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40"/>
  </p:notesMasterIdLst>
  <p:sldIdLst>
    <p:sldId id="256" r:id="rId4"/>
    <p:sldId id="257" r:id="rId5"/>
    <p:sldId id="258" r:id="rId6"/>
    <p:sldId id="259" r:id="rId7"/>
    <p:sldId id="263" r:id="rId8"/>
    <p:sldId id="266" r:id="rId9"/>
    <p:sldId id="275" r:id="rId10"/>
    <p:sldId id="268" r:id="rId11"/>
    <p:sldId id="276" r:id="rId12"/>
    <p:sldId id="292" r:id="rId13"/>
    <p:sldId id="282" r:id="rId14"/>
    <p:sldId id="260" r:id="rId15"/>
    <p:sldId id="271" r:id="rId16"/>
    <p:sldId id="291" r:id="rId17"/>
    <p:sldId id="272" r:id="rId18"/>
    <p:sldId id="273" r:id="rId19"/>
    <p:sldId id="269" r:id="rId20"/>
    <p:sldId id="267" r:id="rId21"/>
    <p:sldId id="270" r:id="rId22"/>
    <p:sldId id="265" r:id="rId23"/>
    <p:sldId id="277" r:id="rId24"/>
    <p:sldId id="278" r:id="rId25"/>
    <p:sldId id="285" r:id="rId26"/>
    <p:sldId id="287" r:id="rId27"/>
    <p:sldId id="284" r:id="rId28"/>
    <p:sldId id="290" r:id="rId29"/>
    <p:sldId id="274" r:id="rId30"/>
    <p:sldId id="262" r:id="rId31"/>
    <p:sldId id="283" r:id="rId32"/>
    <p:sldId id="281" r:id="rId33"/>
    <p:sldId id="279" r:id="rId34"/>
    <p:sldId id="286" r:id="rId35"/>
    <p:sldId id="288" r:id="rId36"/>
    <p:sldId id="280" r:id="rId37"/>
    <p:sldId id="289" r:id="rId38"/>
    <p:sldId id="319" r:id="rId39"/>
  </p:sldIdLst>
  <p:sldSz cx="9144000" cy="5143500" type="screen16x9"/>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54" autoAdjust="0"/>
    <p:restoredTop sz="94660"/>
  </p:normalViewPr>
  <p:slideViewPr>
    <p:cSldViewPr showGuides="1">
      <p:cViewPr varScale="1">
        <p:scale>
          <a:sx n="108" d="100"/>
          <a:sy n="108" d="100"/>
        </p:scale>
        <p:origin x="378" y="288"/>
      </p:cViewPr>
      <p:guideLst>
        <p:guide orient="horz" pos="1620"/>
        <p:guide pos="2880"/>
      </p:guideLst>
    </p:cSldViewPr>
  </p:slideViewPr>
  <p:notesTextViewPr>
    <p:cViewPr>
      <p:scale>
        <a:sx n="1" d="1"/>
        <a:sy n="1" d="1"/>
      </p:scale>
      <p:origin x="0" y="0"/>
    </p:cViewPr>
  </p:notesTextViewPr>
  <p:sorterViewPr>
    <p:cViewPr>
      <p:scale>
        <a:sx n="100" d="100"/>
        <a:sy n="100" d="100"/>
      </p:scale>
      <p:origin x="0" y="397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gs" Target="tags/tag1.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notesMaster" Target="notesMasters/notesMaster1.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2" Type="http://schemas.openxmlformats.org/officeDocument/2006/relationships/themeOverride" Target="../theme/themeOverride4.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explosion val="0"/>
          <c:dPt>
            <c:idx val="0"/>
            <c:bubble3D val="0"/>
            <c:spPr>
              <a:solidFill>
                <a:srgbClr val="92D050"/>
              </a:solidFill>
            </c:spPr>
          </c:dPt>
          <c:dPt>
            <c:idx val="1"/>
            <c:bubble3D val="0"/>
            <c:spPr>
              <a:pattFill prst="dkDnDiag">
                <a:fgClr>
                  <a:schemeClr val="bg1">
                    <a:lumMod val="85000"/>
                  </a:schemeClr>
                </a:fgClr>
                <a:bgClr>
                  <a:schemeClr val="bg2"/>
                </a:bgClr>
              </a:pattFill>
            </c:spPr>
          </c:dPt>
          <c:dLbls>
            <c:delete val="1"/>
          </c:dLbls>
          <c:cat>
            <c:numRef>
              <c:f>Sheet1!$A$2:$A$3</c:f>
              <c:numCache>
                <c:formatCode>General</c:formatCode>
                <c:ptCount val="2"/>
              </c:numCache>
            </c:numRef>
          </c:cat>
          <c:val>
            <c:numRef>
              <c:f>Sheet1!$B$2:$B$3</c:f>
              <c:numCache>
                <c:formatCode>General</c:formatCode>
                <c:ptCount val="2"/>
                <c:pt idx="0">
                  <c:v>55</c:v>
                </c:pt>
                <c:pt idx="1">
                  <c:v>45</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explosion val="0"/>
          <c:dPt>
            <c:idx val="0"/>
            <c:bubble3D val="0"/>
            <c:spPr>
              <a:solidFill>
                <a:srgbClr val="92D050"/>
              </a:solidFill>
            </c:spPr>
          </c:dPt>
          <c:dPt>
            <c:idx val="1"/>
            <c:bubble3D val="0"/>
            <c:spPr>
              <a:pattFill prst="dkDnDiag">
                <a:fgClr>
                  <a:schemeClr val="bg1">
                    <a:lumMod val="85000"/>
                  </a:schemeClr>
                </a:fgClr>
                <a:bgClr>
                  <a:schemeClr val="bg2"/>
                </a:bgClr>
              </a:pattFill>
            </c:spPr>
          </c:dPt>
          <c:dLbls>
            <c:delete val="1"/>
          </c:dLbls>
          <c:cat>
            <c:numRef>
              <c:f>Sheet1!$A$2:$A$3</c:f>
              <c:numCache>
                <c:formatCode>General</c:formatCode>
                <c:ptCount val="2"/>
              </c:numCache>
            </c:numRef>
          </c:cat>
          <c:val>
            <c:numRef>
              <c:f>Sheet1!$B$2:$B$3</c:f>
              <c:numCache>
                <c:formatCode>General</c:formatCode>
                <c:ptCount val="2"/>
                <c:pt idx="0">
                  <c:v>45</c:v>
                </c:pt>
                <c:pt idx="1">
                  <c:v>55</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explosion val="0"/>
          <c:dPt>
            <c:idx val="0"/>
            <c:bubble3D val="0"/>
            <c:spPr>
              <a:solidFill>
                <a:srgbClr val="92D050"/>
              </a:solidFill>
            </c:spPr>
          </c:dPt>
          <c:dPt>
            <c:idx val="1"/>
            <c:bubble3D val="0"/>
            <c:spPr>
              <a:pattFill prst="dkDnDiag">
                <a:fgClr>
                  <a:schemeClr val="bg1">
                    <a:lumMod val="85000"/>
                  </a:schemeClr>
                </a:fgClr>
                <a:bgClr>
                  <a:schemeClr val="bg2"/>
                </a:bgClr>
              </a:pattFill>
            </c:spPr>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explosion val="0"/>
          <c:dPt>
            <c:idx val="0"/>
            <c:bubble3D val="0"/>
            <c:spPr>
              <a:solidFill>
                <a:srgbClr val="92D050"/>
              </a:solidFill>
            </c:spPr>
          </c:dPt>
          <c:dPt>
            <c:idx val="1"/>
            <c:bubble3D val="0"/>
            <c:spPr>
              <a:pattFill prst="dkDnDiag">
                <a:fgClr>
                  <a:schemeClr val="bg1">
                    <a:lumMod val="85000"/>
                  </a:schemeClr>
                </a:fgClr>
                <a:bgClr>
                  <a:schemeClr val="bg2"/>
                </a:bgClr>
              </a:pattFill>
            </c:spPr>
          </c:dPt>
          <c:dLbls>
            <c:delete val="1"/>
          </c:dLbls>
          <c:cat>
            <c:numRef>
              <c:f>Sheet1!$A$2:$A$3</c:f>
              <c:numCache>
                <c:formatCode>General</c:formatCode>
                <c:ptCount val="2"/>
              </c:numCache>
            </c:numRef>
          </c:cat>
          <c:val>
            <c:numRef>
              <c:f>Sheet1!$B$2:$B$3</c:f>
              <c:numCache>
                <c:formatCode>General</c:formatCode>
                <c:ptCount val="2"/>
                <c:pt idx="0">
                  <c:v>60</c:v>
                </c:pt>
                <c:pt idx="1">
                  <c:v>40</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1CDFD29-5600-451F-91B5-2109C28768B9}"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8F50B8B5-888D-4864-9E59-5AE47A8EC6C0}">
      <dgm:prSet phldrT="[Text]" custT="1"/>
      <dgm:spPr>
        <a:xfrm>
          <a:off x="962277" y="198565"/>
          <a:ext cx="1221940" cy="1221940"/>
        </a:xfrm>
        <a:solidFill>
          <a:srgbClr val="92D050"/>
        </a:solidFill>
        <a:ln w="25400" cap="flat" cmpd="sng" algn="ctr">
          <a:solidFill>
            <a:sysClr val="window" lastClr="FFFFFF">
              <a:hueOff val="0"/>
              <a:satOff val="0"/>
              <a:lumOff val="0"/>
              <a:alphaOff val="0"/>
            </a:sysClr>
          </a:solidFill>
          <a:prstDash val="solid"/>
        </a:ln>
        <a:effectLst/>
      </dgm:spPr>
      <dgm:t>
        <a:bodyPr/>
        <a:lstStyle/>
        <a:p>
          <a:r>
            <a:rPr lang="en-US" sz="1000" dirty="0" smtClean="0">
              <a:solidFill>
                <a:sysClr val="window" lastClr="FFFFFF"/>
              </a:solidFill>
              <a:latin typeface="微软雅黑" panose="020B0503020204020204" pitchFamily="34" charset="-122"/>
              <a:ea typeface="微软雅黑" panose="020B0503020204020204" pitchFamily="34" charset="-122"/>
              <a:cs typeface="+mn-cs"/>
            </a:rPr>
            <a:t> </a:t>
          </a:r>
          <a:endParaRPr lang="en-US" sz="1000" dirty="0">
            <a:solidFill>
              <a:sysClr val="window" lastClr="FFFFFF"/>
            </a:solidFill>
            <a:latin typeface="微软雅黑" panose="020B0503020204020204" pitchFamily="34" charset="-122"/>
            <a:ea typeface="微软雅黑" panose="020B0503020204020204" pitchFamily="34" charset="-122"/>
            <a:cs typeface="+mn-cs"/>
          </a:endParaRPr>
        </a:p>
      </dgm:t>
    </dgm:pt>
    <dgm:pt modelId="{2C53C54F-5B24-4F71-A2BF-9FBAE97FE0CD}" cxnId="{068110C7-7222-49FE-9C8C-014EBE9A1707}" type="parTrans">
      <dgm:prSet/>
      <dgm:spPr/>
      <dgm:t>
        <a:bodyPr/>
        <a:lstStyle/>
        <a:p>
          <a:endParaRPr lang="en-US"/>
        </a:p>
      </dgm:t>
    </dgm:pt>
    <dgm:pt modelId="{60BC0E20-D399-476A-9392-464DF2C45E71}" cxnId="{068110C7-7222-49FE-9C8C-014EBE9A1707}" type="sibTrans">
      <dgm:prSet/>
      <dgm:spPr/>
      <dgm:t>
        <a:bodyPr/>
        <a:lstStyle/>
        <a:p>
          <a:endParaRPr lang="en-US"/>
        </a:p>
      </dgm:t>
    </dgm:pt>
    <dgm:pt modelId="{0C90414D-D9D7-4FE1-A564-EA9D368CF73D}">
      <dgm:prSet phldrT="[Text]" custT="1"/>
      <dgm:spPr>
        <a:xfrm>
          <a:off x="2398056" y="198565"/>
          <a:ext cx="1221940" cy="1221940"/>
        </a:xfrm>
        <a:solidFill>
          <a:srgbClr val="92D050"/>
        </a:solidFill>
        <a:ln w="25400" cap="flat" cmpd="sng" algn="ctr">
          <a:solidFill>
            <a:sysClr val="window" lastClr="FFFFFF">
              <a:hueOff val="0"/>
              <a:satOff val="0"/>
              <a:lumOff val="0"/>
              <a:alphaOff val="0"/>
            </a:sysClr>
          </a:solidFill>
          <a:prstDash val="solid"/>
        </a:ln>
        <a:effectLst/>
      </dgm:spPr>
      <dgm:t>
        <a:bodyPr/>
        <a:lstStyle/>
        <a:p>
          <a:r>
            <a:rPr lang="en-US" sz="1000" dirty="0" smtClean="0">
              <a:solidFill>
                <a:sysClr val="window" lastClr="FFFFFF"/>
              </a:solidFill>
              <a:latin typeface="微软雅黑" panose="020B0503020204020204" pitchFamily="34" charset="-122"/>
              <a:ea typeface="微软雅黑" panose="020B0503020204020204" pitchFamily="34" charset="-122"/>
              <a:cs typeface="+mn-cs"/>
            </a:rPr>
            <a:t> </a:t>
          </a:r>
          <a:endParaRPr lang="en-US" sz="1000" dirty="0">
            <a:solidFill>
              <a:sysClr val="window" lastClr="FFFFFF"/>
            </a:solidFill>
            <a:latin typeface="微软雅黑" panose="020B0503020204020204" pitchFamily="34" charset="-122"/>
            <a:ea typeface="微软雅黑" panose="020B0503020204020204" pitchFamily="34" charset="-122"/>
            <a:cs typeface="+mn-cs"/>
          </a:endParaRPr>
        </a:p>
      </dgm:t>
    </dgm:pt>
    <dgm:pt modelId="{5212712A-32B4-4C10-AF30-09620D0BE98C}" cxnId="{FBFFDB7F-DC4B-4328-B336-4920A3B56704}" type="parTrans">
      <dgm:prSet/>
      <dgm:spPr/>
      <dgm:t>
        <a:bodyPr/>
        <a:lstStyle/>
        <a:p>
          <a:endParaRPr lang="en-US"/>
        </a:p>
      </dgm:t>
    </dgm:pt>
    <dgm:pt modelId="{463130C0-7F28-4B70-BBBE-5813EDDD52DD}" cxnId="{FBFFDB7F-DC4B-4328-B336-4920A3B56704}" type="sibTrans">
      <dgm:prSet/>
      <dgm:spPr/>
      <dgm:t>
        <a:bodyPr/>
        <a:lstStyle/>
        <a:p>
          <a:endParaRPr lang="en-US"/>
        </a:p>
      </dgm:t>
    </dgm:pt>
    <dgm:pt modelId="{1983DEEF-2178-49E4-AC73-9D26197ABA4D}">
      <dgm:prSet phldrT="[Text]" custT="1"/>
      <dgm:spPr>
        <a:xfrm>
          <a:off x="962277" y="1634344"/>
          <a:ext cx="1221940" cy="1221940"/>
        </a:xfrm>
        <a:solidFill>
          <a:srgbClr val="92D050"/>
        </a:solidFill>
        <a:ln w="25400" cap="flat" cmpd="sng" algn="ctr">
          <a:solidFill>
            <a:sysClr val="window" lastClr="FFFFFF">
              <a:hueOff val="0"/>
              <a:satOff val="0"/>
              <a:lumOff val="0"/>
              <a:alphaOff val="0"/>
            </a:sysClr>
          </a:solidFill>
          <a:prstDash val="solid"/>
        </a:ln>
        <a:effectLst/>
      </dgm:spPr>
      <dgm:t>
        <a:bodyPr/>
        <a:lstStyle/>
        <a:p>
          <a:r>
            <a:rPr lang="en-US" sz="1000" dirty="0" smtClean="0">
              <a:solidFill>
                <a:sysClr val="window" lastClr="FFFFFF"/>
              </a:solidFill>
              <a:latin typeface="微软雅黑" panose="020B0503020204020204" pitchFamily="34" charset="-122"/>
              <a:ea typeface="微软雅黑" panose="020B0503020204020204" pitchFamily="34" charset="-122"/>
              <a:cs typeface="+mn-cs"/>
            </a:rPr>
            <a:t> </a:t>
          </a:r>
          <a:endParaRPr lang="en-US" sz="1000" dirty="0">
            <a:solidFill>
              <a:sysClr val="window" lastClr="FFFFFF"/>
            </a:solidFill>
            <a:latin typeface="微软雅黑" panose="020B0503020204020204" pitchFamily="34" charset="-122"/>
            <a:ea typeface="微软雅黑" panose="020B0503020204020204" pitchFamily="34" charset="-122"/>
            <a:cs typeface="+mn-cs"/>
          </a:endParaRPr>
        </a:p>
      </dgm:t>
    </dgm:pt>
    <dgm:pt modelId="{0CAC87AC-3D72-4FDC-AF53-5444962E6414}" cxnId="{1B173D51-BDED-4FC0-82F5-ACD5C90D0662}" type="parTrans">
      <dgm:prSet/>
      <dgm:spPr/>
      <dgm:t>
        <a:bodyPr/>
        <a:lstStyle/>
        <a:p>
          <a:endParaRPr lang="en-US"/>
        </a:p>
      </dgm:t>
    </dgm:pt>
    <dgm:pt modelId="{756D256D-8589-4A16-8F37-B6CC7E81711B}" cxnId="{1B173D51-BDED-4FC0-82F5-ACD5C90D0662}" type="sibTrans">
      <dgm:prSet/>
      <dgm:spPr/>
      <dgm:t>
        <a:bodyPr/>
        <a:lstStyle/>
        <a:p>
          <a:endParaRPr lang="en-US"/>
        </a:p>
      </dgm:t>
    </dgm:pt>
    <dgm:pt modelId="{CB20022C-5AD3-4067-916D-15599D927FC5}">
      <dgm:prSet phldrT="[Text]" custT="1"/>
      <dgm:spPr>
        <a:xfrm>
          <a:off x="2398056" y="1634344"/>
          <a:ext cx="1221940" cy="1221940"/>
        </a:xfrm>
        <a:solidFill>
          <a:srgbClr val="92D050"/>
        </a:solidFill>
        <a:ln w="25400" cap="flat" cmpd="sng" algn="ctr">
          <a:solidFill>
            <a:sysClr val="window" lastClr="FFFFFF">
              <a:hueOff val="0"/>
              <a:satOff val="0"/>
              <a:lumOff val="0"/>
              <a:alphaOff val="0"/>
            </a:sysClr>
          </a:solidFill>
          <a:prstDash val="solid"/>
        </a:ln>
        <a:effectLst/>
      </dgm:spPr>
      <dgm:t>
        <a:bodyPr/>
        <a:lstStyle/>
        <a:p>
          <a:r>
            <a:rPr lang="en-US" sz="1000" dirty="0" smtClean="0">
              <a:solidFill>
                <a:sysClr val="window" lastClr="FFFFFF"/>
              </a:solidFill>
              <a:latin typeface="微软雅黑" panose="020B0503020204020204" pitchFamily="34" charset="-122"/>
              <a:ea typeface="微软雅黑" panose="020B0503020204020204" pitchFamily="34" charset="-122"/>
              <a:cs typeface="+mn-cs"/>
            </a:rPr>
            <a:t> </a:t>
          </a:r>
          <a:endParaRPr lang="en-US" sz="1000" dirty="0">
            <a:solidFill>
              <a:sysClr val="window" lastClr="FFFFFF"/>
            </a:solidFill>
            <a:latin typeface="微软雅黑" panose="020B0503020204020204" pitchFamily="34" charset="-122"/>
            <a:ea typeface="微软雅黑" panose="020B0503020204020204" pitchFamily="34" charset="-122"/>
            <a:cs typeface="+mn-cs"/>
          </a:endParaRPr>
        </a:p>
      </dgm:t>
    </dgm:pt>
    <dgm:pt modelId="{DF2E454A-F4B1-4803-97B7-58472CEADBEB}" cxnId="{A2600C31-CB8E-42D1-8F93-725647A776BF}" type="parTrans">
      <dgm:prSet/>
      <dgm:spPr/>
      <dgm:t>
        <a:bodyPr/>
        <a:lstStyle/>
        <a:p>
          <a:endParaRPr lang="en-US"/>
        </a:p>
      </dgm:t>
    </dgm:pt>
    <dgm:pt modelId="{8A55484D-B6D0-4A7B-98BA-C0A38181BA63}" cxnId="{A2600C31-CB8E-42D1-8F93-725647A776BF}" type="sibTrans">
      <dgm:prSet/>
      <dgm:spPr/>
      <dgm:t>
        <a:bodyPr/>
        <a:lstStyle/>
        <a:p>
          <a:endParaRPr lang="en-US"/>
        </a:p>
      </dgm:t>
    </dgm:pt>
    <dgm:pt modelId="{14090DB9-0A23-4C3E-963F-AC6488D34277}" type="pres">
      <dgm:prSet presAssocID="{31CDFD29-5600-451F-91B5-2109C28768B9}" presName="matrix" presStyleCnt="0">
        <dgm:presLayoutVars>
          <dgm:chMax val="1"/>
          <dgm:dir/>
          <dgm:resizeHandles val="exact"/>
        </dgm:presLayoutVars>
      </dgm:prSet>
      <dgm:spPr/>
      <dgm:t>
        <a:bodyPr/>
        <a:lstStyle/>
        <a:p>
          <a:endParaRPr lang="en-US"/>
        </a:p>
      </dgm:t>
    </dgm:pt>
    <dgm:pt modelId="{8F782FA5-10F4-4D7C-B52F-BDC2F0BC9843}" type="pres">
      <dgm:prSet presAssocID="{31CDFD29-5600-451F-91B5-2109C28768B9}" presName="axisShape" presStyleLbl="bgShp" presStyleIdx="0" presStyleCnt="1"/>
      <dgm:spPr>
        <a:xfrm>
          <a:off x="763711" y="0"/>
          <a:ext cx="3054850" cy="3054850"/>
        </a:xfrm>
        <a:prstGeom prst="quadArrow">
          <a:avLst>
            <a:gd name="adj1" fmla="val 2000"/>
            <a:gd name="adj2" fmla="val 4000"/>
            <a:gd name="adj3" fmla="val 5000"/>
          </a:avLst>
        </a:prstGeom>
        <a:solidFill>
          <a:srgbClr val="92D050"/>
        </a:solidFill>
        <a:ln>
          <a:noFill/>
        </a:ln>
        <a:effectLst/>
      </dgm:spPr>
      <dgm:t>
        <a:bodyPr/>
        <a:lstStyle/>
        <a:p>
          <a:endParaRPr lang="zh-CN" altLang="en-US"/>
        </a:p>
      </dgm:t>
    </dgm:pt>
    <dgm:pt modelId="{B8CA5C69-06DE-4B06-B0A3-7BB569CBF1A4}" type="pres">
      <dgm:prSet presAssocID="{31CDFD29-5600-451F-91B5-2109C28768B9}" presName="rect1" presStyleLbl="node1" presStyleIdx="0" presStyleCnt="4">
        <dgm:presLayoutVars>
          <dgm:chMax val="0"/>
          <dgm:chPref val="0"/>
          <dgm:bulletEnabled val="1"/>
        </dgm:presLayoutVars>
      </dgm:prSet>
      <dgm:spPr>
        <a:prstGeom prst="ellipse">
          <a:avLst/>
        </a:prstGeom>
      </dgm:spPr>
      <dgm:t>
        <a:bodyPr/>
        <a:lstStyle/>
        <a:p>
          <a:endParaRPr lang="en-US"/>
        </a:p>
      </dgm:t>
    </dgm:pt>
    <dgm:pt modelId="{6B02FEFB-1E12-4B61-8DB6-EF3EC71E4AA3}" type="pres">
      <dgm:prSet presAssocID="{31CDFD29-5600-451F-91B5-2109C28768B9}" presName="rect2" presStyleLbl="node1" presStyleIdx="1" presStyleCnt="4">
        <dgm:presLayoutVars>
          <dgm:chMax val="0"/>
          <dgm:chPref val="0"/>
          <dgm:bulletEnabled val="1"/>
        </dgm:presLayoutVars>
      </dgm:prSet>
      <dgm:spPr>
        <a:prstGeom prst="ellipse">
          <a:avLst/>
        </a:prstGeom>
      </dgm:spPr>
      <dgm:t>
        <a:bodyPr/>
        <a:lstStyle/>
        <a:p>
          <a:endParaRPr lang="en-US"/>
        </a:p>
      </dgm:t>
    </dgm:pt>
    <dgm:pt modelId="{4461674B-7841-4BB7-8DDF-01A840B3B8AA}" type="pres">
      <dgm:prSet presAssocID="{31CDFD29-5600-451F-91B5-2109C28768B9}" presName="rect3" presStyleLbl="node1" presStyleIdx="2" presStyleCnt="4">
        <dgm:presLayoutVars>
          <dgm:chMax val="0"/>
          <dgm:chPref val="0"/>
          <dgm:bulletEnabled val="1"/>
        </dgm:presLayoutVars>
      </dgm:prSet>
      <dgm:spPr>
        <a:prstGeom prst="ellipse">
          <a:avLst/>
        </a:prstGeom>
      </dgm:spPr>
      <dgm:t>
        <a:bodyPr/>
        <a:lstStyle/>
        <a:p>
          <a:endParaRPr lang="en-US"/>
        </a:p>
      </dgm:t>
    </dgm:pt>
    <dgm:pt modelId="{B2D5FB7F-98A4-4FE8-8120-F832B0FED003}" type="pres">
      <dgm:prSet presAssocID="{31CDFD29-5600-451F-91B5-2109C28768B9}" presName="rect4" presStyleLbl="node1" presStyleIdx="3" presStyleCnt="4">
        <dgm:presLayoutVars>
          <dgm:chMax val="0"/>
          <dgm:chPref val="0"/>
          <dgm:bulletEnabled val="1"/>
        </dgm:presLayoutVars>
      </dgm:prSet>
      <dgm:spPr>
        <a:prstGeom prst="ellipse">
          <a:avLst/>
        </a:prstGeom>
      </dgm:spPr>
      <dgm:t>
        <a:bodyPr/>
        <a:lstStyle/>
        <a:p>
          <a:endParaRPr lang="en-US"/>
        </a:p>
      </dgm:t>
    </dgm:pt>
  </dgm:ptLst>
  <dgm:cxnLst>
    <dgm:cxn modelId="{A2600C31-CB8E-42D1-8F93-725647A776BF}" srcId="{31CDFD29-5600-451F-91B5-2109C28768B9}" destId="{CB20022C-5AD3-4067-916D-15599D927FC5}" srcOrd="3" destOrd="0" parTransId="{DF2E454A-F4B1-4803-97B7-58472CEADBEB}" sibTransId="{8A55484D-B6D0-4A7B-98BA-C0A38181BA63}"/>
    <dgm:cxn modelId="{157DC369-697B-4115-A564-CB92AB871985}" type="presOf" srcId="{1983DEEF-2178-49E4-AC73-9D26197ABA4D}" destId="{4461674B-7841-4BB7-8DDF-01A840B3B8AA}" srcOrd="0" destOrd="0" presId="urn:microsoft.com/office/officeart/2005/8/layout/matrix2"/>
    <dgm:cxn modelId="{778EC5FF-EA3A-460D-B99E-F13BB65F37E4}" type="presOf" srcId="{0C90414D-D9D7-4FE1-A564-EA9D368CF73D}" destId="{6B02FEFB-1E12-4B61-8DB6-EF3EC71E4AA3}" srcOrd="0" destOrd="0" presId="urn:microsoft.com/office/officeart/2005/8/layout/matrix2"/>
    <dgm:cxn modelId="{16320B3B-46E1-4186-9308-BFAD69AC061A}" type="presOf" srcId="{CB20022C-5AD3-4067-916D-15599D927FC5}" destId="{B2D5FB7F-98A4-4FE8-8120-F832B0FED003}" srcOrd="0" destOrd="0" presId="urn:microsoft.com/office/officeart/2005/8/layout/matrix2"/>
    <dgm:cxn modelId="{068110C7-7222-49FE-9C8C-014EBE9A1707}" srcId="{31CDFD29-5600-451F-91B5-2109C28768B9}" destId="{8F50B8B5-888D-4864-9E59-5AE47A8EC6C0}" srcOrd="0" destOrd="0" parTransId="{2C53C54F-5B24-4F71-A2BF-9FBAE97FE0CD}" sibTransId="{60BC0E20-D399-476A-9392-464DF2C45E71}"/>
    <dgm:cxn modelId="{FBFFDB7F-DC4B-4328-B336-4920A3B56704}" srcId="{31CDFD29-5600-451F-91B5-2109C28768B9}" destId="{0C90414D-D9D7-4FE1-A564-EA9D368CF73D}" srcOrd="1" destOrd="0" parTransId="{5212712A-32B4-4C10-AF30-09620D0BE98C}" sibTransId="{463130C0-7F28-4B70-BBBE-5813EDDD52DD}"/>
    <dgm:cxn modelId="{1B173D51-BDED-4FC0-82F5-ACD5C90D0662}" srcId="{31CDFD29-5600-451F-91B5-2109C28768B9}" destId="{1983DEEF-2178-49E4-AC73-9D26197ABA4D}" srcOrd="2" destOrd="0" parTransId="{0CAC87AC-3D72-4FDC-AF53-5444962E6414}" sibTransId="{756D256D-8589-4A16-8F37-B6CC7E81711B}"/>
    <dgm:cxn modelId="{C2BDE4F3-05C1-4DBA-9D73-960E4E7A9BA6}" type="presOf" srcId="{31CDFD29-5600-451F-91B5-2109C28768B9}" destId="{14090DB9-0A23-4C3E-963F-AC6488D34277}" srcOrd="0" destOrd="0" presId="urn:microsoft.com/office/officeart/2005/8/layout/matrix2"/>
    <dgm:cxn modelId="{593D3472-3B8E-43F7-A316-5CF7BF66BD76}" type="presOf" srcId="{8F50B8B5-888D-4864-9E59-5AE47A8EC6C0}" destId="{B8CA5C69-06DE-4B06-B0A3-7BB569CBF1A4}" srcOrd="0" destOrd="0" presId="urn:microsoft.com/office/officeart/2005/8/layout/matrix2"/>
    <dgm:cxn modelId="{4AF81818-45FA-4523-9039-D6046911CA3C}" type="presParOf" srcId="{14090DB9-0A23-4C3E-963F-AC6488D34277}" destId="{8F782FA5-10F4-4D7C-B52F-BDC2F0BC9843}" srcOrd="0" destOrd="0" presId="urn:microsoft.com/office/officeart/2005/8/layout/matrix2"/>
    <dgm:cxn modelId="{A7FEA123-7181-424E-9880-DC2D3DBB9D2B}" type="presParOf" srcId="{14090DB9-0A23-4C3E-963F-AC6488D34277}" destId="{B8CA5C69-06DE-4B06-B0A3-7BB569CBF1A4}" srcOrd="1" destOrd="0" presId="urn:microsoft.com/office/officeart/2005/8/layout/matrix2"/>
    <dgm:cxn modelId="{A565989B-B4AF-473F-8771-EE2A06AFB50F}" type="presParOf" srcId="{14090DB9-0A23-4C3E-963F-AC6488D34277}" destId="{6B02FEFB-1E12-4B61-8DB6-EF3EC71E4AA3}" srcOrd="2" destOrd="0" presId="urn:microsoft.com/office/officeart/2005/8/layout/matrix2"/>
    <dgm:cxn modelId="{D78BA4E8-6C74-411C-8C26-BE5CF7B5E4AD}" type="presParOf" srcId="{14090DB9-0A23-4C3E-963F-AC6488D34277}" destId="{4461674B-7841-4BB7-8DDF-01A840B3B8AA}" srcOrd="3" destOrd="0" presId="urn:microsoft.com/office/officeart/2005/8/layout/matrix2"/>
    <dgm:cxn modelId="{4A529B21-6C86-4FD0-9172-DD57B018FDE3}" type="presParOf" srcId="{14090DB9-0A23-4C3E-963F-AC6488D34277}" destId="{B2D5FB7F-98A4-4FE8-8120-F832B0FED003}" srcOrd="4" destOrd="0" presId="urn:microsoft.com/office/officeart/2005/8/layout/matrix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054850" cy="3054850"/>
        <a:chOff x="0" y="0"/>
        <a:chExt cx="3054850" cy="3054850"/>
      </a:xfrm>
    </dsp:grpSpPr>
    <dsp:sp modelId="{8F782FA5-10F4-4D7C-B52F-BDC2F0BC9843}">
      <dsp:nvSpPr>
        <dsp:cNvPr id="3" name="十字箭头 2"/>
        <dsp:cNvSpPr/>
      </dsp:nvSpPr>
      <dsp:spPr bwMode="white">
        <a:xfrm>
          <a:off x="763712" y="0"/>
          <a:ext cx="3054850" cy="3054850"/>
        </a:xfrm>
        <a:prstGeom prst="quadArrow">
          <a:avLst>
            <a:gd name="adj1" fmla="val 2000"/>
            <a:gd name="adj2" fmla="val 4000"/>
            <a:gd name="adj3" fmla="val 5000"/>
          </a:avLst>
        </a:prstGeom>
        <a:solidFill>
          <a:srgbClr val="92D050"/>
        </a:solidFill>
        <a:ln>
          <a:noFill/>
        </a:ln>
        <a:effectLst/>
      </dsp:spPr>
      <dsp:style>
        <a:lnRef idx="0">
          <a:schemeClr val="accent1"/>
        </a:lnRef>
        <a:fillRef idx="1">
          <a:schemeClr val="accent1">
            <a:tint val="40000"/>
          </a:schemeClr>
        </a:fillRef>
        <a:effectRef idx="0">
          <a:scrgbClr r="0" g="0" b="0"/>
        </a:effectRef>
        <a:fontRef idx="minor"/>
      </dsp:style>
      <dsp:txXfrm>
        <a:off x="763712" y="0"/>
        <a:ext cx="3054850" cy="3054850"/>
      </dsp:txXfrm>
    </dsp:sp>
    <dsp:sp modelId="{B8CA5C69-06DE-4B06-B0A3-7BB569CBF1A4}">
      <dsp:nvSpPr>
        <dsp:cNvPr id="4" name="椭圆 3"/>
        <dsp:cNvSpPr/>
      </dsp:nvSpPr>
      <dsp:spPr bwMode="white">
        <a:xfrm>
          <a:off x="962277" y="198565"/>
          <a:ext cx="1221940" cy="1221940"/>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hemeClr val="lt1"/>
        </a:lnRef>
        <a:fillRef idx="1">
          <a:schemeClr val="accent1"/>
        </a:fillRef>
        <a:effectRef idx="0">
          <a:scrgbClr r="0" g="0" b="0"/>
        </a:effectRef>
        <a:fontRef idx="minor">
          <a:schemeClr val="lt1"/>
        </a:fontRef>
      </dsp:style>
      <dsp:txBody>
        <a:bodyPr lIns="38100" tIns="38100" rIns="38100" bIns="381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000" dirty="0" smtClean="0">
              <a:solidFill>
                <a:sysClr val="window" lastClr="FFFFFF"/>
              </a:solidFill>
              <a:latin typeface="微软雅黑" panose="020B0503020204020204" pitchFamily="34" charset="-122"/>
              <a:ea typeface="微软雅黑" panose="020B0503020204020204" pitchFamily="34" charset="-122"/>
              <a:cs typeface="+mn-cs"/>
            </a:rPr>
            <a:t> </a:t>
          </a:r>
          <a:endParaRPr lang="en-US" sz="1000" dirty="0">
            <a:solidFill>
              <a:sysClr val="window" lastClr="FFFFFF"/>
            </a:solidFill>
            <a:latin typeface="微软雅黑" panose="020B0503020204020204" pitchFamily="34" charset="-122"/>
            <a:ea typeface="微软雅黑" panose="020B0503020204020204" pitchFamily="34" charset="-122"/>
            <a:cs typeface="+mn-cs"/>
          </a:endParaRPr>
        </a:p>
      </dsp:txBody>
      <dsp:txXfrm>
        <a:off x="962277" y="198565"/>
        <a:ext cx="1221940" cy="1221940"/>
      </dsp:txXfrm>
    </dsp:sp>
    <dsp:sp modelId="{6B02FEFB-1E12-4B61-8DB6-EF3EC71E4AA3}">
      <dsp:nvSpPr>
        <dsp:cNvPr id="5" name="椭圆 4"/>
        <dsp:cNvSpPr/>
      </dsp:nvSpPr>
      <dsp:spPr bwMode="white">
        <a:xfrm>
          <a:off x="2398057" y="198565"/>
          <a:ext cx="1221940" cy="1221940"/>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hemeClr val="lt1"/>
        </a:lnRef>
        <a:fillRef idx="1">
          <a:schemeClr val="accent1"/>
        </a:fillRef>
        <a:effectRef idx="0">
          <a:scrgbClr r="0" g="0" b="0"/>
        </a:effectRef>
        <a:fontRef idx="minor">
          <a:schemeClr val="lt1"/>
        </a:fontRef>
      </dsp:style>
      <dsp:txBody>
        <a:bodyPr lIns="38100" tIns="38100" rIns="38100" bIns="381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000" dirty="0" smtClean="0">
              <a:solidFill>
                <a:sysClr val="window" lastClr="FFFFFF"/>
              </a:solidFill>
              <a:latin typeface="微软雅黑" panose="020B0503020204020204" pitchFamily="34" charset="-122"/>
              <a:ea typeface="微软雅黑" panose="020B0503020204020204" pitchFamily="34" charset="-122"/>
              <a:cs typeface="+mn-cs"/>
            </a:rPr>
            <a:t> </a:t>
          </a:r>
          <a:endParaRPr lang="en-US" sz="1000" dirty="0">
            <a:solidFill>
              <a:sysClr val="window" lastClr="FFFFFF"/>
            </a:solidFill>
            <a:latin typeface="微软雅黑" panose="020B0503020204020204" pitchFamily="34" charset="-122"/>
            <a:ea typeface="微软雅黑" panose="020B0503020204020204" pitchFamily="34" charset="-122"/>
            <a:cs typeface="+mn-cs"/>
          </a:endParaRPr>
        </a:p>
      </dsp:txBody>
      <dsp:txXfrm>
        <a:off x="2398057" y="198565"/>
        <a:ext cx="1221940" cy="1221940"/>
      </dsp:txXfrm>
    </dsp:sp>
    <dsp:sp modelId="{4461674B-7841-4BB7-8DDF-01A840B3B8AA}">
      <dsp:nvSpPr>
        <dsp:cNvPr id="6" name="椭圆 5"/>
        <dsp:cNvSpPr/>
      </dsp:nvSpPr>
      <dsp:spPr bwMode="white">
        <a:xfrm>
          <a:off x="962277" y="1634345"/>
          <a:ext cx="1221940" cy="1221940"/>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hemeClr val="lt1"/>
        </a:lnRef>
        <a:fillRef idx="1">
          <a:schemeClr val="accent1"/>
        </a:fillRef>
        <a:effectRef idx="0">
          <a:scrgbClr r="0" g="0" b="0"/>
        </a:effectRef>
        <a:fontRef idx="minor">
          <a:schemeClr val="lt1"/>
        </a:fontRef>
      </dsp:style>
      <dsp:txBody>
        <a:bodyPr lIns="38100" tIns="38100" rIns="38100" bIns="381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000" dirty="0" smtClean="0">
              <a:solidFill>
                <a:sysClr val="window" lastClr="FFFFFF"/>
              </a:solidFill>
              <a:latin typeface="微软雅黑" panose="020B0503020204020204" pitchFamily="34" charset="-122"/>
              <a:ea typeface="微软雅黑" panose="020B0503020204020204" pitchFamily="34" charset="-122"/>
              <a:cs typeface="+mn-cs"/>
            </a:rPr>
            <a:t> </a:t>
          </a:r>
          <a:endParaRPr lang="en-US" sz="1000" dirty="0">
            <a:solidFill>
              <a:sysClr val="window" lastClr="FFFFFF"/>
            </a:solidFill>
            <a:latin typeface="微软雅黑" panose="020B0503020204020204" pitchFamily="34" charset="-122"/>
            <a:ea typeface="微软雅黑" panose="020B0503020204020204" pitchFamily="34" charset="-122"/>
            <a:cs typeface="+mn-cs"/>
          </a:endParaRPr>
        </a:p>
      </dsp:txBody>
      <dsp:txXfrm>
        <a:off x="962277" y="1634345"/>
        <a:ext cx="1221940" cy="1221940"/>
      </dsp:txXfrm>
    </dsp:sp>
    <dsp:sp modelId="{B2D5FB7F-98A4-4FE8-8120-F832B0FED003}">
      <dsp:nvSpPr>
        <dsp:cNvPr id="7" name="椭圆 6"/>
        <dsp:cNvSpPr/>
      </dsp:nvSpPr>
      <dsp:spPr bwMode="white">
        <a:xfrm>
          <a:off x="2398057" y="1634345"/>
          <a:ext cx="1221940" cy="1221940"/>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hemeClr val="lt1"/>
        </a:lnRef>
        <a:fillRef idx="1">
          <a:schemeClr val="accent1"/>
        </a:fillRef>
        <a:effectRef idx="0">
          <a:scrgbClr r="0" g="0" b="0"/>
        </a:effectRef>
        <a:fontRef idx="minor">
          <a:schemeClr val="lt1"/>
        </a:fontRef>
      </dsp:style>
      <dsp:txBody>
        <a:bodyPr lIns="38100" tIns="38100" rIns="38100" bIns="381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000" dirty="0" smtClean="0">
              <a:solidFill>
                <a:sysClr val="window" lastClr="FFFFFF"/>
              </a:solidFill>
              <a:latin typeface="微软雅黑" panose="020B0503020204020204" pitchFamily="34" charset="-122"/>
              <a:ea typeface="微软雅黑" panose="020B0503020204020204" pitchFamily="34" charset="-122"/>
              <a:cs typeface="+mn-cs"/>
            </a:rPr>
            <a:t> </a:t>
          </a:r>
          <a:endParaRPr lang="en-US" sz="1000" dirty="0">
            <a:solidFill>
              <a:sysClr val="window" lastClr="FFFFFF"/>
            </a:solidFill>
            <a:latin typeface="微软雅黑" panose="020B0503020204020204" pitchFamily="34" charset="-122"/>
            <a:ea typeface="微软雅黑" panose="020B0503020204020204" pitchFamily="34" charset="-122"/>
            <a:cs typeface="+mn-cs"/>
          </a:endParaRPr>
        </a:p>
      </dsp:txBody>
      <dsp:txXfrm>
        <a:off x="2398057" y="1634345"/>
        <a:ext cx="1221940" cy="1221940"/>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B13FE-5390-49C2-8D02-9ADED48DEA8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D051A-A97F-48FD-A5AF-56CC7928BFB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1AAED555-6897-4ACC-90EF-2A4073F6E3E1}"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CD0AE96C-1D69-4BFD-BA85-30B13B48C728}"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fld>
            <a:endParaRPr lang="zh-CN" altLang="en-US"/>
          </a:p>
        </p:txBody>
      </p:sp>
      <p:sp>
        <p:nvSpPr>
          <p:cNvPr id="8" name="页脚占位符 7"/>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fld>
            <a:endParaRPr lang="zh-CN" altLang="en-US"/>
          </a:p>
        </p:txBody>
      </p:sp>
      <p:sp>
        <p:nvSpPr>
          <p:cNvPr id="4" name="页脚占位符 3"/>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8" Type="http://schemas.openxmlformats.org/officeDocument/2006/relationships/theme" Target="../theme/theme2.xml"/><Relationship Id="rId17" Type="http://schemas.openxmlformats.org/officeDocument/2006/relationships/image" Target="../media/image6.png"/><Relationship Id="rId16" Type="http://schemas.openxmlformats.org/officeDocument/2006/relationships/image" Target="../media/image5.png"/><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2381"/>
            <a:ext cx="9144000" cy="5138737"/>
          </a:xfrm>
          <a:prstGeom prst="rect">
            <a:avLst/>
          </a:prstGeom>
        </p:spPr>
      </p:pic>
      <p:pic>
        <p:nvPicPr>
          <p:cNvPr id="14" name="图片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3253030"/>
            <a:ext cx="9144000" cy="2919120"/>
          </a:xfrm>
          <a:prstGeom prst="rect">
            <a:avLst/>
          </a:prstGeom>
        </p:spPr>
      </p:pic>
      <p:pic>
        <p:nvPicPr>
          <p:cNvPr id="15" name="图片 1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3360390"/>
            <a:ext cx="9144000" cy="2019672"/>
          </a:xfrm>
          <a:prstGeom prst="rect">
            <a:avLst/>
          </a:prstGeom>
        </p:spPr>
      </p:pic>
      <p:pic>
        <p:nvPicPr>
          <p:cNvPr id="16" name="图片 1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37324" y="3924333"/>
            <a:ext cx="1684988" cy="1239705"/>
          </a:xfrm>
          <a:prstGeom prst="rect">
            <a:avLst/>
          </a:prstGeom>
        </p:spPr>
      </p:pic>
      <p:pic>
        <p:nvPicPr>
          <p:cNvPr id="17" name="图片 1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22198" y="2832922"/>
            <a:ext cx="2045546" cy="1683044"/>
          </a:xfrm>
          <a:prstGeom prst="rect">
            <a:avLst/>
          </a:prstGeom>
        </p:spPr>
      </p:pic>
      <p:pic>
        <p:nvPicPr>
          <p:cNvPr id="18" name="图片 1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506324" y="-20538"/>
            <a:ext cx="5602180" cy="2658662"/>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17.png"/><Relationship Id="rId1"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8.png"/></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5.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slideLayout" Target="../slideLayouts/slideLayout10.xml"/><Relationship Id="rId1" Type="http://schemas.openxmlformats.org/officeDocument/2006/relationships/image" Target="../media/image1.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0.xml"/><Relationship Id="rId2" Type="http://schemas.openxmlformats.org/officeDocument/2006/relationships/hyperlink" Target="https://www.pptying.com" TargetMode="External"/><Relationship Id="rId1"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1"/>
            <a:ext cx="9144000" cy="5138737"/>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53030"/>
            <a:ext cx="9144000" cy="291912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3579862"/>
            <a:ext cx="9144000" cy="162018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001835">
            <a:off x="395536" y="687236"/>
            <a:ext cx="1080896" cy="920471"/>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592" y="2209615"/>
            <a:ext cx="5688632" cy="2376264"/>
          </a:xfrm>
          <a:prstGeom prst="rect">
            <a:avLst/>
          </a:prstGeom>
        </p:spPr>
      </p:pic>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624" y="-308570"/>
            <a:ext cx="9144000" cy="2340260"/>
          </a:xfrm>
          <a:prstGeom prst="rect">
            <a:avLst/>
          </a:prstGeom>
        </p:spPr>
      </p:pic>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1640" y="55072"/>
            <a:ext cx="3624248" cy="3164750"/>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68463" y="2338966"/>
            <a:ext cx="2040041" cy="1168888"/>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76056" y="339502"/>
            <a:ext cx="2612104" cy="1239643"/>
          </a:xfrm>
          <a:prstGeom prst="rect">
            <a:avLst/>
          </a:prstGeom>
        </p:spPr>
      </p:pic>
      <p:sp>
        <p:nvSpPr>
          <p:cNvPr id="12" name="圆角矩形 11"/>
          <p:cNvSpPr/>
          <p:nvPr/>
        </p:nvSpPr>
        <p:spPr>
          <a:xfrm>
            <a:off x="4572000" y="1491630"/>
            <a:ext cx="4392488" cy="93610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accent3">
                    <a:lumMod val="75000"/>
                  </a:schemeClr>
                </a:solidFill>
                <a:latin typeface="微软雅黑" panose="020B0503020204020204" pitchFamily="34" charset="-122"/>
                <a:ea typeface="微软雅黑" panose="020B0503020204020204" pitchFamily="34" charset="-122"/>
              </a:rPr>
              <a:t>保护环境 呵护地球</a:t>
            </a:r>
            <a:endParaRPr lang="zh-CN" altLang="en-US" sz="3600" b="1"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4716016" y="2562458"/>
            <a:ext cx="2972144" cy="400110"/>
          </a:xfrm>
          <a:prstGeom prst="rect">
            <a:avLst/>
          </a:prstGeom>
          <a:noFill/>
        </p:spPr>
        <p:txBody>
          <a:bodyPr wrap="square" rtlCol="0">
            <a:spAutoFit/>
          </a:bodyPr>
          <a:lstStyle/>
          <a:p>
            <a:r>
              <a:rPr lang="zh-CN" altLang="en-US" sz="2000" dirty="0" smtClean="0">
                <a:solidFill>
                  <a:schemeClr val="accent3">
                    <a:lumMod val="75000"/>
                  </a:schemeClr>
                </a:solidFill>
                <a:latin typeface="微软雅黑" panose="020B0503020204020204" pitchFamily="34" charset="-122"/>
                <a:ea typeface="微软雅黑" panose="020B0503020204020204" pitchFamily="34" charset="-122"/>
              </a:rPr>
              <a:t>绿色环保动态</a:t>
            </a:r>
            <a:r>
              <a:rPr lang="en-US" altLang="zh-CN" sz="2000" dirty="0" smtClean="0">
                <a:solidFill>
                  <a:schemeClr val="accent3">
                    <a:lumMod val="75000"/>
                  </a:schemeClr>
                </a:solidFill>
                <a:latin typeface="微软雅黑" panose="020B0503020204020204" pitchFamily="34" charset="-122"/>
                <a:ea typeface="微软雅黑" panose="020B0503020204020204" pitchFamily="34" charset="-122"/>
              </a:rPr>
              <a:t>PPT</a:t>
            </a:r>
            <a:r>
              <a:rPr lang="zh-CN" altLang="en-US" sz="2000" dirty="0" smtClean="0">
                <a:solidFill>
                  <a:schemeClr val="accent3">
                    <a:lumMod val="75000"/>
                  </a:schemeClr>
                </a:solidFill>
                <a:latin typeface="微软雅黑" panose="020B0503020204020204" pitchFamily="34" charset="-122"/>
                <a:ea typeface="微软雅黑" panose="020B0503020204020204" pitchFamily="34" charset="-122"/>
              </a:rPr>
              <a:t>模板</a:t>
            </a:r>
            <a:endParaRPr lang="zh-CN" altLang="en-US" sz="2000" dirty="0">
              <a:solidFill>
                <a:schemeClr val="accent3">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4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6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40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5" name="Freeform 239"/>
          <p:cNvSpPr>
            <a:spLocks noEditPoints="1"/>
          </p:cNvSpPr>
          <p:nvPr/>
        </p:nvSpPr>
        <p:spPr bwMode="auto">
          <a:xfrm>
            <a:off x="3644030" y="1497262"/>
            <a:ext cx="2205136" cy="2203979"/>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rgbClr val="92D050"/>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6" name="Freeform 240"/>
          <p:cNvSpPr>
            <a:spLocks noEditPoints="1"/>
          </p:cNvSpPr>
          <p:nvPr/>
        </p:nvSpPr>
        <p:spPr bwMode="auto">
          <a:xfrm>
            <a:off x="2026930" y="2527283"/>
            <a:ext cx="1917682" cy="1916675"/>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92D050"/>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7" name="Freeform 241"/>
          <p:cNvSpPr>
            <a:spLocks noEditPoints="1"/>
          </p:cNvSpPr>
          <p:nvPr/>
        </p:nvSpPr>
        <p:spPr bwMode="auto">
          <a:xfrm>
            <a:off x="815928" y="2122487"/>
            <a:ext cx="1391337" cy="1390606"/>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rgbClr val="92D050"/>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8" name="Freeform 247"/>
          <p:cNvSpPr>
            <a:spLocks noEditPoints="1"/>
          </p:cNvSpPr>
          <p:nvPr/>
        </p:nvSpPr>
        <p:spPr bwMode="auto">
          <a:xfrm>
            <a:off x="2725224" y="3226520"/>
            <a:ext cx="521095" cy="51951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chemeClr val="bg1">
              <a:lumMod val="65000"/>
            </a:schemeClr>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Freeform 248"/>
          <p:cNvSpPr>
            <a:spLocks noEditPoints="1"/>
          </p:cNvSpPr>
          <p:nvPr/>
        </p:nvSpPr>
        <p:spPr bwMode="auto">
          <a:xfrm>
            <a:off x="4459142" y="2300139"/>
            <a:ext cx="597225" cy="599534"/>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chemeClr val="bg1">
              <a:lumMod val="65000"/>
            </a:schemeClr>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Freeform 249"/>
          <p:cNvSpPr>
            <a:spLocks noEditPoints="1"/>
          </p:cNvSpPr>
          <p:nvPr/>
        </p:nvSpPr>
        <p:spPr bwMode="auto">
          <a:xfrm>
            <a:off x="1323898" y="2631502"/>
            <a:ext cx="378024" cy="377824"/>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chemeClr val="bg1">
              <a:lumMod val="65000"/>
            </a:schemeClr>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11" name="Group 9"/>
          <p:cNvGrpSpPr/>
          <p:nvPr/>
        </p:nvGrpSpPr>
        <p:grpSpPr>
          <a:xfrm>
            <a:off x="654217" y="1924073"/>
            <a:ext cx="1138203" cy="1884213"/>
            <a:chOff x="1498443" y="3296141"/>
            <a:chExt cx="1376598" cy="2280056"/>
          </a:xfrm>
          <a:solidFill>
            <a:sysClr val="window" lastClr="FFFFFF">
              <a:lumMod val="85000"/>
            </a:sysClr>
          </a:solidFill>
        </p:grpSpPr>
        <p:grpSp>
          <p:nvGrpSpPr>
            <p:cNvPr id="12" name="Group 10"/>
            <p:cNvGrpSpPr/>
            <p:nvPr/>
          </p:nvGrpSpPr>
          <p:grpSpPr>
            <a:xfrm rot="20700000">
              <a:off x="1498443" y="3464825"/>
              <a:ext cx="1055686" cy="2111372"/>
              <a:chOff x="1480457" y="3328209"/>
              <a:chExt cx="1055686" cy="2111372"/>
            </a:xfrm>
            <a:grpFill/>
          </p:grpSpPr>
          <p:sp>
            <p:nvSpPr>
              <p:cNvPr id="15" name="Freeform 5"/>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Freeform 6"/>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13" name="Oval 11"/>
            <p:cNvSpPr/>
            <p:nvPr/>
          </p:nvSpPr>
          <p:spPr>
            <a:xfrm>
              <a:off x="2221301" y="3296141"/>
              <a:ext cx="174172" cy="174172"/>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4" name="Oval 12"/>
            <p:cNvSpPr/>
            <p:nvPr/>
          </p:nvSpPr>
          <p:spPr>
            <a:xfrm>
              <a:off x="2700869" y="5282871"/>
              <a:ext cx="174172" cy="174172"/>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17" name="TextBox 16"/>
          <p:cNvSpPr txBox="1"/>
          <p:nvPr/>
        </p:nvSpPr>
        <p:spPr>
          <a:xfrm>
            <a:off x="621595" y="1137621"/>
            <a:ext cx="1178530" cy="384081"/>
          </a:xfrm>
          <a:prstGeom prst="rect">
            <a:avLst/>
          </a:prstGeom>
          <a:noFill/>
        </p:spPr>
        <p:txBody>
          <a:bodyPr wrap="none" lIns="75566" tIns="37783" rIns="75566" bIns="37783"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rgbClr val="92D050"/>
                </a:solidFill>
                <a:effectLst/>
                <a:uLnTx/>
                <a:uFillTx/>
                <a:latin typeface="微软雅黑" panose="020B0503020204020204" pitchFamily="34" charset="-122"/>
                <a:ea typeface="微软雅黑" panose="020B0503020204020204" pitchFamily="34" charset="-122"/>
              </a:rPr>
              <a:t>填加标题</a:t>
            </a:r>
            <a:endParaRPr kumimoji="0" lang="id-ID" sz="2000" b="1" i="0" u="none" strike="noStrike" kern="0" cap="none" spc="0" normalizeH="0" baseline="0" noProof="0" dirty="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18" name="TextBox 17"/>
          <p:cNvSpPr txBox="1"/>
          <p:nvPr/>
        </p:nvSpPr>
        <p:spPr>
          <a:xfrm>
            <a:off x="621595" y="1456065"/>
            <a:ext cx="2228041" cy="423900"/>
          </a:xfrm>
          <a:prstGeom prst="rect">
            <a:avLst/>
          </a:prstGeom>
          <a:noFill/>
        </p:spPr>
        <p:txBody>
          <a:bodyPr wrap="square" lIns="75566" tIns="37783" rIns="75566" bIns="37783"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nvGrpSpPr>
          <p:cNvPr id="19" name="Group 17"/>
          <p:cNvGrpSpPr/>
          <p:nvPr/>
        </p:nvGrpSpPr>
        <p:grpSpPr>
          <a:xfrm>
            <a:off x="6012160" y="1360169"/>
            <a:ext cx="2228041" cy="758374"/>
            <a:chOff x="8198838" y="2976912"/>
            <a:chExt cx="2694701" cy="917696"/>
          </a:xfrm>
        </p:grpSpPr>
        <p:sp>
          <p:nvSpPr>
            <p:cNvPr id="20" name="TextBox 19"/>
            <p:cNvSpPr txBox="1"/>
            <p:nvPr/>
          </p:nvSpPr>
          <p:spPr>
            <a:xfrm>
              <a:off x="8198838" y="2976912"/>
              <a:ext cx="1464144" cy="48416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92D050"/>
                  </a:solidFill>
                  <a:effectLst/>
                  <a:uLnTx/>
                  <a:uFillTx/>
                  <a:latin typeface="微软雅黑" panose="020B0503020204020204" pitchFamily="34" charset="-122"/>
                  <a:ea typeface="微软雅黑" panose="020B0503020204020204" pitchFamily="34" charset="-122"/>
                </a:rPr>
                <a:t>填加标题</a:t>
              </a:r>
              <a:endParaRPr kumimoji="0" lang="id-ID" altLang="zh-CN" sz="2000" b="1" i="0" u="none" strike="noStrike" kern="0" cap="none" spc="0" normalizeH="0" baseline="0" noProof="0" dirty="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21" name="TextBox 20"/>
            <p:cNvSpPr txBox="1"/>
            <p:nvPr/>
          </p:nvSpPr>
          <p:spPr>
            <a:xfrm>
              <a:off x="8198838" y="3362257"/>
              <a:ext cx="2694701" cy="53235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grpSp>
        <p:nvGrpSpPr>
          <p:cNvPr id="22" name="Group 20"/>
          <p:cNvGrpSpPr/>
          <p:nvPr/>
        </p:nvGrpSpPr>
        <p:grpSpPr>
          <a:xfrm>
            <a:off x="6012160" y="3579864"/>
            <a:ext cx="2228041" cy="758374"/>
            <a:chOff x="8198838" y="3752829"/>
            <a:chExt cx="2694701" cy="917696"/>
          </a:xfrm>
        </p:grpSpPr>
        <p:sp>
          <p:nvSpPr>
            <p:cNvPr id="23" name="TextBox 22"/>
            <p:cNvSpPr txBox="1"/>
            <p:nvPr/>
          </p:nvSpPr>
          <p:spPr>
            <a:xfrm>
              <a:off x="8198838" y="3752829"/>
              <a:ext cx="1464144" cy="48416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92D050"/>
                  </a:solidFill>
                  <a:effectLst/>
                  <a:uLnTx/>
                  <a:uFillTx/>
                  <a:latin typeface="微软雅黑" panose="020B0503020204020204" pitchFamily="34" charset="-122"/>
                  <a:ea typeface="微软雅黑" panose="020B0503020204020204" pitchFamily="34" charset="-122"/>
                </a:rPr>
                <a:t>填加标题</a:t>
              </a:r>
              <a:endParaRPr kumimoji="0" lang="id-ID" altLang="zh-CN" sz="2000" b="1" i="0" u="none" strike="noStrike" kern="0" cap="none" spc="0" normalizeH="0" baseline="0" noProof="0" dirty="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a:off x="8198838" y="4138174"/>
              <a:ext cx="2694701" cy="53235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sp>
        <p:nvSpPr>
          <p:cNvPr id="25" name="TextBox 24"/>
          <p:cNvSpPr txBox="1"/>
          <p:nvPr/>
        </p:nvSpPr>
        <p:spPr>
          <a:xfrm>
            <a:off x="6020592" y="2251484"/>
            <a:ext cx="2928164" cy="1230466"/>
          </a:xfrm>
          <a:prstGeom prst="rect">
            <a:avLst/>
          </a:prstGeom>
          <a:noFill/>
        </p:spPr>
        <p:txBody>
          <a:bodyPr wrap="square" lIns="75566" tIns="37783" rIns="75566" bIns="37783"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r>
              <a:rPr kumimoji="0" lang="id-ID" sz="1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 </a:t>
            </a: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此处添加详细文本描述，并符合整体语言风格，语言描述尽量简洁生动。</a:t>
            </a:r>
            <a:endParaRPr kumimoji="0" lang="id-ID"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50000"/>
              </a:lnSpc>
              <a:spcBef>
                <a:spcPts val="0"/>
              </a:spcBef>
              <a:spcAft>
                <a:spcPts val="0"/>
              </a:spcAft>
              <a:buClrTx/>
              <a:buSzTx/>
              <a:buFontTx/>
              <a:buNone/>
              <a:defRPr/>
            </a:pPr>
            <a:endParaRPr kumimoji="0" lang="id-ID"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cxnSp>
        <p:nvCxnSpPr>
          <p:cNvPr id="26" name="Straight Connector 24"/>
          <p:cNvCxnSpPr/>
          <p:nvPr/>
        </p:nvCxnSpPr>
        <p:spPr>
          <a:xfrm>
            <a:off x="4023191" y="4087875"/>
            <a:ext cx="1967751" cy="0"/>
          </a:xfrm>
          <a:prstGeom prst="line">
            <a:avLst/>
          </a:prstGeom>
          <a:noFill/>
          <a:ln w="28575" cap="flat" cmpd="sng" algn="ctr">
            <a:solidFill>
              <a:sysClr val="window" lastClr="FFFFFF">
                <a:lumMod val="85000"/>
              </a:sysClr>
            </a:solidFill>
            <a:prstDash val="sysDash"/>
            <a:tailEnd type="oval"/>
          </a:ln>
          <a:effectLst/>
        </p:spPr>
      </p:cxn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1"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8" presetClass="emph" presetSubtype="0" fill="hold" grpId="0" nodeType="withEffect">
                                  <p:stCondLst>
                                    <p:cond delay="0"/>
                                  </p:stCondLst>
                                  <p:childTnLst>
                                    <p:animRot by="21600000">
                                      <p:cBhvr>
                                        <p:cTn id="36" dur="5750" fill="hold"/>
                                        <p:tgtEl>
                                          <p:spTgt spid="6"/>
                                        </p:tgtEl>
                                        <p:attrNameLst>
                                          <p:attrName>r</p:attrName>
                                        </p:attrNameLst>
                                      </p:cBhvr>
                                    </p:animRot>
                                  </p:childTnLst>
                                </p:cTn>
                              </p:par>
                              <p:par>
                                <p:cTn id="37" presetID="8" presetClass="emph" presetSubtype="0" fill="hold" grpId="0" nodeType="withEffect">
                                  <p:stCondLst>
                                    <p:cond delay="0"/>
                                  </p:stCondLst>
                                  <p:childTnLst>
                                    <p:animRot by="-21600000">
                                      <p:cBhvr>
                                        <p:cTn id="38" dur="5750" fill="hold"/>
                                        <p:tgtEl>
                                          <p:spTgt spid="7"/>
                                        </p:tgtEl>
                                        <p:attrNameLst>
                                          <p:attrName>r</p:attrName>
                                        </p:attrNameLst>
                                      </p:cBhvr>
                                    </p:animRot>
                                  </p:childTnLst>
                                </p:cTn>
                              </p:par>
                              <p:par>
                                <p:cTn id="39" presetID="8" presetClass="emph" presetSubtype="0" fill="hold" grpId="0" nodeType="withEffect">
                                  <p:stCondLst>
                                    <p:cond delay="0"/>
                                  </p:stCondLst>
                                  <p:childTnLst>
                                    <p:animRot by="-21600000">
                                      <p:cBhvr>
                                        <p:cTn id="40" dur="5750" fill="hold"/>
                                        <p:tgtEl>
                                          <p:spTgt spid="5"/>
                                        </p:tgtEl>
                                        <p:attrNameLst>
                                          <p:attrName>r</p:attrName>
                                        </p:attrNameLst>
                                      </p:cBhvr>
                                    </p:animRot>
                                  </p:childTnLst>
                                </p:cTn>
                              </p:par>
                              <p:par>
                                <p:cTn id="41" presetID="22" presetClass="entr" presetSubtype="4" fill="hold" nodeType="withEffect">
                                  <p:stCondLst>
                                    <p:cond delay="150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250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nodeType="withEffect">
                                  <p:stCondLst>
                                    <p:cond delay="300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350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22" presetClass="entr" presetSubtype="8" fill="hold" nodeType="withEffect">
                                  <p:stCondLst>
                                    <p:cond delay="400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10" presetClass="entr" presetSubtype="0" fill="hold" nodeType="withEffect">
                                  <p:stCondLst>
                                    <p:cond delay="450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9" grpId="0" animBg="1"/>
      <p:bldP spid="10" grpId="0" animBg="1"/>
      <p:bldP spid="17" grpId="0"/>
      <p:bldP spid="18"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899592" y="3077693"/>
            <a:ext cx="1943101" cy="242888"/>
            <a:chOff x="865188" y="3173686"/>
            <a:chExt cx="1943101" cy="242888"/>
          </a:xfrm>
          <a:solidFill>
            <a:srgbClr val="92D050"/>
          </a:solidFill>
        </p:grpSpPr>
        <p:sp>
          <p:nvSpPr>
            <p:cNvPr id="6" name="Freeform 378"/>
            <p:cNvSpPr/>
            <p:nvPr/>
          </p:nvSpPr>
          <p:spPr bwMode="auto">
            <a:xfrm>
              <a:off x="865188" y="3173686"/>
              <a:ext cx="1421408" cy="242888"/>
            </a:xfrm>
            <a:custGeom>
              <a:avLst/>
              <a:gdLst>
                <a:gd name="T0" fmla="*/ 255 w 255"/>
                <a:gd name="T1" fmla="*/ 33 h 65"/>
                <a:gd name="T2" fmla="*/ 239 w 255"/>
                <a:gd name="T3" fmla="*/ 0 h 65"/>
                <a:gd name="T4" fmla="*/ 17 w 255"/>
                <a:gd name="T5" fmla="*/ 0 h 65"/>
                <a:gd name="T6" fmla="*/ 0 w 255"/>
                <a:gd name="T7" fmla="*/ 33 h 65"/>
                <a:gd name="T8" fmla="*/ 0 w 255"/>
                <a:gd name="T9" fmla="*/ 33 h 65"/>
                <a:gd name="T10" fmla="*/ 17 w 255"/>
                <a:gd name="T11" fmla="*/ 65 h 65"/>
                <a:gd name="T12" fmla="*/ 239 w 255"/>
                <a:gd name="T13" fmla="*/ 65 h 65"/>
                <a:gd name="T14" fmla="*/ 255 w 255"/>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5">
                  <a:moveTo>
                    <a:pt x="255" y="33"/>
                  </a:moveTo>
                  <a:cubicBezTo>
                    <a:pt x="255" y="15"/>
                    <a:pt x="248" y="0"/>
                    <a:pt x="239" y="0"/>
                  </a:cubicBezTo>
                  <a:cubicBezTo>
                    <a:pt x="17" y="0"/>
                    <a:pt x="17" y="0"/>
                    <a:pt x="17" y="0"/>
                  </a:cubicBezTo>
                  <a:cubicBezTo>
                    <a:pt x="7" y="0"/>
                    <a:pt x="0" y="15"/>
                    <a:pt x="0" y="33"/>
                  </a:cubicBezTo>
                  <a:cubicBezTo>
                    <a:pt x="0" y="33"/>
                    <a:pt x="0" y="33"/>
                    <a:pt x="0" y="33"/>
                  </a:cubicBezTo>
                  <a:cubicBezTo>
                    <a:pt x="0" y="50"/>
                    <a:pt x="7" y="65"/>
                    <a:pt x="17" y="65"/>
                  </a:cubicBezTo>
                  <a:cubicBezTo>
                    <a:pt x="239" y="65"/>
                    <a:pt x="239" y="65"/>
                    <a:pt x="239" y="65"/>
                  </a:cubicBezTo>
                  <a:cubicBezTo>
                    <a:pt x="248" y="65"/>
                    <a:pt x="255" y="50"/>
                    <a:pt x="255" y="33"/>
                  </a:cubicBez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sp>
          <p:nvSpPr>
            <p:cNvPr id="7" name="Freeform 379"/>
            <p:cNvSpPr/>
            <p:nvPr/>
          </p:nvSpPr>
          <p:spPr bwMode="auto">
            <a:xfrm>
              <a:off x="1847851" y="3173686"/>
              <a:ext cx="960438" cy="242888"/>
            </a:xfrm>
            <a:custGeom>
              <a:avLst/>
              <a:gdLst>
                <a:gd name="T0" fmla="*/ 256 w 256"/>
                <a:gd name="T1" fmla="*/ 33 h 65"/>
                <a:gd name="T2" fmla="*/ 239 w 256"/>
                <a:gd name="T3" fmla="*/ 0 h 65"/>
                <a:gd name="T4" fmla="*/ 17 w 256"/>
                <a:gd name="T5" fmla="*/ 0 h 65"/>
                <a:gd name="T6" fmla="*/ 0 w 256"/>
                <a:gd name="T7" fmla="*/ 33 h 65"/>
                <a:gd name="T8" fmla="*/ 0 w 256"/>
                <a:gd name="T9" fmla="*/ 33 h 65"/>
                <a:gd name="T10" fmla="*/ 17 w 256"/>
                <a:gd name="T11" fmla="*/ 65 h 65"/>
                <a:gd name="T12" fmla="*/ 239 w 256"/>
                <a:gd name="T13" fmla="*/ 65 h 65"/>
                <a:gd name="T14" fmla="*/ 256 w 256"/>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65">
                  <a:moveTo>
                    <a:pt x="256" y="33"/>
                  </a:moveTo>
                  <a:cubicBezTo>
                    <a:pt x="256" y="15"/>
                    <a:pt x="248" y="0"/>
                    <a:pt x="239" y="0"/>
                  </a:cubicBezTo>
                  <a:cubicBezTo>
                    <a:pt x="17" y="0"/>
                    <a:pt x="17" y="0"/>
                    <a:pt x="17" y="0"/>
                  </a:cubicBezTo>
                  <a:cubicBezTo>
                    <a:pt x="8" y="0"/>
                    <a:pt x="0" y="15"/>
                    <a:pt x="0" y="33"/>
                  </a:cubicBezTo>
                  <a:cubicBezTo>
                    <a:pt x="0" y="33"/>
                    <a:pt x="0" y="33"/>
                    <a:pt x="0" y="33"/>
                  </a:cubicBezTo>
                  <a:cubicBezTo>
                    <a:pt x="0" y="50"/>
                    <a:pt x="8" y="65"/>
                    <a:pt x="17" y="65"/>
                  </a:cubicBezTo>
                  <a:cubicBezTo>
                    <a:pt x="239" y="65"/>
                    <a:pt x="239" y="65"/>
                    <a:pt x="239" y="65"/>
                  </a:cubicBezTo>
                  <a:cubicBezTo>
                    <a:pt x="248" y="65"/>
                    <a:pt x="256" y="50"/>
                    <a:pt x="256" y="33"/>
                  </a:cubicBez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grpSp>
      <p:grpSp>
        <p:nvGrpSpPr>
          <p:cNvPr id="8" name="组合 7"/>
          <p:cNvGrpSpPr/>
          <p:nvPr/>
        </p:nvGrpSpPr>
        <p:grpSpPr>
          <a:xfrm>
            <a:off x="2722042" y="3077693"/>
            <a:ext cx="2692401" cy="242888"/>
            <a:chOff x="2687638" y="3173686"/>
            <a:chExt cx="2692401" cy="242888"/>
          </a:xfrm>
          <a:solidFill>
            <a:srgbClr val="92D050"/>
          </a:solidFill>
        </p:grpSpPr>
        <p:sp>
          <p:nvSpPr>
            <p:cNvPr id="9" name="Freeform 380"/>
            <p:cNvSpPr/>
            <p:nvPr/>
          </p:nvSpPr>
          <p:spPr bwMode="auto">
            <a:xfrm>
              <a:off x="2687638" y="3173686"/>
              <a:ext cx="1919288" cy="242888"/>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8" y="0"/>
                    <a:pt x="0" y="15"/>
                    <a:pt x="0" y="33"/>
                  </a:cubicBezTo>
                  <a:cubicBezTo>
                    <a:pt x="0" y="33"/>
                    <a:pt x="0" y="33"/>
                    <a:pt x="0" y="33"/>
                  </a:cubicBezTo>
                  <a:cubicBezTo>
                    <a:pt x="0" y="50"/>
                    <a:pt x="8" y="65"/>
                    <a:pt x="17" y="65"/>
                  </a:cubicBezTo>
                  <a:cubicBezTo>
                    <a:pt x="396" y="65"/>
                    <a:pt x="396" y="65"/>
                    <a:pt x="396" y="65"/>
                  </a:cubicBezTo>
                  <a:cubicBezTo>
                    <a:pt x="405" y="65"/>
                    <a:pt x="413" y="50"/>
                    <a:pt x="413" y="33"/>
                  </a:cubicBez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sp>
          <p:nvSpPr>
            <p:cNvPr id="10" name="Freeform 381"/>
            <p:cNvSpPr/>
            <p:nvPr/>
          </p:nvSpPr>
          <p:spPr bwMode="auto">
            <a:xfrm>
              <a:off x="3832226" y="3173686"/>
              <a:ext cx="1547813" cy="242888"/>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grpSp>
      <p:sp>
        <p:nvSpPr>
          <p:cNvPr id="11" name="Freeform 382"/>
          <p:cNvSpPr/>
          <p:nvPr/>
        </p:nvSpPr>
        <p:spPr bwMode="auto">
          <a:xfrm>
            <a:off x="5268392" y="3077693"/>
            <a:ext cx="2938462" cy="242888"/>
          </a:xfrm>
          <a:custGeom>
            <a:avLst/>
            <a:gdLst>
              <a:gd name="T0" fmla="*/ 514 w 514"/>
              <a:gd name="T1" fmla="*/ 33 h 65"/>
              <a:gd name="T2" fmla="*/ 497 w 514"/>
              <a:gd name="T3" fmla="*/ 0 h 65"/>
              <a:gd name="T4" fmla="*/ 17 w 514"/>
              <a:gd name="T5" fmla="*/ 0 h 65"/>
              <a:gd name="T6" fmla="*/ 0 w 514"/>
              <a:gd name="T7" fmla="*/ 33 h 65"/>
              <a:gd name="T8" fmla="*/ 0 w 514"/>
              <a:gd name="T9" fmla="*/ 33 h 65"/>
              <a:gd name="T10" fmla="*/ 17 w 514"/>
              <a:gd name="T11" fmla="*/ 65 h 65"/>
              <a:gd name="T12" fmla="*/ 497 w 514"/>
              <a:gd name="T13" fmla="*/ 65 h 65"/>
              <a:gd name="T14" fmla="*/ 514 w 514"/>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rgbClr val="92D050"/>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grpSp>
        <p:nvGrpSpPr>
          <p:cNvPr id="12" name="组合 11"/>
          <p:cNvGrpSpPr/>
          <p:nvPr/>
        </p:nvGrpSpPr>
        <p:grpSpPr>
          <a:xfrm>
            <a:off x="6599510" y="2937993"/>
            <a:ext cx="525463" cy="522288"/>
            <a:chOff x="6635751" y="3033986"/>
            <a:chExt cx="525463" cy="522288"/>
          </a:xfrm>
          <a:solidFill>
            <a:srgbClr val="92D050"/>
          </a:solidFill>
        </p:grpSpPr>
        <p:sp>
          <p:nvSpPr>
            <p:cNvPr id="13" name="Oval 414"/>
            <p:cNvSpPr>
              <a:spLocks noChangeArrowheads="1"/>
            </p:cNvSpPr>
            <p:nvPr/>
          </p:nvSpPr>
          <p:spPr bwMode="auto">
            <a:xfrm>
              <a:off x="6635751" y="3033986"/>
              <a:ext cx="525463" cy="522288"/>
            </a:xfrm>
            <a:prstGeom prst="ellipse">
              <a:avLst/>
            </a:pr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C00000"/>
                </a:solidFill>
                <a:effectLst/>
                <a:uLnTx/>
                <a:uFillTx/>
              </a:endParaRPr>
            </a:p>
          </p:txBody>
        </p:sp>
        <p:sp>
          <p:nvSpPr>
            <p:cNvPr id="14" name="Oval 415"/>
            <p:cNvSpPr>
              <a:spLocks noChangeArrowheads="1"/>
            </p:cNvSpPr>
            <p:nvPr/>
          </p:nvSpPr>
          <p:spPr bwMode="auto">
            <a:xfrm>
              <a:off x="6789738" y="3187974"/>
              <a:ext cx="217488" cy="214313"/>
            </a:xfrm>
            <a:prstGeom prst="ellipse">
              <a:avLst/>
            </a:pr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grpSp>
      <p:grpSp>
        <p:nvGrpSpPr>
          <p:cNvPr id="15" name="组合 14"/>
          <p:cNvGrpSpPr/>
          <p:nvPr/>
        </p:nvGrpSpPr>
        <p:grpSpPr>
          <a:xfrm>
            <a:off x="4117455" y="2937993"/>
            <a:ext cx="523875" cy="522288"/>
            <a:chOff x="4083051" y="3033986"/>
            <a:chExt cx="523875" cy="522288"/>
          </a:xfrm>
          <a:solidFill>
            <a:srgbClr val="92D050"/>
          </a:solidFill>
        </p:grpSpPr>
        <p:sp>
          <p:nvSpPr>
            <p:cNvPr id="16" name="Oval 416"/>
            <p:cNvSpPr>
              <a:spLocks noChangeArrowheads="1"/>
            </p:cNvSpPr>
            <p:nvPr/>
          </p:nvSpPr>
          <p:spPr bwMode="auto">
            <a:xfrm>
              <a:off x="4083051" y="3033986"/>
              <a:ext cx="523875" cy="522288"/>
            </a:xfrm>
            <a:prstGeom prst="ellipse">
              <a:avLst/>
            </a:pr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C00000"/>
                </a:solidFill>
                <a:effectLst/>
                <a:uLnTx/>
                <a:uFillTx/>
              </a:endParaRPr>
            </a:p>
          </p:txBody>
        </p:sp>
        <p:sp>
          <p:nvSpPr>
            <p:cNvPr id="17" name="Oval 417"/>
            <p:cNvSpPr>
              <a:spLocks noChangeArrowheads="1"/>
            </p:cNvSpPr>
            <p:nvPr/>
          </p:nvSpPr>
          <p:spPr bwMode="auto">
            <a:xfrm>
              <a:off x="4237038" y="3187974"/>
              <a:ext cx="217488" cy="214313"/>
            </a:xfrm>
            <a:prstGeom prst="ellipse">
              <a:avLst/>
            </a:pr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grpSp>
      <p:grpSp>
        <p:nvGrpSpPr>
          <p:cNvPr id="18" name="组合 17"/>
          <p:cNvGrpSpPr/>
          <p:nvPr/>
        </p:nvGrpSpPr>
        <p:grpSpPr>
          <a:xfrm>
            <a:off x="1587099" y="2913558"/>
            <a:ext cx="523875" cy="522288"/>
            <a:chOff x="1568451" y="3033986"/>
            <a:chExt cx="523875" cy="522288"/>
          </a:xfrm>
          <a:solidFill>
            <a:srgbClr val="92D050"/>
          </a:solidFill>
        </p:grpSpPr>
        <p:sp>
          <p:nvSpPr>
            <p:cNvPr id="19" name="Oval 416"/>
            <p:cNvSpPr>
              <a:spLocks noChangeArrowheads="1"/>
            </p:cNvSpPr>
            <p:nvPr/>
          </p:nvSpPr>
          <p:spPr bwMode="auto">
            <a:xfrm>
              <a:off x="1568451" y="3033986"/>
              <a:ext cx="523875" cy="522288"/>
            </a:xfrm>
            <a:prstGeom prst="ellipse">
              <a:avLst/>
            </a:pr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C00000"/>
                </a:solidFill>
                <a:effectLst/>
                <a:uLnTx/>
                <a:uFillTx/>
              </a:endParaRPr>
            </a:p>
          </p:txBody>
        </p:sp>
        <p:sp>
          <p:nvSpPr>
            <p:cNvPr id="20" name="Oval 417"/>
            <p:cNvSpPr>
              <a:spLocks noChangeArrowheads="1"/>
            </p:cNvSpPr>
            <p:nvPr/>
          </p:nvSpPr>
          <p:spPr bwMode="auto">
            <a:xfrm>
              <a:off x="1722438" y="3187974"/>
              <a:ext cx="217488" cy="214313"/>
            </a:xfrm>
            <a:prstGeom prst="ellipse">
              <a:avLst/>
            </a:pr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grpSp>
      <p:sp>
        <p:nvSpPr>
          <p:cNvPr id="21" name="TextBox 692"/>
          <p:cNvSpPr txBox="1"/>
          <p:nvPr/>
        </p:nvSpPr>
        <p:spPr bwMode="auto">
          <a:xfrm>
            <a:off x="1023209" y="3746525"/>
            <a:ext cx="2595582" cy="769441"/>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4400" spc="3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4400" spc="3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矩形 1"/>
          <p:cNvSpPr>
            <a:spLocks noChangeArrowheads="1"/>
          </p:cNvSpPr>
          <p:nvPr/>
        </p:nvSpPr>
        <p:spPr bwMode="auto">
          <a:xfrm>
            <a:off x="3510211" y="3866877"/>
            <a:ext cx="47341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点击添加文字</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内容信息点击添加文字内容</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信息</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信息</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信息</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信息</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信息</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信息</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信息</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信息。</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1920355" y="1107605"/>
            <a:ext cx="1761331" cy="1722438"/>
            <a:chOff x="1885951" y="1203598"/>
            <a:chExt cx="1761331" cy="1722438"/>
          </a:xfrm>
          <a:solidFill>
            <a:srgbClr val="92D050"/>
          </a:solidFill>
        </p:grpSpPr>
        <p:sp>
          <p:nvSpPr>
            <p:cNvPr id="24" name="Freeform 5"/>
            <p:cNvSpPr/>
            <p:nvPr/>
          </p:nvSpPr>
          <p:spPr bwMode="auto">
            <a:xfrm>
              <a:off x="1885951" y="1203598"/>
              <a:ext cx="1704975" cy="1722438"/>
            </a:xfrm>
            <a:custGeom>
              <a:avLst/>
              <a:gdLst>
                <a:gd name="T0" fmla="*/ 225 w 455"/>
                <a:gd name="T1" fmla="*/ 459 h 459"/>
                <a:gd name="T2" fmla="*/ 455 w 455"/>
                <a:gd name="T3" fmla="*/ 230 h 459"/>
                <a:gd name="T4" fmla="*/ 225 w 455"/>
                <a:gd name="T5" fmla="*/ 0 h 459"/>
                <a:gd name="T6" fmla="*/ 0 w 455"/>
                <a:gd name="T7" fmla="*/ 185 h 459"/>
                <a:gd name="T8" fmla="*/ 5 w 455"/>
                <a:gd name="T9" fmla="*/ 459 h 459"/>
                <a:gd name="T10" fmla="*/ 225 w 455"/>
                <a:gd name="T11" fmla="*/ 459 h 459"/>
              </a:gdLst>
              <a:ahLst/>
              <a:cxnLst>
                <a:cxn ang="0">
                  <a:pos x="T0" y="T1"/>
                </a:cxn>
                <a:cxn ang="0">
                  <a:pos x="T2" y="T3"/>
                </a:cxn>
                <a:cxn ang="0">
                  <a:pos x="T4" y="T5"/>
                </a:cxn>
                <a:cxn ang="0">
                  <a:pos x="T6" y="T7"/>
                </a:cxn>
                <a:cxn ang="0">
                  <a:pos x="T8" y="T9"/>
                </a:cxn>
                <a:cxn ang="0">
                  <a:pos x="T10" y="T11"/>
                </a:cxn>
              </a:cxnLst>
              <a:rect l="0" t="0" r="r" b="b"/>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chemeClr val="bg1"/>
                </a:solidFill>
                <a:effectLst/>
                <a:uLnTx/>
                <a:uFillTx/>
              </a:endParaRPr>
            </a:p>
          </p:txBody>
        </p:sp>
        <p:sp>
          <p:nvSpPr>
            <p:cNvPr id="25" name="TextBox 692"/>
            <p:cNvSpPr txBox="1"/>
            <p:nvPr/>
          </p:nvSpPr>
          <p:spPr bwMode="auto">
            <a:xfrm>
              <a:off x="2049616" y="1546417"/>
              <a:ext cx="1364476" cy="400110"/>
            </a:xfrm>
            <a:prstGeom prst="rect">
              <a:avLst/>
            </a:prstGeom>
            <a:grp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20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0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矩形 1"/>
            <p:cNvSpPr>
              <a:spLocks noChangeArrowheads="1"/>
            </p:cNvSpPr>
            <p:nvPr/>
          </p:nvSpPr>
          <p:spPr bwMode="auto">
            <a:xfrm>
              <a:off x="1950173" y="2021133"/>
              <a:ext cx="1697109" cy="6001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dirty="0" smtClean="0">
                  <a:solidFill>
                    <a:schemeClr val="bg1"/>
                  </a:solidFill>
                  <a:latin typeface="微软雅黑" panose="020B0503020204020204" pitchFamily="34" charset="-122"/>
                  <a:ea typeface="微软雅黑" panose="020B0503020204020204" pitchFamily="34" charset="-122"/>
                </a:rPr>
                <a:t>点击添加文字信息内容</a:t>
              </a:r>
              <a:endParaRPr lang="en-US" altLang="zh-CN" sz="1100" dirty="0" smtClean="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endParaRPr lang="zh-CN" altLang="en-US"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点击添加文字</a:t>
              </a:r>
              <a:r>
                <a:rPr lang="zh-CN" altLang="en-US" sz="1100" dirty="0" smtClean="0">
                  <a:solidFill>
                    <a:schemeClr val="bg1"/>
                  </a:solidFill>
                  <a:latin typeface="微软雅黑" panose="020B0503020204020204" pitchFamily="34" charset="-122"/>
                  <a:ea typeface="微软雅黑" panose="020B0503020204020204" pitchFamily="34" charset="-122"/>
                </a:rPr>
                <a:t>信息内容</a:t>
              </a:r>
              <a:endParaRPr lang="zh-CN" altLang="en-US" sz="1100" dirty="0">
                <a:solidFill>
                  <a:schemeClr val="bg1"/>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2034376" y="1965577"/>
              <a:ext cx="1388637" cy="0"/>
            </a:xfrm>
            <a:prstGeom prst="line">
              <a:avLst/>
            </a:prstGeom>
            <a:grpFill/>
            <a:ln w="9525" cap="flat" cmpd="sng" algn="ctr">
              <a:solidFill>
                <a:sysClr val="window" lastClr="FFFFFF"/>
              </a:solidFill>
              <a:prstDash val="solid"/>
            </a:ln>
            <a:effectLst/>
          </p:spPr>
        </p:cxnSp>
      </p:grpSp>
      <p:grpSp>
        <p:nvGrpSpPr>
          <p:cNvPr id="28" name="组合 27"/>
          <p:cNvGrpSpPr/>
          <p:nvPr/>
        </p:nvGrpSpPr>
        <p:grpSpPr>
          <a:xfrm>
            <a:off x="4211118" y="1148880"/>
            <a:ext cx="1709738" cy="1722438"/>
            <a:chOff x="4176714" y="1244873"/>
            <a:chExt cx="1709738" cy="1722438"/>
          </a:xfrm>
          <a:solidFill>
            <a:srgbClr val="92D050"/>
          </a:solidFill>
        </p:grpSpPr>
        <p:sp>
          <p:nvSpPr>
            <p:cNvPr id="29" name="Freeform 6"/>
            <p:cNvSpPr/>
            <p:nvPr/>
          </p:nvSpPr>
          <p:spPr bwMode="auto">
            <a:xfrm>
              <a:off x="4176714" y="1244873"/>
              <a:ext cx="1709738" cy="1722438"/>
            </a:xfrm>
            <a:custGeom>
              <a:avLst/>
              <a:gdLst>
                <a:gd name="T0" fmla="*/ 226 w 456"/>
                <a:gd name="T1" fmla="*/ 459 h 459"/>
                <a:gd name="T2" fmla="*/ 456 w 456"/>
                <a:gd name="T3" fmla="*/ 229 h 459"/>
                <a:gd name="T4" fmla="*/ 226 w 456"/>
                <a:gd name="T5" fmla="*/ 0 h 459"/>
                <a:gd name="T6" fmla="*/ 0 w 456"/>
                <a:gd name="T7" fmla="*/ 185 h 459"/>
                <a:gd name="T8" fmla="*/ 5 w 456"/>
                <a:gd name="T9" fmla="*/ 459 h 459"/>
                <a:gd name="T10" fmla="*/ 226 w 456"/>
                <a:gd name="T11" fmla="*/ 459 h 459"/>
              </a:gdLst>
              <a:ahLst/>
              <a:cxnLst>
                <a:cxn ang="0">
                  <a:pos x="T0" y="T1"/>
                </a:cxn>
                <a:cxn ang="0">
                  <a:pos x="T2" y="T3"/>
                </a:cxn>
                <a:cxn ang="0">
                  <a:pos x="T4" y="T5"/>
                </a:cxn>
                <a:cxn ang="0">
                  <a:pos x="T6" y="T7"/>
                </a:cxn>
                <a:cxn ang="0">
                  <a:pos x="T8" y="T9"/>
                </a:cxn>
                <a:cxn ang="0">
                  <a:pos x="T10" y="T11"/>
                </a:cxn>
              </a:cxnLst>
              <a:rect l="0" t="0" r="r" b="b"/>
              <a:pathLst>
                <a:path w="456" h="459">
                  <a:moveTo>
                    <a:pt x="226" y="459"/>
                  </a:moveTo>
                  <a:cubicBezTo>
                    <a:pt x="353" y="459"/>
                    <a:pt x="456" y="356"/>
                    <a:pt x="456" y="229"/>
                  </a:cubicBezTo>
                  <a:cubicBezTo>
                    <a:pt x="456" y="102"/>
                    <a:pt x="353" y="0"/>
                    <a:pt x="226" y="0"/>
                  </a:cubicBezTo>
                  <a:cubicBezTo>
                    <a:pt x="114" y="0"/>
                    <a:pt x="21" y="79"/>
                    <a:pt x="0" y="185"/>
                  </a:cubicBezTo>
                  <a:cubicBezTo>
                    <a:pt x="5" y="459"/>
                    <a:pt x="5" y="459"/>
                    <a:pt x="5" y="459"/>
                  </a:cubicBezTo>
                  <a:lnTo>
                    <a:pt x="226" y="459"/>
                  </a:ln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chemeClr val="bg1"/>
                </a:solidFill>
                <a:effectLst/>
                <a:uLnTx/>
                <a:uFillTx/>
              </a:endParaRPr>
            </a:p>
          </p:txBody>
        </p:sp>
        <p:sp>
          <p:nvSpPr>
            <p:cNvPr id="30" name="TextBox 692"/>
            <p:cNvSpPr txBox="1"/>
            <p:nvPr/>
          </p:nvSpPr>
          <p:spPr bwMode="auto">
            <a:xfrm>
              <a:off x="4335616" y="1546417"/>
              <a:ext cx="1364476" cy="400110"/>
            </a:xfrm>
            <a:prstGeom prst="rect">
              <a:avLst/>
            </a:prstGeom>
            <a:grp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20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0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矩形 1"/>
            <p:cNvSpPr>
              <a:spLocks noChangeArrowheads="1"/>
            </p:cNvSpPr>
            <p:nvPr/>
          </p:nvSpPr>
          <p:spPr bwMode="auto">
            <a:xfrm>
              <a:off x="4236173" y="2021133"/>
              <a:ext cx="1650279" cy="6001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endParaRPr lang="zh-CN" altLang="en-US"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endParaRPr lang="zh-CN" altLang="en-US" sz="1100" dirty="0">
                <a:solidFill>
                  <a:schemeClr val="bg1"/>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4312756" y="1965577"/>
              <a:ext cx="1388637" cy="0"/>
            </a:xfrm>
            <a:prstGeom prst="line">
              <a:avLst/>
            </a:prstGeom>
            <a:grpFill/>
            <a:ln w="9525" cap="flat" cmpd="sng" algn="ctr">
              <a:solidFill>
                <a:sysClr val="window" lastClr="FFFFFF"/>
              </a:solidFill>
              <a:prstDash val="solid"/>
            </a:ln>
            <a:effectLst/>
          </p:spPr>
        </p:cxnSp>
      </p:grpSp>
      <p:grpSp>
        <p:nvGrpSpPr>
          <p:cNvPr id="33" name="组合 32"/>
          <p:cNvGrpSpPr/>
          <p:nvPr/>
        </p:nvGrpSpPr>
        <p:grpSpPr>
          <a:xfrm>
            <a:off x="6603480" y="1126655"/>
            <a:ext cx="1781746" cy="1725613"/>
            <a:chOff x="6569076" y="1222648"/>
            <a:chExt cx="1781746" cy="1725613"/>
          </a:xfrm>
          <a:solidFill>
            <a:srgbClr val="92D050"/>
          </a:solidFill>
        </p:grpSpPr>
        <p:sp>
          <p:nvSpPr>
            <p:cNvPr id="34" name="Freeform 7"/>
            <p:cNvSpPr/>
            <p:nvPr/>
          </p:nvSpPr>
          <p:spPr bwMode="auto">
            <a:xfrm>
              <a:off x="6569076" y="1222648"/>
              <a:ext cx="1709738" cy="1725613"/>
            </a:xfrm>
            <a:custGeom>
              <a:avLst/>
              <a:gdLst>
                <a:gd name="T0" fmla="*/ 226 w 456"/>
                <a:gd name="T1" fmla="*/ 460 h 460"/>
                <a:gd name="T2" fmla="*/ 456 w 456"/>
                <a:gd name="T3" fmla="*/ 230 h 460"/>
                <a:gd name="T4" fmla="*/ 226 w 456"/>
                <a:gd name="T5" fmla="*/ 0 h 460"/>
                <a:gd name="T6" fmla="*/ 0 w 456"/>
                <a:gd name="T7" fmla="*/ 186 h 460"/>
                <a:gd name="T8" fmla="*/ 5 w 456"/>
                <a:gd name="T9" fmla="*/ 460 h 460"/>
                <a:gd name="T10" fmla="*/ 226 w 456"/>
                <a:gd name="T11" fmla="*/ 460 h 460"/>
              </a:gdLst>
              <a:ahLst/>
              <a:cxnLst>
                <a:cxn ang="0">
                  <a:pos x="T0" y="T1"/>
                </a:cxn>
                <a:cxn ang="0">
                  <a:pos x="T2" y="T3"/>
                </a:cxn>
                <a:cxn ang="0">
                  <a:pos x="T4" y="T5"/>
                </a:cxn>
                <a:cxn ang="0">
                  <a:pos x="T6" y="T7"/>
                </a:cxn>
                <a:cxn ang="0">
                  <a:pos x="T8" y="T9"/>
                </a:cxn>
                <a:cxn ang="0">
                  <a:pos x="T10" y="T11"/>
                </a:cxn>
              </a:cxnLst>
              <a:rect l="0" t="0" r="r" b="b"/>
              <a:pathLst>
                <a:path w="456" h="460">
                  <a:moveTo>
                    <a:pt x="226" y="460"/>
                  </a:moveTo>
                  <a:cubicBezTo>
                    <a:pt x="353" y="460"/>
                    <a:pt x="456" y="357"/>
                    <a:pt x="456" y="230"/>
                  </a:cubicBezTo>
                  <a:cubicBezTo>
                    <a:pt x="456" y="103"/>
                    <a:pt x="353" y="0"/>
                    <a:pt x="226" y="0"/>
                  </a:cubicBezTo>
                  <a:cubicBezTo>
                    <a:pt x="114" y="0"/>
                    <a:pt x="21" y="80"/>
                    <a:pt x="0" y="186"/>
                  </a:cubicBezTo>
                  <a:cubicBezTo>
                    <a:pt x="5" y="460"/>
                    <a:pt x="5" y="460"/>
                    <a:pt x="5" y="460"/>
                  </a:cubicBezTo>
                  <a:lnTo>
                    <a:pt x="226" y="460"/>
                  </a:ln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chemeClr val="bg1"/>
                </a:solidFill>
                <a:effectLst/>
                <a:uLnTx/>
                <a:uFillTx/>
              </a:endParaRPr>
            </a:p>
          </p:txBody>
        </p:sp>
        <p:sp>
          <p:nvSpPr>
            <p:cNvPr id="35" name="TextBox 692"/>
            <p:cNvSpPr txBox="1"/>
            <p:nvPr/>
          </p:nvSpPr>
          <p:spPr bwMode="auto">
            <a:xfrm>
              <a:off x="6735916" y="1546417"/>
              <a:ext cx="1364476" cy="400110"/>
            </a:xfrm>
            <a:prstGeom prst="rect">
              <a:avLst/>
            </a:prstGeom>
            <a:grp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20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0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矩形 1"/>
            <p:cNvSpPr>
              <a:spLocks noChangeArrowheads="1"/>
            </p:cNvSpPr>
            <p:nvPr/>
          </p:nvSpPr>
          <p:spPr bwMode="auto">
            <a:xfrm>
              <a:off x="6636473" y="2021133"/>
              <a:ext cx="1714349" cy="6001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endParaRPr lang="zh-CN" altLang="en-US"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endParaRPr lang="zh-CN" altLang="en-US" sz="1100" dirty="0">
                <a:solidFill>
                  <a:schemeClr val="bg1"/>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6697816" y="1965577"/>
              <a:ext cx="1388637" cy="0"/>
            </a:xfrm>
            <a:prstGeom prst="line">
              <a:avLst/>
            </a:prstGeom>
            <a:grpFill/>
            <a:ln w="9525" cap="flat" cmpd="sng" algn="ctr">
              <a:solidFill>
                <a:sysClr val="window" lastClr="FFFFFF"/>
              </a:solidFill>
              <a:prstDash val="solid"/>
            </a:ln>
            <a:effectLst/>
          </p:spPr>
        </p:cxn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200" fill="hold"/>
                                            <p:tgtEl>
                                              <p:spTgt spid="18"/>
                                            </p:tgtEl>
                                            <p:attrNameLst>
                                              <p:attrName>ppt_w</p:attrName>
                                            </p:attrNameLst>
                                          </p:cBhvr>
                                          <p:tavLst>
                                            <p:tav tm="0">
                                              <p:val>
                                                <p:fltVal val="0"/>
                                              </p:val>
                                            </p:tav>
                                            <p:tav tm="100000">
                                              <p:val>
                                                <p:strVal val="#ppt_w"/>
                                              </p:val>
                                            </p:tav>
                                          </p:tavLst>
                                        </p:anim>
                                        <p:anim calcmode="lin" valueType="num">
                                          <p:cBhvr>
                                            <p:cTn id="12" dur="200" fill="hold"/>
                                            <p:tgtEl>
                                              <p:spTgt spid="18"/>
                                            </p:tgtEl>
                                            <p:attrNameLst>
                                              <p:attrName>ppt_h</p:attrName>
                                            </p:attrNameLst>
                                          </p:cBhvr>
                                          <p:tavLst>
                                            <p:tav tm="0">
                                              <p:val>
                                                <p:fltVal val="0"/>
                                              </p:val>
                                            </p:tav>
                                            <p:tav tm="100000">
                                              <p:val>
                                                <p:strVal val="#ppt_h"/>
                                              </p:val>
                                            </p:tav>
                                          </p:tavLst>
                                        </p:anim>
                                        <p:animEffect transition="in" filter="fade">
                                          <p:cBhvr>
                                            <p:cTn id="13" dur="200"/>
                                            <p:tgtEl>
                                              <p:spTgt spid="18"/>
                                            </p:tgtEl>
                                          </p:cBhvr>
                                        </p:animEffect>
                                      </p:childTnLst>
                                    </p:cTn>
                                  </p:par>
                                  <p:par>
                                    <p:cTn id="14" presetID="6" presetClass="emph" presetSubtype="0" autoRev="1" fill="hold" nodeType="withEffect">
                                      <p:stCondLst>
                                        <p:cond delay="200"/>
                                      </p:stCondLst>
                                      <p:childTnLst>
                                        <p:animScale>
                                          <p:cBhvr>
                                            <p:cTn id="15" dur="100" fill="hold"/>
                                            <p:tgtEl>
                                              <p:spTgt spid="18"/>
                                            </p:tgtEl>
                                          </p:cBhvr>
                                          <p:by x="130000" y="130000"/>
                                        </p:animScale>
                                      </p:childTnLst>
                                    </p:cTn>
                                  </p:par>
                                </p:childTnLst>
                              </p:cTn>
                            </p:par>
                            <p:par>
                              <p:cTn id="16" fill="hold">
                                <p:stCondLst>
                                  <p:cond delay="1000"/>
                                </p:stCondLst>
                                <p:childTnLst>
                                  <p:par>
                                    <p:cTn id="17" presetID="2" presetClass="entr" presetSubtype="8" fill="hold" nodeType="afterEffect" p14:presetBounceEnd="63000">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14:bounceEnd="63000">
                                          <p:cBhvr additive="base">
                                            <p:cTn id="19" dur="300" fill="hold"/>
                                            <p:tgtEl>
                                              <p:spTgt spid="23"/>
                                            </p:tgtEl>
                                            <p:attrNameLst>
                                              <p:attrName>ppt_x</p:attrName>
                                            </p:attrNameLst>
                                          </p:cBhvr>
                                          <p:tavLst>
                                            <p:tav tm="0">
                                              <p:val>
                                                <p:strVal val="0-#ppt_w/2"/>
                                              </p:val>
                                            </p:tav>
                                            <p:tav tm="100000">
                                              <p:val>
                                                <p:strVal val="#ppt_x"/>
                                              </p:val>
                                            </p:tav>
                                          </p:tavLst>
                                        </p:anim>
                                        <p:anim calcmode="lin" valueType="num" p14:bounceEnd="63000">
                                          <p:cBhvr additive="base">
                                            <p:cTn id="20" dur="30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200" fill="hold"/>
                                            <p:tgtEl>
                                              <p:spTgt spid="15"/>
                                            </p:tgtEl>
                                            <p:attrNameLst>
                                              <p:attrName>ppt_w</p:attrName>
                                            </p:attrNameLst>
                                          </p:cBhvr>
                                          <p:tavLst>
                                            <p:tav tm="0">
                                              <p:val>
                                                <p:fltVal val="0"/>
                                              </p:val>
                                            </p:tav>
                                            <p:tav tm="100000">
                                              <p:val>
                                                <p:strVal val="#ppt_w"/>
                                              </p:val>
                                            </p:tav>
                                          </p:tavLst>
                                        </p:anim>
                                        <p:anim calcmode="lin" valueType="num">
                                          <p:cBhvr>
                                            <p:cTn id="29" dur="200" fill="hold"/>
                                            <p:tgtEl>
                                              <p:spTgt spid="15"/>
                                            </p:tgtEl>
                                            <p:attrNameLst>
                                              <p:attrName>ppt_h</p:attrName>
                                            </p:attrNameLst>
                                          </p:cBhvr>
                                          <p:tavLst>
                                            <p:tav tm="0">
                                              <p:val>
                                                <p:fltVal val="0"/>
                                              </p:val>
                                            </p:tav>
                                            <p:tav tm="100000">
                                              <p:val>
                                                <p:strVal val="#ppt_h"/>
                                              </p:val>
                                            </p:tav>
                                          </p:tavLst>
                                        </p:anim>
                                        <p:animEffect transition="in" filter="fade">
                                          <p:cBhvr>
                                            <p:cTn id="30" dur="200"/>
                                            <p:tgtEl>
                                              <p:spTgt spid="15"/>
                                            </p:tgtEl>
                                          </p:cBhvr>
                                        </p:animEffect>
                                      </p:childTnLst>
                                    </p:cTn>
                                  </p:par>
                                  <p:par>
                                    <p:cTn id="31" presetID="6" presetClass="emph" presetSubtype="0" autoRev="1" fill="hold" nodeType="withEffect">
                                      <p:stCondLst>
                                        <p:cond delay="200"/>
                                      </p:stCondLst>
                                      <p:childTnLst>
                                        <p:animScale>
                                          <p:cBhvr>
                                            <p:cTn id="32" dur="100" fill="hold"/>
                                            <p:tgtEl>
                                              <p:spTgt spid="15"/>
                                            </p:tgtEl>
                                          </p:cBhvr>
                                          <p:by x="130000" y="130000"/>
                                        </p:animScale>
                                      </p:childTnLst>
                                    </p:cTn>
                                  </p:par>
                                </p:childTnLst>
                              </p:cTn>
                            </p:par>
                            <p:par>
                              <p:cTn id="33" fill="hold">
                                <p:stCondLst>
                                  <p:cond delay="2500"/>
                                </p:stCondLst>
                                <p:childTnLst>
                                  <p:par>
                                    <p:cTn id="34" presetID="2" presetClass="entr" presetSubtype="8" fill="hold" nodeType="afterEffect" p14:presetBounceEnd="63000">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14:bounceEnd="63000">
                                          <p:cBhvr additive="base">
                                            <p:cTn id="36" dur="300" fill="hold"/>
                                            <p:tgtEl>
                                              <p:spTgt spid="28"/>
                                            </p:tgtEl>
                                            <p:attrNameLst>
                                              <p:attrName>ppt_x</p:attrName>
                                            </p:attrNameLst>
                                          </p:cBhvr>
                                          <p:tavLst>
                                            <p:tav tm="0">
                                              <p:val>
                                                <p:strVal val="0-#ppt_w/2"/>
                                              </p:val>
                                            </p:tav>
                                            <p:tav tm="100000">
                                              <p:val>
                                                <p:strVal val="#ppt_x"/>
                                              </p:val>
                                            </p:tav>
                                          </p:tavLst>
                                        </p:anim>
                                        <p:anim calcmode="lin" valueType="num" p14:bounceEnd="63000">
                                          <p:cBhvr additive="base">
                                            <p:cTn id="37" dur="300" fill="hold"/>
                                            <p:tgtEl>
                                              <p:spTgt spid="28"/>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200" fill="hold"/>
                                            <p:tgtEl>
                                              <p:spTgt spid="12"/>
                                            </p:tgtEl>
                                            <p:attrNameLst>
                                              <p:attrName>ppt_w</p:attrName>
                                            </p:attrNameLst>
                                          </p:cBhvr>
                                          <p:tavLst>
                                            <p:tav tm="0">
                                              <p:val>
                                                <p:fltVal val="0"/>
                                              </p:val>
                                            </p:tav>
                                            <p:tav tm="100000">
                                              <p:val>
                                                <p:strVal val="#ppt_w"/>
                                              </p:val>
                                            </p:tav>
                                          </p:tavLst>
                                        </p:anim>
                                        <p:anim calcmode="lin" valueType="num">
                                          <p:cBhvr>
                                            <p:cTn id="46" dur="200" fill="hold"/>
                                            <p:tgtEl>
                                              <p:spTgt spid="12"/>
                                            </p:tgtEl>
                                            <p:attrNameLst>
                                              <p:attrName>ppt_h</p:attrName>
                                            </p:attrNameLst>
                                          </p:cBhvr>
                                          <p:tavLst>
                                            <p:tav tm="0">
                                              <p:val>
                                                <p:fltVal val="0"/>
                                              </p:val>
                                            </p:tav>
                                            <p:tav tm="100000">
                                              <p:val>
                                                <p:strVal val="#ppt_h"/>
                                              </p:val>
                                            </p:tav>
                                          </p:tavLst>
                                        </p:anim>
                                        <p:animEffect transition="in" filter="fade">
                                          <p:cBhvr>
                                            <p:cTn id="47" dur="200"/>
                                            <p:tgtEl>
                                              <p:spTgt spid="12"/>
                                            </p:tgtEl>
                                          </p:cBhvr>
                                        </p:animEffect>
                                      </p:childTnLst>
                                    </p:cTn>
                                  </p:par>
                                  <p:par>
                                    <p:cTn id="48" presetID="6" presetClass="emph" presetSubtype="0" autoRev="1" fill="hold" nodeType="withEffect">
                                      <p:stCondLst>
                                        <p:cond delay="200"/>
                                      </p:stCondLst>
                                      <p:childTnLst>
                                        <p:animScale>
                                          <p:cBhvr>
                                            <p:cTn id="49" dur="100" fill="hold"/>
                                            <p:tgtEl>
                                              <p:spTgt spid="12"/>
                                            </p:tgtEl>
                                          </p:cBhvr>
                                          <p:by x="130000" y="130000"/>
                                        </p:animScale>
                                      </p:childTnLst>
                                    </p:cTn>
                                  </p:par>
                                </p:childTnLst>
                              </p:cTn>
                            </p:par>
                            <p:par>
                              <p:cTn id="50" fill="hold">
                                <p:stCondLst>
                                  <p:cond delay="4000"/>
                                </p:stCondLst>
                                <p:childTnLst>
                                  <p:par>
                                    <p:cTn id="51" presetID="2" presetClass="entr" presetSubtype="8" fill="hold" nodeType="afterEffect" p14:presetBounceEnd="63000">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14:bounceEnd="63000">
                                          <p:cBhvr additive="base">
                                            <p:cTn id="53" dur="300" fill="hold"/>
                                            <p:tgtEl>
                                              <p:spTgt spid="33"/>
                                            </p:tgtEl>
                                            <p:attrNameLst>
                                              <p:attrName>ppt_x</p:attrName>
                                            </p:attrNameLst>
                                          </p:cBhvr>
                                          <p:tavLst>
                                            <p:tav tm="0">
                                              <p:val>
                                                <p:strVal val="0-#ppt_w/2"/>
                                              </p:val>
                                            </p:tav>
                                            <p:tav tm="100000">
                                              <p:val>
                                                <p:strVal val="#ppt_x"/>
                                              </p:val>
                                            </p:tav>
                                          </p:tavLst>
                                        </p:anim>
                                        <p:anim calcmode="lin" valueType="num" p14:bounceEnd="63000">
                                          <p:cBhvr additive="base">
                                            <p:cTn id="54" dur="300" fill="hold"/>
                                            <p:tgtEl>
                                              <p:spTgt spid="3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2" presetClass="entr" presetSubtype="8" fill="hold" grpId="0" nodeType="afterEffect" p14:presetBounceEnd="63000">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14:bounceEnd="63000">
                                          <p:cBhvr additive="base">
                                            <p:cTn id="58" dur="300" fill="hold"/>
                                            <p:tgtEl>
                                              <p:spTgt spid="21"/>
                                            </p:tgtEl>
                                            <p:attrNameLst>
                                              <p:attrName>ppt_x</p:attrName>
                                            </p:attrNameLst>
                                          </p:cBhvr>
                                          <p:tavLst>
                                            <p:tav tm="0">
                                              <p:val>
                                                <p:strVal val="0-#ppt_w/2"/>
                                              </p:val>
                                            </p:tav>
                                            <p:tav tm="100000">
                                              <p:val>
                                                <p:strVal val="#ppt_x"/>
                                              </p:val>
                                            </p:tav>
                                          </p:tavLst>
                                        </p:anim>
                                        <p:anim calcmode="lin" valueType="num" p14:bounceEnd="63000">
                                          <p:cBhvr additive="base">
                                            <p:cTn id="59" dur="300" fill="hold"/>
                                            <p:tgtEl>
                                              <p:spTgt spid="21"/>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2" presetClass="entr" presetSubtype="2" fill="hold" grpId="0" nodeType="afterEffect" p14:presetBounceEnd="63000">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14:bounceEnd="63000">
                                          <p:cBhvr additive="base">
                                            <p:cTn id="63" dur="300" fill="hold"/>
                                            <p:tgtEl>
                                              <p:spTgt spid="22"/>
                                            </p:tgtEl>
                                            <p:attrNameLst>
                                              <p:attrName>ppt_x</p:attrName>
                                            </p:attrNameLst>
                                          </p:cBhvr>
                                          <p:tavLst>
                                            <p:tav tm="0">
                                              <p:val>
                                                <p:strVal val="1+#ppt_w/2"/>
                                              </p:val>
                                            </p:tav>
                                            <p:tav tm="100000">
                                              <p:val>
                                                <p:strVal val="#ppt_x"/>
                                              </p:val>
                                            </p:tav>
                                          </p:tavLst>
                                        </p:anim>
                                        <p:anim calcmode="lin" valueType="num" p14:bounceEnd="63000">
                                          <p:cBhvr additive="base">
                                            <p:cTn id="64" dur="3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p:bldP spid="2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200" fill="hold"/>
                                            <p:tgtEl>
                                              <p:spTgt spid="18"/>
                                            </p:tgtEl>
                                            <p:attrNameLst>
                                              <p:attrName>ppt_w</p:attrName>
                                            </p:attrNameLst>
                                          </p:cBhvr>
                                          <p:tavLst>
                                            <p:tav tm="0">
                                              <p:val>
                                                <p:fltVal val="0"/>
                                              </p:val>
                                            </p:tav>
                                            <p:tav tm="100000">
                                              <p:val>
                                                <p:strVal val="#ppt_w"/>
                                              </p:val>
                                            </p:tav>
                                          </p:tavLst>
                                        </p:anim>
                                        <p:anim calcmode="lin" valueType="num">
                                          <p:cBhvr>
                                            <p:cTn id="12" dur="200" fill="hold"/>
                                            <p:tgtEl>
                                              <p:spTgt spid="18"/>
                                            </p:tgtEl>
                                            <p:attrNameLst>
                                              <p:attrName>ppt_h</p:attrName>
                                            </p:attrNameLst>
                                          </p:cBhvr>
                                          <p:tavLst>
                                            <p:tav tm="0">
                                              <p:val>
                                                <p:fltVal val="0"/>
                                              </p:val>
                                            </p:tav>
                                            <p:tav tm="100000">
                                              <p:val>
                                                <p:strVal val="#ppt_h"/>
                                              </p:val>
                                            </p:tav>
                                          </p:tavLst>
                                        </p:anim>
                                        <p:animEffect transition="in" filter="fade">
                                          <p:cBhvr>
                                            <p:cTn id="13" dur="200"/>
                                            <p:tgtEl>
                                              <p:spTgt spid="18"/>
                                            </p:tgtEl>
                                          </p:cBhvr>
                                        </p:animEffect>
                                      </p:childTnLst>
                                    </p:cTn>
                                  </p:par>
                                  <p:par>
                                    <p:cTn id="14" presetID="6" presetClass="emph" presetSubtype="0" autoRev="1" fill="hold" nodeType="withEffect">
                                      <p:stCondLst>
                                        <p:cond delay="200"/>
                                      </p:stCondLst>
                                      <p:childTnLst>
                                        <p:animScale>
                                          <p:cBhvr>
                                            <p:cTn id="15" dur="100" fill="hold"/>
                                            <p:tgtEl>
                                              <p:spTgt spid="18"/>
                                            </p:tgtEl>
                                          </p:cBhvr>
                                          <p:by x="130000" y="130000"/>
                                        </p:animScale>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300" fill="hold"/>
                                            <p:tgtEl>
                                              <p:spTgt spid="23"/>
                                            </p:tgtEl>
                                            <p:attrNameLst>
                                              <p:attrName>ppt_x</p:attrName>
                                            </p:attrNameLst>
                                          </p:cBhvr>
                                          <p:tavLst>
                                            <p:tav tm="0">
                                              <p:val>
                                                <p:strVal val="0-#ppt_w/2"/>
                                              </p:val>
                                            </p:tav>
                                            <p:tav tm="100000">
                                              <p:val>
                                                <p:strVal val="#ppt_x"/>
                                              </p:val>
                                            </p:tav>
                                          </p:tavLst>
                                        </p:anim>
                                        <p:anim calcmode="lin" valueType="num">
                                          <p:cBhvr additive="base">
                                            <p:cTn id="20" dur="30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200" fill="hold"/>
                                            <p:tgtEl>
                                              <p:spTgt spid="15"/>
                                            </p:tgtEl>
                                            <p:attrNameLst>
                                              <p:attrName>ppt_w</p:attrName>
                                            </p:attrNameLst>
                                          </p:cBhvr>
                                          <p:tavLst>
                                            <p:tav tm="0">
                                              <p:val>
                                                <p:fltVal val="0"/>
                                              </p:val>
                                            </p:tav>
                                            <p:tav tm="100000">
                                              <p:val>
                                                <p:strVal val="#ppt_w"/>
                                              </p:val>
                                            </p:tav>
                                          </p:tavLst>
                                        </p:anim>
                                        <p:anim calcmode="lin" valueType="num">
                                          <p:cBhvr>
                                            <p:cTn id="29" dur="200" fill="hold"/>
                                            <p:tgtEl>
                                              <p:spTgt spid="15"/>
                                            </p:tgtEl>
                                            <p:attrNameLst>
                                              <p:attrName>ppt_h</p:attrName>
                                            </p:attrNameLst>
                                          </p:cBhvr>
                                          <p:tavLst>
                                            <p:tav tm="0">
                                              <p:val>
                                                <p:fltVal val="0"/>
                                              </p:val>
                                            </p:tav>
                                            <p:tav tm="100000">
                                              <p:val>
                                                <p:strVal val="#ppt_h"/>
                                              </p:val>
                                            </p:tav>
                                          </p:tavLst>
                                        </p:anim>
                                        <p:animEffect transition="in" filter="fade">
                                          <p:cBhvr>
                                            <p:cTn id="30" dur="200"/>
                                            <p:tgtEl>
                                              <p:spTgt spid="15"/>
                                            </p:tgtEl>
                                          </p:cBhvr>
                                        </p:animEffect>
                                      </p:childTnLst>
                                    </p:cTn>
                                  </p:par>
                                  <p:par>
                                    <p:cTn id="31" presetID="6" presetClass="emph" presetSubtype="0" autoRev="1" fill="hold" nodeType="withEffect">
                                      <p:stCondLst>
                                        <p:cond delay="200"/>
                                      </p:stCondLst>
                                      <p:childTnLst>
                                        <p:animScale>
                                          <p:cBhvr>
                                            <p:cTn id="32" dur="100" fill="hold"/>
                                            <p:tgtEl>
                                              <p:spTgt spid="15"/>
                                            </p:tgtEl>
                                          </p:cBhvr>
                                          <p:by x="130000" y="130000"/>
                                        </p:animScale>
                                      </p:childTnLst>
                                    </p:cTn>
                                  </p:par>
                                </p:childTnLst>
                              </p:cTn>
                            </p:par>
                            <p:par>
                              <p:cTn id="33" fill="hold">
                                <p:stCondLst>
                                  <p:cond delay="2500"/>
                                </p:stCondLst>
                                <p:childTnLst>
                                  <p:par>
                                    <p:cTn id="34" presetID="2" presetClass="entr" presetSubtype="8"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300" fill="hold"/>
                                            <p:tgtEl>
                                              <p:spTgt spid="28"/>
                                            </p:tgtEl>
                                            <p:attrNameLst>
                                              <p:attrName>ppt_x</p:attrName>
                                            </p:attrNameLst>
                                          </p:cBhvr>
                                          <p:tavLst>
                                            <p:tav tm="0">
                                              <p:val>
                                                <p:strVal val="0-#ppt_w/2"/>
                                              </p:val>
                                            </p:tav>
                                            <p:tav tm="100000">
                                              <p:val>
                                                <p:strVal val="#ppt_x"/>
                                              </p:val>
                                            </p:tav>
                                          </p:tavLst>
                                        </p:anim>
                                        <p:anim calcmode="lin" valueType="num">
                                          <p:cBhvr additive="base">
                                            <p:cTn id="37" dur="300" fill="hold"/>
                                            <p:tgtEl>
                                              <p:spTgt spid="28"/>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200" fill="hold"/>
                                            <p:tgtEl>
                                              <p:spTgt spid="12"/>
                                            </p:tgtEl>
                                            <p:attrNameLst>
                                              <p:attrName>ppt_w</p:attrName>
                                            </p:attrNameLst>
                                          </p:cBhvr>
                                          <p:tavLst>
                                            <p:tav tm="0">
                                              <p:val>
                                                <p:fltVal val="0"/>
                                              </p:val>
                                            </p:tav>
                                            <p:tav tm="100000">
                                              <p:val>
                                                <p:strVal val="#ppt_w"/>
                                              </p:val>
                                            </p:tav>
                                          </p:tavLst>
                                        </p:anim>
                                        <p:anim calcmode="lin" valueType="num">
                                          <p:cBhvr>
                                            <p:cTn id="46" dur="200" fill="hold"/>
                                            <p:tgtEl>
                                              <p:spTgt spid="12"/>
                                            </p:tgtEl>
                                            <p:attrNameLst>
                                              <p:attrName>ppt_h</p:attrName>
                                            </p:attrNameLst>
                                          </p:cBhvr>
                                          <p:tavLst>
                                            <p:tav tm="0">
                                              <p:val>
                                                <p:fltVal val="0"/>
                                              </p:val>
                                            </p:tav>
                                            <p:tav tm="100000">
                                              <p:val>
                                                <p:strVal val="#ppt_h"/>
                                              </p:val>
                                            </p:tav>
                                          </p:tavLst>
                                        </p:anim>
                                        <p:animEffect transition="in" filter="fade">
                                          <p:cBhvr>
                                            <p:cTn id="47" dur="200"/>
                                            <p:tgtEl>
                                              <p:spTgt spid="12"/>
                                            </p:tgtEl>
                                          </p:cBhvr>
                                        </p:animEffect>
                                      </p:childTnLst>
                                    </p:cTn>
                                  </p:par>
                                  <p:par>
                                    <p:cTn id="48" presetID="6" presetClass="emph" presetSubtype="0" autoRev="1" fill="hold" nodeType="withEffect">
                                      <p:stCondLst>
                                        <p:cond delay="200"/>
                                      </p:stCondLst>
                                      <p:childTnLst>
                                        <p:animScale>
                                          <p:cBhvr>
                                            <p:cTn id="49" dur="100" fill="hold"/>
                                            <p:tgtEl>
                                              <p:spTgt spid="12"/>
                                            </p:tgtEl>
                                          </p:cBhvr>
                                          <p:by x="130000" y="130000"/>
                                        </p:animScale>
                                      </p:childTnLst>
                                    </p:cTn>
                                  </p:par>
                                </p:childTnLst>
                              </p:cTn>
                            </p:par>
                            <p:par>
                              <p:cTn id="50" fill="hold">
                                <p:stCondLst>
                                  <p:cond delay="4000"/>
                                </p:stCondLst>
                                <p:childTnLst>
                                  <p:par>
                                    <p:cTn id="51" presetID="2" presetClass="entr" presetSubtype="8"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300" fill="hold"/>
                                            <p:tgtEl>
                                              <p:spTgt spid="33"/>
                                            </p:tgtEl>
                                            <p:attrNameLst>
                                              <p:attrName>ppt_x</p:attrName>
                                            </p:attrNameLst>
                                          </p:cBhvr>
                                          <p:tavLst>
                                            <p:tav tm="0">
                                              <p:val>
                                                <p:strVal val="0-#ppt_w/2"/>
                                              </p:val>
                                            </p:tav>
                                            <p:tav tm="100000">
                                              <p:val>
                                                <p:strVal val="#ppt_x"/>
                                              </p:val>
                                            </p:tav>
                                          </p:tavLst>
                                        </p:anim>
                                        <p:anim calcmode="lin" valueType="num">
                                          <p:cBhvr additive="base">
                                            <p:cTn id="54" dur="300" fill="hold"/>
                                            <p:tgtEl>
                                              <p:spTgt spid="3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2" presetClass="entr" presetSubtype="8"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300" fill="hold"/>
                                            <p:tgtEl>
                                              <p:spTgt spid="21"/>
                                            </p:tgtEl>
                                            <p:attrNameLst>
                                              <p:attrName>ppt_x</p:attrName>
                                            </p:attrNameLst>
                                          </p:cBhvr>
                                          <p:tavLst>
                                            <p:tav tm="0">
                                              <p:val>
                                                <p:strVal val="0-#ppt_w/2"/>
                                              </p:val>
                                            </p:tav>
                                            <p:tav tm="100000">
                                              <p:val>
                                                <p:strVal val="#ppt_x"/>
                                              </p:val>
                                            </p:tav>
                                          </p:tavLst>
                                        </p:anim>
                                        <p:anim calcmode="lin" valueType="num">
                                          <p:cBhvr additive="base">
                                            <p:cTn id="59" dur="300" fill="hold"/>
                                            <p:tgtEl>
                                              <p:spTgt spid="21"/>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2" presetClass="entr" presetSubtype="2"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300" fill="hold"/>
                                            <p:tgtEl>
                                              <p:spTgt spid="22"/>
                                            </p:tgtEl>
                                            <p:attrNameLst>
                                              <p:attrName>ppt_x</p:attrName>
                                            </p:attrNameLst>
                                          </p:cBhvr>
                                          <p:tavLst>
                                            <p:tav tm="0">
                                              <p:val>
                                                <p:strVal val="1+#ppt_w/2"/>
                                              </p:val>
                                            </p:tav>
                                            <p:tav tm="100000">
                                              <p:val>
                                                <p:strVal val="#ppt_x"/>
                                              </p:val>
                                            </p:tav>
                                          </p:tavLst>
                                        </p:anim>
                                        <p:anim calcmode="lin" valueType="num">
                                          <p:cBhvr additive="base">
                                            <p:cTn id="64" dur="3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p:bldP spid="2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089917"/>
            <a:ext cx="9144000" cy="411386"/>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059832" y="1707654"/>
            <a:ext cx="1109034" cy="1109034"/>
            <a:chOff x="1403648" y="1527633"/>
            <a:chExt cx="1080120" cy="1080120"/>
          </a:xfrm>
          <a:solidFill>
            <a:srgbClr val="92D050"/>
          </a:solidFill>
        </p:grpSpPr>
        <p:sp>
          <p:nvSpPr>
            <p:cNvPr id="4" name="椭圆 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椭圆 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2</a:t>
              </a:r>
              <a:endParaRPr lang="zh-CN" altLang="en-US" sz="3600" dirty="0">
                <a:latin typeface="Impact" panose="020B0806030902050204" pitchFamily="34" charset="0"/>
              </a:endParaRPr>
            </a:p>
          </p:txBody>
        </p:sp>
      </p:grpSp>
      <p:sp>
        <p:nvSpPr>
          <p:cNvPr id="6" name="TextBox 5"/>
          <p:cNvSpPr txBox="1"/>
          <p:nvPr/>
        </p:nvSpPr>
        <p:spPr>
          <a:xfrm>
            <a:off x="384612" y="3098029"/>
            <a:ext cx="2160917"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1107765" y="1878087"/>
            <a:ext cx="799939" cy="799938"/>
            <a:chOff x="1403648" y="1527633"/>
            <a:chExt cx="1080120" cy="1080120"/>
          </a:xfrm>
          <a:solidFill>
            <a:schemeClr val="accent3">
              <a:lumMod val="60000"/>
              <a:lumOff val="40000"/>
            </a:schemeClr>
          </a:solidFill>
        </p:grpSpPr>
        <p:sp>
          <p:nvSpPr>
            <p:cNvPr id="8" name="椭圆 7"/>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椭圆 8"/>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1</a:t>
              </a:r>
              <a:endParaRPr lang="zh-CN" altLang="en-US" sz="3600" dirty="0">
                <a:latin typeface="Impact" panose="020B0806030902050204" pitchFamily="34" charset="0"/>
              </a:endParaRPr>
            </a:p>
          </p:txBody>
        </p:sp>
      </p:grpSp>
      <p:grpSp>
        <p:nvGrpSpPr>
          <p:cNvPr id="10" name="组合 9"/>
          <p:cNvGrpSpPr/>
          <p:nvPr/>
        </p:nvGrpSpPr>
        <p:grpSpPr>
          <a:xfrm>
            <a:off x="5162623" y="1878087"/>
            <a:ext cx="799939" cy="799938"/>
            <a:chOff x="1403648" y="1527633"/>
            <a:chExt cx="1080120" cy="1080120"/>
          </a:xfrm>
          <a:solidFill>
            <a:schemeClr val="accent3">
              <a:lumMod val="60000"/>
              <a:lumOff val="40000"/>
            </a:schemeClr>
          </a:solidFill>
        </p:grpSpPr>
        <p:sp>
          <p:nvSpPr>
            <p:cNvPr id="11" name="椭圆 10"/>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3</a:t>
              </a:r>
              <a:endParaRPr lang="zh-CN" altLang="en-US" sz="3600" dirty="0">
                <a:latin typeface="Impact" panose="020B0806030902050204" pitchFamily="34" charset="0"/>
              </a:endParaRPr>
            </a:p>
          </p:txBody>
        </p:sp>
      </p:grpSp>
      <p:grpSp>
        <p:nvGrpSpPr>
          <p:cNvPr id="13" name="组合 12"/>
          <p:cNvGrpSpPr/>
          <p:nvPr/>
        </p:nvGrpSpPr>
        <p:grpSpPr>
          <a:xfrm>
            <a:off x="7185422" y="1878087"/>
            <a:ext cx="799939" cy="799938"/>
            <a:chOff x="1403648" y="1527633"/>
            <a:chExt cx="1080120" cy="1080120"/>
          </a:xfrm>
          <a:solidFill>
            <a:schemeClr val="accent3">
              <a:lumMod val="60000"/>
              <a:lumOff val="40000"/>
            </a:schemeClr>
          </a:solidFill>
        </p:grpSpPr>
        <p:sp>
          <p:nvSpPr>
            <p:cNvPr id="14" name="椭圆 1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4</a:t>
              </a:r>
              <a:endParaRPr lang="zh-CN" altLang="en-US" sz="3600" dirty="0">
                <a:latin typeface="Impact" panose="020B0806030902050204" pitchFamily="34" charset="0"/>
              </a:endParaRPr>
            </a:p>
          </p:txBody>
        </p:sp>
      </p:grpSp>
      <p:sp>
        <p:nvSpPr>
          <p:cNvPr id="16" name="TextBox 15"/>
          <p:cNvSpPr txBox="1"/>
          <p:nvPr/>
        </p:nvSpPr>
        <p:spPr>
          <a:xfrm>
            <a:off x="2569043" y="3117904"/>
            <a:ext cx="1837169"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4644008" y="3117904"/>
            <a:ext cx="1837169"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6666807" y="3117904"/>
            <a:ext cx="1837169"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par>
                          <p:cTn id="32" fill="hold">
                            <p:stCondLst>
                              <p:cond delay="3000"/>
                            </p:stCondLst>
                            <p:childTnLst>
                              <p:par>
                                <p:cTn id="33" presetID="16" presetClass="entr" presetSubtype="2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par>
                          <p:cTn id="36" fill="hold">
                            <p:stCondLst>
                              <p:cond delay="3500"/>
                            </p:stCondLst>
                            <p:childTnLst>
                              <p:par>
                                <p:cTn id="37" presetID="16" presetClass="entr" presetSubtype="2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nodeType="clickEffect">
                                  <p:stCondLst>
                                    <p:cond delay="0"/>
                                  </p:stCondLst>
                                  <p:childTnLst>
                                    <p:animScale>
                                      <p:cBhvr>
                                        <p:cTn id="43"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5" name="Rectangle 20"/>
          <p:cNvSpPr>
            <a:spLocks noChangeArrowheads="1"/>
          </p:cNvSpPr>
          <p:nvPr/>
        </p:nvSpPr>
        <p:spPr bwMode="auto">
          <a:xfrm>
            <a:off x="583530" y="987648"/>
            <a:ext cx="1905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单击添加文字</a:t>
            </a:r>
            <a:endParaRPr kumimoji="0" lang="zh-CN" altLang="en-US" sz="12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单击此处添加文字</a:t>
            </a:r>
            <a:endParaRPr kumimoji="0" lang="zh-CN" altLang="en-US" sz="12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单击此处添加文字</a:t>
            </a:r>
            <a:endParaRPr kumimoji="0" lang="zh-CN" altLang="en-US" sz="12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6" name="Line 21"/>
          <p:cNvSpPr>
            <a:spLocks noChangeShapeType="1"/>
          </p:cNvSpPr>
          <p:nvPr/>
        </p:nvSpPr>
        <p:spPr bwMode="auto">
          <a:xfrm flipV="1">
            <a:off x="529208" y="1082898"/>
            <a:ext cx="0" cy="1193800"/>
          </a:xfrm>
          <a:prstGeom prst="line">
            <a:avLst/>
          </a:prstGeom>
          <a:noFill/>
          <a:ln w="1270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smtClean="0">
              <a:solidFill>
                <a:sysClr val="windowText" lastClr="000000"/>
              </a:solidFill>
              <a:latin typeface="微软雅黑" panose="020B0503020204020204" pitchFamily="34" charset="-122"/>
              <a:ea typeface="微软雅黑" panose="020B0503020204020204" pitchFamily="34" charset="-122"/>
            </a:endParaRPr>
          </a:p>
        </p:txBody>
      </p:sp>
      <p:sp>
        <p:nvSpPr>
          <p:cNvPr id="7" name="Rectangle 22"/>
          <p:cNvSpPr>
            <a:spLocks noChangeArrowheads="1"/>
          </p:cNvSpPr>
          <p:nvPr/>
        </p:nvSpPr>
        <p:spPr bwMode="auto">
          <a:xfrm>
            <a:off x="3535933" y="987648"/>
            <a:ext cx="1905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dirty="0" smtClean="0">
                <a:solidFill>
                  <a:sysClr val="windowText" lastClr="000000"/>
                </a:solidFill>
                <a:latin typeface="微软雅黑" panose="020B0503020204020204" pitchFamily="34" charset="-122"/>
                <a:ea typeface="微软雅黑" panose="020B0503020204020204" pitchFamily="34" charset="-122"/>
              </a:rPr>
              <a:t>单击添加文字</a:t>
            </a:r>
            <a:endParaRPr lang="zh-CN" altLang="en-US" sz="1200" kern="0" dirty="0" smtClean="0">
              <a:solidFill>
                <a:sysClr val="windowText" lastClr="000000"/>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smtClean="0">
                <a:solidFill>
                  <a:srgbClr val="333333"/>
                </a:solidFill>
                <a:latin typeface="微软雅黑" panose="020B0503020204020204" pitchFamily="34" charset="-122"/>
                <a:ea typeface="微软雅黑" panose="020B0503020204020204" pitchFamily="34" charset="-122"/>
              </a:rPr>
              <a:t>单击此处添加文字</a:t>
            </a:r>
            <a:endParaRPr lang="zh-CN" altLang="en-US" sz="1200" kern="0" dirty="0" smtClean="0">
              <a:solidFill>
                <a:srgbClr val="333333"/>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smtClean="0">
                <a:solidFill>
                  <a:srgbClr val="333333"/>
                </a:solidFill>
                <a:latin typeface="微软雅黑" panose="020B0503020204020204" pitchFamily="34" charset="-122"/>
                <a:ea typeface="微软雅黑" panose="020B0503020204020204" pitchFamily="34" charset="-122"/>
              </a:rPr>
              <a:t>单击此处添加文字</a:t>
            </a:r>
            <a:endParaRPr lang="zh-CN" altLang="en-US" sz="1200" kern="0" dirty="0" smtClean="0">
              <a:solidFill>
                <a:srgbClr val="333333"/>
              </a:solidFill>
              <a:latin typeface="微软雅黑" panose="020B0503020204020204" pitchFamily="34" charset="-122"/>
              <a:ea typeface="微软雅黑" panose="020B0503020204020204" pitchFamily="34" charset="-122"/>
            </a:endParaRPr>
          </a:p>
        </p:txBody>
      </p:sp>
      <p:sp>
        <p:nvSpPr>
          <p:cNvPr id="8" name="Line 23"/>
          <p:cNvSpPr>
            <a:spLocks noChangeShapeType="1"/>
          </p:cNvSpPr>
          <p:nvPr/>
        </p:nvSpPr>
        <p:spPr bwMode="auto">
          <a:xfrm flipV="1">
            <a:off x="3550220" y="1094010"/>
            <a:ext cx="0" cy="1193800"/>
          </a:xfrm>
          <a:prstGeom prst="line">
            <a:avLst/>
          </a:prstGeom>
          <a:noFill/>
          <a:ln w="1270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smtClean="0">
              <a:solidFill>
                <a:sysClr val="windowText" lastClr="000000"/>
              </a:solidFill>
              <a:latin typeface="微软雅黑" panose="020B0503020204020204" pitchFamily="34" charset="-122"/>
              <a:ea typeface="微软雅黑" panose="020B0503020204020204" pitchFamily="34" charset="-122"/>
            </a:endParaRPr>
          </a:p>
        </p:txBody>
      </p:sp>
      <p:sp>
        <p:nvSpPr>
          <p:cNvPr id="9" name="Rectangle 24"/>
          <p:cNvSpPr>
            <a:spLocks noChangeArrowheads="1"/>
          </p:cNvSpPr>
          <p:nvPr/>
        </p:nvSpPr>
        <p:spPr bwMode="auto">
          <a:xfrm>
            <a:off x="5944170" y="987648"/>
            <a:ext cx="1905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dirty="0" smtClean="0">
                <a:solidFill>
                  <a:sysClr val="windowText" lastClr="000000"/>
                </a:solidFill>
                <a:latin typeface="微软雅黑" panose="020B0503020204020204" pitchFamily="34" charset="-122"/>
                <a:ea typeface="微软雅黑" panose="020B0503020204020204" pitchFamily="34" charset="-122"/>
              </a:rPr>
              <a:t>单击添加文字</a:t>
            </a:r>
            <a:endParaRPr lang="zh-CN" altLang="en-US" sz="1200" kern="0" dirty="0" smtClean="0">
              <a:solidFill>
                <a:sysClr val="windowText" lastClr="000000"/>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smtClean="0">
                <a:solidFill>
                  <a:srgbClr val="333333"/>
                </a:solidFill>
                <a:latin typeface="微软雅黑" panose="020B0503020204020204" pitchFamily="34" charset="-122"/>
                <a:ea typeface="微软雅黑" panose="020B0503020204020204" pitchFamily="34" charset="-122"/>
              </a:rPr>
              <a:t>单击此处添加文字</a:t>
            </a:r>
            <a:endParaRPr lang="zh-CN" altLang="en-US" sz="1200" kern="0" dirty="0" smtClean="0">
              <a:solidFill>
                <a:srgbClr val="333333"/>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smtClean="0">
                <a:solidFill>
                  <a:srgbClr val="333333"/>
                </a:solidFill>
                <a:latin typeface="微软雅黑" panose="020B0503020204020204" pitchFamily="34" charset="-122"/>
                <a:ea typeface="微软雅黑" panose="020B0503020204020204" pitchFamily="34" charset="-122"/>
              </a:rPr>
              <a:t>单击此处添加文字</a:t>
            </a:r>
            <a:endParaRPr lang="zh-CN" altLang="en-US" sz="1200" kern="0" dirty="0" smtClean="0">
              <a:solidFill>
                <a:srgbClr val="333333"/>
              </a:solidFill>
              <a:latin typeface="微软雅黑" panose="020B0503020204020204" pitchFamily="34" charset="-122"/>
              <a:ea typeface="微软雅黑" panose="020B0503020204020204" pitchFamily="34" charset="-122"/>
            </a:endParaRPr>
          </a:p>
        </p:txBody>
      </p:sp>
      <p:sp>
        <p:nvSpPr>
          <p:cNvPr id="10" name="Line 25"/>
          <p:cNvSpPr>
            <a:spLocks noChangeShapeType="1"/>
          </p:cNvSpPr>
          <p:nvPr/>
        </p:nvSpPr>
        <p:spPr bwMode="auto">
          <a:xfrm flipV="1">
            <a:off x="5944170" y="1092423"/>
            <a:ext cx="0" cy="1193800"/>
          </a:xfrm>
          <a:prstGeom prst="line">
            <a:avLst/>
          </a:prstGeom>
          <a:noFill/>
          <a:ln w="1270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smtClean="0">
              <a:solidFill>
                <a:sysClr val="windowText" lastClr="000000"/>
              </a:solidFill>
              <a:latin typeface="微软雅黑" panose="020B0503020204020204" pitchFamily="34" charset="-122"/>
              <a:ea typeface="微软雅黑" panose="020B0503020204020204" pitchFamily="34" charset="-122"/>
            </a:endParaRPr>
          </a:p>
        </p:txBody>
      </p:sp>
      <p:sp>
        <p:nvSpPr>
          <p:cNvPr id="11" name="Rectangle 26"/>
          <p:cNvSpPr>
            <a:spLocks noChangeArrowheads="1"/>
          </p:cNvSpPr>
          <p:nvPr/>
        </p:nvSpPr>
        <p:spPr bwMode="auto">
          <a:xfrm>
            <a:off x="2272283" y="3972148"/>
            <a:ext cx="1905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dirty="0" smtClean="0">
                <a:solidFill>
                  <a:sysClr val="windowText" lastClr="000000"/>
                </a:solidFill>
                <a:latin typeface="微软雅黑" panose="020B0503020204020204" pitchFamily="34" charset="-122"/>
                <a:ea typeface="微软雅黑" panose="020B0503020204020204" pitchFamily="34" charset="-122"/>
              </a:rPr>
              <a:t>单击添加文字</a:t>
            </a:r>
            <a:endParaRPr lang="zh-CN" altLang="en-US" sz="1200" kern="0" dirty="0" smtClean="0">
              <a:solidFill>
                <a:sysClr val="windowText" lastClr="000000"/>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smtClean="0">
                <a:solidFill>
                  <a:srgbClr val="333333"/>
                </a:solidFill>
                <a:latin typeface="微软雅黑" panose="020B0503020204020204" pitchFamily="34" charset="-122"/>
                <a:ea typeface="微软雅黑" panose="020B0503020204020204" pitchFamily="34" charset="-122"/>
              </a:rPr>
              <a:t>单击此处添加文字</a:t>
            </a:r>
            <a:endParaRPr lang="zh-CN" altLang="en-US" sz="1200" kern="0" dirty="0" smtClean="0">
              <a:solidFill>
                <a:srgbClr val="333333"/>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smtClean="0">
                <a:solidFill>
                  <a:srgbClr val="333333"/>
                </a:solidFill>
                <a:latin typeface="微软雅黑" panose="020B0503020204020204" pitchFamily="34" charset="-122"/>
                <a:ea typeface="微软雅黑" panose="020B0503020204020204" pitchFamily="34" charset="-122"/>
              </a:rPr>
              <a:t>单击此处添加文字</a:t>
            </a:r>
            <a:endParaRPr lang="zh-CN" altLang="en-US" sz="1200" kern="0" dirty="0" smtClean="0">
              <a:solidFill>
                <a:srgbClr val="333333"/>
              </a:solidFill>
              <a:latin typeface="微软雅黑" panose="020B0503020204020204" pitchFamily="34" charset="-122"/>
              <a:ea typeface="微软雅黑" panose="020B0503020204020204" pitchFamily="34" charset="-122"/>
            </a:endParaRPr>
          </a:p>
        </p:txBody>
      </p:sp>
      <p:sp>
        <p:nvSpPr>
          <p:cNvPr id="12" name="Line 27"/>
          <p:cNvSpPr>
            <a:spLocks noChangeShapeType="1"/>
          </p:cNvSpPr>
          <p:nvPr/>
        </p:nvSpPr>
        <p:spPr bwMode="auto">
          <a:xfrm flipV="1">
            <a:off x="2292920" y="3467323"/>
            <a:ext cx="0" cy="1238250"/>
          </a:xfrm>
          <a:prstGeom prst="line">
            <a:avLst/>
          </a:prstGeom>
          <a:noFill/>
          <a:ln w="12700">
            <a:solidFill>
              <a:schemeClr val="bg1">
                <a:lumMod val="50000"/>
              </a:schemeClr>
            </a:solidFill>
            <a:round/>
            <a:headEnd type="triangle" w="med" len="med"/>
          </a:ln>
          <a:extLst>
            <a:ext uri="{909E8E84-426E-40DD-AFC4-6F175D3DCCD1}">
              <a14:hiddenFill xmlns:a14="http://schemas.microsoft.com/office/drawing/2010/main">
                <a:noFill/>
              </a14:hiddenFill>
            </a:ext>
          </a:extLst>
        </p:spPr>
        <p:txBody>
          <a:bodyPr/>
          <a:lstStyle/>
          <a:p>
            <a:pPr>
              <a:defRPr/>
            </a:pPr>
            <a:endParaRPr lang="zh-CN" altLang="en-US" kern="0" smtClean="0">
              <a:solidFill>
                <a:sysClr val="windowText" lastClr="000000"/>
              </a:solidFill>
              <a:latin typeface="微软雅黑" panose="020B0503020204020204" pitchFamily="34" charset="-122"/>
              <a:ea typeface="微软雅黑" panose="020B0503020204020204" pitchFamily="34" charset="-122"/>
            </a:endParaRPr>
          </a:p>
        </p:txBody>
      </p:sp>
      <p:sp>
        <p:nvSpPr>
          <p:cNvPr id="13" name="Rectangle 28"/>
          <p:cNvSpPr>
            <a:spLocks noChangeArrowheads="1"/>
          </p:cNvSpPr>
          <p:nvPr/>
        </p:nvSpPr>
        <p:spPr bwMode="auto">
          <a:xfrm>
            <a:off x="4720208" y="3980085"/>
            <a:ext cx="1905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smtClean="0">
                <a:solidFill>
                  <a:sysClr val="windowText" lastClr="000000"/>
                </a:solidFill>
                <a:latin typeface="微软雅黑" panose="020B0503020204020204" pitchFamily="34" charset="-122"/>
                <a:ea typeface="微软雅黑" panose="020B0503020204020204" pitchFamily="34" charset="-122"/>
              </a:rPr>
              <a:t>单击添加文字</a:t>
            </a:r>
            <a:endParaRPr lang="zh-CN" altLang="en-US" sz="1200" kern="0" smtClean="0">
              <a:solidFill>
                <a:sysClr val="windowText" lastClr="000000"/>
              </a:solidFill>
              <a:latin typeface="微软雅黑" panose="020B0503020204020204" pitchFamily="34" charset="-122"/>
              <a:ea typeface="微软雅黑" panose="020B0503020204020204" pitchFamily="34" charset="-122"/>
            </a:endParaRPr>
          </a:p>
          <a:p>
            <a:pPr>
              <a:lnSpc>
                <a:spcPct val="120000"/>
              </a:lnSpc>
              <a:defRPr/>
            </a:pPr>
            <a:r>
              <a:rPr lang="zh-CN" altLang="en-US" sz="1200" kern="0" smtClean="0">
                <a:solidFill>
                  <a:srgbClr val="333333"/>
                </a:solidFill>
                <a:latin typeface="微软雅黑" panose="020B0503020204020204" pitchFamily="34" charset="-122"/>
                <a:ea typeface="微软雅黑" panose="020B0503020204020204" pitchFamily="34" charset="-122"/>
              </a:rPr>
              <a:t>单击此处添加文字</a:t>
            </a:r>
            <a:endParaRPr lang="zh-CN" altLang="en-US" sz="1200" kern="0" smtClean="0">
              <a:solidFill>
                <a:srgbClr val="333333"/>
              </a:solidFill>
              <a:latin typeface="微软雅黑" panose="020B0503020204020204" pitchFamily="34" charset="-122"/>
              <a:ea typeface="微软雅黑" panose="020B0503020204020204" pitchFamily="34" charset="-122"/>
            </a:endParaRPr>
          </a:p>
          <a:p>
            <a:pPr>
              <a:lnSpc>
                <a:spcPct val="120000"/>
              </a:lnSpc>
              <a:defRPr/>
            </a:pPr>
            <a:r>
              <a:rPr lang="zh-CN" altLang="en-US" sz="1200" kern="0" smtClean="0">
                <a:solidFill>
                  <a:srgbClr val="333333"/>
                </a:solidFill>
                <a:latin typeface="微软雅黑" panose="020B0503020204020204" pitchFamily="34" charset="-122"/>
                <a:ea typeface="微软雅黑" panose="020B0503020204020204" pitchFamily="34" charset="-122"/>
              </a:rPr>
              <a:t>单击此处添加文字</a:t>
            </a:r>
            <a:endParaRPr lang="zh-CN" altLang="en-US" sz="1200" kern="0" smtClean="0">
              <a:solidFill>
                <a:srgbClr val="333333"/>
              </a:solidFill>
              <a:latin typeface="微软雅黑" panose="020B0503020204020204" pitchFamily="34" charset="-122"/>
              <a:ea typeface="微软雅黑" panose="020B0503020204020204" pitchFamily="34" charset="-122"/>
            </a:endParaRPr>
          </a:p>
        </p:txBody>
      </p:sp>
      <p:sp>
        <p:nvSpPr>
          <p:cNvPr id="14" name="Line 29"/>
          <p:cNvSpPr>
            <a:spLocks noChangeShapeType="1"/>
          </p:cNvSpPr>
          <p:nvPr/>
        </p:nvSpPr>
        <p:spPr bwMode="auto">
          <a:xfrm flipV="1">
            <a:off x="4729733" y="3397473"/>
            <a:ext cx="0" cy="1338262"/>
          </a:xfrm>
          <a:prstGeom prst="line">
            <a:avLst/>
          </a:prstGeom>
          <a:noFill/>
          <a:ln w="12700">
            <a:solidFill>
              <a:schemeClr val="bg1">
                <a:lumMod val="50000"/>
              </a:schemeClr>
            </a:solidFill>
            <a:round/>
            <a:headEnd type="triangle" w="med" len="med"/>
          </a:ln>
          <a:extLst>
            <a:ext uri="{909E8E84-426E-40DD-AFC4-6F175D3DCCD1}">
              <a14:hiddenFill xmlns:a14="http://schemas.microsoft.com/office/drawing/2010/main">
                <a:noFill/>
              </a14:hiddenFill>
            </a:ext>
          </a:extLst>
        </p:spPr>
        <p:txBody>
          <a:bodyPr/>
          <a:lstStyle/>
          <a:p>
            <a:pPr>
              <a:defRPr/>
            </a:pPr>
            <a:endParaRPr lang="zh-CN" altLang="en-US" kern="0" smtClean="0">
              <a:solidFill>
                <a:sysClr val="windowText" lastClr="000000"/>
              </a:solidFill>
              <a:latin typeface="微软雅黑" panose="020B0503020204020204" pitchFamily="34" charset="-122"/>
              <a:ea typeface="微软雅黑" panose="020B0503020204020204" pitchFamily="34" charset="-122"/>
            </a:endParaRPr>
          </a:p>
        </p:txBody>
      </p:sp>
      <p:sp>
        <p:nvSpPr>
          <p:cNvPr id="15" name="Line 31"/>
          <p:cNvSpPr>
            <a:spLocks noChangeShapeType="1"/>
          </p:cNvSpPr>
          <p:nvPr/>
        </p:nvSpPr>
        <p:spPr bwMode="auto">
          <a:xfrm flipV="1">
            <a:off x="7290370" y="3508598"/>
            <a:ext cx="0" cy="1227137"/>
          </a:xfrm>
          <a:prstGeom prst="line">
            <a:avLst/>
          </a:prstGeom>
          <a:noFill/>
          <a:ln w="12700">
            <a:solidFill>
              <a:schemeClr val="bg1">
                <a:lumMod val="50000"/>
              </a:schemeClr>
            </a:solidFill>
            <a:round/>
            <a:headEnd type="triangle" w="med" len="med"/>
          </a:ln>
          <a:extLst>
            <a:ext uri="{909E8E84-426E-40DD-AFC4-6F175D3DCCD1}">
              <a14:hiddenFill xmlns:a14="http://schemas.microsoft.com/office/drawing/2010/main">
                <a:noFill/>
              </a14:hiddenFill>
            </a:ext>
          </a:extLst>
        </p:spPr>
        <p:txBody>
          <a:bodyPr/>
          <a:lstStyle/>
          <a:p>
            <a:pPr>
              <a:defRPr/>
            </a:pPr>
            <a:endParaRPr lang="zh-CN" altLang="en-US" kern="0" smtClean="0">
              <a:solidFill>
                <a:sysClr val="windowText" lastClr="000000"/>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715195" y="2324323"/>
            <a:ext cx="1868488" cy="1081087"/>
            <a:chOff x="2638425" y="2252315"/>
            <a:chExt cx="1868488" cy="1081087"/>
          </a:xfrm>
        </p:grpSpPr>
        <p:sp>
          <p:nvSpPr>
            <p:cNvPr id="17" name="Freeform 7"/>
            <p:cNvSpPr/>
            <p:nvPr/>
          </p:nvSpPr>
          <p:spPr bwMode="auto">
            <a:xfrm>
              <a:off x="2638425" y="3087340"/>
              <a:ext cx="885825" cy="236537"/>
            </a:xfrm>
            <a:custGeom>
              <a:avLst/>
              <a:gdLst>
                <a:gd name="T0" fmla="*/ 885825 w 2331"/>
                <a:gd name="T1" fmla="*/ 236537 h 688"/>
                <a:gd name="T2" fmla="*/ 39522 w 2331"/>
                <a:gd name="T3" fmla="*/ 47445 h 688"/>
                <a:gd name="T4" fmla="*/ 792720 w 2331"/>
                <a:gd name="T5" fmla="*/ 0 h 688"/>
                <a:gd name="T6" fmla="*/ 885825 w 2331"/>
                <a:gd name="T7" fmla="*/ 236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18" name="Freeform 12"/>
            <p:cNvSpPr/>
            <p:nvPr/>
          </p:nvSpPr>
          <p:spPr bwMode="auto">
            <a:xfrm>
              <a:off x="3490913" y="2252315"/>
              <a:ext cx="1016000" cy="1081087"/>
            </a:xfrm>
            <a:custGeom>
              <a:avLst/>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19" name="Freeform 13"/>
            <p:cNvSpPr/>
            <p:nvPr/>
          </p:nvSpPr>
          <p:spPr bwMode="auto">
            <a:xfrm>
              <a:off x="3414713" y="2252315"/>
              <a:ext cx="76200" cy="1081087"/>
            </a:xfrm>
            <a:custGeom>
              <a:avLst/>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20" name="WordArt 35"/>
            <p:cNvSpPr>
              <a:spLocks noChangeArrowheads="1" noChangeShapeType="1" noTextEdit="1"/>
            </p:cNvSpPr>
            <p:nvPr/>
          </p:nvSpPr>
          <p:spPr bwMode="auto">
            <a:xfrm>
              <a:off x="3575050" y="3004790"/>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dirty="0" smtClean="0">
                  <a:solidFill>
                    <a:srgbClr val="92D050"/>
                  </a:solidFill>
                  <a:latin typeface="微软雅黑" panose="020B0503020204020204" pitchFamily="34" charset="-122"/>
                  <a:ea typeface="微软雅黑" panose="020B0503020204020204" pitchFamily="34" charset="-122"/>
                  <a:cs typeface="Arial" panose="020B0604020202020204"/>
                </a:rPr>
                <a:t>3</a:t>
              </a:r>
              <a:endParaRPr lang="zh-CN" altLang="en-US" sz="3600" kern="10" dirty="0" smtClean="0">
                <a:solidFill>
                  <a:srgbClr val="92D050"/>
                </a:solidFill>
                <a:latin typeface="微软雅黑" panose="020B0503020204020204" pitchFamily="34" charset="-122"/>
                <a:ea typeface="微软雅黑" panose="020B0503020204020204" pitchFamily="34" charset="-122"/>
                <a:cs typeface="Arial" panose="020B0604020202020204"/>
              </a:endParaRPr>
            </a:p>
          </p:txBody>
        </p:sp>
      </p:grpSp>
      <p:grpSp>
        <p:nvGrpSpPr>
          <p:cNvPr id="21" name="组合 20"/>
          <p:cNvGrpSpPr/>
          <p:nvPr/>
        </p:nvGrpSpPr>
        <p:grpSpPr>
          <a:xfrm>
            <a:off x="4709095" y="2324323"/>
            <a:ext cx="1876425" cy="1081087"/>
            <a:chOff x="4632325" y="2252315"/>
            <a:chExt cx="1876425" cy="1081087"/>
          </a:xfrm>
        </p:grpSpPr>
        <p:sp>
          <p:nvSpPr>
            <p:cNvPr id="22" name="Freeform 2"/>
            <p:cNvSpPr/>
            <p:nvPr/>
          </p:nvSpPr>
          <p:spPr bwMode="auto">
            <a:xfrm flipH="1">
              <a:off x="5632450" y="3087340"/>
              <a:ext cx="876300" cy="236537"/>
            </a:xfrm>
            <a:custGeom>
              <a:avLst/>
              <a:gdLst>
                <a:gd name="T0" fmla="*/ 876300 w 2331"/>
                <a:gd name="T1" fmla="*/ 236537 h 688"/>
                <a:gd name="T2" fmla="*/ 39097 w 2331"/>
                <a:gd name="T3" fmla="*/ 47445 h 688"/>
                <a:gd name="T4" fmla="*/ 784196 w 2331"/>
                <a:gd name="T5" fmla="*/ 0 h 688"/>
                <a:gd name="T6" fmla="*/ 876300 w 2331"/>
                <a:gd name="T7" fmla="*/ 236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23" name="Freeform 18"/>
            <p:cNvSpPr/>
            <p:nvPr/>
          </p:nvSpPr>
          <p:spPr bwMode="auto">
            <a:xfrm flipH="1">
              <a:off x="4632325" y="2252315"/>
              <a:ext cx="1016000" cy="1081087"/>
            </a:xfrm>
            <a:custGeom>
              <a:avLst/>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24" name="Freeform 19"/>
            <p:cNvSpPr/>
            <p:nvPr/>
          </p:nvSpPr>
          <p:spPr bwMode="auto">
            <a:xfrm flipH="1">
              <a:off x="5648325" y="2252315"/>
              <a:ext cx="76200" cy="1081087"/>
            </a:xfrm>
            <a:custGeom>
              <a:avLst/>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25" name="WordArt 36"/>
            <p:cNvSpPr>
              <a:spLocks noChangeArrowheads="1" noChangeShapeType="1" noTextEdit="1"/>
            </p:cNvSpPr>
            <p:nvPr/>
          </p:nvSpPr>
          <p:spPr bwMode="auto">
            <a:xfrm>
              <a:off x="4711700" y="3004790"/>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dirty="0" smtClean="0">
                  <a:solidFill>
                    <a:srgbClr val="92D050"/>
                  </a:solidFill>
                  <a:latin typeface="微软雅黑" panose="020B0503020204020204" pitchFamily="34" charset="-122"/>
                  <a:ea typeface="微软雅黑" panose="020B0503020204020204" pitchFamily="34" charset="-122"/>
                  <a:cs typeface="Arial" panose="020B0604020202020204"/>
                </a:rPr>
                <a:t>4</a:t>
              </a:r>
              <a:endParaRPr lang="zh-CN" altLang="en-US" sz="3600" kern="10" dirty="0" smtClean="0">
                <a:solidFill>
                  <a:srgbClr val="92D050"/>
                </a:solidFill>
                <a:latin typeface="微软雅黑" panose="020B0503020204020204" pitchFamily="34" charset="-122"/>
                <a:ea typeface="微软雅黑" panose="020B0503020204020204" pitchFamily="34" charset="-122"/>
                <a:cs typeface="Arial" panose="020B0604020202020204"/>
              </a:endParaRPr>
            </a:p>
          </p:txBody>
        </p:sp>
      </p:grpSp>
      <p:grpSp>
        <p:nvGrpSpPr>
          <p:cNvPr id="26" name="组合 25"/>
          <p:cNvGrpSpPr/>
          <p:nvPr/>
        </p:nvGrpSpPr>
        <p:grpSpPr>
          <a:xfrm>
            <a:off x="5928295" y="2270348"/>
            <a:ext cx="1933575" cy="1195387"/>
            <a:chOff x="5851525" y="2198340"/>
            <a:chExt cx="1933575" cy="1195387"/>
          </a:xfrm>
        </p:grpSpPr>
        <p:sp>
          <p:nvSpPr>
            <p:cNvPr id="27" name="Freeform 4"/>
            <p:cNvSpPr/>
            <p:nvPr/>
          </p:nvSpPr>
          <p:spPr bwMode="auto">
            <a:xfrm flipH="1">
              <a:off x="6921500" y="3004790"/>
              <a:ext cx="863600" cy="388937"/>
            </a:xfrm>
            <a:custGeom>
              <a:avLst/>
              <a:gdLst>
                <a:gd name="T0" fmla="*/ 863600 w 2331"/>
                <a:gd name="T1" fmla="*/ 388937 h 688"/>
                <a:gd name="T2" fmla="*/ 38530 w 2331"/>
                <a:gd name="T3" fmla="*/ 78014 h 688"/>
                <a:gd name="T4" fmla="*/ 772831 w 2331"/>
                <a:gd name="T5" fmla="*/ 0 h 688"/>
                <a:gd name="T6" fmla="*/ 863600 w 2331"/>
                <a:gd name="T7" fmla="*/ 3889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28" name="Freeform 16"/>
            <p:cNvSpPr/>
            <p:nvPr/>
          </p:nvSpPr>
          <p:spPr bwMode="auto">
            <a:xfrm flipH="1">
              <a:off x="5851525" y="2198340"/>
              <a:ext cx="1082675" cy="1189037"/>
            </a:xfrm>
            <a:custGeom>
              <a:avLst/>
              <a:gdLst>
                <a:gd name="T0" fmla="*/ 0 w 973"/>
                <a:gd name="T1" fmla="*/ 0 h 1069"/>
                <a:gd name="T2" fmla="*/ 0 w 973"/>
                <a:gd name="T3" fmla="*/ 1189037 h 1069"/>
                <a:gd name="T4" fmla="*/ 1082675 w 973"/>
                <a:gd name="T5" fmla="*/ 1169016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29" name="Freeform 17"/>
            <p:cNvSpPr/>
            <p:nvPr/>
          </p:nvSpPr>
          <p:spPr bwMode="auto">
            <a:xfrm flipH="1">
              <a:off x="6934200" y="2198340"/>
              <a:ext cx="219075" cy="1189037"/>
            </a:xfrm>
            <a:custGeom>
              <a:avLst/>
              <a:gdLst>
                <a:gd name="T0" fmla="*/ 0 w 197"/>
                <a:gd name="T1" fmla="*/ 136812 h 1069"/>
                <a:gd name="T2" fmla="*/ 0 w 197"/>
                <a:gd name="T3" fmla="*/ 1053338 h 1069"/>
                <a:gd name="T4" fmla="*/ 219075 w 197"/>
                <a:gd name="T5" fmla="*/ 1189037 h 1069"/>
                <a:gd name="T6" fmla="*/ 219075 w 197"/>
                <a:gd name="T7" fmla="*/ 0 h 1069"/>
                <a:gd name="T8" fmla="*/ 0 w 197"/>
                <a:gd name="T9" fmla="*/ 136812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30" name="WordArt 37"/>
            <p:cNvSpPr>
              <a:spLocks noChangeArrowheads="1" noChangeShapeType="1" noTextEdit="1"/>
            </p:cNvSpPr>
            <p:nvPr/>
          </p:nvSpPr>
          <p:spPr bwMode="auto">
            <a:xfrm>
              <a:off x="5940425" y="3011140"/>
              <a:ext cx="174625" cy="223043"/>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dirty="0" smtClean="0">
                  <a:solidFill>
                    <a:srgbClr val="92D050"/>
                  </a:solidFill>
                  <a:latin typeface="微软雅黑" panose="020B0503020204020204" pitchFamily="34" charset="-122"/>
                  <a:ea typeface="微软雅黑" panose="020B0503020204020204" pitchFamily="34" charset="-122"/>
                  <a:cs typeface="Arial" panose="020B0604020202020204"/>
                </a:rPr>
                <a:t>5</a:t>
              </a:r>
              <a:endParaRPr lang="zh-CN" altLang="en-US" sz="3600" kern="10" dirty="0" smtClean="0">
                <a:solidFill>
                  <a:srgbClr val="92D050"/>
                </a:solidFill>
                <a:latin typeface="微软雅黑" panose="020B0503020204020204" pitchFamily="34" charset="-122"/>
                <a:ea typeface="微软雅黑" panose="020B0503020204020204" pitchFamily="34" charset="-122"/>
                <a:cs typeface="Arial" panose="020B0604020202020204"/>
              </a:endParaRPr>
            </a:p>
          </p:txBody>
        </p:sp>
      </p:grpSp>
      <p:grpSp>
        <p:nvGrpSpPr>
          <p:cNvPr id="31" name="组合 30"/>
          <p:cNvGrpSpPr/>
          <p:nvPr/>
        </p:nvGrpSpPr>
        <p:grpSpPr>
          <a:xfrm>
            <a:off x="7290370" y="2187798"/>
            <a:ext cx="1962150" cy="1392237"/>
            <a:chOff x="7213600" y="2115790"/>
            <a:chExt cx="1962150" cy="1392237"/>
          </a:xfrm>
        </p:grpSpPr>
        <p:sp>
          <p:nvSpPr>
            <p:cNvPr id="32" name="Freeform 5"/>
            <p:cNvSpPr/>
            <p:nvPr/>
          </p:nvSpPr>
          <p:spPr bwMode="auto">
            <a:xfrm flipH="1">
              <a:off x="8337550" y="3141315"/>
              <a:ext cx="838200" cy="363537"/>
            </a:xfrm>
            <a:custGeom>
              <a:avLst/>
              <a:gdLst>
                <a:gd name="T0" fmla="*/ 838200 w 2331"/>
                <a:gd name="T1" fmla="*/ 363537 h 688"/>
                <a:gd name="T2" fmla="*/ 37397 w 2331"/>
                <a:gd name="T3" fmla="*/ 72919 h 688"/>
                <a:gd name="T4" fmla="*/ 750101 w 2331"/>
                <a:gd name="T5" fmla="*/ 0 h 688"/>
                <a:gd name="T6" fmla="*/ 838200 w 2331"/>
                <a:gd name="T7" fmla="*/ 363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33" name="Freeform 14"/>
            <p:cNvSpPr/>
            <p:nvPr/>
          </p:nvSpPr>
          <p:spPr bwMode="auto">
            <a:xfrm flipH="1">
              <a:off x="7213600" y="2115790"/>
              <a:ext cx="1119188" cy="1392237"/>
            </a:xfrm>
            <a:custGeom>
              <a:avLst/>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34" name="Freeform 15"/>
            <p:cNvSpPr/>
            <p:nvPr/>
          </p:nvSpPr>
          <p:spPr bwMode="auto">
            <a:xfrm flipH="1">
              <a:off x="8332788" y="2115790"/>
              <a:ext cx="377825" cy="1392237"/>
            </a:xfrm>
            <a:custGeom>
              <a:avLst/>
              <a:gdLst>
                <a:gd name="T0" fmla="*/ 0 w 339"/>
                <a:gd name="T1" fmla="*/ 122419 h 1251"/>
                <a:gd name="T2" fmla="*/ 0 w 339"/>
                <a:gd name="T3" fmla="*/ 1201931 h 1251"/>
                <a:gd name="T4" fmla="*/ 377825 w 339"/>
                <a:gd name="T5" fmla="*/ 1392237 h 1251"/>
                <a:gd name="T6" fmla="*/ 377825 w 339"/>
                <a:gd name="T7" fmla="*/ 0 h 1251"/>
                <a:gd name="T8" fmla="*/ 0 w 339"/>
                <a:gd name="T9" fmla="*/ 122419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35" name="WordArt 38"/>
            <p:cNvSpPr>
              <a:spLocks noChangeArrowheads="1" noChangeShapeType="1" noTextEdit="1"/>
            </p:cNvSpPr>
            <p:nvPr/>
          </p:nvSpPr>
          <p:spPr bwMode="auto">
            <a:xfrm>
              <a:off x="7308850" y="3076227"/>
              <a:ext cx="182563" cy="28098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dirty="0" smtClean="0">
                  <a:solidFill>
                    <a:srgbClr val="92D050"/>
                  </a:solidFill>
                  <a:latin typeface="微软雅黑" panose="020B0503020204020204" pitchFamily="34" charset="-122"/>
                  <a:ea typeface="微软雅黑" panose="020B0503020204020204" pitchFamily="34" charset="-122"/>
                  <a:cs typeface="Arial" panose="020B0604020202020204"/>
                </a:rPr>
                <a:t>6</a:t>
              </a:r>
              <a:endParaRPr lang="zh-CN" altLang="en-US" sz="3600" kern="10" dirty="0" smtClean="0">
                <a:solidFill>
                  <a:srgbClr val="92D050"/>
                </a:solidFill>
                <a:latin typeface="微软雅黑" panose="020B0503020204020204" pitchFamily="34" charset="-122"/>
                <a:ea typeface="微软雅黑" panose="020B0503020204020204" pitchFamily="34" charset="-122"/>
                <a:cs typeface="Arial" panose="020B0604020202020204"/>
              </a:endParaRPr>
            </a:p>
          </p:txBody>
        </p:sp>
      </p:grpSp>
      <p:sp>
        <p:nvSpPr>
          <p:cNvPr id="36" name="Freeform 39"/>
          <p:cNvSpPr/>
          <p:nvPr/>
        </p:nvSpPr>
        <p:spPr bwMode="auto">
          <a:xfrm>
            <a:off x="1857945" y="4010248"/>
            <a:ext cx="23813" cy="1587"/>
          </a:xfrm>
          <a:custGeom>
            <a:avLst/>
            <a:gdLst>
              <a:gd name="T0" fmla="*/ 23813 w 12"/>
              <a:gd name="T1" fmla="*/ 0 h 1587"/>
              <a:gd name="T2" fmla="*/ 0 w 12"/>
              <a:gd name="T3" fmla="*/ 0 h 1587"/>
              <a:gd name="T4" fmla="*/ 23813 w 12"/>
              <a:gd name="T5" fmla="*/ 0 h 1587"/>
              <a:gd name="T6" fmla="*/ 23813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ysClr val="windowText" lastClr="000000"/>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1419795" y="2270348"/>
            <a:ext cx="1935163" cy="1252537"/>
            <a:chOff x="1343025" y="2198340"/>
            <a:chExt cx="1935163" cy="1252537"/>
          </a:xfrm>
        </p:grpSpPr>
        <p:sp>
          <p:nvSpPr>
            <p:cNvPr id="38" name="Freeform 6"/>
            <p:cNvSpPr/>
            <p:nvPr/>
          </p:nvSpPr>
          <p:spPr bwMode="auto">
            <a:xfrm>
              <a:off x="1343025" y="3007965"/>
              <a:ext cx="838200" cy="363537"/>
            </a:xfrm>
            <a:custGeom>
              <a:avLst/>
              <a:gdLst>
                <a:gd name="T0" fmla="*/ 838200 w 2331"/>
                <a:gd name="T1" fmla="*/ 363537 h 688"/>
                <a:gd name="T2" fmla="*/ 37397 w 2331"/>
                <a:gd name="T3" fmla="*/ 72919 h 688"/>
                <a:gd name="T4" fmla="*/ 750101 w 2331"/>
                <a:gd name="T5" fmla="*/ 0 h 688"/>
                <a:gd name="T6" fmla="*/ 838200 w 2331"/>
                <a:gd name="T7" fmla="*/ 363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39" name="Freeform 10"/>
            <p:cNvSpPr/>
            <p:nvPr/>
          </p:nvSpPr>
          <p:spPr bwMode="auto">
            <a:xfrm>
              <a:off x="2195513" y="2212627"/>
              <a:ext cx="1082675" cy="1189038"/>
            </a:xfrm>
            <a:custGeom>
              <a:avLst/>
              <a:gdLst>
                <a:gd name="T0" fmla="*/ 0 w 973"/>
                <a:gd name="T1" fmla="*/ 0 h 1069"/>
                <a:gd name="T2" fmla="*/ 0 w 973"/>
                <a:gd name="T3" fmla="*/ 1189038 h 1069"/>
                <a:gd name="T4" fmla="*/ 1082675 w 973"/>
                <a:gd name="T5" fmla="*/ 1169017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40" name="Freeform 11"/>
            <p:cNvSpPr/>
            <p:nvPr/>
          </p:nvSpPr>
          <p:spPr bwMode="auto">
            <a:xfrm>
              <a:off x="1985963" y="2198340"/>
              <a:ext cx="219075" cy="1189037"/>
            </a:xfrm>
            <a:custGeom>
              <a:avLst/>
              <a:gdLst>
                <a:gd name="T0" fmla="*/ 0 w 197"/>
                <a:gd name="T1" fmla="*/ 136812 h 1069"/>
                <a:gd name="T2" fmla="*/ 0 w 197"/>
                <a:gd name="T3" fmla="*/ 1053338 h 1069"/>
                <a:gd name="T4" fmla="*/ 219075 w 197"/>
                <a:gd name="T5" fmla="*/ 1189037 h 1069"/>
                <a:gd name="T6" fmla="*/ 219075 w 197"/>
                <a:gd name="T7" fmla="*/ 0 h 1069"/>
                <a:gd name="T8" fmla="*/ 0 w 197"/>
                <a:gd name="T9" fmla="*/ 136812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41" name="Freeform 32"/>
            <p:cNvSpPr/>
            <p:nvPr/>
          </p:nvSpPr>
          <p:spPr bwMode="auto">
            <a:xfrm>
              <a:off x="2124075" y="3449290"/>
              <a:ext cx="23813" cy="1587"/>
            </a:xfrm>
            <a:custGeom>
              <a:avLst/>
              <a:gdLst>
                <a:gd name="T0" fmla="*/ 23813 w 12"/>
                <a:gd name="T1" fmla="*/ 0 h 1587"/>
                <a:gd name="T2" fmla="*/ 0 w 12"/>
                <a:gd name="T3" fmla="*/ 0 h 1587"/>
                <a:gd name="T4" fmla="*/ 23813 w 12"/>
                <a:gd name="T5" fmla="*/ 0 h 1587"/>
                <a:gd name="T6" fmla="*/ 23813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42" name="WordArt 34"/>
            <p:cNvSpPr>
              <a:spLocks noChangeArrowheads="1" noChangeShapeType="1" noTextEdit="1"/>
            </p:cNvSpPr>
            <p:nvPr/>
          </p:nvSpPr>
          <p:spPr bwMode="auto">
            <a:xfrm>
              <a:off x="2287588" y="3011140"/>
              <a:ext cx="174625" cy="280987"/>
            </a:xfrm>
            <a:prstGeom prst="rect">
              <a:avLst/>
            </a:prstGeom>
            <a:noFill/>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dirty="0" smtClean="0">
                  <a:solidFill>
                    <a:srgbClr val="92D050"/>
                  </a:solidFill>
                  <a:latin typeface="微软雅黑" panose="020B0503020204020204" pitchFamily="34" charset="-122"/>
                  <a:ea typeface="微软雅黑" panose="020B0503020204020204" pitchFamily="34" charset="-122"/>
                  <a:cs typeface="Arial" panose="020B0604020202020204"/>
                </a:rPr>
                <a:t>2</a:t>
              </a:r>
              <a:endParaRPr lang="zh-CN" altLang="en-US" sz="3600" kern="10" dirty="0" smtClean="0">
                <a:solidFill>
                  <a:srgbClr val="92D050"/>
                </a:solidFill>
                <a:latin typeface="微软雅黑" panose="020B0503020204020204" pitchFamily="34" charset="-122"/>
                <a:ea typeface="微软雅黑" panose="020B0503020204020204" pitchFamily="34" charset="-122"/>
                <a:cs typeface="Arial" panose="020B0604020202020204"/>
              </a:endParaRPr>
            </a:p>
          </p:txBody>
        </p:sp>
      </p:grpSp>
      <p:grpSp>
        <p:nvGrpSpPr>
          <p:cNvPr id="43" name="组合 42"/>
          <p:cNvGrpSpPr/>
          <p:nvPr/>
        </p:nvGrpSpPr>
        <p:grpSpPr>
          <a:xfrm>
            <a:off x="-104205" y="2187798"/>
            <a:ext cx="2106613" cy="1397000"/>
            <a:chOff x="-180975" y="2115790"/>
            <a:chExt cx="2106613" cy="1397000"/>
          </a:xfrm>
          <a:solidFill>
            <a:srgbClr val="92D050"/>
          </a:solidFill>
        </p:grpSpPr>
        <p:sp>
          <p:nvSpPr>
            <p:cNvPr id="44" name="Freeform 3"/>
            <p:cNvSpPr/>
            <p:nvPr/>
          </p:nvSpPr>
          <p:spPr bwMode="auto">
            <a:xfrm>
              <a:off x="-180975" y="3149252"/>
              <a:ext cx="984250" cy="363538"/>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pFill/>
            <a:ln w="9525">
              <a:noFill/>
              <a:round/>
            </a:ln>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45" name="Freeform 8"/>
            <p:cNvSpPr/>
            <p:nvPr/>
          </p:nvSpPr>
          <p:spPr bwMode="auto">
            <a:xfrm>
              <a:off x="806450" y="2115790"/>
              <a:ext cx="1119188" cy="1392237"/>
            </a:xfrm>
            <a:custGeom>
              <a:avLst/>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ysClr val="windowText" lastClr="000000"/>
                </a:solidFill>
                <a:latin typeface="微软雅黑" panose="020B0503020204020204" pitchFamily="34" charset="-122"/>
                <a:ea typeface="微软雅黑" panose="020B0503020204020204" pitchFamily="34" charset="-122"/>
              </a:endParaRPr>
            </a:p>
          </p:txBody>
        </p:sp>
        <p:sp>
          <p:nvSpPr>
            <p:cNvPr id="46" name="Freeform 9"/>
            <p:cNvSpPr/>
            <p:nvPr/>
          </p:nvSpPr>
          <p:spPr bwMode="auto">
            <a:xfrm>
              <a:off x="428625" y="2115790"/>
              <a:ext cx="377825" cy="1392237"/>
            </a:xfrm>
            <a:custGeom>
              <a:avLst/>
              <a:gdLst>
                <a:gd name="T0" fmla="*/ 0 w 339"/>
                <a:gd name="T1" fmla="*/ 122419 h 1251"/>
                <a:gd name="T2" fmla="*/ 0 w 339"/>
                <a:gd name="T3" fmla="*/ 1201931 h 1251"/>
                <a:gd name="T4" fmla="*/ 377825 w 339"/>
                <a:gd name="T5" fmla="*/ 1392237 h 1251"/>
                <a:gd name="T6" fmla="*/ 377825 w 339"/>
                <a:gd name="T7" fmla="*/ 0 h 1251"/>
                <a:gd name="T8" fmla="*/ 0 w 339"/>
                <a:gd name="T9" fmla="*/ 122419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ysClr val="windowText" lastClr="000000"/>
                </a:solidFill>
                <a:latin typeface="微软雅黑" panose="020B0503020204020204" pitchFamily="34" charset="-122"/>
                <a:ea typeface="微软雅黑" panose="020B0503020204020204" pitchFamily="34" charset="-122"/>
              </a:endParaRPr>
            </a:p>
          </p:txBody>
        </p:sp>
        <p:sp>
          <p:nvSpPr>
            <p:cNvPr id="47" name="WordArt 33"/>
            <p:cNvSpPr>
              <a:spLocks noChangeArrowheads="1" noChangeShapeType="1" noTextEdit="1"/>
            </p:cNvSpPr>
            <p:nvPr/>
          </p:nvSpPr>
          <p:spPr bwMode="auto">
            <a:xfrm>
              <a:off x="939800" y="3093690"/>
              <a:ext cx="138113" cy="280987"/>
            </a:xfrm>
            <a:prstGeom prst="rect">
              <a:avLst/>
            </a:prstGeom>
            <a:grpFill/>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FFFFFF"/>
                  </a:solidFill>
                  <a:latin typeface="微软雅黑" panose="020B0503020204020204" pitchFamily="34" charset="-122"/>
                  <a:ea typeface="微软雅黑" panose="020B0503020204020204" pitchFamily="34" charset="-122"/>
                  <a:cs typeface="Arial" panose="020B0604020202020204"/>
                </a:rPr>
                <a:t>1</a:t>
              </a:r>
              <a:endParaRPr lang="zh-CN" altLang="en-US" sz="3600" kern="10">
                <a:solidFill>
                  <a:srgbClr val="FFFFFF"/>
                </a:solidFill>
                <a:latin typeface="微软雅黑" panose="020B0503020204020204" pitchFamily="34" charset="-122"/>
                <a:ea typeface="微软雅黑" panose="020B0503020204020204" pitchFamily="34" charset="-122"/>
                <a:cs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25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75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100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125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par>
                          <p:cTn id="31" fill="hold">
                            <p:stCondLst>
                              <p:cond delay="1500"/>
                            </p:stCondLst>
                            <p:childTnLst>
                              <p:par>
                                <p:cTn id="32" presetID="22" presetClass="entr" presetSubtype="1"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2500"/>
                            </p:stCondLst>
                            <p:childTnLst>
                              <p:par>
                                <p:cTn id="40" presetID="22" presetClass="entr" presetSubtype="4"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up)">
                                      <p:cBhvr>
                                        <p:cTn id="50" dur="500"/>
                                        <p:tgtEl>
                                          <p:spTgt spid="14"/>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p:stCondLst>
                              <p:cond delay="4500"/>
                            </p:stCondLst>
                            <p:childTnLst>
                              <p:par>
                                <p:cTn id="56" presetID="22" presetClass="entr" presetSubtype="4"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par>
                          <p:cTn id="63" fill="hold">
                            <p:stCondLst>
                              <p:cond delay="5500"/>
                            </p:stCondLst>
                            <p:childTnLst>
                              <p:par>
                                <p:cTn id="64" presetID="22" presetClass="entr" presetSubtype="1"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up)">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p:bldP spid="10" grpId="0" animBg="1"/>
      <p:bldP spid="11" grpId="0"/>
      <p:bldP spid="12" grpId="0" animBg="1"/>
      <p:bldP spid="13" grpId="0"/>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graphicFrame>
        <p:nvGraphicFramePr>
          <p:cNvPr id="5" name="Chart 15"/>
          <p:cNvGraphicFramePr>
            <a:graphicFrameLocks noChangeAspect="1"/>
          </p:cNvGraphicFramePr>
          <p:nvPr/>
        </p:nvGraphicFramePr>
        <p:xfrm>
          <a:off x="1268172" y="969365"/>
          <a:ext cx="1566999" cy="16200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Chart 16"/>
          <p:cNvGraphicFramePr>
            <a:graphicFrameLocks noChangeAspect="1"/>
          </p:cNvGraphicFramePr>
          <p:nvPr/>
        </p:nvGraphicFramePr>
        <p:xfrm>
          <a:off x="2881300" y="969365"/>
          <a:ext cx="1566999" cy="16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17"/>
          <p:cNvGraphicFramePr>
            <a:graphicFrameLocks noChangeAspect="1"/>
          </p:cNvGraphicFramePr>
          <p:nvPr/>
        </p:nvGraphicFramePr>
        <p:xfrm>
          <a:off x="4498651" y="958479"/>
          <a:ext cx="1566999"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18"/>
          <p:cNvGraphicFramePr>
            <a:graphicFrameLocks noChangeAspect="1"/>
          </p:cNvGraphicFramePr>
          <p:nvPr/>
        </p:nvGraphicFramePr>
        <p:xfrm>
          <a:off x="6111708" y="947306"/>
          <a:ext cx="1566999"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692191" y="1488117"/>
            <a:ext cx="740228" cy="650948"/>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70000"/>
              </a:lnSpc>
              <a:spcBef>
                <a:spcPts val="0"/>
              </a:spcBef>
              <a:spcAft>
                <a:spcPts val="0"/>
              </a:spcAft>
              <a:buClrTx/>
              <a:buSzTx/>
              <a:buFontTx/>
              <a:buNone/>
              <a:defRPr/>
            </a:pPr>
            <a:r>
              <a:rPr kumimoji="0" lang="id-ID" sz="3000" b="1" i="0" u="none" strike="noStrike" kern="0" cap="none" spc="0" normalizeH="0" baseline="0" noProof="0" dirty="0" smtClean="0">
                <a:ln>
                  <a:noFill/>
                </a:ln>
                <a:solidFill>
                  <a:srgbClr val="E7E6E6">
                    <a:lumMod val="50000"/>
                  </a:srgbClr>
                </a:solidFill>
                <a:effectLst/>
                <a:uLnTx/>
                <a:uFillTx/>
              </a:rPr>
              <a:t>55</a:t>
            </a:r>
            <a:endParaRPr kumimoji="0" lang="id-ID" sz="3000" b="1" i="0" u="none" strike="noStrike" kern="0" cap="none" spc="0" normalizeH="0" baseline="0" noProof="0" dirty="0" smtClean="0">
              <a:ln>
                <a:noFill/>
              </a:ln>
              <a:solidFill>
                <a:srgbClr val="E7E6E6">
                  <a:lumMod val="50000"/>
                </a:srgbClr>
              </a:solidFill>
              <a:effectLst/>
              <a:uLnTx/>
              <a:uFillTx/>
            </a:endParaRPr>
          </a:p>
          <a:p>
            <a:pPr marL="0" marR="0" lvl="0" indent="0" algn="ctr" defTabSz="914400" eaLnBrk="1" fontAlgn="auto" latinLnBrk="0" hangingPunct="1">
              <a:lnSpc>
                <a:spcPct val="70000"/>
              </a:lnSpc>
              <a:spcBef>
                <a:spcPts val="0"/>
              </a:spcBef>
              <a:spcAft>
                <a:spcPts val="0"/>
              </a:spcAft>
              <a:buClrTx/>
              <a:buSzTx/>
              <a:buFontTx/>
              <a:buNone/>
              <a:defRPr/>
            </a:pPr>
            <a:r>
              <a:rPr kumimoji="0" lang="id-ID" sz="2400" b="0" i="0" u="none" strike="noStrike" kern="0" cap="none" spc="0" normalizeH="0" baseline="0" noProof="0" dirty="0">
                <a:ln>
                  <a:noFill/>
                </a:ln>
                <a:solidFill>
                  <a:srgbClr val="E7E6E6">
                    <a:lumMod val="75000"/>
                  </a:srgbClr>
                </a:solidFill>
                <a:effectLst/>
                <a:uLnTx/>
                <a:uFillTx/>
              </a:rPr>
              <a:t>%</a:t>
            </a:r>
            <a:endParaRPr kumimoji="0" lang="id-ID" sz="2400" b="0" i="0" u="none" strike="noStrike" kern="0" cap="none" spc="0" normalizeH="0" baseline="0" noProof="0" dirty="0">
              <a:ln>
                <a:noFill/>
              </a:ln>
              <a:solidFill>
                <a:srgbClr val="E7E6E6">
                  <a:lumMod val="75000"/>
                </a:srgbClr>
              </a:solidFill>
              <a:effectLst/>
              <a:uLnTx/>
              <a:uFillTx/>
            </a:endParaRPr>
          </a:p>
        </p:txBody>
      </p:sp>
      <p:sp>
        <p:nvSpPr>
          <p:cNvPr id="10" name="TextBox 9"/>
          <p:cNvSpPr txBox="1"/>
          <p:nvPr/>
        </p:nvSpPr>
        <p:spPr>
          <a:xfrm>
            <a:off x="3287895" y="1488118"/>
            <a:ext cx="740228" cy="650948"/>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70000"/>
              </a:lnSpc>
              <a:spcBef>
                <a:spcPts val="0"/>
              </a:spcBef>
              <a:spcAft>
                <a:spcPts val="0"/>
              </a:spcAft>
              <a:buClrTx/>
              <a:buSzTx/>
              <a:buFontTx/>
              <a:buNone/>
              <a:defRPr/>
            </a:pPr>
            <a:r>
              <a:rPr kumimoji="0" lang="id-ID" sz="3000" b="1" i="0" u="none" strike="noStrike" kern="0" cap="none" spc="0" normalizeH="0" baseline="0" noProof="0" dirty="0" smtClean="0">
                <a:ln>
                  <a:noFill/>
                </a:ln>
                <a:solidFill>
                  <a:srgbClr val="E7E6E6">
                    <a:lumMod val="50000"/>
                  </a:srgbClr>
                </a:solidFill>
                <a:effectLst/>
                <a:uLnTx/>
                <a:uFillTx/>
              </a:rPr>
              <a:t>45</a:t>
            </a:r>
            <a:endParaRPr kumimoji="0" lang="id-ID" sz="3000" b="1" i="0" u="none" strike="noStrike" kern="0" cap="none" spc="0" normalizeH="0" baseline="0" noProof="0" dirty="0" smtClean="0">
              <a:ln>
                <a:noFill/>
              </a:ln>
              <a:solidFill>
                <a:srgbClr val="E7E6E6">
                  <a:lumMod val="50000"/>
                </a:srgbClr>
              </a:solidFill>
              <a:effectLst/>
              <a:uLnTx/>
              <a:uFillTx/>
            </a:endParaRPr>
          </a:p>
          <a:p>
            <a:pPr marL="0" marR="0" lvl="0" indent="0" algn="ctr" defTabSz="914400" eaLnBrk="1" fontAlgn="auto" latinLnBrk="0" hangingPunct="1">
              <a:lnSpc>
                <a:spcPct val="70000"/>
              </a:lnSpc>
              <a:spcBef>
                <a:spcPts val="0"/>
              </a:spcBef>
              <a:spcAft>
                <a:spcPts val="0"/>
              </a:spcAft>
              <a:buClrTx/>
              <a:buSzTx/>
              <a:buFontTx/>
              <a:buNone/>
              <a:defRPr/>
            </a:pPr>
            <a:r>
              <a:rPr kumimoji="0" lang="id-ID" sz="2400" b="0" i="0" u="none" strike="noStrike" kern="0" cap="none" spc="0" normalizeH="0" baseline="0" noProof="0" dirty="0">
                <a:ln>
                  <a:noFill/>
                </a:ln>
                <a:solidFill>
                  <a:srgbClr val="E7E6E6">
                    <a:lumMod val="75000"/>
                  </a:srgbClr>
                </a:solidFill>
                <a:effectLst/>
                <a:uLnTx/>
                <a:uFillTx/>
              </a:rPr>
              <a:t>%</a:t>
            </a:r>
            <a:endParaRPr kumimoji="0" lang="id-ID" sz="2400" b="0" i="0" u="none" strike="noStrike" kern="0" cap="none" spc="0" normalizeH="0" baseline="0" noProof="0" dirty="0">
              <a:ln>
                <a:noFill/>
              </a:ln>
              <a:solidFill>
                <a:srgbClr val="E7E6E6">
                  <a:lumMod val="75000"/>
                </a:srgbClr>
              </a:solidFill>
              <a:effectLst/>
              <a:uLnTx/>
              <a:uFillTx/>
            </a:endParaRPr>
          </a:p>
        </p:txBody>
      </p:sp>
      <p:sp>
        <p:nvSpPr>
          <p:cNvPr id="11" name="TextBox 10"/>
          <p:cNvSpPr txBox="1"/>
          <p:nvPr/>
        </p:nvSpPr>
        <p:spPr>
          <a:xfrm>
            <a:off x="4918504" y="1488117"/>
            <a:ext cx="740228" cy="650948"/>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70000"/>
              </a:lnSpc>
              <a:spcBef>
                <a:spcPts val="0"/>
              </a:spcBef>
              <a:spcAft>
                <a:spcPts val="0"/>
              </a:spcAft>
              <a:buClrTx/>
              <a:buSzTx/>
              <a:buFontTx/>
              <a:buNone/>
              <a:defRPr/>
            </a:pPr>
            <a:r>
              <a:rPr kumimoji="0" lang="id-ID" sz="3000" b="1" i="0" u="none" strike="noStrike" kern="0" cap="none" spc="0" normalizeH="0" baseline="0" noProof="0" dirty="0" smtClean="0">
                <a:ln>
                  <a:noFill/>
                </a:ln>
                <a:solidFill>
                  <a:srgbClr val="E7E6E6">
                    <a:lumMod val="50000"/>
                  </a:srgbClr>
                </a:solidFill>
                <a:effectLst/>
                <a:uLnTx/>
                <a:uFillTx/>
              </a:rPr>
              <a:t>75</a:t>
            </a:r>
            <a:endParaRPr kumimoji="0" lang="id-ID" sz="3000" b="1" i="0" u="none" strike="noStrike" kern="0" cap="none" spc="0" normalizeH="0" baseline="0" noProof="0" dirty="0" smtClean="0">
              <a:ln>
                <a:noFill/>
              </a:ln>
              <a:solidFill>
                <a:srgbClr val="E7E6E6">
                  <a:lumMod val="50000"/>
                </a:srgbClr>
              </a:solidFill>
              <a:effectLst/>
              <a:uLnTx/>
              <a:uFillTx/>
            </a:endParaRPr>
          </a:p>
          <a:p>
            <a:pPr marL="0" marR="0" lvl="0" indent="0" algn="ctr" defTabSz="914400" eaLnBrk="1" fontAlgn="auto" latinLnBrk="0" hangingPunct="1">
              <a:lnSpc>
                <a:spcPct val="70000"/>
              </a:lnSpc>
              <a:spcBef>
                <a:spcPts val="0"/>
              </a:spcBef>
              <a:spcAft>
                <a:spcPts val="0"/>
              </a:spcAft>
              <a:buClrTx/>
              <a:buSzTx/>
              <a:buFontTx/>
              <a:buNone/>
              <a:defRPr/>
            </a:pPr>
            <a:r>
              <a:rPr kumimoji="0" lang="id-ID" sz="2400" b="0" i="0" u="none" strike="noStrike" kern="0" cap="none" spc="0" normalizeH="0" baseline="0" noProof="0" dirty="0">
                <a:ln>
                  <a:noFill/>
                </a:ln>
                <a:solidFill>
                  <a:srgbClr val="E7E6E6">
                    <a:lumMod val="75000"/>
                  </a:srgbClr>
                </a:solidFill>
                <a:effectLst/>
                <a:uLnTx/>
                <a:uFillTx/>
              </a:rPr>
              <a:t>%</a:t>
            </a:r>
            <a:endParaRPr kumimoji="0" lang="id-ID" sz="2400" b="0" i="0" u="none" strike="noStrike" kern="0" cap="none" spc="0" normalizeH="0" baseline="0" noProof="0" dirty="0">
              <a:ln>
                <a:noFill/>
              </a:ln>
              <a:solidFill>
                <a:srgbClr val="E7E6E6">
                  <a:lumMod val="75000"/>
                </a:srgbClr>
              </a:solidFill>
              <a:effectLst/>
              <a:uLnTx/>
              <a:uFillTx/>
            </a:endParaRPr>
          </a:p>
        </p:txBody>
      </p:sp>
      <p:sp>
        <p:nvSpPr>
          <p:cNvPr id="12" name="TextBox 11"/>
          <p:cNvSpPr txBox="1"/>
          <p:nvPr/>
        </p:nvSpPr>
        <p:spPr>
          <a:xfrm>
            <a:off x="6525095" y="1488117"/>
            <a:ext cx="740228" cy="650948"/>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70000"/>
              </a:lnSpc>
              <a:spcBef>
                <a:spcPts val="0"/>
              </a:spcBef>
              <a:spcAft>
                <a:spcPts val="0"/>
              </a:spcAft>
              <a:buClrTx/>
              <a:buSzTx/>
              <a:buFontTx/>
              <a:buNone/>
              <a:defRPr/>
            </a:pPr>
            <a:r>
              <a:rPr kumimoji="0" lang="id-ID" sz="3000" b="1" i="0" u="none" strike="noStrike" kern="0" cap="none" spc="0" normalizeH="0" baseline="0" noProof="0" dirty="0" smtClean="0">
                <a:ln>
                  <a:noFill/>
                </a:ln>
                <a:solidFill>
                  <a:srgbClr val="E7E6E6">
                    <a:lumMod val="50000"/>
                  </a:srgbClr>
                </a:solidFill>
                <a:effectLst/>
                <a:uLnTx/>
                <a:uFillTx/>
              </a:rPr>
              <a:t>60</a:t>
            </a:r>
            <a:endParaRPr kumimoji="0" lang="id-ID" sz="3000" b="1" i="0" u="none" strike="noStrike" kern="0" cap="none" spc="0" normalizeH="0" baseline="0" noProof="0" dirty="0" smtClean="0">
              <a:ln>
                <a:noFill/>
              </a:ln>
              <a:solidFill>
                <a:srgbClr val="E7E6E6">
                  <a:lumMod val="50000"/>
                </a:srgbClr>
              </a:solidFill>
              <a:effectLst/>
              <a:uLnTx/>
              <a:uFillTx/>
            </a:endParaRPr>
          </a:p>
          <a:p>
            <a:pPr marL="0" marR="0" lvl="0" indent="0" algn="ctr" defTabSz="914400" eaLnBrk="1" fontAlgn="auto" latinLnBrk="0" hangingPunct="1">
              <a:lnSpc>
                <a:spcPct val="70000"/>
              </a:lnSpc>
              <a:spcBef>
                <a:spcPts val="0"/>
              </a:spcBef>
              <a:spcAft>
                <a:spcPts val="0"/>
              </a:spcAft>
              <a:buClrTx/>
              <a:buSzTx/>
              <a:buFontTx/>
              <a:buNone/>
              <a:defRPr/>
            </a:pPr>
            <a:r>
              <a:rPr kumimoji="0" lang="id-ID" sz="2400" b="0" i="0" u="none" strike="noStrike" kern="0" cap="none" spc="0" normalizeH="0" baseline="0" noProof="0" dirty="0">
                <a:ln>
                  <a:noFill/>
                </a:ln>
                <a:solidFill>
                  <a:srgbClr val="E7E6E6">
                    <a:lumMod val="75000"/>
                  </a:srgbClr>
                </a:solidFill>
                <a:effectLst/>
                <a:uLnTx/>
                <a:uFillTx/>
              </a:rPr>
              <a:t>%</a:t>
            </a:r>
            <a:endParaRPr kumimoji="0" lang="id-ID" sz="2400" b="0" i="0" u="none" strike="noStrike" kern="0" cap="none" spc="0" normalizeH="0" baseline="0" noProof="0" dirty="0">
              <a:ln>
                <a:noFill/>
              </a:ln>
              <a:solidFill>
                <a:srgbClr val="E7E6E6">
                  <a:lumMod val="75000"/>
                </a:srgbClr>
              </a:solidFill>
              <a:effectLst/>
              <a:uLnTx/>
              <a:uFillTx/>
            </a:endParaRPr>
          </a:p>
        </p:txBody>
      </p:sp>
      <p:cxnSp>
        <p:nvCxnSpPr>
          <p:cNvPr id="13" name="Straight Connector 23"/>
          <p:cNvCxnSpPr/>
          <p:nvPr/>
        </p:nvCxnSpPr>
        <p:spPr>
          <a:xfrm>
            <a:off x="2023388" y="2535653"/>
            <a:ext cx="0" cy="305853"/>
          </a:xfrm>
          <a:prstGeom prst="line">
            <a:avLst/>
          </a:prstGeom>
          <a:noFill/>
          <a:ln w="19050" cap="flat" cmpd="sng" algn="ctr">
            <a:solidFill>
              <a:srgbClr val="E7E6E6">
                <a:lumMod val="75000"/>
              </a:srgbClr>
            </a:solidFill>
            <a:prstDash val="sysDot"/>
            <a:miter lim="800000"/>
            <a:headEnd type="none" w="lg" len="sm"/>
            <a:tailEnd type="oval" w="med" len="med"/>
          </a:ln>
          <a:effectLst/>
        </p:spPr>
      </p:cxnSp>
      <p:cxnSp>
        <p:nvCxnSpPr>
          <p:cNvPr id="14" name="Straight Connector 24"/>
          <p:cNvCxnSpPr/>
          <p:nvPr/>
        </p:nvCxnSpPr>
        <p:spPr>
          <a:xfrm>
            <a:off x="3660555" y="2535653"/>
            <a:ext cx="0" cy="305853"/>
          </a:xfrm>
          <a:prstGeom prst="line">
            <a:avLst/>
          </a:prstGeom>
          <a:noFill/>
          <a:ln w="19050" cap="flat" cmpd="sng" algn="ctr">
            <a:solidFill>
              <a:srgbClr val="E7E6E6">
                <a:lumMod val="75000"/>
              </a:srgbClr>
            </a:solidFill>
            <a:prstDash val="sysDot"/>
            <a:miter lim="800000"/>
            <a:headEnd type="none" w="lg" len="sm"/>
            <a:tailEnd type="oval" w="med" len="med"/>
          </a:ln>
          <a:effectLst/>
        </p:spPr>
      </p:cxnSp>
      <p:cxnSp>
        <p:nvCxnSpPr>
          <p:cNvPr id="15" name="Straight Connector 25"/>
          <p:cNvCxnSpPr/>
          <p:nvPr/>
        </p:nvCxnSpPr>
        <p:spPr>
          <a:xfrm>
            <a:off x="5297721" y="2525102"/>
            <a:ext cx="0" cy="301976"/>
          </a:xfrm>
          <a:prstGeom prst="line">
            <a:avLst/>
          </a:prstGeom>
          <a:noFill/>
          <a:ln w="19050" cap="flat" cmpd="sng" algn="ctr">
            <a:solidFill>
              <a:srgbClr val="E7E6E6">
                <a:lumMod val="75000"/>
              </a:srgbClr>
            </a:solidFill>
            <a:prstDash val="sysDot"/>
            <a:miter lim="800000"/>
            <a:headEnd type="none" w="lg" len="sm"/>
            <a:tailEnd type="oval" w="med" len="med"/>
          </a:ln>
          <a:effectLst/>
        </p:spPr>
      </p:cxnSp>
      <p:cxnSp>
        <p:nvCxnSpPr>
          <p:cNvPr id="16" name="Straight Connector 26"/>
          <p:cNvCxnSpPr/>
          <p:nvPr/>
        </p:nvCxnSpPr>
        <p:spPr>
          <a:xfrm>
            <a:off x="6934888" y="2504000"/>
            <a:ext cx="0" cy="301976"/>
          </a:xfrm>
          <a:prstGeom prst="line">
            <a:avLst/>
          </a:prstGeom>
          <a:noFill/>
          <a:ln w="19050" cap="flat" cmpd="sng" algn="ctr">
            <a:solidFill>
              <a:srgbClr val="E7E6E6">
                <a:lumMod val="75000"/>
              </a:srgbClr>
            </a:solidFill>
            <a:prstDash val="sysDot"/>
            <a:miter lim="800000"/>
            <a:headEnd type="none" w="lg" len="sm"/>
            <a:tailEnd type="oval" w="med" len="med"/>
          </a:ln>
          <a:effectLst/>
        </p:spPr>
      </p:cxnSp>
      <p:sp>
        <p:nvSpPr>
          <p:cNvPr id="17" name="TextBox 16"/>
          <p:cNvSpPr txBox="1"/>
          <p:nvPr/>
        </p:nvSpPr>
        <p:spPr>
          <a:xfrm>
            <a:off x="1534358" y="2869276"/>
            <a:ext cx="968807" cy="346249"/>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d-ID" sz="1800" b="1" i="0" u="none" strike="noStrike" kern="0" cap="none" spc="0" normalizeH="0" baseline="0" noProof="0" dirty="0" smtClean="0">
                <a:ln>
                  <a:noFill/>
                </a:ln>
                <a:solidFill>
                  <a:srgbClr val="E7E6E6">
                    <a:lumMod val="25000"/>
                  </a:srgbClr>
                </a:solidFill>
                <a:effectLst/>
                <a:uLnTx/>
                <a:uFillTx/>
              </a:rPr>
              <a:t>382.146</a:t>
            </a:r>
            <a:endParaRPr kumimoji="0" lang="id-ID" sz="1800" b="1" i="0" u="none" strike="noStrike" kern="0" cap="none" spc="0" normalizeH="0" baseline="0" noProof="0" dirty="0">
              <a:ln>
                <a:noFill/>
              </a:ln>
              <a:solidFill>
                <a:srgbClr val="E7E6E6">
                  <a:lumMod val="25000"/>
                </a:srgbClr>
              </a:solidFill>
              <a:effectLst/>
              <a:uLnTx/>
              <a:uFillTx/>
            </a:endParaRPr>
          </a:p>
        </p:txBody>
      </p:sp>
      <p:sp>
        <p:nvSpPr>
          <p:cNvPr id="18" name="TextBox 17"/>
          <p:cNvSpPr txBox="1"/>
          <p:nvPr/>
        </p:nvSpPr>
        <p:spPr>
          <a:xfrm>
            <a:off x="3171526" y="2869275"/>
            <a:ext cx="968807" cy="346249"/>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d-ID" sz="1800" b="1" i="0" u="none" strike="noStrike" kern="0" cap="none" spc="0" normalizeH="0" baseline="0" noProof="0" dirty="0" smtClean="0">
                <a:ln>
                  <a:noFill/>
                </a:ln>
                <a:solidFill>
                  <a:srgbClr val="E7E6E6">
                    <a:lumMod val="25000"/>
                  </a:srgbClr>
                </a:solidFill>
                <a:effectLst/>
                <a:uLnTx/>
                <a:uFillTx/>
              </a:rPr>
              <a:t>200.003</a:t>
            </a:r>
            <a:endParaRPr kumimoji="0" lang="id-ID" sz="1800" b="1" i="0" u="none" strike="noStrike" kern="0" cap="none" spc="0" normalizeH="0" baseline="0" noProof="0" dirty="0">
              <a:ln>
                <a:noFill/>
              </a:ln>
              <a:solidFill>
                <a:srgbClr val="E7E6E6">
                  <a:lumMod val="25000"/>
                </a:srgbClr>
              </a:solidFill>
              <a:effectLst/>
              <a:uLnTx/>
              <a:uFillTx/>
            </a:endParaRPr>
          </a:p>
        </p:txBody>
      </p:sp>
      <p:sp>
        <p:nvSpPr>
          <p:cNvPr id="19" name="TextBox 18"/>
          <p:cNvSpPr txBox="1"/>
          <p:nvPr/>
        </p:nvSpPr>
        <p:spPr>
          <a:xfrm>
            <a:off x="4808693" y="2869274"/>
            <a:ext cx="968807" cy="346249"/>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d-ID" sz="1800" b="1" i="0" u="none" strike="noStrike" kern="0" cap="none" spc="0" normalizeH="0" baseline="0" noProof="0" dirty="0" smtClean="0">
                <a:ln>
                  <a:noFill/>
                </a:ln>
                <a:solidFill>
                  <a:srgbClr val="E7E6E6">
                    <a:lumMod val="25000"/>
                  </a:srgbClr>
                </a:solidFill>
                <a:effectLst/>
                <a:uLnTx/>
                <a:uFillTx/>
              </a:rPr>
              <a:t>726.887</a:t>
            </a:r>
            <a:endParaRPr kumimoji="0" lang="id-ID" sz="1800" b="1" i="0" u="none" strike="noStrike" kern="0" cap="none" spc="0" normalizeH="0" baseline="0" noProof="0" dirty="0">
              <a:ln>
                <a:noFill/>
              </a:ln>
              <a:solidFill>
                <a:srgbClr val="E7E6E6">
                  <a:lumMod val="25000"/>
                </a:srgbClr>
              </a:solidFill>
              <a:effectLst/>
              <a:uLnTx/>
              <a:uFillTx/>
            </a:endParaRPr>
          </a:p>
        </p:txBody>
      </p:sp>
      <p:sp>
        <p:nvSpPr>
          <p:cNvPr id="20" name="TextBox 19"/>
          <p:cNvSpPr txBox="1"/>
          <p:nvPr/>
        </p:nvSpPr>
        <p:spPr>
          <a:xfrm>
            <a:off x="6445859" y="2869274"/>
            <a:ext cx="968807" cy="346249"/>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d-ID" sz="1800" b="1" i="0" u="none" strike="noStrike" kern="0" cap="none" spc="0" normalizeH="0" baseline="0" noProof="0" dirty="0" smtClean="0">
                <a:ln>
                  <a:noFill/>
                </a:ln>
                <a:solidFill>
                  <a:srgbClr val="E7E6E6">
                    <a:lumMod val="25000"/>
                  </a:srgbClr>
                </a:solidFill>
                <a:effectLst/>
                <a:uLnTx/>
                <a:uFillTx/>
              </a:rPr>
              <a:t>645.897</a:t>
            </a:r>
            <a:endParaRPr kumimoji="0" lang="id-ID" sz="1800" b="1" i="0" u="none" strike="noStrike" kern="0" cap="none" spc="0" normalizeH="0" baseline="0" noProof="0" dirty="0">
              <a:ln>
                <a:noFill/>
              </a:ln>
              <a:solidFill>
                <a:srgbClr val="E7E6E6">
                  <a:lumMod val="25000"/>
                </a:srgbClr>
              </a:solidFill>
              <a:effectLst/>
              <a:uLnTx/>
              <a:uFillTx/>
            </a:endParaRPr>
          </a:p>
        </p:txBody>
      </p:sp>
      <p:sp>
        <p:nvSpPr>
          <p:cNvPr id="21" name="Title 13"/>
          <p:cNvSpPr txBox="1"/>
          <p:nvPr/>
        </p:nvSpPr>
        <p:spPr>
          <a:xfrm>
            <a:off x="1214402" y="3325217"/>
            <a:ext cx="1629595" cy="1406773"/>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添加标题</a:t>
            </a:r>
            <a:endParaRPr kumimoji="0" lang="en-US" altLang="zh-CN" sz="18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ts val="0"/>
              </a:spcAft>
              <a:buClrTx/>
              <a:buSzTx/>
              <a:buFontTx/>
              <a:buNone/>
              <a:defRPr/>
            </a:pPr>
            <a:endParaRPr kumimoji="0" lang="en-US" altLang="zh-CN" sz="800" b="0" i="0" u="none" strike="noStrike" kern="1200" cap="none" spc="0" normalizeH="0" baseline="0" noProof="0" dirty="0" smtClean="0">
              <a:ln>
                <a:noFill/>
              </a:ln>
              <a:solidFill>
                <a:sysClr val="window" lastClr="FFFFFF">
                  <a:lumMod val="65000"/>
                </a:sysClr>
              </a:solidFill>
              <a:effectLst/>
              <a:uLnTx/>
              <a:uFillTx/>
              <a:latin typeface="Calibri" panose="020F0502020204030204"/>
              <a:ea typeface="Roboto" panose="02000000000000000000" pitchFamily="2" charset="0"/>
              <a:cs typeface="+mj-cs"/>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100" b="0" i="0" u="none" strike="noStrike" kern="1200" cap="none" spc="0" normalizeH="0" baseline="0" noProof="0" dirty="0" smtClean="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rPr>
              <a:t>单击添加文本内容</a:t>
            </a:r>
            <a:endParaRPr kumimoji="0" lang="en-US" altLang="zh-CN" sz="1100" b="0" i="0" u="none" strike="noStrike" kern="1200" cap="none" spc="0" normalizeH="0" baseline="0" noProof="0" dirty="0" smtClean="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endParaRPr>
          </a:p>
          <a:p>
            <a:pPr algn="ct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endParaRPr>
          </a:p>
          <a:p>
            <a:pPr algn="ct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endParaRPr>
          </a:p>
          <a:p>
            <a:pPr algn="ct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ts val="0"/>
              </a:spcAft>
              <a:buClrTx/>
              <a:buSzTx/>
              <a:buFontTx/>
              <a:buNone/>
              <a:defRPr/>
            </a:pPr>
            <a:endParaRPr kumimoji="0" lang="en-US" sz="1100" b="0"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endParaRPr>
          </a:p>
        </p:txBody>
      </p:sp>
      <p:sp>
        <p:nvSpPr>
          <p:cNvPr id="22" name="Title 13"/>
          <p:cNvSpPr txBox="1"/>
          <p:nvPr/>
        </p:nvSpPr>
        <p:spPr>
          <a:xfrm>
            <a:off x="2845757" y="3198480"/>
            <a:ext cx="1629595" cy="147878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lvl="0" algn="ctr">
              <a:defRPr/>
            </a:pPr>
            <a:r>
              <a:rPr lang="zh-CN" altLang="en-US" sz="1800" b="1" dirty="0">
                <a:latin typeface="微软雅黑" panose="020B0503020204020204" pitchFamily="34" charset="-122"/>
                <a:ea typeface="微软雅黑" panose="020B0503020204020204" pitchFamily="34" charset="-122"/>
                <a:cs typeface="+mn-cs"/>
              </a:rPr>
              <a:t>添加标题</a:t>
            </a:r>
            <a:endParaRPr lang="en-US" altLang="zh-CN" sz="1800" b="1" dirty="0">
              <a:latin typeface="微软雅黑" panose="020B0503020204020204" pitchFamily="34" charset="-122"/>
              <a:ea typeface="微软雅黑" panose="020B0503020204020204" pitchFamily="34" charset="-122"/>
              <a:cs typeface="+mn-cs"/>
            </a:endParaRPr>
          </a:p>
          <a:p>
            <a:pPr lvl="0" algn="ctr">
              <a:defRPr/>
            </a:pPr>
            <a:endParaRPr lang="en-US" altLang="zh-CN" sz="800" dirty="0">
              <a:solidFill>
                <a:sysClr val="window" lastClr="FFFFFF">
                  <a:lumMod val="65000"/>
                </a:sysClr>
              </a:solidFill>
              <a:latin typeface="Calibri" panose="020F0502020204030204"/>
              <a:ea typeface="Roboto" panose="02000000000000000000" pitchFamily="2" charset="0"/>
              <a:cs typeface="+mn-cs"/>
            </a:endParaRPr>
          </a:p>
          <a:p>
            <a:pPr lvl="0" algn="ctr">
              <a:defRPr/>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ts val="0"/>
              </a:spcBef>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ts val="0"/>
              </a:spcBef>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ts val="0"/>
              </a:spcBef>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p:txBody>
      </p:sp>
      <p:sp>
        <p:nvSpPr>
          <p:cNvPr id="23" name="Title 13"/>
          <p:cNvSpPr txBox="1"/>
          <p:nvPr/>
        </p:nvSpPr>
        <p:spPr>
          <a:xfrm>
            <a:off x="4473591" y="3215760"/>
            <a:ext cx="1629595" cy="144422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lvl="0" algn="ctr">
              <a:defRPr/>
            </a:pPr>
            <a:r>
              <a:rPr lang="zh-CN" altLang="en-US" sz="1800" b="1" dirty="0">
                <a:latin typeface="微软雅黑" panose="020B0503020204020204" pitchFamily="34" charset="-122"/>
                <a:ea typeface="微软雅黑" panose="020B0503020204020204" pitchFamily="34" charset="-122"/>
                <a:cs typeface="+mn-cs"/>
              </a:rPr>
              <a:t>添加标题</a:t>
            </a:r>
            <a:endParaRPr lang="en-US" altLang="zh-CN" sz="1800" b="1" dirty="0">
              <a:latin typeface="微软雅黑" panose="020B0503020204020204" pitchFamily="34" charset="-122"/>
              <a:ea typeface="微软雅黑" panose="020B0503020204020204" pitchFamily="34" charset="-122"/>
              <a:cs typeface="+mn-cs"/>
            </a:endParaRPr>
          </a:p>
          <a:p>
            <a:pPr lvl="0" algn="ctr">
              <a:defRPr/>
            </a:pPr>
            <a:endParaRPr lang="en-US" altLang="zh-CN" sz="800" dirty="0">
              <a:solidFill>
                <a:sysClr val="window" lastClr="FFFFFF">
                  <a:lumMod val="65000"/>
                </a:sysClr>
              </a:solidFill>
              <a:latin typeface="Calibri" panose="020F0502020204030204"/>
              <a:ea typeface="Roboto" panose="02000000000000000000" pitchFamily="2" charset="0"/>
              <a:cs typeface="+mn-cs"/>
            </a:endParaRPr>
          </a:p>
          <a:p>
            <a:pPr lvl="0" algn="ctr">
              <a:defRPr/>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ts val="0"/>
              </a:spcBef>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ts val="0"/>
              </a:spcBef>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ts val="0"/>
              </a:spcBef>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p:txBody>
      </p:sp>
      <p:sp>
        <p:nvSpPr>
          <p:cNvPr id="24" name="Title 13"/>
          <p:cNvSpPr txBox="1"/>
          <p:nvPr/>
        </p:nvSpPr>
        <p:spPr>
          <a:xfrm>
            <a:off x="6156176" y="3147814"/>
            <a:ext cx="1629595" cy="1546768"/>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lvl="0" algn="ctr">
              <a:defRPr/>
            </a:pPr>
            <a:r>
              <a:rPr lang="zh-CN" altLang="en-US" sz="1800" b="1" dirty="0">
                <a:latin typeface="微软雅黑" panose="020B0503020204020204" pitchFamily="34" charset="-122"/>
                <a:ea typeface="微软雅黑" panose="020B0503020204020204" pitchFamily="34" charset="-122"/>
                <a:cs typeface="+mn-cs"/>
              </a:rPr>
              <a:t>添加标题</a:t>
            </a:r>
            <a:endParaRPr lang="en-US" altLang="zh-CN" sz="1800" b="1" dirty="0">
              <a:latin typeface="微软雅黑" panose="020B0503020204020204" pitchFamily="34" charset="-122"/>
              <a:ea typeface="微软雅黑" panose="020B0503020204020204" pitchFamily="34" charset="-122"/>
              <a:cs typeface="+mn-cs"/>
            </a:endParaRPr>
          </a:p>
          <a:p>
            <a:pPr lvl="0" algn="ctr">
              <a:defRPr/>
            </a:pPr>
            <a:endParaRPr lang="en-US" altLang="zh-CN" sz="800" dirty="0">
              <a:solidFill>
                <a:sysClr val="window" lastClr="FFFFFF">
                  <a:lumMod val="65000"/>
                </a:sysClr>
              </a:solidFill>
              <a:latin typeface="Calibri" panose="020F0502020204030204"/>
              <a:ea typeface="Roboto" panose="02000000000000000000" pitchFamily="2" charset="0"/>
              <a:cs typeface="+mn-cs"/>
            </a:endParaRPr>
          </a:p>
          <a:p>
            <a:pPr lvl="0" algn="ctr">
              <a:defRPr/>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ts val="0"/>
              </a:spcBef>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ts val="0"/>
              </a:spcBef>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ts val="0"/>
              </a:spcBef>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10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1000"/>
                                        <p:tgtEl>
                                          <p:spTgt spid="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3000"/>
                            </p:stCondLst>
                            <p:childTnLst>
                              <p:par>
                                <p:cTn id="32" presetID="21" presetClass="entr" presetSubtype="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1)">
                                      <p:cBhvr>
                                        <p:cTn id="34" dur="10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22" presetClass="entr" presetSubtype="1" fill="hold" nodeType="withEffect">
                                  <p:stCondLst>
                                    <p:cond delay="500"/>
                                  </p:stCondLst>
                                  <p:childTnLst>
                                    <p:set>
                                      <p:cBhvr>
                                        <p:cTn id="41" dur="1" fill="hold">
                                          <p:stCondLst>
                                            <p:cond delay="0"/>
                                          </p:stCondLst>
                                        </p:cTn>
                                        <p:tgtEl>
                                          <p:spTgt spid="13"/>
                                        </p:tgtEl>
                                        <p:attrNameLst>
                                          <p:attrName>style.visibility</p:attrName>
                                        </p:attrNameLst>
                                      </p:cBhvr>
                                      <p:to>
                                        <p:strVal val="visible"/>
                                      </p:to>
                                    </p:set>
                                    <p:animEffect transition="in" filter="wipe(up)">
                                      <p:cBhvr>
                                        <p:cTn id="42" dur="500"/>
                                        <p:tgtEl>
                                          <p:spTgt spid="13"/>
                                        </p:tgtEl>
                                      </p:cBhvr>
                                    </p:animEffect>
                                  </p:childTnLst>
                                </p:cTn>
                              </p:par>
                              <p:par>
                                <p:cTn id="43" presetID="22" presetClass="entr" presetSubtype="1" fill="hold" nodeType="withEffect">
                                  <p:stCondLst>
                                    <p:cond delay="50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par>
                                <p:cTn id="46" presetID="22" presetClass="entr" presetSubtype="1" fill="hold" nodeType="withEffect">
                                  <p:stCondLst>
                                    <p:cond delay="5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nodeType="withEffect">
                                  <p:stCondLst>
                                    <p:cond delay="50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500"/>
                                        <p:tgtEl>
                                          <p:spTgt spid="16"/>
                                        </p:tgtEl>
                                      </p:cBhvr>
                                    </p:animEffect>
                                  </p:childTnLst>
                                </p:cTn>
                              </p:par>
                              <p:par>
                                <p:cTn id="52" presetID="53" presetClass="entr" presetSubtype="16" fill="hold" grpId="0" nodeType="withEffect">
                                  <p:stCondLst>
                                    <p:cond delay="100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par>
                                <p:cTn id="57" presetID="53" presetClass="entr" presetSubtype="16" fill="hold" grpId="0" nodeType="withEffect">
                                  <p:stCondLst>
                                    <p:cond delay="100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par>
                                <p:cTn id="62" presetID="53" presetClass="entr" presetSubtype="16" fill="hold" grpId="0" nodeType="withEffect">
                                  <p:stCondLst>
                                    <p:cond delay="100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par>
                                <p:cTn id="67" presetID="53" presetClass="entr" presetSubtype="16" fill="hold" grpId="0" nodeType="withEffect">
                                  <p:stCondLst>
                                    <p:cond delay="100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par>
                                <p:cTn id="72" presetID="22" presetClass="entr" presetSubtype="4" fill="hold" grpId="0" nodeType="withEffect">
                                  <p:stCondLst>
                                    <p:cond delay="1500"/>
                                  </p:stCondLst>
                                  <p:childTnLst>
                                    <p:set>
                                      <p:cBhvr>
                                        <p:cTn id="73" dur="1" fill="hold">
                                          <p:stCondLst>
                                            <p:cond delay="0"/>
                                          </p:stCondLst>
                                        </p:cTn>
                                        <p:tgtEl>
                                          <p:spTgt spid="21"/>
                                        </p:tgtEl>
                                        <p:attrNameLst>
                                          <p:attrName>style.visibility</p:attrName>
                                        </p:attrNameLst>
                                      </p:cBhvr>
                                      <p:to>
                                        <p:strVal val="visible"/>
                                      </p:to>
                                    </p:set>
                                    <p:animEffect transition="in" filter="wipe(down)">
                                      <p:cBhvr>
                                        <p:cTn id="74" dur="500"/>
                                        <p:tgtEl>
                                          <p:spTgt spid="21"/>
                                        </p:tgtEl>
                                      </p:cBhvr>
                                    </p:animEffect>
                                  </p:childTnLst>
                                </p:cTn>
                              </p:par>
                              <p:par>
                                <p:cTn id="75" presetID="22" presetClass="entr" presetSubtype="4" fill="hold" grpId="0" nodeType="withEffect">
                                  <p:stCondLst>
                                    <p:cond delay="1500"/>
                                  </p:stCondLst>
                                  <p:childTnLst>
                                    <p:set>
                                      <p:cBhvr>
                                        <p:cTn id="76" dur="1" fill="hold">
                                          <p:stCondLst>
                                            <p:cond delay="0"/>
                                          </p:stCondLst>
                                        </p:cTn>
                                        <p:tgtEl>
                                          <p:spTgt spid="22"/>
                                        </p:tgtEl>
                                        <p:attrNameLst>
                                          <p:attrName>style.visibility</p:attrName>
                                        </p:attrNameLst>
                                      </p:cBhvr>
                                      <p:to>
                                        <p:strVal val="visible"/>
                                      </p:to>
                                    </p:set>
                                    <p:animEffect transition="in" filter="wipe(down)">
                                      <p:cBhvr>
                                        <p:cTn id="77" dur="500"/>
                                        <p:tgtEl>
                                          <p:spTgt spid="22"/>
                                        </p:tgtEl>
                                      </p:cBhvr>
                                    </p:animEffect>
                                  </p:childTnLst>
                                </p:cTn>
                              </p:par>
                              <p:par>
                                <p:cTn id="78" presetID="22" presetClass="entr" presetSubtype="4" fill="hold" grpId="0" nodeType="withEffect">
                                  <p:stCondLst>
                                    <p:cond delay="1500"/>
                                  </p:stCondLst>
                                  <p:childTnLst>
                                    <p:set>
                                      <p:cBhvr>
                                        <p:cTn id="79" dur="1" fill="hold">
                                          <p:stCondLst>
                                            <p:cond delay="0"/>
                                          </p:stCondLst>
                                        </p:cTn>
                                        <p:tgtEl>
                                          <p:spTgt spid="23"/>
                                        </p:tgtEl>
                                        <p:attrNameLst>
                                          <p:attrName>style.visibility</p:attrName>
                                        </p:attrNameLst>
                                      </p:cBhvr>
                                      <p:to>
                                        <p:strVal val="visible"/>
                                      </p:to>
                                    </p:set>
                                    <p:animEffect transition="in" filter="wipe(down)">
                                      <p:cBhvr>
                                        <p:cTn id="80" dur="500"/>
                                        <p:tgtEl>
                                          <p:spTgt spid="23"/>
                                        </p:tgtEl>
                                      </p:cBhvr>
                                    </p:animEffect>
                                  </p:childTnLst>
                                </p:cTn>
                              </p:par>
                              <p:par>
                                <p:cTn id="81" presetID="22" presetClass="entr" presetSubtype="4" fill="hold" grpId="0" nodeType="withEffect">
                                  <p:stCondLst>
                                    <p:cond delay="1500"/>
                                  </p:stCondLst>
                                  <p:childTnLst>
                                    <p:set>
                                      <p:cBhvr>
                                        <p:cTn id="82" dur="1" fill="hold">
                                          <p:stCondLst>
                                            <p:cond delay="0"/>
                                          </p:stCondLst>
                                        </p:cTn>
                                        <p:tgtEl>
                                          <p:spTgt spid="24"/>
                                        </p:tgtEl>
                                        <p:attrNameLst>
                                          <p:attrName>style.visibility</p:attrName>
                                        </p:attrNameLst>
                                      </p:cBhvr>
                                      <p:to>
                                        <p:strVal val="visible"/>
                                      </p:to>
                                    </p:set>
                                    <p:animEffect transition="in" filter="wipe(down)">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Graphic spid="8" grpId="0">
        <p:bldAsOne/>
      </p:bldGraphic>
      <p:bldP spid="9" grpId="0"/>
      <p:bldP spid="10" grpId="0"/>
      <p:bldP spid="11" grpId="0"/>
      <p:bldP spid="12" grpId="0"/>
      <p:bldP spid="17" grpId="0"/>
      <p:bldP spid="18" grpId="0"/>
      <p:bldP spid="19" grpId="0"/>
      <p:bldP spid="20" grpId="0"/>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436355" y="857273"/>
            <a:ext cx="6522043" cy="3581703"/>
            <a:chOff x="1497187" y="785788"/>
            <a:chExt cx="6934200" cy="3760788"/>
          </a:xfrm>
        </p:grpSpPr>
        <p:grpSp>
          <p:nvGrpSpPr>
            <p:cNvPr id="6" name="Group 193"/>
            <p:cNvGrpSpPr/>
            <p:nvPr/>
          </p:nvGrpSpPr>
          <p:grpSpPr bwMode="auto">
            <a:xfrm>
              <a:off x="2900537" y="1047726"/>
              <a:ext cx="4716462" cy="3221037"/>
              <a:chOff x="1655" y="1509"/>
              <a:chExt cx="2971" cy="2029"/>
            </a:xfrm>
          </p:grpSpPr>
          <p:sp>
            <p:nvSpPr>
              <p:cNvPr id="217" name="Line 41"/>
              <p:cNvSpPr>
                <a:spLocks noChangeShapeType="1"/>
              </p:cNvSpPr>
              <p:nvPr/>
            </p:nvSpPr>
            <p:spPr bwMode="auto">
              <a:xfrm flipV="1">
                <a:off x="1655"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8" name="Line 42"/>
              <p:cNvSpPr>
                <a:spLocks noChangeShapeType="1"/>
              </p:cNvSpPr>
              <p:nvPr/>
            </p:nvSpPr>
            <p:spPr bwMode="auto">
              <a:xfrm flipV="1">
                <a:off x="1655"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9" name="Line 43"/>
              <p:cNvSpPr>
                <a:spLocks noChangeShapeType="1"/>
              </p:cNvSpPr>
              <p:nvPr/>
            </p:nvSpPr>
            <p:spPr bwMode="auto">
              <a:xfrm flipV="1">
                <a:off x="1655"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0" name="Line 44"/>
              <p:cNvSpPr>
                <a:spLocks noChangeShapeType="1"/>
              </p:cNvSpPr>
              <p:nvPr/>
            </p:nvSpPr>
            <p:spPr bwMode="auto">
              <a:xfrm flipV="1">
                <a:off x="1655"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1" name="Line 45"/>
              <p:cNvSpPr>
                <a:spLocks noChangeShapeType="1"/>
              </p:cNvSpPr>
              <p:nvPr/>
            </p:nvSpPr>
            <p:spPr bwMode="auto">
              <a:xfrm flipV="1">
                <a:off x="1655"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2" name="Line 46"/>
              <p:cNvSpPr>
                <a:spLocks noChangeShapeType="1"/>
              </p:cNvSpPr>
              <p:nvPr/>
            </p:nvSpPr>
            <p:spPr bwMode="auto">
              <a:xfrm flipV="1">
                <a:off x="1655"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3" name="Line 47"/>
              <p:cNvSpPr>
                <a:spLocks noChangeShapeType="1"/>
              </p:cNvSpPr>
              <p:nvPr/>
            </p:nvSpPr>
            <p:spPr bwMode="auto">
              <a:xfrm flipV="1">
                <a:off x="1655"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4" name="Line 48"/>
              <p:cNvSpPr>
                <a:spLocks noChangeShapeType="1"/>
              </p:cNvSpPr>
              <p:nvPr/>
            </p:nvSpPr>
            <p:spPr bwMode="auto">
              <a:xfrm flipV="1">
                <a:off x="1655"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5" name="Line 49"/>
              <p:cNvSpPr>
                <a:spLocks noChangeShapeType="1"/>
              </p:cNvSpPr>
              <p:nvPr/>
            </p:nvSpPr>
            <p:spPr bwMode="auto">
              <a:xfrm flipV="1">
                <a:off x="1655"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6" name="Line 50"/>
              <p:cNvSpPr>
                <a:spLocks noChangeShapeType="1"/>
              </p:cNvSpPr>
              <p:nvPr/>
            </p:nvSpPr>
            <p:spPr bwMode="auto">
              <a:xfrm flipV="1">
                <a:off x="1655"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7" name="Line 51"/>
              <p:cNvSpPr>
                <a:spLocks noChangeShapeType="1"/>
              </p:cNvSpPr>
              <p:nvPr/>
            </p:nvSpPr>
            <p:spPr bwMode="auto">
              <a:xfrm flipV="1">
                <a:off x="1655"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8" name="Line 52"/>
              <p:cNvSpPr>
                <a:spLocks noChangeShapeType="1"/>
              </p:cNvSpPr>
              <p:nvPr/>
            </p:nvSpPr>
            <p:spPr bwMode="auto">
              <a:xfrm flipV="1">
                <a:off x="1655"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9" name="Line 53"/>
              <p:cNvSpPr>
                <a:spLocks noChangeShapeType="1"/>
              </p:cNvSpPr>
              <p:nvPr/>
            </p:nvSpPr>
            <p:spPr bwMode="auto">
              <a:xfrm flipV="1">
                <a:off x="1655"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0" name="Line 54"/>
              <p:cNvSpPr>
                <a:spLocks noChangeShapeType="1"/>
              </p:cNvSpPr>
              <p:nvPr/>
            </p:nvSpPr>
            <p:spPr bwMode="auto">
              <a:xfrm flipV="1">
                <a:off x="1655"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1" name="Line 55"/>
              <p:cNvSpPr>
                <a:spLocks noChangeShapeType="1"/>
              </p:cNvSpPr>
              <p:nvPr/>
            </p:nvSpPr>
            <p:spPr bwMode="auto">
              <a:xfrm flipV="1">
                <a:off x="1655"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2" name="Line 56"/>
              <p:cNvSpPr>
                <a:spLocks noChangeShapeType="1"/>
              </p:cNvSpPr>
              <p:nvPr/>
            </p:nvSpPr>
            <p:spPr bwMode="auto">
              <a:xfrm flipV="1">
                <a:off x="1655"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3" name="Line 57"/>
              <p:cNvSpPr>
                <a:spLocks noChangeShapeType="1"/>
              </p:cNvSpPr>
              <p:nvPr/>
            </p:nvSpPr>
            <p:spPr bwMode="auto">
              <a:xfrm flipV="1">
                <a:off x="1655"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4" name="Line 58"/>
              <p:cNvSpPr>
                <a:spLocks noChangeShapeType="1"/>
              </p:cNvSpPr>
              <p:nvPr/>
            </p:nvSpPr>
            <p:spPr bwMode="auto">
              <a:xfrm flipV="1">
                <a:off x="1655"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5" name="Line 59"/>
              <p:cNvSpPr>
                <a:spLocks noChangeShapeType="1"/>
              </p:cNvSpPr>
              <p:nvPr/>
            </p:nvSpPr>
            <p:spPr bwMode="auto">
              <a:xfrm flipV="1">
                <a:off x="1655"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6" name="Line 60"/>
              <p:cNvSpPr>
                <a:spLocks noChangeShapeType="1"/>
              </p:cNvSpPr>
              <p:nvPr/>
            </p:nvSpPr>
            <p:spPr bwMode="auto">
              <a:xfrm flipV="1">
                <a:off x="1655"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7" name="Line 61"/>
              <p:cNvSpPr>
                <a:spLocks noChangeShapeType="1"/>
              </p:cNvSpPr>
              <p:nvPr/>
            </p:nvSpPr>
            <p:spPr bwMode="auto">
              <a:xfrm flipV="1">
                <a:off x="1655"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8" name="Line 62"/>
              <p:cNvSpPr>
                <a:spLocks noChangeShapeType="1"/>
              </p:cNvSpPr>
              <p:nvPr/>
            </p:nvSpPr>
            <p:spPr bwMode="auto">
              <a:xfrm flipV="1">
                <a:off x="1655"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9" name="Line 63"/>
              <p:cNvSpPr>
                <a:spLocks noChangeShapeType="1"/>
              </p:cNvSpPr>
              <p:nvPr/>
            </p:nvSpPr>
            <p:spPr bwMode="auto">
              <a:xfrm flipV="1">
                <a:off x="1655"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0" name="Line 64"/>
              <p:cNvSpPr>
                <a:spLocks noChangeShapeType="1"/>
              </p:cNvSpPr>
              <p:nvPr/>
            </p:nvSpPr>
            <p:spPr bwMode="auto">
              <a:xfrm flipV="1">
                <a:off x="1655"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1" name="Line 65"/>
              <p:cNvSpPr>
                <a:spLocks noChangeShapeType="1"/>
              </p:cNvSpPr>
              <p:nvPr/>
            </p:nvSpPr>
            <p:spPr bwMode="auto">
              <a:xfrm flipV="1">
                <a:off x="1655"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2" name="Line 66"/>
              <p:cNvSpPr>
                <a:spLocks noChangeShapeType="1"/>
              </p:cNvSpPr>
              <p:nvPr/>
            </p:nvSpPr>
            <p:spPr bwMode="auto">
              <a:xfrm flipV="1">
                <a:off x="1655"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3" name="Line 67"/>
              <p:cNvSpPr>
                <a:spLocks noChangeShapeType="1"/>
              </p:cNvSpPr>
              <p:nvPr/>
            </p:nvSpPr>
            <p:spPr bwMode="auto">
              <a:xfrm flipV="1">
                <a:off x="1655"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4" name="Line 68"/>
              <p:cNvSpPr>
                <a:spLocks noChangeShapeType="1"/>
              </p:cNvSpPr>
              <p:nvPr/>
            </p:nvSpPr>
            <p:spPr bwMode="auto">
              <a:xfrm flipV="1">
                <a:off x="1655"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5" name="Line 69"/>
              <p:cNvSpPr>
                <a:spLocks noChangeShapeType="1"/>
              </p:cNvSpPr>
              <p:nvPr/>
            </p:nvSpPr>
            <p:spPr bwMode="auto">
              <a:xfrm flipV="1">
                <a:off x="1655"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6" name="Line 70"/>
              <p:cNvSpPr>
                <a:spLocks noChangeShapeType="1"/>
              </p:cNvSpPr>
              <p:nvPr/>
            </p:nvSpPr>
            <p:spPr bwMode="auto">
              <a:xfrm flipV="1">
                <a:off x="1655"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7" name="Line 71"/>
              <p:cNvSpPr>
                <a:spLocks noChangeShapeType="1"/>
              </p:cNvSpPr>
              <p:nvPr/>
            </p:nvSpPr>
            <p:spPr bwMode="auto">
              <a:xfrm flipV="1">
                <a:off x="2399"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8" name="Line 72"/>
              <p:cNvSpPr>
                <a:spLocks noChangeShapeType="1"/>
              </p:cNvSpPr>
              <p:nvPr/>
            </p:nvSpPr>
            <p:spPr bwMode="auto">
              <a:xfrm flipV="1">
                <a:off x="2399"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9" name="Line 73"/>
              <p:cNvSpPr>
                <a:spLocks noChangeShapeType="1"/>
              </p:cNvSpPr>
              <p:nvPr/>
            </p:nvSpPr>
            <p:spPr bwMode="auto">
              <a:xfrm flipV="1">
                <a:off x="2399"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0" name="Line 74"/>
              <p:cNvSpPr>
                <a:spLocks noChangeShapeType="1"/>
              </p:cNvSpPr>
              <p:nvPr/>
            </p:nvSpPr>
            <p:spPr bwMode="auto">
              <a:xfrm flipV="1">
                <a:off x="2399"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1" name="Line 75"/>
              <p:cNvSpPr>
                <a:spLocks noChangeShapeType="1"/>
              </p:cNvSpPr>
              <p:nvPr/>
            </p:nvSpPr>
            <p:spPr bwMode="auto">
              <a:xfrm flipV="1">
                <a:off x="2399"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2" name="Line 76"/>
              <p:cNvSpPr>
                <a:spLocks noChangeShapeType="1"/>
              </p:cNvSpPr>
              <p:nvPr/>
            </p:nvSpPr>
            <p:spPr bwMode="auto">
              <a:xfrm flipV="1">
                <a:off x="2399"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3" name="Line 77"/>
              <p:cNvSpPr>
                <a:spLocks noChangeShapeType="1"/>
              </p:cNvSpPr>
              <p:nvPr/>
            </p:nvSpPr>
            <p:spPr bwMode="auto">
              <a:xfrm flipV="1">
                <a:off x="2399"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4" name="Line 78"/>
              <p:cNvSpPr>
                <a:spLocks noChangeShapeType="1"/>
              </p:cNvSpPr>
              <p:nvPr/>
            </p:nvSpPr>
            <p:spPr bwMode="auto">
              <a:xfrm flipV="1">
                <a:off x="2399"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5" name="Line 79"/>
              <p:cNvSpPr>
                <a:spLocks noChangeShapeType="1"/>
              </p:cNvSpPr>
              <p:nvPr/>
            </p:nvSpPr>
            <p:spPr bwMode="auto">
              <a:xfrm flipV="1">
                <a:off x="2399"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6" name="Line 80"/>
              <p:cNvSpPr>
                <a:spLocks noChangeShapeType="1"/>
              </p:cNvSpPr>
              <p:nvPr/>
            </p:nvSpPr>
            <p:spPr bwMode="auto">
              <a:xfrm flipV="1">
                <a:off x="2399"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7" name="Line 81"/>
              <p:cNvSpPr>
                <a:spLocks noChangeShapeType="1"/>
              </p:cNvSpPr>
              <p:nvPr/>
            </p:nvSpPr>
            <p:spPr bwMode="auto">
              <a:xfrm flipV="1">
                <a:off x="2399"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8" name="Line 82"/>
              <p:cNvSpPr>
                <a:spLocks noChangeShapeType="1"/>
              </p:cNvSpPr>
              <p:nvPr/>
            </p:nvSpPr>
            <p:spPr bwMode="auto">
              <a:xfrm flipV="1">
                <a:off x="2399"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9" name="Line 83"/>
              <p:cNvSpPr>
                <a:spLocks noChangeShapeType="1"/>
              </p:cNvSpPr>
              <p:nvPr/>
            </p:nvSpPr>
            <p:spPr bwMode="auto">
              <a:xfrm flipV="1">
                <a:off x="2399"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0" name="Line 84"/>
              <p:cNvSpPr>
                <a:spLocks noChangeShapeType="1"/>
              </p:cNvSpPr>
              <p:nvPr/>
            </p:nvSpPr>
            <p:spPr bwMode="auto">
              <a:xfrm flipV="1">
                <a:off x="2399"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1" name="Line 85"/>
              <p:cNvSpPr>
                <a:spLocks noChangeShapeType="1"/>
              </p:cNvSpPr>
              <p:nvPr/>
            </p:nvSpPr>
            <p:spPr bwMode="auto">
              <a:xfrm flipV="1">
                <a:off x="2399"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2" name="Line 86"/>
              <p:cNvSpPr>
                <a:spLocks noChangeShapeType="1"/>
              </p:cNvSpPr>
              <p:nvPr/>
            </p:nvSpPr>
            <p:spPr bwMode="auto">
              <a:xfrm flipV="1">
                <a:off x="2399"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3" name="Line 87"/>
              <p:cNvSpPr>
                <a:spLocks noChangeShapeType="1"/>
              </p:cNvSpPr>
              <p:nvPr/>
            </p:nvSpPr>
            <p:spPr bwMode="auto">
              <a:xfrm flipV="1">
                <a:off x="2399"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4" name="Line 88"/>
              <p:cNvSpPr>
                <a:spLocks noChangeShapeType="1"/>
              </p:cNvSpPr>
              <p:nvPr/>
            </p:nvSpPr>
            <p:spPr bwMode="auto">
              <a:xfrm flipV="1">
                <a:off x="2399"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5" name="Line 89"/>
              <p:cNvSpPr>
                <a:spLocks noChangeShapeType="1"/>
              </p:cNvSpPr>
              <p:nvPr/>
            </p:nvSpPr>
            <p:spPr bwMode="auto">
              <a:xfrm flipV="1">
                <a:off x="2399"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6" name="Line 90"/>
              <p:cNvSpPr>
                <a:spLocks noChangeShapeType="1"/>
              </p:cNvSpPr>
              <p:nvPr/>
            </p:nvSpPr>
            <p:spPr bwMode="auto">
              <a:xfrm flipV="1">
                <a:off x="2399"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7" name="Line 91"/>
              <p:cNvSpPr>
                <a:spLocks noChangeShapeType="1"/>
              </p:cNvSpPr>
              <p:nvPr/>
            </p:nvSpPr>
            <p:spPr bwMode="auto">
              <a:xfrm flipV="1">
                <a:off x="2399"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8" name="Line 92"/>
              <p:cNvSpPr>
                <a:spLocks noChangeShapeType="1"/>
              </p:cNvSpPr>
              <p:nvPr/>
            </p:nvSpPr>
            <p:spPr bwMode="auto">
              <a:xfrm flipV="1">
                <a:off x="2399"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9" name="Line 93"/>
              <p:cNvSpPr>
                <a:spLocks noChangeShapeType="1"/>
              </p:cNvSpPr>
              <p:nvPr/>
            </p:nvSpPr>
            <p:spPr bwMode="auto">
              <a:xfrm flipV="1">
                <a:off x="2399"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0" name="Line 94"/>
              <p:cNvSpPr>
                <a:spLocks noChangeShapeType="1"/>
              </p:cNvSpPr>
              <p:nvPr/>
            </p:nvSpPr>
            <p:spPr bwMode="auto">
              <a:xfrm flipV="1">
                <a:off x="2399"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1" name="Line 95"/>
              <p:cNvSpPr>
                <a:spLocks noChangeShapeType="1"/>
              </p:cNvSpPr>
              <p:nvPr/>
            </p:nvSpPr>
            <p:spPr bwMode="auto">
              <a:xfrm flipV="1">
                <a:off x="2399"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2" name="Line 96"/>
              <p:cNvSpPr>
                <a:spLocks noChangeShapeType="1"/>
              </p:cNvSpPr>
              <p:nvPr/>
            </p:nvSpPr>
            <p:spPr bwMode="auto">
              <a:xfrm flipV="1">
                <a:off x="2399"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3" name="Line 97"/>
              <p:cNvSpPr>
                <a:spLocks noChangeShapeType="1"/>
              </p:cNvSpPr>
              <p:nvPr/>
            </p:nvSpPr>
            <p:spPr bwMode="auto">
              <a:xfrm flipV="1">
                <a:off x="2399"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4" name="Line 98"/>
              <p:cNvSpPr>
                <a:spLocks noChangeShapeType="1"/>
              </p:cNvSpPr>
              <p:nvPr/>
            </p:nvSpPr>
            <p:spPr bwMode="auto">
              <a:xfrm flipV="1">
                <a:off x="2399"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5" name="Line 99"/>
              <p:cNvSpPr>
                <a:spLocks noChangeShapeType="1"/>
              </p:cNvSpPr>
              <p:nvPr/>
            </p:nvSpPr>
            <p:spPr bwMode="auto">
              <a:xfrm flipV="1">
                <a:off x="2399"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6" name="Line 100"/>
              <p:cNvSpPr>
                <a:spLocks noChangeShapeType="1"/>
              </p:cNvSpPr>
              <p:nvPr/>
            </p:nvSpPr>
            <p:spPr bwMode="auto">
              <a:xfrm flipV="1">
                <a:off x="2399"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7" name="Line 101"/>
              <p:cNvSpPr>
                <a:spLocks noChangeShapeType="1"/>
              </p:cNvSpPr>
              <p:nvPr/>
            </p:nvSpPr>
            <p:spPr bwMode="auto">
              <a:xfrm flipV="1">
                <a:off x="3137"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8" name="Line 102"/>
              <p:cNvSpPr>
                <a:spLocks noChangeShapeType="1"/>
              </p:cNvSpPr>
              <p:nvPr/>
            </p:nvSpPr>
            <p:spPr bwMode="auto">
              <a:xfrm flipV="1">
                <a:off x="3137"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9" name="Line 103"/>
              <p:cNvSpPr>
                <a:spLocks noChangeShapeType="1"/>
              </p:cNvSpPr>
              <p:nvPr/>
            </p:nvSpPr>
            <p:spPr bwMode="auto">
              <a:xfrm flipV="1">
                <a:off x="3137"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0" name="Line 104"/>
              <p:cNvSpPr>
                <a:spLocks noChangeShapeType="1"/>
              </p:cNvSpPr>
              <p:nvPr/>
            </p:nvSpPr>
            <p:spPr bwMode="auto">
              <a:xfrm flipV="1">
                <a:off x="3137"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1" name="Line 105"/>
              <p:cNvSpPr>
                <a:spLocks noChangeShapeType="1"/>
              </p:cNvSpPr>
              <p:nvPr/>
            </p:nvSpPr>
            <p:spPr bwMode="auto">
              <a:xfrm flipV="1">
                <a:off x="3137"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2" name="Line 106"/>
              <p:cNvSpPr>
                <a:spLocks noChangeShapeType="1"/>
              </p:cNvSpPr>
              <p:nvPr/>
            </p:nvSpPr>
            <p:spPr bwMode="auto">
              <a:xfrm flipV="1">
                <a:off x="3137"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3" name="Line 107"/>
              <p:cNvSpPr>
                <a:spLocks noChangeShapeType="1"/>
              </p:cNvSpPr>
              <p:nvPr/>
            </p:nvSpPr>
            <p:spPr bwMode="auto">
              <a:xfrm flipV="1">
                <a:off x="3137"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4" name="Line 108"/>
              <p:cNvSpPr>
                <a:spLocks noChangeShapeType="1"/>
              </p:cNvSpPr>
              <p:nvPr/>
            </p:nvSpPr>
            <p:spPr bwMode="auto">
              <a:xfrm flipV="1">
                <a:off x="3137"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5" name="Line 109"/>
              <p:cNvSpPr>
                <a:spLocks noChangeShapeType="1"/>
              </p:cNvSpPr>
              <p:nvPr/>
            </p:nvSpPr>
            <p:spPr bwMode="auto">
              <a:xfrm flipV="1">
                <a:off x="3137"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6" name="Line 110"/>
              <p:cNvSpPr>
                <a:spLocks noChangeShapeType="1"/>
              </p:cNvSpPr>
              <p:nvPr/>
            </p:nvSpPr>
            <p:spPr bwMode="auto">
              <a:xfrm flipV="1">
                <a:off x="3137"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7" name="Line 111"/>
              <p:cNvSpPr>
                <a:spLocks noChangeShapeType="1"/>
              </p:cNvSpPr>
              <p:nvPr/>
            </p:nvSpPr>
            <p:spPr bwMode="auto">
              <a:xfrm flipV="1">
                <a:off x="3137"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8" name="Line 112"/>
              <p:cNvSpPr>
                <a:spLocks noChangeShapeType="1"/>
              </p:cNvSpPr>
              <p:nvPr/>
            </p:nvSpPr>
            <p:spPr bwMode="auto">
              <a:xfrm flipV="1">
                <a:off x="3137"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9" name="Line 113"/>
              <p:cNvSpPr>
                <a:spLocks noChangeShapeType="1"/>
              </p:cNvSpPr>
              <p:nvPr/>
            </p:nvSpPr>
            <p:spPr bwMode="auto">
              <a:xfrm flipV="1">
                <a:off x="3137"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0" name="Line 114"/>
              <p:cNvSpPr>
                <a:spLocks noChangeShapeType="1"/>
              </p:cNvSpPr>
              <p:nvPr/>
            </p:nvSpPr>
            <p:spPr bwMode="auto">
              <a:xfrm flipV="1">
                <a:off x="3137"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1" name="Line 115"/>
              <p:cNvSpPr>
                <a:spLocks noChangeShapeType="1"/>
              </p:cNvSpPr>
              <p:nvPr/>
            </p:nvSpPr>
            <p:spPr bwMode="auto">
              <a:xfrm flipV="1">
                <a:off x="3137"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2" name="Line 116"/>
              <p:cNvSpPr>
                <a:spLocks noChangeShapeType="1"/>
              </p:cNvSpPr>
              <p:nvPr/>
            </p:nvSpPr>
            <p:spPr bwMode="auto">
              <a:xfrm flipV="1">
                <a:off x="3137"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3" name="Line 117"/>
              <p:cNvSpPr>
                <a:spLocks noChangeShapeType="1"/>
              </p:cNvSpPr>
              <p:nvPr/>
            </p:nvSpPr>
            <p:spPr bwMode="auto">
              <a:xfrm flipV="1">
                <a:off x="3137"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4" name="Line 118"/>
              <p:cNvSpPr>
                <a:spLocks noChangeShapeType="1"/>
              </p:cNvSpPr>
              <p:nvPr/>
            </p:nvSpPr>
            <p:spPr bwMode="auto">
              <a:xfrm flipV="1">
                <a:off x="3137"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5" name="Line 119"/>
              <p:cNvSpPr>
                <a:spLocks noChangeShapeType="1"/>
              </p:cNvSpPr>
              <p:nvPr/>
            </p:nvSpPr>
            <p:spPr bwMode="auto">
              <a:xfrm flipV="1">
                <a:off x="3137"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6" name="Line 120"/>
              <p:cNvSpPr>
                <a:spLocks noChangeShapeType="1"/>
              </p:cNvSpPr>
              <p:nvPr/>
            </p:nvSpPr>
            <p:spPr bwMode="auto">
              <a:xfrm flipV="1">
                <a:off x="3137"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7" name="Line 121"/>
              <p:cNvSpPr>
                <a:spLocks noChangeShapeType="1"/>
              </p:cNvSpPr>
              <p:nvPr/>
            </p:nvSpPr>
            <p:spPr bwMode="auto">
              <a:xfrm flipV="1">
                <a:off x="3137"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8" name="Line 122"/>
              <p:cNvSpPr>
                <a:spLocks noChangeShapeType="1"/>
              </p:cNvSpPr>
              <p:nvPr/>
            </p:nvSpPr>
            <p:spPr bwMode="auto">
              <a:xfrm flipV="1">
                <a:off x="3137"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9" name="Line 123"/>
              <p:cNvSpPr>
                <a:spLocks noChangeShapeType="1"/>
              </p:cNvSpPr>
              <p:nvPr/>
            </p:nvSpPr>
            <p:spPr bwMode="auto">
              <a:xfrm flipV="1">
                <a:off x="3137"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0" name="Line 124"/>
              <p:cNvSpPr>
                <a:spLocks noChangeShapeType="1"/>
              </p:cNvSpPr>
              <p:nvPr/>
            </p:nvSpPr>
            <p:spPr bwMode="auto">
              <a:xfrm flipV="1">
                <a:off x="3137"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1" name="Line 125"/>
              <p:cNvSpPr>
                <a:spLocks noChangeShapeType="1"/>
              </p:cNvSpPr>
              <p:nvPr/>
            </p:nvSpPr>
            <p:spPr bwMode="auto">
              <a:xfrm flipV="1">
                <a:off x="3137"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2" name="Line 126"/>
              <p:cNvSpPr>
                <a:spLocks noChangeShapeType="1"/>
              </p:cNvSpPr>
              <p:nvPr/>
            </p:nvSpPr>
            <p:spPr bwMode="auto">
              <a:xfrm flipV="1">
                <a:off x="3137"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3" name="Line 127"/>
              <p:cNvSpPr>
                <a:spLocks noChangeShapeType="1"/>
              </p:cNvSpPr>
              <p:nvPr/>
            </p:nvSpPr>
            <p:spPr bwMode="auto">
              <a:xfrm flipV="1">
                <a:off x="3137"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4" name="Line 128"/>
              <p:cNvSpPr>
                <a:spLocks noChangeShapeType="1"/>
              </p:cNvSpPr>
              <p:nvPr/>
            </p:nvSpPr>
            <p:spPr bwMode="auto">
              <a:xfrm flipV="1">
                <a:off x="3137"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5" name="Line 129"/>
              <p:cNvSpPr>
                <a:spLocks noChangeShapeType="1"/>
              </p:cNvSpPr>
              <p:nvPr/>
            </p:nvSpPr>
            <p:spPr bwMode="auto">
              <a:xfrm flipV="1">
                <a:off x="3137"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6" name="Line 130"/>
              <p:cNvSpPr>
                <a:spLocks noChangeShapeType="1"/>
              </p:cNvSpPr>
              <p:nvPr/>
            </p:nvSpPr>
            <p:spPr bwMode="auto">
              <a:xfrm flipV="1">
                <a:off x="3137"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7" name="Line 131"/>
              <p:cNvSpPr>
                <a:spLocks noChangeShapeType="1"/>
              </p:cNvSpPr>
              <p:nvPr/>
            </p:nvSpPr>
            <p:spPr bwMode="auto">
              <a:xfrm flipV="1">
                <a:off x="3887"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8" name="Line 132"/>
              <p:cNvSpPr>
                <a:spLocks noChangeShapeType="1"/>
              </p:cNvSpPr>
              <p:nvPr/>
            </p:nvSpPr>
            <p:spPr bwMode="auto">
              <a:xfrm flipV="1">
                <a:off x="3887"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9" name="Line 133"/>
              <p:cNvSpPr>
                <a:spLocks noChangeShapeType="1"/>
              </p:cNvSpPr>
              <p:nvPr/>
            </p:nvSpPr>
            <p:spPr bwMode="auto">
              <a:xfrm flipV="1">
                <a:off x="3887"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0" name="Line 134"/>
              <p:cNvSpPr>
                <a:spLocks noChangeShapeType="1"/>
              </p:cNvSpPr>
              <p:nvPr/>
            </p:nvSpPr>
            <p:spPr bwMode="auto">
              <a:xfrm flipV="1">
                <a:off x="3887"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1" name="Line 135"/>
              <p:cNvSpPr>
                <a:spLocks noChangeShapeType="1"/>
              </p:cNvSpPr>
              <p:nvPr/>
            </p:nvSpPr>
            <p:spPr bwMode="auto">
              <a:xfrm flipV="1">
                <a:off x="3887"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2" name="Line 136"/>
              <p:cNvSpPr>
                <a:spLocks noChangeShapeType="1"/>
              </p:cNvSpPr>
              <p:nvPr/>
            </p:nvSpPr>
            <p:spPr bwMode="auto">
              <a:xfrm flipV="1">
                <a:off x="3887"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3" name="Line 137"/>
              <p:cNvSpPr>
                <a:spLocks noChangeShapeType="1"/>
              </p:cNvSpPr>
              <p:nvPr/>
            </p:nvSpPr>
            <p:spPr bwMode="auto">
              <a:xfrm flipV="1">
                <a:off x="3887"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4" name="Line 138"/>
              <p:cNvSpPr>
                <a:spLocks noChangeShapeType="1"/>
              </p:cNvSpPr>
              <p:nvPr/>
            </p:nvSpPr>
            <p:spPr bwMode="auto">
              <a:xfrm flipV="1">
                <a:off x="3887"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5" name="Line 139"/>
              <p:cNvSpPr>
                <a:spLocks noChangeShapeType="1"/>
              </p:cNvSpPr>
              <p:nvPr/>
            </p:nvSpPr>
            <p:spPr bwMode="auto">
              <a:xfrm flipV="1">
                <a:off x="3887"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6" name="Line 140"/>
              <p:cNvSpPr>
                <a:spLocks noChangeShapeType="1"/>
              </p:cNvSpPr>
              <p:nvPr/>
            </p:nvSpPr>
            <p:spPr bwMode="auto">
              <a:xfrm flipV="1">
                <a:off x="3887"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7" name="Line 141"/>
              <p:cNvSpPr>
                <a:spLocks noChangeShapeType="1"/>
              </p:cNvSpPr>
              <p:nvPr/>
            </p:nvSpPr>
            <p:spPr bwMode="auto">
              <a:xfrm flipV="1">
                <a:off x="3887"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8" name="Line 142"/>
              <p:cNvSpPr>
                <a:spLocks noChangeShapeType="1"/>
              </p:cNvSpPr>
              <p:nvPr/>
            </p:nvSpPr>
            <p:spPr bwMode="auto">
              <a:xfrm flipV="1">
                <a:off x="3887"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9" name="Line 143"/>
              <p:cNvSpPr>
                <a:spLocks noChangeShapeType="1"/>
              </p:cNvSpPr>
              <p:nvPr/>
            </p:nvSpPr>
            <p:spPr bwMode="auto">
              <a:xfrm flipV="1">
                <a:off x="3887"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0" name="Line 144"/>
              <p:cNvSpPr>
                <a:spLocks noChangeShapeType="1"/>
              </p:cNvSpPr>
              <p:nvPr/>
            </p:nvSpPr>
            <p:spPr bwMode="auto">
              <a:xfrm flipV="1">
                <a:off x="3887"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1" name="Line 145"/>
              <p:cNvSpPr>
                <a:spLocks noChangeShapeType="1"/>
              </p:cNvSpPr>
              <p:nvPr/>
            </p:nvSpPr>
            <p:spPr bwMode="auto">
              <a:xfrm flipV="1">
                <a:off x="3887"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2" name="Line 146"/>
              <p:cNvSpPr>
                <a:spLocks noChangeShapeType="1"/>
              </p:cNvSpPr>
              <p:nvPr/>
            </p:nvSpPr>
            <p:spPr bwMode="auto">
              <a:xfrm flipV="1">
                <a:off x="3887"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3" name="Line 147"/>
              <p:cNvSpPr>
                <a:spLocks noChangeShapeType="1"/>
              </p:cNvSpPr>
              <p:nvPr/>
            </p:nvSpPr>
            <p:spPr bwMode="auto">
              <a:xfrm flipV="1">
                <a:off x="3887"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4" name="Line 148"/>
              <p:cNvSpPr>
                <a:spLocks noChangeShapeType="1"/>
              </p:cNvSpPr>
              <p:nvPr/>
            </p:nvSpPr>
            <p:spPr bwMode="auto">
              <a:xfrm flipV="1">
                <a:off x="3887"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5" name="Line 149"/>
              <p:cNvSpPr>
                <a:spLocks noChangeShapeType="1"/>
              </p:cNvSpPr>
              <p:nvPr/>
            </p:nvSpPr>
            <p:spPr bwMode="auto">
              <a:xfrm flipV="1">
                <a:off x="3887"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6" name="Line 150"/>
              <p:cNvSpPr>
                <a:spLocks noChangeShapeType="1"/>
              </p:cNvSpPr>
              <p:nvPr/>
            </p:nvSpPr>
            <p:spPr bwMode="auto">
              <a:xfrm flipV="1">
                <a:off x="3887"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7" name="Line 151"/>
              <p:cNvSpPr>
                <a:spLocks noChangeShapeType="1"/>
              </p:cNvSpPr>
              <p:nvPr/>
            </p:nvSpPr>
            <p:spPr bwMode="auto">
              <a:xfrm flipV="1">
                <a:off x="3887"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8" name="Line 152"/>
              <p:cNvSpPr>
                <a:spLocks noChangeShapeType="1"/>
              </p:cNvSpPr>
              <p:nvPr/>
            </p:nvSpPr>
            <p:spPr bwMode="auto">
              <a:xfrm flipV="1">
                <a:off x="3887"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9" name="Line 153"/>
              <p:cNvSpPr>
                <a:spLocks noChangeShapeType="1"/>
              </p:cNvSpPr>
              <p:nvPr/>
            </p:nvSpPr>
            <p:spPr bwMode="auto">
              <a:xfrm flipV="1">
                <a:off x="3887"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0" name="Line 154"/>
              <p:cNvSpPr>
                <a:spLocks noChangeShapeType="1"/>
              </p:cNvSpPr>
              <p:nvPr/>
            </p:nvSpPr>
            <p:spPr bwMode="auto">
              <a:xfrm flipV="1">
                <a:off x="3887"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1" name="Line 155"/>
              <p:cNvSpPr>
                <a:spLocks noChangeShapeType="1"/>
              </p:cNvSpPr>
              <p:nvPr/>
            </p:nvSpPr>
            <p:spPr bwMode="auto">
              <a:xfrm flipV="1">
                <a:off x="3887"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2" name="Line 156"/>
              <p:cNvSpPr>
                <a:spLocks noChangeShapeType="1"/>
              </p:cNvSpPr>
              <p:nvPr/>
            </p:nvSpPr>
            <p:spPr bwMode="auto">
              <a:xfrm flipV="1">
                <a:off x="3887"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3" name="Line 157"/>
              <p:cNvSpPr>
                <a:spLocks noChangeShapeType="1"/>
              </p:cNvSpPr>
              <p:nvPr/>
            </p:nvSpPr>
            <p:spPr bwMode="auto">
              <a:xfrm flipV="1">
                <a:off x="3887"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4" name="Line 158"/>
              <p:cNvSpPr>
                <a:spLocks noChangeShapeType="1"/>
              </p:cNvSpPr>
              <p:nvPr/>
            </p:nvSpPr>
            <p:spPr bwMode="auto">
              <a:xfrm flipV="1">
                <a:off x="3887"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5" name="Line 159"/>
              <p:cNvSpPr>
                <a:spLocks noChangeShapeType="1"/>
              </p:cNvSpPr>
              <p:nvPr/>
            </p:nvSpPr>
            <p:spPr bwMode="auto">
              <a:xfrm flipV="1">
                <a:off x="3887"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6" name="Line 160"/>
              <p:cNvSpPr>
                <a:spLocks noChangeShapeType="1"/>
              </p:cNvSpPr>
              <p:nvPr/>
            </p:nvSpPr>
            <p:spPr bwMode="auto">
              <a:xfrm flipV="1">
                <a:off x="3887"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7" name="Line 161"/>
              <p:cNvSpPr>
                <a:spLocks noChangeShapeType="1"/>
              </p:cNvSpPr>
              <p:nvPr/>
            </p:nvSpPr>
            <p:spPr bwMode="auto">
              <a:xfrm flipV="1">
                <a:off x="4625"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8" name="Line 162"/>
              <p:cNvSpPr>
                <a:spLocks noChangeShapeType="1"/>
              </p:cNvSpPr>
              <p:nvPr/>
            </p:nvSpPr>
            <p:spPr bwMode="auto">
              <a:xfrm flipV="1">
                <a:off x="4625"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9" name="Line 163"/>
              <p:cNvSpPr>
                <a:spLocks noChangeShapeType="1"/>
              </p:cNvSpPr>
              <p:nvPr/>
            </p:nvSpPr>
            <p:spPr bwMode="auto">
              <a:xfrm flipV="1">
                <a:off x="4625"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0" name="Line 164"/>
              <p:cNvSpPr>
                <a:spLocks noChangeShapeType="1"/>
              </p:cNvSpPr>
              <p:nvPr/>
            </p:nvSpPr>
            <p:spPr bwMode="auto">
              <a:xfrm flipV="1">
                <a:off x="4625"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1" name="Line 165"/>
              <p:cNvSpPr>
                <a:spLocks noChangeShapeType="1"/>
              </p:cNvSpPr>
              <p:nvPr/>
            </p:nvSpPr>
            <p:spPr bwMode="auto">
              <a:xfrm flipV="1">
                <a:off x="4625"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2" name="Line 166"/>
              <p:cNvSpPr>
                <a:spLocks noChangeShapeType="1"/>
              </p:cNvSpPr>
              <p:nvPr/>
            </p:nvSpPr>
            <p:spPr bwMode="auto">
              <a:xfrm flipV="1">
                <a:off x="4625"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3" name="Line 167"/>
              <p:cNvSpPr>
                <a:spLocks noChangeShapeType="1"/>
              </p:cNvSpPr>
              <p:nvPr/>
            </p:nvSpPr>
            <p:spPr bwMode="auto">
              <a:xfrm flipV="1">
                <a:off x="4625"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4" name="Line 168"/>
              <p:cNvSpPr>
                <a:spLocks noChangeShapeType="1"/>
              </p:cNvSpPr>
              <p:nvPr/>
            </p:nvSpPr>
            <p:spPr bwMode="auto">
              <a:xfrm flipV="1">
                <a:off x="4625"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5" name="Line 169"/>
              <p:cNvSpPr>
                <a:spLocks noChangeShapeType="1"/>
              </p:cNvSpPr>
              <p:nvPr/>
            </p:nvSpPr>
            <p:spPr bwMode="auto">
              <a:xfrm flipV="1">
                <a:off x="4625"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6" name="Line 170"/>
              <p:cNvSpPr>
                <a:spLocks noChangeShapeType="1"/>
              </p:cNvSpPr>
              <p:nvPr/>
            </p:nvSpPr>
            <p:spPr bwMode="auto">
              <a:xfrm flipV="1">
                <a:off x="4625"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7" name="Line 171"/>
              <p:cNvSpPr>
                <a:spLocks noChangeShapeType="1"/>
              </p:cNvSpPr>
              <p:nvPr/>
            </p:nvSpPr>
            <p:spPr bwMode="auto">
              <a:xfrm flipV="1">
                <a:off x="4625"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8" name="Line 172"/>
              <p:cNvSpPr>
                <a:spLocks noChangeShapeType="1"/>
              </p:cNvSpPr>
              <p:nvPr/>
            </p:nvSpPr>
            <p:spPr bwMode="auto">
              <a:xfrm flipV="1">
                <a:off x="4625"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9" name="Line 173"/>
              <p:cNvSpPr>
                <a:spLocks noChangeShapeType="1"/>
              </p:cNvSpPr>
              <p:nvPr/>
            </p:nvSpPr>
            <p:spPr bwMode="auto">
              <a:xfrm flipV="1">
                <a:off x="4625"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0" name="Line 174"/>
              <p:cNvSpPr>
                <a:spLocks noChangeShapeType="1"/>
              </p:cNvSpPr>
              <p:nvPr/>
            </p:nvSpPr>
            <p:spPr bwMode="auto">
              <a:xfrm flipV="1">
                <a:off x="4625"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1" name="Line 175"/>
              <p:cNvSpPr>
                <a:spLocks noChangeShapeType="1"/>
              </p:cNvSpPr>
              <p:nvPr/>
            </p:nvSpPr>
            <p:spPr bwMode="auto">
              <a:xfrm flipV="1">
                <a:off x="4625"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2" name="Line 176"/>
              <p:cNvSpPr>
                <a:spLocks noChangeShapeType="1"/>
              </p:cNvSpPr>
              <p:nvPr/>
            </p:nvSpPr>
            <p:spPr bwMode="auto">
              <a:xfrm flipV="1">
                <a:off x="4625"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3" name="Line 177"/>
              <p:cNvSpPr>
                <a:spLocks noChangeShapeType="1"/>
              </p:cNvSpPr>
              <p:nvPr/>
            </p:nvSpPr>
            <p:spPr bwMode="auto">
              <a:xfrm flipV="1">
                <a:off x="4625"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4" name="Line 178"/>
              <p:cNvSpPr>
                <a:spLocks noChangeShapeType="1"/>
              </p:cNvSpPr>
              <p:nvPr/>
            </p:nvSpPr>
            <p:spPr bwMode="auto">
              <a:xfrm flipV="1">
                <a:off x="4625"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5" name="Line 179"/>
              <p:cNvSpPr>
                <a:spLocks noChangeShapeType="1"/>
              </p:cNvSpPr>
              <p:nvPr/>
            </p:nvSpPr>
            <p:spPr bwMode="auto">
              <a:xfrm flipV="1">
                <a:off x="4625"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6" name="Line 180"/>
              <p:cNvSpPr>
                <a:spLocks noChangeShapeType="1"/>
              </p:cNvSpPr>
              <p:nvPr/>
            </p:nvSpPr>
            <p:spPr bwMode="auto">
              <a:xfrm flipV="1">
                <a:off x="4625"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7" name="Line 181"/>
              <p:cNvSpPr>
                <a:spLocks noChangeShapeType="1"/>
              </p:cNvSpPr>
              <p:nvPr/>
            </p:nvSpPr>
            <p:spPr bwMode="auto">
              <a:xfrm flipV="1">
                <a:off x="4625"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8" name="Line 182"/>
              <p:cNvSpPr>
                <a:spLocks noChangeShapeType="1"/>
              </p:cNvSpPr>
              <p:nvPr/>
            </p:nvSpPr>
            <p:spPr bwMode="auto">
              <a:xfrm flipV="1">
                <a:off x="4625"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9" name="Line 183"/>
              <p:cNvSpPr>
                <a:spLocks noChangeShapeType="1"/>
              </p:cNvSpPr>
              <p:nvPr/>
            </p:nvSpPr>
            <p:spPr bwMode="auto">
              <a:xfrm flipV="1">
                <a:off x="4625"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0" name="Line 184"/>
              <p:cNvSpPr>
                <a:spLocks noChangeShapeType="1"/>
              </p:cNvSpPr>
              <p:nvPr/>
            </p:nvSpPr>
            <p:spPr bwMode="auto">
              <a:xfrm flipV="1">
                <a:off x="4625"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1" name="Line 185"/>
              <p:cNvSpPr>
                <a:spLocks noChangeShapeType="1"/>
              </p:cNvSpPr>
              <p:nvPr/>
            </p:nvSpPr>
            <p:spPr bwMode="auto">
              <a:xfrm flipV="1">
                <a:off x="4625"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2" name="Line 186"/>
              <p:cNvSpPr>
                <a:spLocks noChangeShapeType="1"/>
              </p:cNvSpPr>
              <p:nvPr/>
            </p:nvSpPr>
            <p:spPr bwMode="auto">
              <a:xfrm flipV="1">
                <a:off x="4625"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3" name="Line 187"/>
              <p:cNvSpPr>
                <a:spLocks noChangeShapeType="1"/>
              </p:cNvSpPr>
              <p:nvPr/>
            </p:nvSpPr>
            <p:spPr bwMode="auto">
              <a:xfrm flipV="1">
                <a:off x="4625"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4" name="Line 188"/>
              <p:cNvSpPr>
                <a:spLocks noChangeShapeType="1"/>
              </p:cNvSpPr>
              <p:nvPr/>
            </p:nvSpPr>
            <p:spPr bwMode="auto">
              <a:xfrm flipV="1">
                <a:off x="4625"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5" name="Line 189"/>
              <p:cNvSpPr>
                <a:spLocks noChangeShapeType="1"/>
              </p:cNvSpPr>
              <p:nvPr/>
            </p:nvSpPr>
            <p:spPr bwMode="auto">
              <a:xfrm flipV="1">
                <a:off x="4625"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6" name="Line 190"/>
              <p:cNvSpPr>
                <a:spLocks noChangeShapeType="1"/>
              </p:cNvSpPr>
              <p:nvPr/>
            </p:nvSpPr>
            <p:spPr bwMode="auto">
              <a:xfrm flipV="1">
                <a:off x="4625"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grpSp>
        <p:grpSp>
          <p:nvGrpSpPr>
            <p:cNvPr id="7" name="Group 436"/>
            <p:cNvGrpSpPr/>
            <p:nvPr/>
          </p:nvGrpSpPr>
          <p:grpSpPr bwMode="auto">
            <a:xfrm>
              <a:off x="1798812" y="1025501"/>
              <a:ext cx="5827712" cy="2589212"/>
              <a:chOff x="961" y="1495"/>
              <a:chExt cx="3671" cy="1631"/>
            </a:xfrm>
          </p:grpSpPr>
          <p:sp>
            <p:nvSpPr>
              <p:cNvPr id="9" name="Line 197"/>
              <p:cNvSpPr>
                <a:spLocks noChangeShapeType="1"/>
              </p:cNvSpPr>
              <p:nvPr/>
            </p:nvSpPr>
            <p:spPr bwMode="auto">
              <a:xfrm>
                <a:off x="961"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 name="Line 198"/>
              <p:cNvSpPr>
                <a:spLocks noChangeShapeType="1"/>
              </p:cNvSpPr>
              <p:nvPr/>
            </p:nvSpPr>
            <p:spPr bwMode="auto">
              <a:xfrm>
                <a:off x="1033"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 name="Line 199"/>
              <p:cNvSpPr>
                <a:spLocks noChangeShapeType="1"/>
              </p:cNvSpPr>
              <p:nvPr/>
            </p:nvSpPr>
            <p:spPr bwMode="auto">
              <a:xfrm>
                <a:off x="1104"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 name="Line 200"/>
              <p:cNvSpPr>
                <a:spLocks noChangeShapeType="1"/>
              </p:cNvSpPr>
              <p:nvPr/>
            </p:nvSpPr>
            <p:spPr bwMode="auto">
              <a:xfrm>
                <a:off x="1175"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 name="Line 201"/>
              <p:cNvSpPr>
                <a:spLocks noChangeShapeType="1"/>
              </p:cNvSpPr>
              <p:nvPr/>
            </p:nvSpPr>
            <p:spPr bwMode="auto">
              <a:xfrm>
                <a:off x="1246"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 name="Line 202"/>
              <p:cNvSpPr>
                <a:spLocks noChangeShapeType="1"/>
              </p:cNvSpPr>
              <p:nvPr/>
            </p:nvSpPr>
            <p:spPr bwMode="auto">
              <a:xfrm>
                <a:off x="1319"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 name="Line 203"/>
              <p:cNvSpPr>
                <a:spLocks noChangeShapeType="1"/>
              </p:cNvSpPr>
              <p:nvPr/>
            </p:nvSpPr>
            <p:spPr bwMode="auto">
              <a:xfrm>
                <a:off x="1390"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 name="Line 204"/>
              <p:cNvSpPr>
                <a:spLocks noChangeShapeType="1"/>
              </p:cNvSpPr>
              <p:nvPr/>
            </p:nvSpPr>
            <p:spPr bwMode="auto">
              <a:xfrm>
                <a:off x="1461"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 name="Line 205"/>
              <p:cNvSpPr>
                <a:spLocks noChangeShapeType="1"/>
              </p:cNvSpPr>
              <p:nvPr/>
            </p:nvSpPr>
            <p:spPr bwMode="auto">
              <a:xfrm>
                <a:off x="1532"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 name="Line 206"/>
              <p:cNvSpPr>
                <a:spLocks noChangeShapeType="1"/>
              </p:cNvSpPr>
              <p:nvPr/>
            </p:nvSpPr>
            <p:spPr bwMode="auto">
              <a:xfrm>
                <a:off x="1602"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 name="Line 207"/>
              <p:cNvSpPr>
                <a:spLocks noChangeShapeType="1"/>
              </p:cNvSpPr>
              <p:nvPr/>
            </p:nvSpPr>
            <p:spPr bwMode="auto">
              <a:xfrm>
                <a:off x="1675"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 name="Line 208"/>
              <p:cNvSpPr>
                <a:spLocks noChangeShapeType="1"/>
              </p:cNvSpPr>
              <p:nvPr/>
            </p:nvSpPr>
            <p:spPr bwMode="auto">
              <a:xfrm>
                <a:off x="1746"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 name="Line 209"/>
              <p:cNvSpPr>
                <a:spLocks noChangeShapeType="1"/>
              </p:cNvSpPr>
              <p:nvPr/>
            </p:nvSpPr>
            <p:spPr bwMode="auto">
              <a:xfrm>
                <a:off x="1817"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 name="Line 210"/>
              <p:cNvSpPr>
                <a:spLocks noChangeShapeType="1"/>
              </p:cNvSpPr>
              <p:nvPr/>
            </p:nvSpPr>
            <p:spPr bwMode="auto">
              <a:xfrm>
                <a:off x="1888"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 name="Line 211"/>
              <p:cNvSpPr>
                <a:spLocks noChangeShapeType="1"/>
              </p:cNvSpPr>
              <p:nvPr/>
            </p:nvSpPr>
            <p:spPr bwMode="auto">
              <a:xfrm>
                <a:off x="1960"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 name="Line 212"/>
              <p:cNvSpPr>
                <a:spLocks noChangeShapeType="1"/>
              </p:cNvSpPr>
              <p:nvPr/>
            </p:nvSpPr>
            <p:spPr bwMode="auto">
              <a:xfrm>
                <a:off x="2031"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 name="Line 213"/>
              <p:cNvSpPr>
                <a:spLocks noChangeShapeType="1"/>
              </p:cNvSpPr>
              <p:nvPr/>
            </p:nvSpPr>
            <p:spPr bwMode="auto">
              <a:xfrm>
                <a:off x="2102"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 name="Line 214"/>
              <p:cNvSpPr>
                <a:spLocks noChangeShapeType="1"/>
              </p:cNvSpPr>
              <p:nvPr/>
            </p:nvSpPr>
            <p:spPr bwMode="auto">
              <a:xfrm>
                <a:off x="2173"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 name="Line 215"/>
              <p:cNvSpPr>
                <a:spLocks noChangeShapeType="1"/>
              </p:cNvSpPr>
              <p:nvPr/>
            </p:nvSpPr>
            <p:spPr bwMode="auto">
              <a:xfrm>
                <a:off x="2244"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 name="Line 216"/>
              <p:cNvSpPr>
                <a:spLocks noChangeShapeType="1"/>
              </p:cNvSpPr>
              <p:nvPr/>
            </p:nvSpPr>
            <p:spPr bwMode="auto">
              <a:xfrm>
                <a:off x="2316"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 name="Line 217"/>
              <p:cNvSpPr>
                <a:spLocks noChangeShapeType="1"/>
              </p:cNvSpPr>
              <p:nvPr/>
            </p:nvSpPr>
            <p:spPr bwMode="auto">
              <a:xfrm>
                <a:off x="2387"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 name="Line 218"/>
              <p:cNvSpPr>
                <a:spLocks noChangeShapeType="1"/>
              </p:cNvSpPr>
              <p:nvPr/>
            </p:nvSpPr>
            <p:spPr bwMode="auto">
              <a:xfrm>
                <a:off x="2458"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 name="Line 219"/>
              <p:cNvSpPr>
                <a:spLocks noChangeShapeType="1"/>
              </p:cNvSpPr>
              <p:nvPr/>
            </p:nvSpPr>
            <p:spPr bwMode="auto">
              <a:xfrm>
                <a:off x="2529"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 name="Line 220"/>
              <p:cNvSpPr>
                <a:spLocks noChangeShapeType="1"/>
              </p:cNvSpPr>
              <p:nvPr/>
            </p:nvSpPr>
            <p:spPr bwMode="auto">
              <a:xfrm>
                <a:off x="2602"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 name="Line 221"/>
              <p:cNvSpPr>
                <a:spLocks noChangeShapeType="1"/>
              </p:cNvSpPr>
              <p:nvPr/>
            </p:nvSpPr>
            <p:spPr bwMode="auto">
              <a:xfrm>
                <a:off x="2673"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 name="Line 222"/>
              <p:cNvSpPr>
                <a:spLocks noChangeShapeType="1"/>
              </p:cNvSpPr>
              <p:nvPr/>
            </p:nvSpPr>
            <p:spPr bwMode="auto">
              <a:xfrm>
                <a:off x="2744"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 name="Line 223"/>
              <p:cNvSpPr>
                <a:spLocks noChangeShapeType="1"/>
              </p:cNvSpPr>
              <p:nvPr/>
            </p:nvSpPr>
            <p:spPr bwMode="auto">
              <a:xfrm>
                <a:off x="2814"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 name="Line 224"/>
              <p:cNvSpPr>
                <a:spLocks noChangeShapeType="1"/>
              </p:cNvSpPr>
              <p:nvPr/>
            </p:nvSpPr>
            <p:spPr bwMode="auto">
              <a:xfrm>
                <a:off x="2887"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7" name="Line 225"/>
              <p:cNvSpPr>
                <a:spLocks noChangeShapeType="1"/>
              </p:cNvSpPr>
              <p:nvPr/>
            </p:nvSpPr>
            <p:spPr bwMode="auto">
              <a:xfrm>
                <a:off x="2958"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8" name="Line 226"/>
              <p:cNvSpPr>
                <a:spLocks noChangeShapeType="1"/>
              </p:cNvSpPr>
              <p:nvPr/>
            </p:nvSpPr>
            <p:spPr bwMode="auto">
              <a:xfrm>
                <a:off x="3029"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9" name="Line 227"/>
              <p:cNvSpPr>
                <a:spLocks noChangeShapeType="1"/>
              </p:cNvSpPr>
              <p:nvPr/>
            </p:nvSpPr>
            <p:spPr bwMode="auto">
              <a:xfrm>
                <a:off x="3100"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0" name="Line 228"/>
              <p:cNvSpPr>
                <a:spLocks noChangeShapeType="1"/>
              </p:cNvSpPr>
              <p:nvPr/>
            </p:nvSpPr>
            <p:spPr bwMode="auto">
              <a:xfrm>
                <a:off x="3171"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1" name="Line 229"/>
              <p:cNvSpPr>
                <a:spLocks noChangeShapeType="1"/>
              </p:cNvSpPr>
              <p:nvPr/>
            </p:nvSpPr>
            <p:spPr bwMode="auto">
              <a:xfrm>
                <a:off x="3243"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2" name="Line 230"/>
              <p:cNvSpPr>
                <a:spLocks noChangeShapeType="1"/>
              </p:cNvSpPr>
              <p:nvPr/>
            </p:nvSpPr>
            <p:spPr bwMode="auto">
              <a:xfrm>
                <a:off x="3314"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3" name="Line 231"/>
              <p:cNvSpPr>
                <a:spLocks noChangeShapeType="1"/>
              </p:cNvSpPr>
              <p:nvPr/>
            </p:nvSpPr>
            <p:spPr bwMode="auto">
              <a:xfrm>
                <a:off x="3385"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4" name="Line 232"/>
              <p:cNvSpPr>
                <a:spLocks noChangeShapeType="1"/>
              </p:cNvSpPr>
              <p:nvPr/>
            </p:nvSpPr>
            <p:spPr bwMode="auto">
              <a:xfrm>
                <a:off x="3456"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5" name="Line 233"/>
              <p:cNvSpPr>
                <a:spLocks noChangeShapeType="1"/>
              </p:cNvSpPr>
              <p:nvPr/>
            </p:nvSpPr>
            <p:spPr bwMode="auto">
              <a:xfrm>
                <a:off x="3528"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6" name="Line 234"/>
              <p:cNvSpPr>
                <a:spLocks noChangeShapeType="1"/>
              </p:cNvSpPr>
              <p:nvPr/>
            </p:nvSpPr>
            <p:spPr bwMode="auto">
              <a:xfrm>
                <a:off x="3599"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7" name="Line 235"/>
              <p:cNvSpPr>
                <a:spLocks noChangeShapeType="1"/>
              </p:cNvSpPr>
              <p:nvPr/>
            </p:nvSpPr>
            <p:spPr bwMode="auto">
              <a:xfrm>
                <a:off x="3670"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8" name="Line 236"/>
              <p:cNvSpPr>
                <a:spLocks noChangeShapeType="1"/>
              </p:cNvSpPr>
              <p:nvPr/>
            </p:nvSpPr>
            <p:spPr bwMode="auto">
              <a:xfrm>
                <a:off x="3741"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9" name="Line 237"/>
              <p:cNvSpPr>
                <a:spLocks noChangeShapeType="1"/>
              </p:cNvSpPr>
              <p:nvPr/>
            </p:nvSpPr>
            <p:spPr bwMode="auto">
              <a:xfrm>
                <a:off x="3812"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0" name="Line 238"/>
              <p:cNvSpPr>
                <a:spLocks noChangeShapeType="1"/>
              </p:cNvSpPr>
              <p:nvPr/>
            </p:nvSpPr>
            <p:spPr bwMode="auto">
              <a:xfrm>
                <a:off x="3885"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1" name="Line 239"/>
              <p:cNvSpPr>
                <a:spLocks noChangeShapeType="1"/>
              </p:cNvSpPr>
              <p:nvPr/>
            </p:nvSpPr>
            <p:spPr bwMode="auto">
              <a:xfrm>
                <a:off x="3955"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2" name="Line 240"/>
              <p:cNvSpPr>
                <a:spLocks noChangeShapeType="1"/>
              </p:cNvSpPr>
              <p:nvPr/>
            </p:nvSpPr>
            <p:spPr bwMode="auto">
              <a:xfrm>
                <a:off x="4026"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3" name="Line 241"/>
              <p:cNvSpPr>
                <a:spLocks noChangeShapeType="1"/>
              </p:cNvSpPr>
              <p:nvPr/>
            </p:nvSpPr>
            <p:spPr bwMode="auto">
              <a:xfrm>
                <a:off x="4097"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4" name="Line 242"/>
              <p:cNvSpPr>
                <a:spLocks noChangeShapeType="1"/>
              </p:cNvSpPr>
              <p:nvPr/>
            </p:nvSpPr>
            <p:spPr bwMode="auto">
              <a:xfrm>
                <a:off x="4170"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5" name="Line 243"/>
              <p:cNvSpPr>
                <a:spLocks noChangeShapeType="1"/>
              </p:cNvSpPr>
              <p:nvPr/>
            </p:nvSpPr>
            <p:spPr bwMode="auto">
              <a:xfrm>
                <a:off x="4241"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6" name="Line 244"/>
              <p:cNvSpPr>
                <a:spLocks noChangeShapeType="1"/>
              </p:cNvSpPr>
              <p:nvPr/>
            </p:nvSpPr>
            <p:spPr bwMode="auto">
              <a:xfrm>
                <a:off x="4312"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7" name="Line 245"/>
              <p:cNvSpPr>
                <a:spLocks noChangeShapeType="1"/>
              </p:cNvSpPr>
              <p:nvPr/>
            </p:nvSpPr>
            <p:spPr bwMode="auto">
              <a:xfrm>
                <a:off x="4383"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8" name="Line 246"/>
              <p:cNvSpPr>
                <a:spLocks noChangeShapeType="1"/>
              </p:cNvSpPr>
              <p:nvPr/>
            </p:nvSpPr>
            <p:spPr bwMode="auto">
              <a:xfrm>
                <a:off x="4455"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9" name="Line 247"/>
              <p:cNvSpPr>
                <a:spLocks noChangeShapeType="1"/>
              </p:cNvSpPr>
              <p:nvPr/>
            </p:nvSpPr>
            <p:spPr bwMode="auto">
              <a:xfrm>
                <a:off x="4526"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0" name="Line 248"/>
              <p:cNvSpPr>
                <a:spLocks noChangeShapeType="1"/>
              </p:cNvSpPr>
              <p:nvPr/>
            </p:nvSpPr>
            <p:spPr bwMode="auto">
              <a:xfrm>
                <a:off x="4597"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1" name="Line 256"/>
              <p:cNvSpPr>
                <a:spLocks noChangeShapeType="1"/>
              </p:cNvSpPr>
              <p:nvPr/>
            </p:nvSpPr>
            <p:spPr bwMode="auto">
              <a:xfrm>
                <a:off x="961"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2" name="Line 257"/>
              <p:cNvSpPr>
                <a:spLocks noChangeShapeType="1"/>
              </p:cNvSpPr>
              <p:nvPr/>
            </p:nvSpPr>
            <p:spPr bwMode="auto">
              <a:xfrm>
                <a:off x="1033"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3" name="Line 258"/>
              <p:cNvSpPr>
                <a:spLocks noChangeShapeType="1"/>
              </p:cNvSpPr>
              <p:nvPr/>
            </p:nvSpPr>
            <p:spPr bwMode="auto">
              <a:xfrm>
                <a:off x="1104"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4" name="Line 259"/>
              <p:cNvSpPr>
                <a:spLocks noChangeShapeType="1"/>
              </p:cNvSpPr>
              <p:nvPr/>
            </p:nvSpPr>
            <p:spPr bwMode="auto">
              <a:xfrm>
                <a:off x="1175"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5" name="Line 260"/>
              <p:cNvSpPr>
                <a:spLocks noChangeShapeType="1"/>
              </p:cNvSpPr>
              <p:nvPr/>
            </p:nvSpPr>
            <p:spPr bwMode="auto">
              <a:xfrm>
                <a:off x="1246"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6" name="Line 261"/>
              <p:cNvSpPr>
                <a:spLocks noChangeShapeType="1"/>
              </p:cNvSpPr>
              <p:nvPr/>
            </p:nvSpPr>
            <p:spPr bwMode="auto">
              <a:xfrm>
                <a:off x="1319"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7" name="Line 262"/>
              <p:cNvSpPr>
                <a:spLocks noChangeShapeType="1"/>
              </p:cNvSpPr>
              <p:nvPr/>
            </p:nvSpPr>
            <p:spPr bwMode="auto">
              <a:xfrm>
                <a:off x="1390"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8" name="Line 263"/>
              <p:cNvSpPr>
                <a:spLocks noChangeShapeType="1"/>
              </p:cNvSpPr>
              <p:nvPr/>
            </p:nvSpPr>
            <p:spPr bwMode="auto">
              <a:xfrm>
                <a:off x="1461"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9" name="Line 264"/>
              <p:cNvSpPr>
                <a:spLocks noChangeShapeType="1"/>
              </p:cNvSpPr>
              <p:nvPr/>
            </p:nvSpPr>
            <p:spPr bwMode="auto">
              <a:xfrm>
                <a:off x="1532"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0" name="Line 265"/>
              <p:cNvSpPr>
                <a:spLocks noChangeShapeType="1"/>
              </p:cNvSpPr>
              <p:nvPr/>
            </p:nvSpPr>
            <p:spPr bwMode="auto">
              <a:xfrm>
                <a:off x="1602"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1" name="Line 266"/>
              <p:cNvSpPr>
                <a:spLocks noChangeShapeType="1"/>
              </p:cNvSpPr>
              <p:nvPr/>
            </p:nvSpPr>
            <p:spPr bwMode="auto">
              <a:xfrm>
                <a:off x="1675"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2" name="Line 267"/>
              <p:cNvSpPr>
                <a:spLocks noChangeShapeType="1"/>
              </p:cNvSpPr>
              <p:nvPr/>
            </p:nvSpPr>
            <p:spPr bwMode="auto">
              <a:xfrm>
                <a:off x="1746"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3" name="Line 268"/>
              <p:cNvSpPr>
                <a:spLocks noChangeShapeType="1"/>
              </p:cNvSpPr>
              <p:nvPr/>
            </p:nvSpPr>
            <p:spPr bwMode="auto">
              <a:xfrm>
                <a:off x="1817"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4" name="Line 269"/>
              <p:cNvSpPr>
                <a:spLocks noChangeShapeType="1"/>
              </p:cNvSpPr>
              <p:nvPr/>
            </p:nvSpPr>
            <p:spPr bwMode="auto">
              <a:xfrm>
                <a:off x="1888"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5" name="Line 270"/>
              <p:cNvSpPr>
                <a:spLocks noChangeShapeType="1"/>
              </p:cNvSpPr>
              <p:nvPr/>
            </p:nvSpPr>
            <p:spPr bwMode="auto">
              <a:xfrm>
                <a:off x="1960"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6" name="Line 271"/>
              <p:cNvSpPr>
                <a:spLocks noChangeShapeType="1"/>
              </p:cNvSpPr>
              <p:nvPr/>
            </p:nvSpPr>
            <p:spPr bwMode="auto">
              <a:xfrm>
                <a:off x="2031"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7" name="Line 272"/>
              <p:cNvSpPr>
                <a:spLocks noChangeShapeType="1"/>
              </p:cNvSpPr>
              <p:nvPr/>
            </p:nvSpPr>
            <p:spPr bwMode="auto">
              <a:xfrm>
                <a:off x="2102"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8" name="Line 273"/>
              <p:cNvSpPr>
                <a:spLocks noChangeShapeType="1"/>
              </p:cNvSpPr>
              <p:nvPr/>
            </p:nvSpPr>
            <p:spPr bwMode="auto">
              <a:xfrm>
                <a:off x="2173"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9" name="Line 274"/>
              <p:cNvSpPr>
                <a:spLocks noChangeShapeType="1"/>
              </p:cNvSpPr>
              <p:nvPr/>
            </p:nvSpPr>
            <p:spPr bwMode="auto">
              <a:xfrm>
                <a:off x="2244"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0" name="Line 275"/>
              <p:cNvSpPr>
                <a:spLocks noChangeShapeType="1"/>
              </p:cNvSpPr>
              <p:nvPr/>
            </p:nvSpPr>
            <p:spPr bwMode="auto">
              <a:xfrm>
                <a:off x="2316"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1" name="Line 276"/>
              <p:cNvSpPr>
                <a:spLocks noChangeShapeType="1"/>
              </p:cNvSpPr>
              <p:nvPr/>
            </p:nvSpPr>
            <p:spPr bwMode="auto">
              <a:xfrm>
                <a:off x="2387"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2" name="Line 277"/>
              <p:cNvSpPr>
                <a:spLocks noChangeShapeType="1"/>
              </p:cNvSpPr>
              <p:nvPr/>
            </p:nvSpPr>
            <p:spPr bwMode="auto">
              <a:xfrm>
                <a:off x="2458"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3" name="Line 278"/>
              <p:cNvSpPr>
                <a:spLocks noChangeShapeType="1"/>
              </p:cNvSpPr>
              <p:nvPr/>
            </p:nvSpPr>
            <p:spPr bwMode="auto">
              <a:xfrm>
                <a:off x="2529"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4" name="Line 279"/>
              <p:cNvSpPr>
                <a:spLocks noChangeShapeType="1"/>
              </p:cNvSpPr>
              <p:nvPr/>
            </p:nvSpPr>
            <p:spPr bwMode="auto">
              <a:xfrm>
                <a:off x="2602"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5" name="Line 280"/>
              <p:cNvSpPr>
                <a:spLocks noChangeShapeType="1"/>
              </p:cNvSpPr>
              <p:nvPr/>
            </p:nvSpPr>
            <p:spPr bwMode="auto">
              <a:xfrm>
                <a:off x="2673"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6" name="Line 281"/>
              <p:cNvSpPr>
                <a:spLocks noChangeShapeType="1"/>
              </p:cNvSpPr>
              <p:nvPr/>
            </p:nvSpPr>
            <p:spPr bwMode="auto">
              <a:xfrm>
                <a:off x="2744"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7" name="Line 282"/>
              <p:cNvSpPr>
                <a:spLocks noChangeShapeType="1"/>
              </p:cNvSpPr>
              <p:nvPr/>
            </p:nvSpPr>
            <p:spPr bwMode="auto">
              <a:xfrm>
                <a:off x="2814"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8" name="Line 283"/>
              <p:cNvSpPr>
                <a:spLocks noChangeShapeType="1"/>
              </p:cNvSpPr>
              <p:nvPr/>
            </p:nvSpPr>
            <p:spPr bwMode="auto">
              <a:xfrm>
                <a:off x="2887"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9" name="Line 284"/>
              <p:cNvSpPr>
                <a:spLocks noChangeShapeType="1"/>
              </p:cNvSpPr>
              <p:nvPr/>
            </p:nvSpPr>
            <p:spPr bwMode="auto">
              <a:xfrm>
                <a:off x="2958"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0" name="Line 285"/>
              <p:cNvSpPr>
                <a:spLocks noChangeShapeType="1"/>
              </p:cNvSpPr>
              <p:nvPr/>
            </p:nvSpPr>
            <p:spPr bwMode="auto">
              <a:xfrm>
                <a:off x="3029"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1" name="Line 286"/>
              <p:cNvSpPr>
                <a:spLocks noChangeShapeType="1"/>
              </p:cNvSpPr>
              <p:nvPr/>
            </p:nvSpPr>
            <p:spPr bwMode="auto">
              <a:xfrm>
                <a:off x="3100"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2" name="Line 287"/>
              <p:cNvSpPr>
                <a:spLocks noChangeShapeType="1"/>
              </p:cNvSpPr>
              <p:nvPr/>
            </p:nvSpPr>
            <p:spPr bwMode="auto">
              <a:xfrm>
                <a:off x="3171"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3" name="Line 288"/>
              <p:cNvSpPr>
                <a:spLocks noChangeShapeType="1"/>
              </p:cNvSpPr>
              <p:nvPr/>
            </p:nvSpPr>
            <p:spPr bwMode="auto">
              <a:xfrm>
                <a:off x="3243"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4" name="Line 289"/>
              <p:cNvSpPr>
                <a:spLocks noChangeShapeType="1"/>
              </p:cNvSpPr>
              <p:nvPr/>
            </p:nvSpPr>
            <p:spPr bwMode="auto">
              <a:xfrm>
                <a:off x="3314"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5" name="Line 290"/>
              <p:cNvSpPr>
                <a:spLocks noChangeShapeType="1"/>
              </p:cNvSpPr>
              <p:nvPr/>
            </p:nvSpPr>
            <p:spPr bwMode="auto">
              <a:xfrm>
                <a:off x="3385"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6" name="Line 291"/>
              <p:cNvSpPr>
                <a:spLocks noChangeShapeType="1"/>
              </p:cNvSpPr>
              <p:nvPr/>
            </p:nvSpPr>
            <p:spPr bwMode="auto">
              <a:xfrm>
                <a:off x="3456"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7" name="Line 292"/>
              <p:cNvSpPr>
                <a:spLocks noChangeShapeType="1"/>
              </p:cNvSpPr>
              <p:nvPr/>
            </p:nvSpPr>
            <p:spPr bwMode="auto">
              <a:xfrm>
                <a:off x="3528"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8" name="Line 293"/>
              <p:cNvSpPr>
                <a:spLocks noChangeShapeType="1"/>
              </p:cNvSpPr>
              <p:nvPr/>
            </p:nvSpPr>
            <p:spPr bwMode="auto">
              <a:xfrm>
                <a:off x="3599"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9" name="Line 294"/>
              <p:cNvSpPr>
                <a:spLocks noChangeShapeType="1"/>
              </p:cNvSpPr>
              <p:nvPr/>
            </p:nvSpPr>
            <p:spPr bwMode="auto">
              <a:xfrm>
                <a:off x="3670"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0" name="Line 295"/>
              <p:cNvSpPr>
                <a:spLocks noChangeShapeType="1"/>
              </p:cNvSpPr>
              <p:nvPr/>
            </p:nvSpPr>
            <p:spPr bwMode="auto">
              <a:xfrm>
                <a:off x="3741"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1" name="Line 296"/>
              <p:cNvSpPr>
                <a:spLocks noChangeShapeType="1"/>
              </p:cNvSpPr>
              <p:nvPr/>
            </p:nvSpPr>
            <p:spPr bwMode="auto">
              <a:xfrm>
                <a:off x="3812"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2" name="Line 297"/>
              <p:cNvSpPr>
                <a:spLocks noChangeShapeType="1"/>
              </p:cNvSpPr>
              <p:nvPr/>
            </p:nvSpPr>
            <p:spPr bwMode="auto">
              <a:xfrm>
                <a:off x="3885"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3" name="Line 298"/>
              <p:cNvSpPr>
                <a:spLocks noChangeShapeType="1"/>
              </p:cNvSpPr>
              <p:nvPr/>
            </p:nvSpPr>
            <p:spPr bwMode="auto">
              <a:xfrm>
                <a:off x="3955"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4" name="Line 299"/>
              <p:cNvSpPr>
                <a:spLocks noChangeShapeType="1"/>
              </p:cNvSpPr>
              <p:nvPr/>
            </p:nvSpPr>
            <p:spPr bwMode="auto">
              <a:xfrm>
                <a:off x="4026"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5" name="Line 300"/>
              <p:cNvSpPr>
                <a:spLocks noChangeShapeType="1"/>
              </p:cNvSpPr>
              <p:nvPr/>
            </p:nvSpPr>
            <p:spPr bwMode="auto">
              <a:xfrm>
                <a:off x="4097"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6" name="Line 301"/>
              <p:cNvSpPr>
                <a:spLocks noChangeShapeType="1"/>
              </p:cNvSpPr>
              <p:nvPr/>
            </p:nvSpPr>
            <p:spPr bwMode="auto">
              <a:xfrm>
                <a:off x="4170"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7" name="Line 302"/>
              <p:cNvSpPr>
                <a:spLocks noChangeShapeType="1"/>
              </p:cNvSpPr>
              <p:nvPr/>
            </p:nvSpPr>
            <p:spPr bwMode="auto">
              <a:xfrm>
                <a:off x="4241"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8" name="Line 303"/>
              <p:cNvSpPr>
                <a:spLocks noChangeShapeType="1"/>
              </p:cNvSpPr>
              <p:nvPr/>
            </p:nvSpPr>
            <p:spPr bwMode="auto">
              <a:xfrm>
                <a:off x="4312"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9" name="Line 304"/>
              <p:cNvSpPr>
                <a:spLocks noChangeShapeType="1"/>
              </p:cNvSpPr>
              <p:nvPr/>
            </p:nvSpPr>
            <p:spPr bwMode="auto">
              <a:xfrm>
                <a:off x="4383"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0" name="Line 305"/>
              <p:cNvSpPr>
                <a:spLocks noChangeShapeType="1"/>
              </p:cNvSpPr>
              <p:nvPr/>
            </p:nvSpPr>
            <p:spPr bwMode="auto">
              <a:xfrm>
                <a:off x="4455"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1" name="Line 306"/>
              <p:cNvSpPr>
                <a:spLocks noChangeShapeType="1"/>
              </p:cNvSpPr>
              <p:nvPr/>
            </p:nvSpPr>
            <p:spPr bwMode="auto">
              <a:xfrm>
                <a:off x="4526"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2" name="Line 307"/>
              <p:cNvSpPr>
                <a:spLocks noChangeShapeType="1"/>
              </p:cNvSpPr>
              <p:nvPr/>
            </p:nvSpPr>
            <p:spPr bwMode="auto">
              <a:xfrm>
                <a:off x="4597"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3" name="Line 315"/>
              <p:cNvSpPr>
                <a:spLocks noChangeShapeType="1"/>
              </p:cNvSpPr>
              <p:nvPr/>
            </p:nvSpPr>
            <p:spPr bwMode="auto">
              <a:xfrm>
                <a:off x="961"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4" name="Line 316"/>
              <p:cNvSpPr>
                <a:spLocks noChangeShapeType="1"/>
              </p:cNvSpPr>
              <p:nvPr/>
            </p:nvSpPr>
            <p:spPr bwMode="auto">
              <a:xfrm>
                <a:off x="1033"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5" name="Line 317"/>
              <p:cNvSpPr>
                <a:spLocks noChangeShapeType="1"/>
              </p:cNvSpPr>
              <p:nvPr/>
            </p:nvSpPr>
            <p:spPr bwMode="auto">
              <a:xfrm>
                <a:off x="1104"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6" name="Line 318"/>
              <p:cNvSpPr>
                <a:spLocks noChangeShapeType="1"/>
              </p:cNvSpPr>
              <p:nvPr/>
            </p:nvSpPr>
            <p:spPr bwMode="auto">
              <a:xfrm>
                <a:off x="1175"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7" name="Line 319"/>
              <p:cNvSpPr>
                <a:spLocks noChangeShapeType="1"/>
              </p:cNvSpPr>
              <p:nvPr/>
            </p:nvSpPr>
            <p:spPr bwMode="auto">
              <a:xfrm>
                <a:off x="1246"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8" name="Line 320"/>
              <p:cNvSpPr>
                <a:spLocks noChangeShapeType="1"/>
              </p:cNvSpPr>
              <p:nvPr/>
            </p:nvSpPr>
            <p:spPr bwMode="auto">
              <a:xfrm>
                <a:off x="1319"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9" name="Line 321"/>
              <p:cNvSpPr>
                <a:spLocks noChangeShapeType="1"/>
              </p:cNvSpPr>
              <p:nvPr/>
            </p:nvSpPr>
            <p:spPr bwMode="auto">
              <a:xfrm>
                <a:off x="1390"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0" name="Line 322"/>
              <p:cNvSpPr>
                <a:spLocks noChangeShapeType="1"/>
              </p:cNvSpPr>
              <p:nvPr/>
            </p:nvSpPr>
            <p:spPr bwMode="auto">
              <a:xfrm>
                <a:off x="1461"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1" name="Line 323"/>
              <p:cNvSpPr>
                <a:spLocks noChangeShapeType="1"/>
              </p:cNvSpPr>
              <p:nvPr/>
            </p:nvSpPr>
            <p:spPr bwMode="auto">
              <a:xfrm>
                <a:off x="1532"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2" name="Line 324"/>
              <p:cNvSpPr>
                <a:spLocks noChangeShapeType="1"/>
              </p:cNvSpPr>
              <p:nvPr/>
            </p:nvSpPr>
            <p:spPr bwMode="auto">
              <a:xfrm>
                <a:off x="1602"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3" name="Line 325"/>
              <p:cNvSpPr>
                <a:spLocks noChangeShapeType="1"/>
              </p:cNvSpPr>
              <p:nvPr/>
            </p:nvSpPr>
            <p:spPr bwMode="auto">
              <a:xfrm>
                <a:off x="1675"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4" name="Line 326"/>
              <p:cNvSpPr>
                <a:spLocks noChangeShapeType="1"/>
              </p:cNvSpPr>
              <p:nvPr/>
            </p:nvSpPr>
            <p:spPr bwMode="auto">
              <a:xfrm>
                <a:off x="1746"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5" name="Line 327"/>
              <p:cNvSpPr>
                <a:spLocks noChangeShapeType="1"/>
              </p:cNvSpPr>
              <p:nvPr/>
            </p:nvSpPr>
            <p:spPr bwMode="auto">
              <a:xfrm>
                <a:off x="1817"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6" name="Line 328"/>
              <p:cNvSpPr>
                <a:spLocks noChangeShapeType="1"/>
              </p:cNvSpPr>
              <p:nvPr/>
            </p:nvSpPr>
            <p:spPr bwMode="auto">
              <a:xfrm>
                <a:off x="1888"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7" name="Line 329"/>
              <p:cNvSpPr>
                <a:spLocks noChangeShapeType="1"/>
              </p:cNvSpPr>
              <p:nvPr/>
            </p:nvSpPr>
            <p:spPr bwMode="auto">
              <a:xfrm>
                <a:off x="1960"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8" name="Line 330"/>
              <p:cNvSpPr>
                <a:spLocks noChangeShapeType="1"/>
              </p:cNvSpPr>
              <p:nvPr/>
            </p:nvSpPr>
            <p:spPr bwMode="auto">
              <a:xfrm>
                <a:off x="2031"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9" name="Line 331"/>
              <p:cNvSpPr>
                <a:spLocks noChangeShapeType="1"/>
              </p:cNvSpPr>
              <p:nvPr/>
            </p:nvSpPr>
            <p:spPr bwMode="auto">
              <a:xfrm>
                <a:off x="2102"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0" name="Line 332"/>
              <p:cNvSpPr>
                <a:spLocks noChangeShapeType="1"/>
              </p:cNvSpPr>
              <p:nvPr/>
            </p:nvSpPr>
            <p:spPr bwMode="auto">
              <a:xfrm>
                <a:off x="2173"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1" name="Line 333"/>
              <p:cNvSpPr>
                <a:spLocks noChangeShapeType="1"/>
              </p:cNvSpPr>
              <p:nvPr/>
            </p:nvSpPr>
            <p:spPr bwMode="auto">
              <a:xfrm>
                <a:off x="2244"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2" name="Line 334"/>
              <p:cNvSpPr>
                <a:spLocks noChangeShapeType="1"/>
              </p:cNvSpPr>
              <p:nvPr/>
            </p:nvSpPr>
            <p:spPr bwMode="auto">
              <a:xfrm>
                <a:off x="2316"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3" name="Line 335"/>
              <p:cNvSpPr>
                <a:spLocks noChangeShapeType="1"/>
              </p:cNvSpPr>
              <p:nvPr/>
            </p:nvSpPr>
            <p:spPr bwMode="auto">
              <a:xfrm>
                <a:off x="2387"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4" name="Line 336"/>
              <p:cNvSpPr>
                <a:spLocks noChangeShapeType="1"/>
              </p:cNvSpPr>
              <p:nvPr/>
            </p:nvSpPr>
            <p:spPr bwMode="auto">
              <a:xfrm>
                <a:off x="2458"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5" name="Line 337"/>
              <p:cNvSpPr>
                <a:spLocks noChangeShapeType="1"/>
              </p:cNvSpPr>
              <p:nvPr/>
            </p:nvSpPr>
            <p:spPr bwMode="auto">
              <a:xfrm>
                <a:off x="2529"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6" name="Line 338"/>
              <p:cNvSpPr>
                <a:spLocks noChangeShapeType="1"/>
              </p:cNvSpPr>
              <p:nvPr/>
            </p:nvSpPr>
            <p:spPr bwMode="auto">
              <a:xfrm>
                <a:off x="2602"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7" name="Line 339"/>
              <p:cNvSpPr>
                <a:spLocks noChangeShapeType="1"/>
              </p:cNvSpPr>
              <p:nvPr/>
            </p:nvSpPr>
            <p:spPr bwMode="auto">
              <a:xfrm>
                <a:off x="2673"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8" name="Line 340"/>
              <p:cNvSpPr>
                <a:spLocks noChangeShapeType="1"/>
              </p:cNvSpPr>
              <p:nvPr/>
            </p:nvSpPr>
            <p:spPr bwMode="auto">
              <a:xfrm>
                <a:off x="2744"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9" name="Line 341"/>
              <p:cNvSpPr>
                <a:spLocks noChangeShapeType="1"/>
              </p:cNvSpPr>
              <p:nvPr/>
            </p:nvSpPr>
            <p:spPr bwMode="auto">
              <a:xfrm>
                <a:off x="2814"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0" name="Line 342"/>
              <p:cNvSpPr>
                <a:spLocks noChangeShapeType="1"/>
              </p:cNvSpPr>
              <p:nvPr/>
            </p:nvSpPr>
            <p:spPr bwMode="auto">
              <a:xfrm>
                <a:off x="2887"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1" name="Line 343"/>
              <p:cNvSpPr>
                <a:spLocks noChangeShapeType="1"/>
              </p:cNvSpPr>
              <p:nvPr/>
            </p:nvSpPr>
            <p:spPr bwMode="auto">
              <a:xfrm>
                <a:off x="2958"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2" name="Line 344"/>
              <p:cNvSpPr>
                <a:spLocks noChangeShapeType="1"/>
              </p:cNvSpPr>
              <p:nvPr/>
            </p:nvSpPr>
            <p:spPr bwMode="auto">
              <a:xfrm>
                <a:off x="3029"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3" name="Line 345"/>
              <p:cNvSpPr>
                <a:spLocks noChangeShapeType="1"/>
              </p:cNvSpPr>
              <p:nvPr/>
            </p:nvSpPr>
            <p:spPr bwMode="auto">
              <a:xfrm>
                <a:off x="3100"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4" name="Line 346"/>
              <p:cNvSpPr>
                <a:spLocks noChangeShapeType="1"/>
              </p:cNvSpPr>
              <p:nvPr/>
            </p:nvSpPr>
            <p:spPr bwMode="auto">
              <a:xfrm>
                <a:off x="3171"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5" name="Line 347"/>
              <p:cNvSpPr>
                <a:spLocks noChangeShapeType="1"/>
              </p:cNvSpPr>
              <p:nvPr/>
            </p:nvSpPr>
            <p:spPr bwMode="auto">
              <a:xfrm>
                <a:off x="3243"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6" name="Line 348"/>
              <p:cNvSpPr>
                <a:spLocks noChangeShapeType="1"/>
              </p:cNvSpPr>
              <p:nvPr/>
            </p:nvSpPr>
            <p:spPr bwMode="auto">
              <a:xfrm>
                <a:off x="3314"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7" name="Line 349"/>
              <p:cNvSpPr>
                <a:spLocks noChangeShapeType="1"/>
              </p:cNvSpPr>
              <p:nvPr/>
            </p:nvSpPr>
            <p:spPr bwMode="auto">
              <a:xfrm>
                <a:off x="3385"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8" name="Line 350"/>
              <p:cNvSpPr>
                <a:spLocks noChangeShapeType="1"/>
              </p:cNvSpPr>
              <p:nvPr/>
            </p:nvSpPr>
            <p:spPr bwMode="auto">
              <a:xfrm>
                <a:off x="3456"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9" name="Line 351"/>
              <p:cNvSpPr>
                <a:spLocks noChangeShapeType="1"/>
              </p:cNvSpPr>
              <p:nvPr/>
            </p:nvSpPr>
            <p:spPr bwMode="auto">
              <a:xfrm>
                <a:off x="3528"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0" name="Line 352"/>
              <p:cNvSpPr>
                <a:spLocks noChangeShapeType="1"/>
              </p:cNvSpPr>
              <p:nvPr/>
            </p:nvSpPr>
            <p:spPr bwMode="auto">
              <a:xfrm>
                <a:off x="3599"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1" name="Line 353"/>
              <p:cNvSpPr>
                <a:spLocks noChangeShapeType="1"/>
              </p:cNvSpPr>
              <p:nvPr/>
            </p:nvSpPr>
            <p:spPr bwMode="auto">
              <a:xfrm>
                <a:off x="3670"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2" name="Line 354"/>
              <p:cNvSpPr>
                <a:spLocks noChangeShapeType="1"/>
              </p:cNvSpPr>
              <p:nvPr/>
            </p:nvSpPr>
            <p:spPr bwMode="auto">
              <a:xfrm>
                <a:off x="3741"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3" name="Line 355"/>
              <p:cNvSpPr>
                <a:spLocks noChangeShapeType="1"/>
              </p:cNvSpPr>
              <p:nvPr/>
            </p:nvSpPr>
            <p:spPr bwMode="auto">
              <a:xfrm>
                <a:off x="3812"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4" name="Line 356"/>
              <p:cNvSpPr>
                <a:spLocks noChangeShapeType="1"/>
              </p:cNvSpPr>
              <p:nvPr/>
            </p:nvSpPr>
            <p:spPr bwMode="auto">
              <a:xfrm>
                <a:off x="3885"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5" name="Line 357"/>
              <p:cNvSpPr>
                <a:spLocks noChangeShapeType="1"/>
              </p:cNvSpPr>
              <p:nvPr/>
            </p:nvSpPr>
            <p:spPr bwMode="auto">
              <a:xfrm>
                <a:off x="3955"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6" name="Line 358"/>
              <p:cNvSpPr>
                <a:spLocks noChangeShapeType="1"/>
              </p:cNvSpPr>
              <p:nvPr/>
            </p:nvSpPr>
            <p:spPr bwMode="auto">
              <a:xfrm>
                <a:off x="4026"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7" name="Line 359"/>
              <p:cNvSpPr>
                <a:spLocks noChangeShapeType="1"/>
              </p:cNvSpPr>
              <p:nvPr/>
            </p:nvSpPr>
            <p:spPr bwMode="auto">
              <a:xfrm>
                <a:off x="4097"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8" name="Line 360"/>
              <p:cNvSpPr>
                <a:spLocks noChangeShapeType="1"/>
              </p:cNvSpPr>
              <p:nvPr/>
            </p:nvSpPr>
            <p:spPr bwMode="auto">
              <a:xfrm>
                <a:off x="4170"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9" name="Line 361"/>
              <p:cNvSpPr>
                <a:spLocks noChangeShapeType="1"/>
              </p:cNvSpPr>
              <p:nvPr/>
            </p:nvSpPr>
            <p:spPr bwMode="auto">
              <a:xfrm>
                <a:off x="4241"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0" name="Line 362"/>
              <p:cNvSpPr>
                <a:spLocks noChangeShapeType="1"/>
              </p:cNvSpPr>
              <p:nvPr/>
            </p:nvSpPr>
            <p:spPr bwMode="auto">
              <a:xfrm>
                <a:off x="4312"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1" name="Line 363"/>
              <p:cNvSpPr>
                <a:spLocks noChangeShapeType="1"/>
              </p:cNvSpPr>
              <p:nvPr/>
            </p:nvSpPr>
            <p:spPr bwMode="auto">
              <a:xfrm>
                <a:off x="4383"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2" name="Line 364"/>
              <p:cNvSpPr>
                <a:spLocks noChangeShapeType="1"/>
              </p:cNvSpPr>
              <p:nvPr/>
            </p:nvSpPr>
            <p:spPr bwMode="auto">
              <a:xfrm>
                <a:off x="4455"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3" name="Line 365"/>
              <p:cNvSpPr>
                <a:spLocks noChangeShapeType="1"/>
              </p:cNvSpPr>
              <p:nvPr/>
            </p:nvSpPr>
            <p:spPr bwMode="auto">
              <a:xfrm>
                <a:off x="4526"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4" name="Line 366"/>
              <p:cNvSpPr>
                <a:spLocks noChangeShapeType="1"/>
              </p:cNvSpPr>
              <p:nvPr/>
            </p:nvSpPr>
            <p:spPr bwMode="auto">
              <a:xfrm>
                <a:off x="4597"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5" name="Line 374"/>
              <p:cNvSpPr>
                <a:spLocks noChangeShapeType="1"/>
              </p:cNvSpPr>
              <p:nvPr/>
            </p:nvSpPr>
            <p:spPr bwMode="auto">
              <a:xfrm>
                <a:off x="961"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6" name="Line 375"/>
              <p:cNvSpPr>
                <a:spLocks noChangeShapeType="1"/>
              </p:cNvSpPr>
              <p:nvPr/>
            </p:nvSpPr>
            <p:spPr bwMode="auto">
              <a:xfrm>
                <a:off x="1033"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7" name="Line 376"/>
              <p:cNvSpPr>
                <a:spLocks noChangeShapeType="1"/>
              </p:cNvSpPr>
              <p:nvPr/>
            </p:nvSpPr>
            <p:spPr bwMode="auto">
              <a:xfrm>
                <a:off x="1104"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8" name="Line 377"/>
              <p:cNvSpPr>
                <a:spLocks noChangeShapeType="1"/>
              </p:cNvSpPr>
              <p:nvPr/>
            </p:nvSpPr>
            <p:spPr bwMode="auto">
              <a:xfrm>
                <a:off x="1175"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9" name="Line 378"/>
              <p:cNvSpPr>
                <a:spLocks noChangeShapeType="1"/>
              </p:cNvSpPr>
              <p:nvPr/>
            </p:nvSpPr>
            <p:spPr bwMode="auto">
              <a:xfrm>
                <a:off x="1246"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0" name="Line 379"/>
              <p:cNvSpPr>
                <a:spLocks noChangeShapeType="1"/>
              </p:cNvSpPr>
              <p:nvPr/>
            </p:nvSpPr>
            <p:spPr bwMode="auto">
              <a:xfrm>
                <a:off x="1319"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1" name="Line 380"/>
              <p:cNvSpPr>
                <a:spLocks noChangeShapeType="1"/>
              </p:cNvSpPr>
              <p:nvPr/>
            </p:nvSpPr>
            <p:spPr bwMode="auto">
              <a:xfrm>
                <a:off x="1390"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2" name="Line 381"/>
              <p:cNvSpPr>
                <a:spLocks noChangeShapeType="1"/>
              </p:cNvSpPr>
              <p:nvPr/>
            </p:nvSpPr>
            <p:spPr bwMode="auto">
              <a:xfrm>
                <a:off x="1461"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3" name="Line 382"/>
              <p:cNvSpPr>
                <a:spLocks noChangeShapeType="1"/>
              </p:cNvSpPr>
              <p:nvPr/>
            </p:nvSpPr>
            <p:spPr bwMode="auto">
              <a:xfrm>
                <a:off x="1532"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4" name="Line 383"/>
              <p:cNvSpPr>
                <a:spLocks noChangeShapeType="1"/>
              </p:cNvSpPr>
              <p:nvPr/>
            </p:nvSpPr>
            <p:spPr bwMode="auto">
              <a:xfrm>
                <a:off x="1602"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5" name="Line 384"/>
              <p:cNvSpPr>
                <a:spLocks noChangeShapeType="1"/>
              </p:cNvSpPr>
              <p:nvPr/>
            </p:nvSpPr>
            <p:spPr bwMode="auto">
              <a:xfrm>
                <a:off x="1675"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6" name="Line 385"/>
              <p:cNvSpPr>
                <a:spLocks noChangeShapeType="1"/>
              </p:cNvSpPr>
              <p:nvPr/>
            </p:nvSpPr>
            <p:spPr bwMode="auto">
              <a:xfrm>
                <a:off x="1746"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7" name="Line 386"/>
              <p:cNvSpPr>
                <a:spLocks noChangeShapeType="1"/>
              </p:cNvSpPr>
              <p:nvPr/>
            </p:nvSpPr>
            <p:spPr bwMode="auto">
              <a:xfrm>
                <a:off x="1817"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8" name="Line 387"/>
              <p:cNvSpPr>
                <a:spLocks noChangeShapeType="1"/>
              </p:cNvSpPr>
              <p:nvPr/>
            </p:nvSpPr>
            <p:spPr bwMode="auto">
              <a:xfrm>
                <a:off x="1888"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9" name="Line 388"/>
              <p:cNvSpPr>
                <a:spLocks noChangeShapeType="1"/>
              </p:cNvSpPr>
              <p:nvPr/>
            </p:nvSpPr>
            <p:spPr bwMode="auto">
              <a:xfrm>
                <a:off x="1960"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0" name="Line 389"/>
              <p:cNvSpPr>
                <a:spLocks noChangeShapeType="1"/>
              </p:cNvSpPr>
              <p:nvPr/>
            </p:nvSpPr>
            <p:spPr bwMode="auto">
              <a:xfrm>
                <a:off x="2031"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1" name="Line 390"/>
              <p:cNvSpPr>
                <a:spLocks noChangeShapeType="1"/>
              </p:cNvSpPr>
              <p:nvPr/>
            </p:nvSpPr>
            <p:spPr bwMode="auto">
              <a:xfrm>
                <a:off x="2102"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2" name="Line 391"/>
              <p:cNvSpPr>
                <a:spLocks noChangeShapeType="1"/>
              </p:cNvSpPr>
              <p:nvPr/>
            </p:nvSpPr>
            <p:spPr bwMode="auto">
              <a:xfrm>
                <a:off x="2173"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3" name="Line 392"/>
              <p:cNvSpPr>
                <a:spLocks noChangeShapeType="1"/>
              </p:cNvSpPr>
              <p:nvPr/>
            </p:nvSpPr>
            <p:spPr bwMode="auto">
              <a:xfrm>
                <a:off x="2244"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4" name="Line 393"/>
              <p:cNvSpPr>
                <a:spLocks noChangeShapeType="1"/>
              </p:cNvSpPr>
              <p:nvPr/>
            </p:nvSpPr>
            <p:spPr bwMode="auto">
              <a:xfrm>
                <a:off x="2316"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5" name="Line 394"/>
              <p:cNvSpPr>
                <a:spLocks noChangeShapeType="1"/>
              </p:cNvSpPr>
              <p:nvPr/>
            </p:nvSpPr>
            <p:spPr bwMode="auto">
              <a:xfrm>
                <a:off x="2387"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6" name="Line 395"/>
              <p:cNvSpPr>
                <a:spLocks noChangeShapeType="1"/>
              </p:cNvSpPr>
              <p:nvPr/>
            </p:nvSpPr>
            <p:spPr bwMode="auto">
              <a:xfrm>
                <a:off x="2458"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7" name="Line 396"/>
              <p:cNvSpPr>
                <a:spLocks noChangeShapeType="1"/>
              </p:cNvSpPr>
              <p:nvPr/>
            </p:nvSpPr>
            <p:spPr bwMode="auto">
              <a:xfrm>
                <a:off x="2529"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8" name="Line 398"/>
              <p:cNvSpPr>
                <a:spLocks noChangeShapeType="1"/>
              </p:cNvSpPr>
              <p:nvPr/>
            </p:nvSpPr>
            <p:spPr bwMode="auto">
              <a:xfrm>
                <a:off x="2602"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9" name="Line 399"/>
              <p:cNvSpPr>
                <a:spLocks noChangeShapeType="1"/>
              </p:cNvSpPr>
              <p:nvPr/>
            </p:nvSpPr>
            <p:spPr bwMode="auto">
              <a:xfrm>
                <a:off x="2673"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0" name="Line 400"/>
              <p:cNvSpPr>
                <a:spLocks noChangeShapeType="1"/>
              </p:cNvSpPr>
              <p:nvPr/>
            </p:nvSpPr>
            <p:spPr bwMode="auto">
              <a:xfrm>
                <a:off x="2744"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1" name="Line 401"/>
              <p:cNvSpPr>
                <a:spLocks noChangeShapeType="1"/>
              </p:cNvSpPr>
              <p:nvPr/>
            </p:nvSpPr>
            <p:spPr bwMode="auto">
              <a:xfrm>
                <a:off x="2815"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2" name="Line 402"/>
              <p:cNvSpPr>
                <a:spLocks noChangeShapeType="1"/>
              </p:cNvSpPr>
              <p:nvPr/>
            </p:nvSpPr>
            <p:spPr bwMode="auto">
              <a:xfrm>
                <a:off x="2887"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3" name="Line 403"/>
              <p:cNvSpPr>
                <a:spLocks noChangeShapeType="1"/>
              </p:cNvSpPr>
              <p:nvPr/>
            </p:nvSpPr>
            <p:spPr bwMode="auto">
              <a:xfrm>
                <a:off x="2958"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4" name="Line 404"/>
              <p:cNvSpPr>
                <a:spLocks noChangeShapeType="1"/>
              </p:cNvSpPr>
              <p:nvPr/>
            </p:nvSpPr>
            <p:spPr bwMode="auto">
              <a:xfrm>
                <a:off x="3029"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5" name="Line 405"/>
              <p:cNvSpPr>
                <a:spLocks noChangeShapeType="1"/>
              </p:cNvSpPr>
              <p:nvPr/>
            </p:nvSpPr>
            <p:spPr bwMode="auto">
              <a:xfrm>
                <a:off x="3100"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6" name="Line 406"/>
              <p:cNvSpPr>
                <a:spLocks noChangeShapeType="1"/>
              </p:cNvSpPr>
              <p:nvPr/>
            </p:nvSpPr>
            <p:spPr bwMode="auto">
              <a:xfrm>
                <a:off x="3171"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7" name="Line 407"/>
              <p:cNvSpPr>
                <a:spLocks noChangeShapeType="1"/>
              </p:cNvSpPr>
              <p:nvPr/>
            </p:nvSpPr>
            <p:spPr bwMode="auto">
              <a:xfrm>
                <a:off x="3243"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8" name="Line 408"/>
              <p:cNvSpPr>
                <a:spLocks noChangeShapeType="1"/>
              </p:cNvSpPr>
              <p:nvPr/>
            </p:nvSpPr>
            <p:spPr bwMode="auto">
              <a:xfrm>
                <a:off x="3314"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9" name="Line 409"/>
              <p:cNvSpPr>
                <a:spLocks noChangeShapeType="1"/>
              </p:cNvSpPr>
              <p:nvPr/>
            </p:nvSpPr>
            <p:spPr bwMode="auto">
              <a:xfrm>
                <a:off x="3385"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0" name="Line 410"/>
              <p:cNvSpPr>
                <a:spLocks noChangeShapeType="1"/>
              </p:cNvSpPr>
              <p:nvPr/>
            </p:nvSpPr>
            <p:spPr bwMode="auto">
              <a:xfrm>
                <a:off x="3456"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1" name="Line 411"/>
              <p:cNvSpPr>
                <a:spLocks noChangeShapeType="1"/>
              </p:cNvSpPr>
              <p:nvPr/>
            </p:nvSpPr>
            <p:spPr bwMode="auto">
              <a:xfrm>
                <a:off x="3528"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2" name="Line 412"/>
              <p:cNvSpPr>
                <a:spLocks noChangeShapeType="1"/>
              </p:cNvSpPr>
              <p:nvPr/>
            </p:nvSpPr>
            <p:spPr bwMode="auto">
              <a:xfrm>
                <a:off x="3599"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3" name="Line 413"/>
              <p:cNvSpPr>
                <a:spLocks noChangeShapeType="1"/>
              </p:cNvSpPr>
              <p:nvPr/>
            </p:nvSpPr>
            <p:spPr bwMode="auto">
              <a:xfrm>
                <a:off x="3670"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4" name="Line 414"/>
              <p:cNvSpPr>
                <a:spLocks noChangeShapeType="1"/>
              </p:cNvSpPr>
              <p:nvPr/>
            </p:nvSpPr>
            <p:spPr bwMode="auto">
              <a:xfrm>
                <a:off x="3741"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5" name="Line 415"/>
              <p:cNvSpPr>
                <a:spLocks noChangeShapeType="1"/>
              </p:cNvSpPr>
              <p:nvPr/>
            </p:nvSpPr>
            <p:spPr bwMode="auto">
              <a:xfrm>
                <a:off x="3812"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6" name="Line 416"/>
              <p:cNvSpPr>
                <a:spLocks noChangeShapeType="1"/>
              </p:cNvSpPr>
              <p:nvPr/>
            </p:nvSpPr>
            <p:spPr bwMode="auto">
              <a:xfrm>
                <a:off x="3884"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7" name="Line 417"/>
              <p:cNvSpPr>
                <a:spLocks noChangeShapeType="1"/>
              </p:cNvSpPr>
              <p:nvPr/>
            </p:nvSpPr>
            <p:spPr bwMode="auto">
              <a:xfrm>
                <a:off x="3955"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8" name="Line 418"/>
              <p:cNvSpPr>
                <a:spLocks noChangeShapeType="1"/>
              </p:cNvSpPr>
              <p:nvPr/>
            </p:nvSpPr>
            <p:spPr bwMode="auto">
              <a:xfrm>
                <a:off x="4026"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9" name="Line 419"/>
              <p:cNvSpPr>
                <a:spLocks noChangeShapeType="1"/>
              </p:cNvSpPr>
              <p:nvPr/>
            </p:nvSpPr>
            <p:spPr bwMode="auto">
              <a:xfrm>
                <a:off x="4097"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0" name="Line 420"/>
              <p:cNvSpPr>
                <a:spLocks noChangeShapeType="1"/>
              </p:cNvSpPr>
              <p:nvPr/>
            </p:nvSpPr>
            <p:spPr bwMode="auto">
              <a:xfrm>
                <a:off x="4170"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1" name="Line 421"/>
              <p:cNvSpPr>
                <a:spLocks noChangeShapeType="1"/>
              </p:cNvSpPr>
              <p:nvPr/>
            </p:nvSpPr>
            <p:spPr bwMode="auto">
              <a:xfrm>
                <a:off x="4241"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2" name="Line 422"/>
              <p:cNvSpPr>
                <a:spLocks noChangeShapeType="1"/>
              </p:cNvSpPr>
              <p:nvPr/>
            </p:nvSpPr>
            <p:spPr bwMode="auto">
              <a:xfrm>
                <a:off x="4311"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3" name="Line 423"/>
              <p:cNvSpPr>
                <a:spLocks noChangeShapeType="1"/>
              </p:cNvSpPr>
              <p:nvPr/>
            </p:nvSpPr>
            <p:spPr bwMode="auto">
              <a:xfrm>
                <a:off x="4382"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4" name="Line 424"/>
              <p:cNvSpPr>
                <a:spLocks noChangeShapeType="1"/>
              </p:cNvSpPr>
              <p:nvPr/>
            </p:nvSpPr>
            <p:spPr bwMode="auto">
              <a:xfrm>
                <a:off x="4455"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5" name="Line 425"/>
              <p:cNvSpPr>
                <a:spLocks noChangeShapeType="1"/>
              </p:cNvSpPr>
              <p:nvPr/>
            </p:nvSpPr>
            <p:spPr bwMode="auto">
              <a:xfrm>
                <a:off x="4526"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6" name="Line 426"/>
              <p:cNvSpPr>
                <a:spLocks noChangeShapeType="1"/>
              </p:cNvSpPr>
              <p:nvPr/>
            </p:nvSpPr>
            <p:spPr bwMode="auto">
              <a:xfrm>
                <a:off x="4597"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grpSp>
        <p:sp>
          <p:nvSpPr>
            <p:cNvPr id="8" name="Freeform 192"/>
            <p:cNvSpPr/>
            <p:nvPr/>
          </p:nvSpPr>
          <p:spPr bwMode="auto">
            <a:xfrm>
              <a:off x="1497187" y="785788"/>
              <a:ext cx="6934200" cy="3760788"/>
            </a:xfrm>
            <a:custGeom>
              <a:avLst/>
              <a:gdLst>
                <a:gd name="T0" fmla="*/ 2147483647 w 6294"/>
                <a:gd name="T1" fmla="*/ 2147483647 h 3414"/>
                <a:gd name="T2" fmla="*/ 2147483647 w 6294"/>
                <a:gd name="T3" fmla="*/ 2147483647 h 3414"/>
                <a:gd name="T4" fmla="*/ 2147483647 w 6294"/>
                <a:gd name="T5" fmla="*/ 2147483647 h 3414"/>
                <a:gd name="T6" fmla="*/ 313155079 w 6294"/>
                <a:gd name="T7" fmla="*/ 2147483647 h 3414"/>
                <a:gd name="T8" fmla="*/ 313155079 w 6294"/>
                <a:gd name="T9" fmla="*/ 492670936 h 3414"/>
                <a:gd name="T10" fmla="*/ 453953228 w 6294"/>
                <a:gd name="T11" fmla="*/ 492670936 h 3414"/>
                <a:gd name="T12" fmla="*/ 225762523 w 6294"/>
                <a:gd name="T13" fmla="*/ 0 h 3414"/>
                <a:gd name="T14" fmla="*/ 0 w 6294"/>
                <a:gd name="T15" fmla="*/ 492670936 h 3414"/>
                <a:gd name="T16" fmla="*/ 138371104 w 6294"/>
                <a:gd name="T17" fmla="*/ 492670936 h 3414"/>
                <a:gd name="T18" fmla="*/ 138371104 w 6294"/>
                <a:gd name="T19" fmla="*/ 2147483647 h 3414"/>
                <a:gd name="T20" fmla="*/ 138371104 w 6294"/>
                <a:gd name="T21" fmla="*/ 2147483647 h 3414"/>
                <a:gd name="T22" fmla="*/ 371416002 w 6294"/>
                <a:gd name="T23" fmla="*/ 2147483647 h 3414"/>
                <a:gd name="T24" fmla="*/ 2147483647 w 6294"/>
                <a:gd name="T25" fmla="*/ 2147483647 h 3414"/>
                <a:gd name="T26" fmla="*/ 2147483647 w 6294"/>
                <a:gd name="T27" fmla="*/ 2147483647 h 3414"/>
                <a:gd name="T28" fmla="*/ 2147483647 w 6294"/>
                <a:gd name="T29" fmla="*/ 2147483647 h 34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94"/>
                <a:gd name="T46" fmla="*/ 0 h 3414"/>
                <a:gd name="T47" fmla="*/ 6294 w 6294"/>
                <a:gd name="T48" fmla="*/ 3414 h 34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94" h="3414">
                  <a:moveTo>
                    <a:pt x="6294" y="3228"/>
                  </a:moveTo>
                  <a:lnTo>
                    <a:pt x="5888" y="3040"/>
                  </a:lnTo>
                  <a:lnTo>
                    <a:pt x="5888" y="3158"/>
                  </a:lnTo>
                  <a:lnTo>
                    <a:pt x="258" y="3158"/>
                  </a:lnTo>
                  <a:lnTo>
                    <a:pt x="258" y="406"/>
                  </a:lnTo>
                  <a:lnTo>
                    <a:pt x="374" y="406"/>
                  </a:lnTo>
                  <a:lnTo>
                    <a:pt x="186" y="0"/>
                  </a:lnTo>
                  <a:lnTo>
                    <a:pt x="0" y="406"/>
                  </a:lnTo>
                  <a:lnTo>
                    <a:pt x="114" y="406"/>
                  </a:lnTo>
                  <a:lnTo>
                    <a:pt x="114" y="3110"/>
                  </a:lnTo>
                  <a:lnTo>
                    <a:pt x="114" y="3302"/>
                  </a:lnTo>
                  <a:lnTo>
                    <a:pt x="306" y="3302"/>
                  </a:lnTo>
                  <a:lnTo>
                    <a:pt x="5888" y="3302"/>
                  </a:lnTo>
                  <a:lnTo>
                    <a:pt x="5888" y="3414"/>
                  </a:lnTo>
                  <a:lnTo>
                    <a:pt x="6294" y="3228"/>
                  </a:lnTo>
                  <a:close/>
                </a:path>
              </a:pathLst>
            </a:custGeom>
            <a:solidFill>
              <a:srgbClr val="92D050"/>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grpSp>
      <p:sp>
        <p:nvSpPr>
          <p:cNvPr id="367" name="Freeform 471"/>
          <p:cNvSpPr/>
          <p:nvPr/>
        </p:nvSpPr>
        <p:spPr bwMode="auto">
          <a:xfrm rot="315897">
            <a:off x="1636436" y="3404831"/>
            <a:ext cx="1128815" cy="889000"/>
          </a:xfrm>
          <a:custGeom>
            <a:avLst/>
            <a:gdLst>
              <a:gd name="T0" fmla="*/ 100174740 w 1112"/>
              <a:gd name="T1" fmla="*/ 1008482511 h 864"/>
              <a:gd name="T2" fmla="*/ 0 w 1112"/>
              <a:gd name="T3" fmla="*/ 873084763 h 864"/>
              <a:gd name="T4" fmla="*/ 1197442121 w 1112"/>
              <a:gd name="T5" fmla="*/ 0 h 864"/>
              <a:gd name="T6" fmla="*/ 1295287761 w 1112"/>
              <a:gd name="T7" fmla="*/ 136565675 h 864"/>
              <a:gd name="T8" fmla="*/ 100174740 w 1112"/>
              <a:gd name="T9" fmla="*/ 1008482511 h 864"/>
              <a:gd name="T10" fmla="*/ 0 60000 65536"/>
              <a:gd name="T11" fmla="*/ 0 60000 65536"/>
              <a:gd name="T12" fmla="*/ 0 60000 65536"/>
              <a:gd name="T13" fmla="*/ 0 60000 65536"/>
              <a:gd name="T14" fmla="*/ 0 60000 65536"/>
              <a:gd name="T15" fmla="*/ 0 w 1112"/>
              <a:gd name="T16" fmla="*/ 0 h 864"/>
              <a:gd name="T17" fmla="*/ 1112 w 1112"/>
              <a:gd name="T18" fmla="*/ 864 h 864"/>
            </a:gdLst>
            <a:ahLst/>
            <a:cxnLst>
              <a:cxn ang="T10">
                <a:pos x="T0" y="T1"/>
              </a:cxn>
              <a:cxn ang="T11">
                <a:pos x="T2" y="T3"/>
              </a:cxn>
              <a:cxn ang="T12">
                <a:pos x="T4" y="T5"/>
              </a:cxn>
              <a:cxn ang="T13">
                <a:pos x="T6" y="T7"/>
              </a:cxn>
              <a:cxn ang="T14">
                <a:pos x="T8" y="T9"/>
              </a:cxn>
            </a:cxnLst>
            <a:rect l="T15" t="T16" r="T17" b="T18"/>
            <a:pathLst>
              <a:path w="1112" h="864">
                <a:moveTo>
                  <a:pt x="86" y="864"/>
                </a:moveTo>
                <a:lnTo>
                  <a:pt x="0" y="748"/>
                </a:lnTo>
                <a:lnTo>
                  <a:pt x="1028" y="0"/>
                </a:lnTo>
                <a:lnTo>
                  <a:pt x="1112" y="117"/>
                </a:lnTo>
                <a:lnTo>
                  <a:pt x="86" y="864"/>
                </a:lnTo>
                <a:close/>
              </a:path>
            </a:pathLst>
          </a:custGeom>
          <a:solidFill>
            <a:srgbClr val="92D050"/>
          </a:solidFill>
          <a:ln>
            <a:noFill/>
          </a:ln>
        </p:spPr>
        <p:txBody>
          <a:bodyPr lIns="86350" tIns="43175" rIns="86350" bIns="4317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68" name="Freeform 472"/>
          <p:cNvSpPr/>
          <p:nvPr/>
        </p:nvSpPr>
        <p:spPr bwMode="auto">
          <a:xfrm>
            <a:off x="2748826" y="2627713"/>
            <a:ext cx="1130309" cy="887488"/>
          </a:xfrm>
          <a:custGeom>
            <a:avLst/>
            <a:gdLst>
              <a:gd name="T0" fmla="*/ 100440214 w 1112"/>
              <a:gd name="T1" fmla="*/ 1006218742 h 863"/>
              <a:gd name="T2" fmla="*/ 0 w 1112"/>
              <a:gd name="T3" fmla="*/ 870968135 h 863"/>
              <a:gd name="T4" fmla="*/ 1200613005 w 1112"/>
              <a:gd name="T5" fmla="*/ 0 h 863"/>
              <a:gd name="T6" fmla="*/ 1298717794 w 1112"/>
              <a:gd name="T7" fmla="*/ 135250641 h 863"/>
              <a:gd name="T8" fmla="*/ 100440214 w 1112"/>
              <a:gd name="T9" fmla="*/ 1006218742 h 863"/>
              <a:gd name="T10" fmla="*/ 0 60000 65536"/>
              <a:gd name="T11" fmla="*/ 0 60000 65536"/>
              <a:gd name="T12" fmla="*/ 0 60000 65536"/>
              <a:gd name="T13" fmla="*/ 0 60000 65536"/>
              <a:gd name="T14" fmla="*/ 0 60000 65536"/>
              <a:gd name="T15" fmla="*/ 0 w 1112"/>
              <a:gd name="T16" fmla="*/ 0 h 863"/>
              <a:gd name="T17" fmla="*/ 1112 w 1112"/>
              <a:gd name="T18" fmla="*/ 863 h 863"/>
            </a:gdLst>
            <a:ahLst/>
            <a:cxnLst>
              <a:cxn ang="T10">
                <a:pos x="T0" y="T1"/>
              </a:cxn>
              <a:cxn ang="T11">
                <a:pos x="T2" y="T3"/>
              </a:cxn>
              <a:cxn ang="T12">
                <a:pos x="T4" y="T5"/>
              </a:cxn>
              <a:cxn ang="T13">
                <a:pos x="T6" y="T7"/>
              </a:cxn>
              <a:cxn ang="T14">
                <a:pos x="T8" y="T9"/>
              </a:cxn>
            </a:cxnLst>
            <a:rect l="T15" t="T16" r="T17" b="T18"/>
            <a:pathLst>
              <a:path w="1112" h="863">
                <a:moveTo>
                  <a:pt x="86" y="863"/>
                </a:moveTo>
                <a:lnTo>
                  <a:pt x="0" y="747"/>
                </a:lnTo>
                <a:lnTo>
                  <a:pt x="1028" y="0"/>
                </a:lnTo>
                <a:lnTo>
                  <a:pt x="1112" y="116"/>
                </a:lnTo>
                <a:lnTo>
                  <a:pt x="86" y="863"/>
                </a:lnTo>
                <a:close/>
              </a:path>
            </a:pathLst>
          </a:custGeom>
          <a:solidFill>
            <a:srgbClr val="92D050"/>
          </a:solidFill>
          <a:ln>
            <a:noFill/>
          </a:ln>
        </p:spPr>
        <p:txBody>
          <a:bodyPr lIns="86350" tIns="43175" rIns="86350" bIns="4317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69" name="Freeform 473"/>
          <p:cNvSpPr/>
          <p:nvPr/>
        </p:nvSpPr>
        <p:spPr bwMode="auto">
          <a:xfrm>
            <a:off x="3843300" y="1900491"/>
            <a:ext cx="2162069" cy="807357"/>
          </a:xfrm>
          <a:custGeom>
            <a:avLst/>
            <a:gdLst>
              <a:gd name="T0" fmla="*/ 49008322 w 2128"/>
              <a:gd name="T1" fmla="*/ 914297283 h 786"/>
              <a:gd name="T2" fmla="*/ 0 w 2128"/>
              <a:gd name="T3" fmla="*/ 753772084 h 786"/>
              <a:gd name="T4" fmla="*/ 2147483647 w 2128"/>
              <a:gd name="T5" fmla="*/ 0 h 786"/>
              <a:gd name="T6" fmla="*/ 2147483647 w 2128"/>
              <a:gd name="T7" fmla="*/ 159362611 h 786"/>
              <a:gd name="T8" fmla="*/ 49008322 w 2128"/>
              <a:gd name="T9" fmla="*/ 914297283 h 786"/>
              <a:gd name="T10" fmla="*/ 0 60000 65536"/>
              <a:gd name="T11" fmla="*/ 0 60000 65536"/>
              <a:gd name="T12" fmla="*/ 0 60000 65536"/>
              <a:gd name="T13" fmla="*/ 0 60000 65536"/>
              <a:gd name="T14" fmla="*/ 0 60000 65536"/>
              <a:gd name="T15" fmla="*/ 0 w 2128"/>
              <a:gd name="T16" fmla="*/ 0 h 786"/>
              <a:gd name="T17" fmla="*/ 2128 w 2128"/>
              <a:gd name="T18" fmla="*/ 786 h 786"/>
            </a:gdLst>
            <a:ahLst/>
            <a:cxnLst>
              <a:cxn ang="T10">
                <a:pos x="T0" y="T1"/>
              </a:cxn>
              <a:cxn ang="T11">
                <a:pos x="T2" y="T3"/>
              </a:cxn>
              <a:cxn ang="T12">
                <a:pos x="T4" y="T5"/>
              </a:cxn>
              <a:cxn ang="T13">
                <a:pos x="T6" y="T7"/>
              </a:cxn>
              <a:cxn ang="T14">
                <a:pos x="T8" y="T9"/>
              </a:cxn>
            </a:cxnLst>
            <a:rect l="T15" t="T16" r="T17" b="T18"/>
            <a:pathLst>
              <a:path w="2128" h="786">
                <a:moveTo>
                  <a:pt x="42" y="786"/>
                </a:moveTo>
                <a:lnTo>
                  <a:pt x="0" y="648"/>
                </a:lnTo>
                <a:lnTo>
                  <a:pt x="2086" y="0"/>
                </a:lnTo>
                <a:lnTo>
                  <a:pt x="2128" y="137"/>
                </a:lnTo>
                <a:lnTo>
                  <a:pt x="42" y="786"/>
                </a:lnTo>
                <a:close/>
              </a:path>
            </a:pathLst>
          </a:custGeom>
          <a:solidFill>
            <a:srgbClr val="92D050"/>
          </a:solidFill>
          <a:ln>
            <a:noFill/>
          </a:ln>
        </p:spPr>
        <p:txBody>
          <a:bodyPr lIns="86350" tIns="43175" rIns="86350" bIns="4317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70" name="Text Box 437"/>
          <p:cNvSpPr txBox="1">
            <a:spLocks noChangeArrowheads="1"/>
          </p:cNvSpPr>
          <p:nvPr/>
        </p:nvSpPr>
        <p:spPr bwMode="auto">
          <a:xfrm rot="16200000">
            <a:off x="-294275" y="2634413"/>
            <a:ext cx="2910416" cy="35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86350" tIns="43175" rIns="86350" bIns="43175">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2600" b="1"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单击此处添加文本</a:t>
            </a:r>
            <a:endParaRPr kumimoji="0" lang="en-US" altLang="ko-KR" sz="2600" b="1"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grpSp>
        <p:nvGrpSpPr>
          <p:cNvPr id="371" name="Group 456"/>
          <p:cNvGrpSpPr/>
          <p:nvPr/>
        </p:nvGrpSpPr>
        <p:grpSpPr bwMode="auto">
          <a:xfrm>
            <a:off x="2515901" y="3306562"/>
            <a:ext cx="421066" cy="426357"/>
            <a:chOff x="2561" y="1793"/>
            <a:chExt cx="406" cy="406"/>
          </a:xfrm>
          <a:solidFill>
            <a:srgbClr val="92D050"/>
          </a:solidFill>
        </p:grpSpPr>
        <p:sp>
          <p:nvSpPr>
            <p:cNvPr id="372" name="Oval 454"/>
            <p:cNvSpPr>
              <a:spLocks noChangeArrowheads="1"/>
            </p:cNvSpPr>
            <p:nvPr/>
          </p:nvSpPr>
          <p:spPr bwMode="auto">
            <a:xfrm>
              <a:off x="2561" y="1793"/>
              <a:ext cx="406" cy="4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73" name="Oval 455"/>
            <p:cNvSpPr>
              <a:spLocks noChangeArrowheads="1"/>
            </p:cNvSpPr>
            <p:nvPr/>
          </p:nvSpPr>
          <p:spPr bwMode="auto">
            <a:xfrm>
              <a:off x="2592" y="1824"/>
              <a:ext cx="345" cy="3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grpSp>
      <p:grpSp>
        <p:nvGrpSpPr>
          <p:cNvPr id="374" name="组合 373"/>
          <p:cNvGrpSpPr/>
          <p:nvPr/>
        </p:nvGrpSpPr>
        <p:grpSpPr>
          <a:xfrm>
            <a:off x="1335399" y="4443848"/>
            <a:ext cx="6226402" cy="332398"/>
            <a:chOff x="1349549" y="4398938"/>
            <a:chExt cx="6619875" cy="349018"/>
          </a:xfrm>
        </p:grpSpPr>
        <p:sp>
          <p:nvSpPr>
            <p:cNvPr id="375" name="Text Box 438"/>
            <p:cNvSpPr txBox="1">
              <a:spLocks noChangeArrowheads="1"/>
            </p:cNvSpPr>
            <p:nvPr/>
          </p:nvSpPr>
          <p:spPr bwMode="auto">
            <a:xfrm>
              <a:off x="134954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20</a:t>
              </a:r>
              <a:r>
                <a:rPr kumimoji="0" lang="en-US" altLang="ko-KR" sz="1500" b="1"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11</a:t>
              </a:r>
              <a:endParaRPr kumimoji="0" lang="en-US" altLang="ko-KR" sz="1000" b="0"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376" name="Text Box 439"/>
            <p:cNvSpPr txBox="1">
              <a:spLocks noChangeArrowheads="1"/>
            </p:cNvSpPr>
            <p:nvPr/>
          </p:nvSpPr>
          <p:spPr bwMode="auto">
            <a:xfrm>
              <a:off x="2549700"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20</a:t>
              </a:r>
              <a:r>
                <a:rPr kumimoji="0" lang="en-US" altLang="ko-KR" sz="1500" b="1"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12</a:t>
              </a:r>
              <a:endParaRPr kumimoji="0" lang="en-US" altLang="ko-KR" sz="1000" b="0"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377" name="Text Box 440"/>
            <p:cNvSpPr txBox="1">
              <a:spLocks noChangeArrowheads="1"/>
            </p:cNvSpPr>
            <p:nvPr/>
          </p:nvSpPr>
          <p:spPr bwMode="auto">
            <a:xfrm>
              <a:off x="3711750"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a:t>
              </a:r>
              <a:r>
                <a:rPr kumimoji="0" lang="en-US" altLang="ko-KR" sz="1500" b="1"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013</a:t>
              </a:r>
              <a:endParaRPr kumimoji="0" lang="en-US" altLang="ko-KR" sz="1000" b="0"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378" name="Text Box 441"/>
            <p:cNvSpPr txBox="1">
              <a:spLocks noChangeArrowheads="1"/>
            </p:cNvSpPr>
            <p:nvPr/>
          </p:nvSpPr>
          <p:spPr bwMode="auto">
            <a:xfrm>
              <a:off x="491189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20</a:t>
              </a:r>
              <a:r>
                <a:rPr kumimoji="0" lang="en-US" altLang="ko-KR" sz="1500" b="1"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14</a:t>
              </a:r>
              <a:endParaRPr kumimoji="0" lang="en-US" altLang="ko-KR" sz="1000" b="0"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379" name="Text Box 442"/>
            <p:cNvSpPr txBox="1">
              <a:spLocks noChangeArrowheads="1"/>
            </p:cNvSpPr>
            <p:nvPr/>
          </p:nvSpPr>
          <p:spPr bwMode="auto">
            <a:xfrm>
              <a:off x="609299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201</a:t>
              </a:r>
              <a:r>
                <a:rPr lang="en-US" altLang="ko-KR" sz="1500" kern="0" baseline="0" dirty="0">
                  <a:solidFill>
                    <a:sysClr val="windowText" lastClr="000000">
                      <a:lumMod val="85000"/>
                      <a:lumOff val="15000"/>
                    </a:sysClr>
                  </a:solidFill>
                  <a:latin typeface="微软雅黑" panose="020B0503020204020204" pitchFamily="34" charset="-122"/>
                  <a:ea typeface="微软雅黑" panose="020B0503020204020204" pitchFamily="34" charset="-122"/>
                </a:rPr>
                <a:t>5</a:t>
              </a:r>
              <a:endParaRPr kumimoji="0" lang="en-US" altLang="ko-KR" sz="1000" b="0"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380" name="Text Box 457"/>
            <p:cNvSpPr txBox="1">
              <a:spLocks noChangeArrowheads="1"/>
            </p:cNvSpPr>
            <p:nvPr/>
          </p:nvSpPr>
          <p:spPr bwMode="auto">
            <a:xfrm>
              <a:off x="7207423"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201</a:t>
              </a:r>
              <a:r>
                <a:rPr lang="en-US" altLang="ko-KR" sz="1500" kern="0" baseline="0" dirty="0">
                  <a:solidFill>
                    <a:sysClr val="windowText" lastClr="000000">
                      <a:lumMod val="85000"/>
                      <a:lumOff val="15000"/>
                    </a:sysClr>
                  </a:solidFill>
                  <a:latin typeface="微软雅黑" panose="020B0503020204020204" pitchFamily="34" charset="-122"/>
                  <a:ea typeface="微软雅黑" panose="020B0503020204020204" pitchFamily="34" charset="-122"/>
                </a:rPr>
                <a:t>6</a:t>
              </a:r>
              <a:endParaRPr kumimoji="0" lang="en-US" altLang="ko-KR" sz="1000" b="0"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grpSp>
      <p:grpSp>
        <p:nvGrpSpPr>
          <p:cNvPr id="381" name="Group 458"/>
          <p:cNvGrpSpPr/>
          <p:nvPr/>
        </p:nvGrpSpPr>
        <p:grpSpPr bwMode="auto">
          <a:xfrm>
            <a:off x="3662633" y="2490133"/>
            <a:ext cx="421066" cy="426357"/>
            <a:chOff x="2561" y="1793"/>
            <a:chExt cx="406" cy="406"/>
          </a:xfrm>
          <a:solidFill>
            <a:srgbClr val="92D050"/>
          </a:solidFill>
        </p:grpSpPr>
        <p:sp>
          <p:nvSpPr>
            <p:cNvPr id="382" name="Oval 459"/>
            <p:cNvSpPr>
              <a:spLocks noChangeArrowheads="1"/>
            </p:cNvSpPr>
            <p:nvPr/>
          </p:nvSpPr>
          <p:spPr bwMode="auto">
            <a:xfrm>
              <a:off x="2561" y="1793"/>
              <a:ext cx="406" cy="4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83" name="Oval 460"/>
            <p:cNvSpPr>
              <a:spLocks noChangeArrowheads="1"/>
            </p:cNvSpPr>
            <p:nvPr/>
          </p:nvSpPr>
          <p:spPr bwMode="auto">
            <a:xfrm>
              <a:off x="2592" y="1824"/>
              <a:ext cx="345" cy="3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grpSp>
      <p:grpSp>
        <p:nvGrpSpPr>
          <p:cNvPr id="384" name="Group 479"/>
          <p:cNvGrpSpPr/>
          <p:nvPr/>
        </p:nvGrpSpPr>
        <p:grpSpPr bwMode="auto">
          <a:xfrm>
            <a:off x="5930713" y="1090106"/>
            <a:ext cx="1521511" cy="943429"/>
            <a:chOff x="3781" y="1498"/>
            <a:chExt cx="1019" cy="624"/>
          </a:xfrm>
          <a:solidFill>
            <a:srgbClr val="92D050"/>
          </a:solidFill>
        </p:grpSpPr>
        <p:sp>
          <p:nvSpPr>
            <p:cNvPr id="385" name="Freeform 474"/>
            <p:cNvSpPr/>
            <p:nvPr/>
          </p:nvSpPr>
          <p:spPr bwMode="auto">
            <a:xfrm>
              <a:off x="3781" y="1501"/>
              <a:ext cx="839" cy="621"/>
            </a:xfrm>
            <a:custGeom>
              <a:avLst/>
              <a:gdLst>
                <a:gd name="T0" fmla="*/ 38 w 1234"/>
                <a:gd name="T1" fmla="*/ 423 h 912"/>
                <a:gd name="T2" fmla="*/ 0 w 1234"/>
                <a:gd name="T3" fmla="*/ 368 h 912"/>
                <a:gd name="T4" fmla="*/ 532 w 1234"/>
                <a:gd name="T5" fmla="*/ 0 h 912"/>
                <a:gd name="T6" fmla="*/ 570 w 1234"/>
                <a:gd name="T7" fmla="*/ 54 h 912"/>
                <a:gd name="T8" fmla="*/ 38 w 1234"/>
                <a:gd name="T9" fmla="*/ 423 h 912"/>
                <a:gd name="T10" fmla="*/ 0 60000 65536"/>
                <a:gd name="T11" fmla="*/ 0 60000 65536"/>
                <a:gd name="T12" fmla="*/ 0 60000 65536"/>
                <a:gd name="T13" fmla="*/ 0 60000 65536"/>
                <a:gd name="T14" fmla="*/ 0 60000 65536"/>
                <a:gd name="T15" fmla="*/ 0 w 1234"/>
                <a:gd name="T16" fmla="*/ 0 h 912"/>
                <a:gd name="T17" fmla="*/ 1234 w 1234"/>
                <a:gd name="T18" fmla="*/ 912 h 912"/>
              </a:gdLst>
              <a:ahLst/>
              <a:cxnLst>
                <a:cxn ang="T10">
                  <a:pos x="T0" y="T1"/>
                </a:cxn>
                <a:cxn ang="T11">
                  <a:pos x="T2" y="T3"/>
                </a:cxn>
                <a:cxn ang="T12">
                  <a:pos x="T4" y="T5"/>
                </a:cxn>
                <a:cxn ang="T13">
                  <a:pos x="T6" y="T7"/>
                </a:cxn>
                <a:cxn ang="T14">
                  <a:pos x="T8" y="T9"/>
                </a:cxn>
              </a:cxnLst>
              <a:rect l="T15" t="T16" r="T17" b="T18"/>
              <a:pathLst>
                <a:path w="1234" h="912">
                  <a:moveTo>
                    <a:pt x="82" y="912"/>
                  </a:moveTo>
                  <a:lnTo>
                    <a:pt x="0" y="794"/>
                  </a:lnTo>
                  <a:lnTo>
                    <a:pt x="1152" y="0"/>
                  </a:lnTo>
                  <a:lnTo>
                    <a:pt x="1234" y="118"/>
                  </a:lnTo>
                  <a:lnTo>
                    <a:pt x="82" y="9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86" name="AutoShape 478"/>
            <p:cNvSpPr>
              <a:spLocks noChangeArrowheads="1"/>
            </p:cNvSpPr>
            <p:nvPr/>
          </p:nvSpPr>
          <p:spPr bwMode="auto">
            <a:xfrm rot="-2093221">
              <a:off x="4368" y="1498"/>
              <a:ext cx="432" cy="96"/>
            </a:xfrm>
            <a:prstGeom prst="homePlate">
              <a:avLst>
                <a:gd name="adj" fmla="val 216625"/>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grpSp>
      <p:grpSp>
        <p:nvGrpSpPr>
          <p:cNvPr id="387" name="组合 386"/>
          <p:cNvGrpSpPr/>
          <p:nvPr/>
        </p:nvGrpSpPr>
        <p:grpSpPr>
          <a:xfrm>
            <a:off x="5696290" y="1474130"/>
            <a:ext cx="903564" cy="798286"/>
            <a:chOff x="6026324" y="1433488"/>
            <a:chExt cx="960664" cy="838200"/>
          </a:xfrm>
          <a:solidFill>
            <a:srgbClr val="92D050"/>
          </a:solidFill>
        </p:grpSpPr>
        <p:grpSp>
          <p:nvGrpSpPr>
            <p:cNvPr id="388" name="Group 461"/>
            <p:cNvGrpSpPr/>
            <p:nvPr/>
          </p:nvGrpSpPr>
          <p:grpSpPr bwMode="auto">
            <a:xfrm>
              <a:off x="6026324" y="1433488"/>
              <a:ext cx="838200" cy="838200"/>
              <a:chOff x="2561" y="1793"/>
              <a:chExt cx="406" cy="406"/>
            </a:xfrm>
            <a:grpFill/>
          </p:grpSpPr>
          <p:sp>
            <p:nvSpPr>
              <p:cNvPr id="390" name="Oval 462"/>
              <p:cNvSpPr>
                <a:spLocks noChangeArrowheads="1"/>
              </p:cNvSpPr>
              <p:nvPr/>
            </p:nvSpPr>
            <p:spPr bwMode="auto">
              <a:xfrm>
                <a:off x="2561" y="1793"/>
                <a:ext cx="406" cy="4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91" name="Oval 463"/>
              <p:cNvSpPr>
                <a:spLocks noChangeArrowheads="1"/>
              </p:cNvSpPr>
              <p:nvPr/>
            </p:nvSpPr>
            <p:spPr bwMode="auto">
              <a:xfrm>
                <a:off x="2592" y="1824"/>
                <a:ext cx="345" cy="3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grpSp>
        <p:sp>
          <p:nvSpPr>
            <p:cNvPr id="389" name="Text Box 476"/>
            <p:cNvSpPr txBox="1">
              <a:spLocks noChangeArrowheads="1"/>
            </p:cNvSpPr>
            <p:nvPr/>
          </p:nvSpPr>
          <p:spPr bwMode="auto">
            <a:xfrm>
              <a:off x="6055921" y="1662088"/>
              <a:ext cx="931067" cy="420116"/>
            </a:xfrm>
            <a:prstGeom prst="rect">
              <a:avLst/>
            </a:prstGeom>
            <a:grpFill/>
            <a:ln>
              <a:noFill/>
            </a:ln>
            <a:extLs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98%</a:t>
              </a:r>
              <a:endParaRPr kumimoji="0" lang="en-US" altLang="ko-KR" sz="1500" b="1" i="0" u="none" strike="noStrike" kern="0" cap="none" spc="0" normalizeH="0" baseline="-2500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392" name="Text Box 477"/>
          <p:cNvSpPr txBox="1">
            <a:spLocks noChangeArrowheads="1"/>
          </p:cNvSpPr>
          <p:nvPr/>
        </p:nvSpPr>
        <p:spPr bwMode="auto">
          <a:xfrm>
            <a:off x="1913415" y="1290533"/>
            <a:ext cx="2221795" cy="59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86350" tIns="43175" rIns="86350" bIns="43175">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zh-CN" altLang="en-US" sz="2600" kern="0" dirty="0">
                <a:latin typeface="微软雅黑" panose="020B0503020204020204" pitchFamily="34" charset="-122"/>
                <a:ea typeface="微软雅黑" panose="020B0503020204020204" pitchFamily="34" charset="-122"/>
              </a:rPr>
              <a:t>单击此处添加标题</a:t>
            </a:r>
            <a:endParaRPr lang="en-US" altLang="zh-CN" sz="2600" kern="0" dirty="0">
              <a:latin typeface="微软雅黑" panose="020B0503020204020204" pitchFamily="34" charset="-122"/>
              <a:ea typeface="微软雅黑" panose="020B0503020204020204" pitchFamily="34" charset="-122"/>
            </a:endParaRPr>
          </a:p>
          <a:p>
            <a:pPr>
              <a:defRPr/>
            </a:pPr>
            <a:r>
              <a:rPr lang="zh-CN" altLang="en-US" sz="2300" b="0" kern="0" dirty="0">
                <a:latin typeface="微软雅黑" panose="020B0503020204020204" pitchFamily="34" charset="-122"/>
                <a:ea typeface="微软雅黑" panose="020B0503020204020204" pitchFamily="34" charset="-122"/>
              </a:rPr>
              <a:t>单击此处添加文本</a:t>
            </a:r>
            <a:endParaRPr lang="en-US" altLang="ko-KR" sz="2300" b="0" kern="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74"/>
                                        </p:tgtEl>
                                        <p:attrNameLst>
                                          <p:attrName>style.visibility</p:attrName>
                                        </p:attrNameLst>
                                      </p:cBhvr>
                                      <p:to>
                                        <p:strVal val="visible"/>
                                      </p:to>
                                    </p:set>
                                    <p:animEffect transition="in" filter="fade">
                                      <p:cBhvr>
                                        <p:cTn id="11" dur="500"/>
                                        <p:tgtEl>
                                          <p:spTgt spid="374"/>
                                        </p:tgtEl>
                                      </p:cBhvr>
                                    </p:animEffect>
                                    <p:anim calcmode="lin" valueType="num">
                                      <p:cBhvr>
                                        <p:cTn id="12" dur="500" fill="hold"/>
                                        <p:tgtEl>
                                          <p:spTgt spid="374"/>
                                        </p:tgtEl>
                                        <p:attrNameLst>
                                          <p:attrName>ppt_x</p:attrName>
                                        </p:attrNameLst>
                                      </p:cBhvr>
                                      <p:tavLst>
                                        <p:tav tm="0">
                                          <p:val>
                                            <p:strVal val="#ppt_x"/>
                                          </p:val>
                                        </p:tav>
                                        <p:tav tm="100000">
                                          <p:val>
                                            <p:strVal val="#ppt_x"/>
                                          </p:val>
                                        </p:tav>
                                      </p:tavLst>
                                    </p:anim>
                                    <p:anim calcmode="lin" valueType="num">
                                      <p:cBhvr>
                                        <p:cTn id="13" dur="500" fill="hold"/>
                                        <p:tgtEl>
                                          <p:spTgt spid="374"/>
                                        </p:tgtEl>
                                        <p:attrNameLst>
                                          <p:attrName>ppt_y</p:attrName>
                                        </p:attrNameLst>
                                      </p:cBhvr>
                                      <p:tavLst>
                                        <p:tav tm="0">
                                          <p:val>
                                            <p:strVal val="#ppt_y+.1"/>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70"/>
                                        </p:tgtEl>
                                        <p:attrNameLst>
                                          <p:attrName>style.visibility</p:attrName>
                                        </p:attrNameLst>
                                      </p:cBhvr>
                                      <p:to>
                                        <p:strVal val="visible"/>
                                      </p:to>
                                    </p:set>
                                    <p:anim calcmode="lin" valueType="num">
                                      <p:cBhvr additive="base">
                                        <p:cTn id="16" dur="500" fill="hold"/>
                                        <p:tgtEl>
                                          <p:spTgt spid="370"/>
                                        </p:tgtEl>
                                        <p:attrNameLst>
                                          <p:attrName>ppt_x</p:attrName>
                                        </p:attrNameLst>
                                      </p:cBhvr>
                                      <p:tavLst>
                                        <p:tav tm="0">
                                          <p:val>
                                            <p:strVal val="0-#ppt_w/2"/>
                                          </p:val>
                                        </p:tav>
                                        <p:tav tm="100000">
                                          <p:val>
                                            <p:strVal val="#ppt_x"/>
                                          </p:val>
                                        </p:tav>
                                      </p:tavLst>
                                    </p:anim>
                                    <p:anim calcmode="lin" valueType="num">
                                      <p:cBhvr additive="base">
                                        <p:cTn id="17" dur="500" fill="hold"/>
                                        <p:tgtEl>
                                          <p:spTgt spid="37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67"/>
                                        </p:tgtEl>
                                        <p:attrNameLst>
                                          <p:attrName>style.visibility</p:attrName>
                                        </p:attrNameLst>
                                      </p:cBhvr>
                                      <p:to>
                                        <p:strVal val="visible"/>
                                      </p:to>
                                    </p:set>
                                    <p:animEffect transition="in" filter="wipe(left)">
                                      <p:cBhvr>
                                        <p:cTn id="21" dur="300"/>
                                        <p:tgtEl>
                                          <p:spTgt spid="367"/>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71"/>
                                        </p:tgtEl>
                                        <p:attrNameLst>
                                          <p:attrName>style.visibility</p:attrName>
                                        </p:attrNameLst>
                                      </p:cBhvr>
                                      <p:to>
                                        <p:strVal val="visible"/>
                                      </p:to>
                                    </p:set>
                                    <p:animEffect transition="in" filter="fade">
                                      <p:cBhvr>
                                        <p:cTn id="25" dur="300"/>
                                        <p:tgtEl>
                                          <p:spTgt spid="37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68"/>
                                        </p:tgtEl>
                                        <p:attrNameLst>
                                          <p:attrName>style.visibility</p:attrName>
                                        </p:attrNameLst>
                                      </p:cBhvr>
                                      <p:to>
                                        <p:strVal val="visible"/>
                                      </p:to>
                                    </p:set>
                                    <p:animEffect transition="in" filter="wipe(left)">
                                      <p:cBhvr>
                                        <p:cTn id="28" dur="300"/>
                                        <p:tgtEl>
                                          <p:spTgt spid="368"/>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81"/>
                                        </p:tgtEl>
                                        <p:attrNameLst>
                                          <p:attrName>style.visibility</p:attrName>
                                        </p:attrNameLst>
                                      </p:cBhvr>
                                      <p:to>
                                        <p:strVal val="visible"/>
                                      </p:to>
                                    </p:set>
                                    <p:animEffect transition="in" filter="fade">
                                      <p:cBhvr>
                                        <p:cTn id="32" dur="300"/>
                                        <p:tgtEl>
                                          <p:spTgt spid="38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69"/>
                                        </p:tgtEl>
                                        <p:attrNameLst>
                                          <p:attrName>style.visibility</p:attrName>
                                        </p:attrNameLst>
                                      </p:cBhvr>
                                      <p:to>
                                        <p:strVal val="visible"/>
                                      </p:to>
                                    </p:set>
                                    <p:animEffect transition="in" filter="wipe(left)">
                                      <p:cBhvr>
                                        <p:cTn id="35" dur="300"/>
                                        <p:tgtEl>
                                          <p:spTgt spid="369"/>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387"/>
                                        </p:tgtEl>
                                        <p:attrNameLst>
                                          <p:attrName>style.visibility</p:attrName>
                                        </p:attrNameLst>
                                      </p:cBhvr>
                                      <p:to>
                                        <p:strVal val="visible"/>
                                      </p:to>
                                    </p:set>
                                    <p:animEffect transition="in" filter="fade">
                                      <p:cBhvr>
                                        <p:cTn id="39" dur="300"/>
                                        <p:tgtEl>
                                          <p:spTgt spid="387"/>
                                        </p:tgtEl>
                                      </p:cBhvr>
                                    </p:animEffect>
                                  </p:childTnLst>
                                </p:cTn>
                              </p:par>
                              <p:par>
                                <p:cTn id="40" presetID="22" presetClass="entr" presetSubtype="8" fill="hold" nodeType="withEffect">
                                  <p:stCondLst>
                                    <p:cond delay="0"/>
                                  </p:stCondLst>
                                  <p:childTnLst>
                                    <p:set>
                                      <p:cBhvr>
                                        <p:cTn id="41" dur="1" fill="hold">
                                          <p:stCondLst>
                                            <p:cond delay="0"/>
                                          </p:stCondLst>
                                        </p:cTn>
                                        <p:tgtEl>
                                          <p:spTgt spid="384"/>
                                        </p:tgtEl>
                                        <p:attrNameLst>
                                          <p:attrName>style.visibility</p:attrName>
                                        </p:attrNameLst>
                                      </p:cBhvr>
                                      <p:to>
                                        <p:strVal val="visible"/>
                                      </p:to>
                                    </p:set>
                                    <p:animEffect transition="in" filter="wipe(left)">
                                      <p:cBhvr>
                                        <p:cTn id="42" dur="300"/>
                                        <p:tgtEl>
                                          <p:spTgt spid="384"/>
                                        </p:tgtEl>
                                      </p:cBhvr>
                                    </p:animEffect>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392"/>
                                        </p:tgtEl>
                                        <p:attrNameLst>
                                          <p:attrName>style.visibility</p:attrName>
                                        </p:attrNameLst>
                                      </p:cBhvr>
                                      <p:to>
                                        <p:strVal val="visible"/>
                                      </p:to>
                                    </p:set>
                                    <p:animEffect transition="in" filter="fade">
                                      <p:cBhvr>
                                        <p:cTn id="46" dur="1000"/>
                                        <p:tgtEl>
                                          <p:spTgt spid="392"/>
                                        </p:tgtEl>
                                      </p:cBhvr>
                                    </p:animEffect>
                                    <p:anim calcmode="lin" valueType="num">
                                      <p:cBhvr>
                                        <p:cTn id="47" dur="1000" fill="hold"/>
                                        <p:tgtEl>
                                          <p:spTgt spid="392"/>
                                        </p:tgtEl>
                                        <p:attrNameLst>
                                          <p:attrName>ppt_x</p:attrName>
                                        </p:attrNameLst>
                                      </p:cBhvr>
                                      <p:tavLst>
                                        <p:tav tm="0">
                                          <p:val>
                                            <p:strVal val="#ppt_x"/>
                                          </p:val>
                                        </p:tav>
                                        <p:tav tm="100000">
                                          <p:val>
                                            <p:strVal val="#ppt_x"/>
                                          </p:val>
                                        </p:tav>
                                      </p:tavLst>
                                    </p:anim>
                                    <p:anim calcmode="lin" valueType="num">
                                      <p:cBhvr>
                                        <p:cTn id="48" dur="1000" fill="hold"/>
                                        <p:tgtEl>
                                          <p:spTgt spid="3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0" animBg="1"/>
      <p:bldP spid="368" grpId="0" animBg="1"/>
      <p:bldP spid="369" grpId="0" animBg="1"/>
      <p:bldP spid="370" grpId="0"/>
      <p:bldP spid="3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5" name="TextBox 4"/>
          <p:cNvSpPr txBox="1"/>
          <p:nvPr/>
        </p:nvSpPr>
        <p:spPr>
          <a:xfrm>
            <a:off x="6813984" y="3466609"/>
            <a:ext cx="1662111" cy="705018"/>
          </a:xfrm>
          <a:prstGeom prst="rect">
            <a:avLst/>
          </a:prstGeom>
          <a:noFill/>
        </p:spPr>
        <p:txBody>
          <a:bodyPr wrap="square" lIns="80979" tIns="40490" rIns="80979" bIns="40490"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6" name="Freeform 11"/>
          <p:cNvSpPr/>
          <p:nvPr/>
        </p:nvSpPr>
        <p:spPr bwMode="auto">
          <a:xfrm>
            <a:off x="4562653" y="1378591"/>
            <a:ext cx="1373897" cy="137273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92D05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Freeform 12"/>
          <p:cNvSpPr/>
          <p:nvPr/>
        </p:nvSpPr>
        <p:spPr bwMode="auto">
          <a:xfrm>
            <a:off x="4661684" y="1474717"/>
            <a:ext cx="1168256" cy="11688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solidFill>
            <a:sysClr val="window" lastClr="FFFFFF"/>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Oval 13"/>
          <p:cNvSpPr>
            <a:spLocks noChangeArrowheads="1"/>
          </p:cNvSpPr>
          <p:nvPr/>
        </p:nvSpPr>
        <p:spPr bwMode="auto">
          <a:xfrm>
            <a:off x="4809735" y="1622641"/>
            <a:ext cx="872154" cy="871952"/>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Freeform 108"/>
          <p:cNvSpPr/>
          <p:nvPr/>
        </p:nvSpPr>
        <p:spPr bwMode="auto">
          <a:xfrm rot="16200000">
            <a:off x="2711301" y="958916"/>
            <a:ext cx="1791645" cy="1793168"/>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92D05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Freeform 109"/>
          <p:cNvSpPr/>
          <p:nvPr/>
        </p:nvSpPr>
        <p:spPr bwMode="auto">
          <a:xfrm rot="16200000">
            <a:off x="2837809" y="1097003"/>
            <a:ext cx="1523476" cy="152687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 name="Oval 110"/>
          <p:cNvSpPr>
            <a:spLocks noChangeArrowheads="1"/>
          </p:cNvSpPr>
          <p:nvPr/>
        </p:nvSpPr>
        <p:spPr bwMode="auto">
          <a:xfrm rot="16200000">
            <a:off x="3030173" y="1290936"/>
            <a:ext cx="1137342" cy="1139011"/>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 name="Freeform 120"/>
          <p:cNvSpPr/>
          <p:nvPr/>
        </p:nvSpPr>
        <p:spPr bwMode="auto">
          <a:xfrm flipV="1">
            <a:off x="4562654" y="2811769"/>
            <a:ext cx="2065992" cy="2064237"/>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92D05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Freeform 121"/>
          <p:cNvSpPr/>
          <p:nvPr/>
        </p:nvSpPr>
        <p:spPr bwMode="auto">
          <a:xfrm flipV="1">
            <a:off x="4711571" y="2973763"/>
            <a:ext cx="1756759" cy="1757694"/>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Oval 122"/>
          <p:cNvSpPr>
            <a:spLocks noChangeArrowheads="1"/>
          </p:cNvSpPr>
          <p:nvPr/>
        </p:nvSpPr>
        <p:spPr bwMode="auto">
          <a:xfrm flipV="1">
            <a:off x="4934202" y="3197822"/>
            <a:ext cx="1311498" cy="1311193"/>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Freeform 124"/>
          <p:cNvSpPr/>
          <p:nvPr/>
        </p:nvSpPr>
        <p:spPr bwMode="auto">
          <a:xfrm rot="5400000" flipV="1">
            <a:off x="2969328" y="2811118"/>
            <a:ext cx="1533728" cy="1535032"/>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92D05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Freeform 125"/>
          <p:cNvSpPr/>
          <p:nvPr/>
        </p:nvSpPr>
        <p:spPr bwMode="auto">
          <a:xfrm rot="5400000" flipV="1">
            <a:off x="3077624" y="2920864"/>
            <a:ext cx="1304163" cy="13070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Oval 126"/>
          <p:cNvSpPr>
            <a:spLocks noChangeArrowheads="1"/>
          </p:cNvSpPr>
          <p:nvPr/>
        </p:nvSpPr>
        <p:spPr bwMode="auto">
          <a:xfrm rot="5400000" flipV="1">
            <a:off x="3242296" y="3086882"/>
            <a:ext cx="973615" cy="975044"/>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18" name="Straight Connector 19"/>
          <p:cNvCxnSpPr/>
          <p:nvPr/>
        </p:nvCxnSpPr>
        <p:spPr>
          <a:xfrm flipH="1" flipV="1">
            <a:off x="2404195" y="1433042"/>
            <a:ext cx="441167" cy="279887"/>
          </a:xfrm>
          <a:prstGeom prst="line">
            <a:avLst/>
          </a:prstGeom>
          <a:noFill/>
          <a:ln w="9525" cap="flat" cmpd="sng" algn="ctr">
            <a:solidFill>
              <a:schemeClr val="bg1">
                <a:lumMod val="50000"/>
              </a:schemeClr>
            </a:solidFill>
            <a:prstDash val="solid"/>
          </a:ln>
          <a:effectLst/>
        </p:spPr>
      </p:cxnSp>
      <p:cxnSp>
        <p:nvCxnSpPr>
          <p:cNvPr id="19" name="Straight Connector 21"/>
          <p:cNvCxnSpPr/>
          <p:nvPr/>
        </p:nvCxnSpPr>
        <p:spPr>
          <a:xfrm flipH="1">
            <a:off x="797797" y="1433042"/>
            <a:ext cx="1606399" cy="0"/>
          </a:xfrm>
          <a:prstGeom prst="line">
            <a:avLst/>
          </a:prstGeom>
          <a:noFill/>
          <a:ln w="9525" cap="flat" cmpd="sng" algn="ctr">
            <a:solidFill>
              <a:schemeClr val="bg1">
                <a:lumMod val="50000"/>
              </a:schemeClr>
            </a:solidFill>
            <a:prstDash val="solid"/>
            <a:tailEnd type="oval"/>
          </a:ln>
          <a:effectLst/>
        </p:spPr>
      </p:cxnSp>
      <p:cxnSp>
        <p:nvCxnSpPr>
          <p:cNvPr id="20" name="Straight Connector 127"/>
          <p:cNvCxnSpPr/>
          <p:nvPr/>
        </p:nvCxnSpPr>
        <p:spPr>
          <a:xfrm flipH="1">
            <a:off x="2527508" y="3466608"/>
            <a:ext cx="441167" cy="279887"/>
          </a:xfrm>
          <a:prstGeom prst="line">
            <a:avLst/>
          </a:prstGeom>
          <a:noFill/>
          <a:ln w="9525" cap="flat" cmpd="sng" algn="ctr">
            <a:solidFill>
              <a:srgbClr val="7F7F7F"/>
            </a:solidFill>
            <a:prstDash val="solid"/>
          </a:ln>
          <a:effectLst/>
        </p:spPr>
      </p:cxnSp>
      <p:cxnSp>
        <p:nvCxnSpPr>
          <p:cNvPr id="21" name="Straight Connector 128"/>
          <p:cNvCxnSpPr/>
          <p:nvPr/>
        </p:nvCxnSpPr>
        <p:spPr>
          <a:xfrm flipH="1">
            <a:off x="1096424" y="3746495"/>
            <a:ext cx="1431085" cy="0"/>
          </a:xfrm>
          <a:prstGeom prst="line">
            <a:avLst/>
          </a:prstGeom>
          <a:noFill/>
          <a:ln w="9525" cap="flat" cmpd="sng" algn="ctr">
            <a:solidFill>
              <a:srgbClr val="7F7F7F"/>
            </a:solidFill>
            <a:prstDash val="solid"/>
            <a:tailEnd type="oval"/>
          </a:ln>
          <a:effectLst/>
        </p:spPr>
      </p:cxnSp>
      <p:cxnSp>
        <p:nvCxnSpPr>
          <p:cNvPr id="22" name="Straight Connector 134"/>
          <p:cNvCxnSpPr/>
          <p:nvPr/>
        </p:nvCxnSpPr>
        <p:spPr>
          <a:xfrm flipV="1">
            <a:off x="5829939" y="1418274"/>
            <a:ext cx="441167" cy="279887"/>
          </a:xfrm>
          <a:prstGeom prst="line">
            <a:avLst/>
          </a:prstGeom>
          <a:noFill/>
          <a:ln w="9525" cap="flat" cmpd="sng" algn="ctr">
            <a:solidFill>
              <a:srgbClr val="7F7F7F"/>
            </a:solidFill>
            <a:prstDash val="solid"/>
          </a:ln>
          <a:effectLst/>
        </p:spPr>
      </p:cxnSp>
      <p:cxnSp>
        <p:nvCxnSpPr>
          <p:cNvPr id="23" name="Straight Connector 135"/>
          <p:cNvCxnSpPr/>
          <p:nvPr/>
        </p:nvCxnSpPr>
        <p:spPr>
          <a:xfrm>
            <a:off x="6271107" y="1418274"/>
            <a:ext cx="1385582" cy="0"/>
          </a:xfrm>
          <a:prstGeom prst="line">
            <a:avLst/>
          </a:prstGeom>
          <a:noFill/>
          <a:ln w="9525" cap="flat" cmpd="sng" algn="ctr">
            <a:solidFill>
              <a:srgbClr val="7F7F7F"/>
            </a:solidFill>
            <a:prstDash val="solid"/>
            <a:tailEnd type="oval"/>
          </a:ln>
          <a:effectLst/>
        </p:spPr>
      </p:cxnSp>
      <p:sp>
        <p:nvSpPr>
          <p:cNvPr id="24" name="TextBox 23"/>
          <p:cNvSpPr txBox="1"/>
          <p:nvPr/>
        </p:nvSpPr>
        <p:spPr>
          <a:xfrm>
            <a:off x="755576" y="1038257"/>
            <a:ext cx="1086869" cy="358770"/>
          </a:xfrm>
          <a:prstGeom prst="rect">
            <a:avLst/>
          </a:prstGeom>
          <a:noFill/>
        </p:spPr>
        <p:txBody>
          <a:bodyPr wrap="none" lIns="80979" tIns="40490" rIns="80979" bIns="404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5" name="TextBox 24"/>
          <p:cNvSpPr txBox="1"/>
          <p:nvPr/>
        </p:nvSpPr>
        <p:spPr>
          <a:xfrm>
            <a:off x="755576" y="1478926"/>
            <a:ext cx="1662111" cy="705018"/>
          </a:xfrm>
          <a:prstGeom prst="rect">
            <a:avLst/>
          </a:prstGeom>
          <a:noFill/>
        </p:spPr>
        <p:txBody>
          <a:bodyPr wrap="square" lIns="80979" tIns="40490" rIns="80979" bIns="40490"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26" name="TextBox 25"/>
          <p:cNvSpPr txBox="1"/>
          <p:nvPr/>
        </p:nvSpPr>
        <p:spPr>
          <a:xfrm>
            <a:off x="1037479" y="3361293"/>
            <a:ext cx="1086869" cy="358770"/>
          </a:xfrm>
          <a:prstGeom prst="rect">
            <a:avLst/>
          </a:prstGeom>
          <a:noFill/>
        </p:spPr>
        <p:txBody>
          <a:bodyPr wrap="none" lIns="80979" tIns="40490" rIns="80979" bIns="404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7" name="TextBox 26"/>
          <p:cNvSpPr txBox="1"/>
          <p:nvPr/>
        </p:nvSpPr>
        <p:spPr>
          <a:xfrm>
            <a:off x="6615267" y="1033381"/>
            <a:ext cx="1086869" cy="358770"/>
          </a:xfrm>
          <a:prstGeom prst="rect">
            <a:avLst/>
          </a:prstGeom>
          <a:noFill/>
        </p:spPr>
        <p:txBody>
          <a:bodyPr wrap="none" lIns="80979" tIns="40490" rIns="80979" bIns="40490"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8" name="TextBox 27"/>
          <p:cNvSpPr txBox="1"/>
          <p:nvPr/>
        </p:nvSpPr>
        <p:spPr>
          <a:xfrm>
            <a:off x="7383304" y="3062301"/>
            <a:ext cx="1086869" cy="358770"/>
          </a:xfrm>
          <a:prstGeom prst="rect">
            <a:avLst/>
          </a:prstGeom>
          <a:noFill/>
        </p:spPr>
        <p:txBody>
          <a:bodyPr wrap="none" lIns="80979" tIns="40490" rIns="80979" bIns="40490"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9" name="TextBox 28"/>
          <p:cNvSpPr txBox="1"/>
          <p:nvPr/>
        </p:nvSpPr>
        <p:spPr>
          <a:xfrm>
            <a:off x="1059015" y="3774721"/>
            <a:ext cx="1662111" cy="705018"/>
          </a:xfrm>
          <a:prstGeom prst="rect">
            <a:avLst/>
          </a:prstGeom>
          <a:noFill/>
        </p:spPr>
        <p:txBody>
          <a:bodyPr wrap="square" lIns="80979" tIns="40490" rIns="80979" bIns="40490"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30" name="TextBox 29"/>
          <p:cNvSpPr txBox="1"/>
          <p:nvPr/>
        </p:nvSpPr>
        <p:spPr>
          <a:xfrm>
            <a:off x="6045909" y="1445200"/>
            <a:ext cx="1662111" cy="705018"/>
          </a:xfrm>
          <a:prstGeom prst="rect">
            <a:avLst/>
          </a:prstGeom>
          <a:noFill/>
        </p:spPr>
        <p:txBody>
          <a:bodyPr wrap="square" lIns="80979" tIns="40490" rIns="80979" bIns="40490"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cxnSp>
        <p:nvCxnSpPr>
          <p:cNvPr id="31" name="Straight Connector 47"/>
          <p:cNvCxnSpPr/>
          <p:nvPr/>
        </p:nvCxnSpPr>
        <p:spPr>
          <a:xfrm>
            <a:off x="6359062" y="3245668"/>
            <a:ext cx="462583" cy="179723"/>
          </a:xfrm>
          <a:prstGeom prst="line">
            <a:avLst/>
          </a:prstGeom>
          <a:noFill/>
          <a:ln w="9525" cap="flat" cmpd="sng" algn="ctr">
            <a:solidFill>
              <a:schemeClr val="bg1">
                <a:lumMod val="50000"/>
              </a:schemeClr>
            </a:solidFill>
            <a:prstDash val="solid"/>
          </a:ln>
          <a:effectLst/>
        </p:spPr>
      </p:cxnSp>
      <p:cxnSp>
        <p:nvCxnSpPr>
          <p:cNvPr id="32" name="Straight Connector 48"/>
          <p:cNvCxnSpPr/>
          <p:nvPr/>
        </p:nvCxnSpPr>
        <p:spPr>
          <a:xfrm>
            <a:off x="6821645" y="3425391"/>
            <a:ext cx="1654450" cy="0"/>
          </a:xfrm>
          <a:prstGeom prst="line">
            <a:avLst/>
          </a:prstGeom>
          <a:noFill/>
          <a:ln w="9525" cap="flat" cmpd="sng" algn="ctr">
            <a:solidFill>
              <a:schemeClr val="bg1">
                <a:lumMod val="50000"/>
              </a:schemeClr>
            </a:solidFill>
            <a:prstDash val="solid"/>
            <a:tailEnd type="oval"/>
          </a:ln>
          <a:effectLst/>
        </p:spPr>
      </p:cxnSp>
      <p:grpSp>
        <p:nvGrpSpPr>
          <p:cNvPr id="33" name="Group 20"/>
          <p:cNvGrpSpPr/>
          <p:nvPr/>
        </p:nvGrpSpPr>
        <p:grpSpPr>
          <a:xfrm>
            <a:off x="3397410" y="1698160"/>
            <a:ext cx="354400" cy="377732"/>
            <a:chOff x="7938" y="-1587"/>
            <a:chExt cx="1450975" cy="1547812"/>
          </a:xfrm>
          <a:solidFill>
            <a:srgbClr val="FF3333"/>
          </a:solidFill>
        </p:grpSpPr>
        <p:sp>
          <p:nvSpPr>
            <p:cNvPr id="34"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solidFill>
              <a:schemeClr val="bg1">
                <a:lumMod val="65000"/>
              </a:scheme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solidFill>
                    <a:schemeClr val="bg1">
                      <a:lumMod val="75000"/>
                    </a:schemeClr>
                  </a:solid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5"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6"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37" name="Freeform 11"/>
          <p:cNvSpPr>
            <a:spLocks noEditPoints="1"/>
          </p:cNvSpPr>
          <p:nvPr/>
        </p:nvSpPr>
        <p:spPr bwMode="auto">
          <a:xfrm>
            <a:off x="5088995" y="1898101"/>
            <a:ext cx="313633" cy="356863"/>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chemeClr val="bg1">
              <a:lumMod val="65000"/>
            </a:schemeClr>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38" name="Group 59"/>
          <p:cNvGrpSpPr/>
          <p:nvPr/>
        </p:nvGrpSpPr>
        <p:grpSpPr>
          <a:xfrm>
            <a:off x="5361697" y="3679442"/>
            <a:ext cx="456508" cy="475633"/>
            <a:chOff x="-251803" y="2267153"/>
            <a:chExt cx="2078037" cy="2166938"/>
          </a:xfrm>
          <a:solidFill>
            <a:schemeClr val="bg1">
              <a:lumMod val="65000"/>
            </a:schemeClr>
          </a:solidFill>
        </p:grpSpPr>
        <p:sp>
          <p:nvSpPr>
            <p:cNvPr id="39"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0"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41" name="Group 97"/>
          <p:cNvGrpSpPr/>
          <p:nvPr/>
        </p:nvGrpSpPr>
        <p:grpSpPr>
          <a:xfrm>
            <a:off x="3551949" y="3470577"/>
            <a:ext cx="368484" cy="259595"/>
            <a:chOff x="3175" y="1588"/>
            <a:chExt cx="1184276" cy="835025"/>
          </a:xfrm>
          <a:solidFill>
            <a:schemeClr val="bg1">
              <a:lumMod val="65000"/>
            </a:schemeClr>
          </a:solidFill>
        </p:grpSpPr>
        <p:sp>
          <p:nvSpPr>
            <p:cNvPr id="42" name="Freeform 27"/>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3" name="Freeform 28"/>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Effect transition="in" filter="fade">
                                      <p:cBhvr>
                                        <p:cTn id="56" dur="500"/>
                                        <p:tgtEl>
                                          <p:spTgt spid="37"/>
                                        </p:tgtEl>
                                      </p:cBhvr>
                                    </p:animEffect>
                                  </p:childTnLst>
                                </p:cTn>
                              </p:par>
                              <p:par>
                                <p:cTn id="57" presetID="53" presetClass="entr" presetSubtype="16"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p:cTn id="59" dur="500" fill="hold"/>
                                        <p:tgtEl>
                                          <p:spTgt spid="41"/>
                                        </p:tgtEl>
                                        <p:attrNameLst>
                                          <p:attrName>ppt_w</p:attrName>
                                        </p:attrNameLst>
                                      </p:cBhvr>
                                      <p:tavLst>
                                        <p:tav tm="0">
                                          <p:val>
                                            <p:fltVal val="0"/>
                                          </p:val>
                                        </p:tav>
                                        <p:tav tm="100000">
                                          <p:val>
                                            <p:strVal val="#ppt_w"/>
                                          </p:val>
                                        </p:tav>
                                      </p:tavLst>
                                    </p:anim>
                                    <p:anim calcmode="lin" valueType="num">
                                      <p:cBhvr>
                                        <p:cTn id="60" dur="500" fill="hold"/>
                                        <p:tgtEl>
                                          <p:spTgt spid="41"/>
                                        </p:tgtEl>
                                        <p:attrNameLst>
                                          <p:attrName>ppt_h</p:attrName>
                                        </p:attrNameLst>
                                      </p:cBhvr>
                                      <p:tavLst>
                                        <p:tav tm="0">
                                          <p:val>
                                            <p:fltVal val="0"/>
                                          </p:val>
                                        </p:tav>
                                        <p:tav tm="100000">
                                          <p:val>
                                            <p:strVal val="#ppt_h"/>
                                          </p:val>
                                        </p:tav>
                                      </p:tavLst>
                                    </p:anim>
                                    <p:animEffect transition="in" filter="fade">
                                      <p:cBhvr>
                                        <p:cTn id="61" dur="500"/>
                                        <p:tgtEl>
                                          <p:spTgt spid="41"/>
                                        </p:tgtEl>
                                      </p:cBhvr>
                                    </p:animEffect>
                                  </p:childTnLst>
                                </p:cTn>
                              </p:par>
                              <p:par>
                                <p:cTn id="62" presetID="53" presetClass="entr" presetSubtype="16"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ppt_w</p:attrName>
                                        </p:attrNameLst>
                                      </p:cBhvr>
                                      <p:tavLst>
                                        <p:tav tm="0">
                                          <p:val>
                                            <p:fltVal val="0"/>
                                          </p:val>
                                        </p:tav>
                                        <p:tav tm="100000">
                                          <p:val>
                                            <p:strVal val="#ppt_w"/>
                                          </p:val>
                                        </p:tav>
                                      </p:tavLst>
                                    </p:anim>
                                    <p:anim calcmode="lin" valueType="num">
                                      <p:cBhvr>
                                        <p:cTn id="65" dur="500" fill="hold"/>
                                        <p:tgtEl>
                                          <p:spTgt spid="38"/>
                                        </p:tgtEl>
                                        <p:attrNameLst>
                                          <p:attrName>ppt_h</p:attrName>
                                        </p:attrNameLst>
                                      </p:cBhvr>
                                      <p:tavLst>
                                        <p:tav tm="0">
                                          <p:val>
                                            <p:fltVal val="0"/>
                                          </p:val>
                                        </p:tav>
                                        <p:tav tm="100000">
                                          <p:val>
                                            <p:strVal val="#ppt_h"/>
                                          </p:val>
                                        </p:tav>
                                      </p:tavLst>
                                    </p:anim>
                                    <p:animEffect transition="in" filter="fade">
                                      <p:cBhvr>
                                        <p:cTn id="66" dur="500"/>
                                        <p:tgtEl>
                                          <p:spTgt spid="38"/>
                                        </p:tgtEl>
                                      </p:cBhvr>
                                    </p:animEffect>
                                  </p:childTnLst>
                                </p:cTn>
                              </p:par>
                            </p:childTnLst>
                          </p:cTn>
                        </p:par>
                        <p:par>
                          <p:cTn id="67" fill="hold">
                            <p:stCondLst>
                              <p:cond delay="1500"/>
                            </p:stCondLst>
                            <p:childTnLst>
                              <p:par>
                                <p:cTn id="68" presetID="8" presetClass="emph" presetSubtype="0" fill="hold" grpId="1" nodeType="afterEffect">
                                  <p:stCondLst>
                                    <p:cond delay="0"/>
                                  </p:stCondLst>
                                  <p:childTnLst>
                                    <p:animRot by="21600000">
                                      <p:cBhvr>
                                        <p:cTn id="69" dur="2000" fill="hold"/>
                                        <p:tgtEl>
                                          <p:spTgt spid="10"/>
                                        </p:tgtEl>
                                        <p:attrNameLst>
                                          <p:attrName>r</p:attrName>
                                        </p:attrNameLst>
                                      </p:cBhvr>
                                    </p:animRot>
                                  </p:childTnLst>
                                </p:cTn>
                              </p:par>
                              <p:par>
                                <p:cTn id="70" presetID="8" presetClass="emph" presetSubtype="0" fill="hold" grpId="1" nodeType="withEffect">
                                  <p:stCondLst>
                                    <p:cond delay="0"/>
                                  </p:stCondLst>
                                  <p:childTnLst>
                                    <p:animRot by="21600000">
                                      <p:cBhvr>
                                        <p:cTn id="71" dur="2000" fill="hold"/>
                                        <p:tgtEl>
                                          <p:spTgt spid="7"/>
                                        </p:tgtEl>
                                        <p:attrNameLst>
                                          <p:attrName>r</p:attrName>
                                        </p:attrNameLst>
                                      </p:cBhvr>
                                    </p:animRot>
                                  </p:childTnLst>
                                </p:cTn>
                              </p:par>
                              <p:par>
                                <p:cTn id="72" presetID="8" presetClass="emph" presetSubtype="0" fill="hold" grpId="1" nodeType="withEffect">
                                  <p:stCondLst>
                                    <p:cond delay="0"/>
                                  </p:stCondLst>
                                  <p:childTnLst>
                                    <p:animRot by="21600000">
                                      <p:cBhvr>
                                        <p:cTn id="73" dur="2000" fill="hold"/>
                                        <p:tgtEl>
                                          <p:spTgt spid="13"/>
                                        </p:tgtEl>
                                        <p:attrNameLst>
                                          <p:attrName>r</p:attrName>
                                        </p:attrNameLst>
                                      </p:cBhvr>
                                    </p:animRot>
                                  </p:childTnLst>
                                </p:cTn>
                              </p:par>
                              <p:par>
                                <p:cTn id="74" presetID="8" presetClass="emph" presetSubtype="0" fill="hold" grpId="1" nodeType="withEffect">
                                  <p:stCondLst>
                                    <p:cond delay="0"/>
                                  </p:stCondLst>
                                  <p:childTnLst>
                                    <p:animRot by="21600000">
                                      <p:cBhvr>
                                        <p:cTn id="75" dur="2000" fill="hold"/>
                                        <p:tgtEl>
                                          <p:spTgt spid="16"/>
                                        </p:tgtEl>
                                        <p:attrNameLst>
                                          <p:attrName>r</p:attrName>
                                        </p:attrNameLst>
                                      </p:cBhvr>
                                    </p:animRot>
                                  </p:childTnLst>
                                </p:cTn>
                              </p:par>
                            </p:childTnLst>
                          </p:cTn>
                        </p:par>
                        <p:par>
                          <p:cTn id="76" fill="hold">
                            <p:stCondLst>
                              <p:cond delay="3500"/>
                            </p:stCondLst>
                            <p:childTnLst>
                              <p:par>
                                <p:cTn id="77" presetID="22" presetClass="entr" presetSubtype="2"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right)">
                                      <p:cBhvr>
                                        <p:cTn id="79" dur="500"/>
                                        <p:tgtEl>
                                          <p:spTgt spid="18"/>
                                        </p:tgtEl>
                                      </p:cBhvr>
                                    </p:animEffect>
                                  </p:childTnLst>
                                </p:cTn>
                              </p:par>
                            </p:childTnLst>
                          </p:cTn>
                        </p:par>
                        <p:par>
                          <p:cTn id="80" fill="hold">
                            <p:stCondLst>
                              <p:cond delay="4000"/>
                            </p:stCondLst>
                            <p:childTnLst>
                              <p:par>
                                <p:cTn id="81" presetID="22" presetClass="entr" presetSubtype="2"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right)">
                                      <p:cBhvr>
                                        <p:cTn id="83" dur="500"/>
                                        <p:tgtEl>
                                          <p:spTgt spid="19"/>
                                        </p:tgtEl>
                                      </p:cBhvr>
                                    </p:animEffect>
                                  </p:childTnLst>
                                </p:cTn>
                              </p:par>
                            </p:childTnLst>
                          </p:cTn>
                        </p:par>
                        <p:par>
                          <p:cTn id="84" fill="hold">
                            <p:stCondLst>
                              <p:cond delay="4500"/>
                            </p:stCondLst>
                            <p:childTnLst>
                              <p:par>
                                <p:cTn id="85" presetID="10"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childTnLst>
                          </p:cTn>
                        </p:par>
                        <p:par>
                          <p:cTn id="91" fill="hold">
                            <p:stCondLst>
                              <p:cond delay="5000"/>
                            </p:stCondLst>
                            <p:childTnLst>
                              <p:par>
                                <p:cTn id="92" presetID="22" presetClass="entr" presetSubtype="8" fill="hold" nodeType="after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wipe(left)">
                                      <p:cBhvr>
                                        <p:cTn id="94" dur="500"/>
                                        <p:tgtEl>
                                          <p:spTgt spid="22"/>
                                        </p:tgtEl>
                                      </p:cBhvr>
                                    </p:animEffect>
                                  </p:childTnLst>
                                </p:cTn>
                              </p:par>
                            </p:childTnLst>
                          </p:cTn>
                        </p:par>
                        <p:par>
                          <p:cTn id="95" fill="hold">
                            <p:stCondLst>
                              <p:cond delay="5500"/>
                            </p:stCondLst>
                            <p:childTnLst>
                              <p:par>
                                <p:cTn id="96" presetID="22" presetClass="entr" presetSubtype="8" fill="hold" nodeType="after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wipe(left)">
                                      <p:cBhvr>
                                        <p:cTn id="98" dur="500"/>
                                        <p:tgtEl>
                                          <p:spTgt spid="23"/>
                                        </p:tgtEl>
                                      </p:cBhvr>
                                    </p:animEffect>
                                  </p:childTnLst>
                                </p:cTn>
                              </p:par>
                            </p:childTnLst>
                          </p:cTn>
                        </p:par>
                        <p:par>
                          <p:cTn id="99" fill="hold">
                            <p:stCondLst>
                              <p:cond delay="6000"/>
                            </p:stCondLst>
                            <p:childTnLst>
                              <p:par>
                                <p:cTn id="100" presetID="10" presetClass="entr" presetSubtype="0"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500"/>
                                        <p:tgtEl>
                                          <p:spTgt spid="2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fade">
                                      <p:cBhvr>
                                        <p:cTn id="105" dur="500"/>
                                        <p:tgtEl>
                                          <p:spTgt spid="30"/>
                                        </p:tgtEl>
                                      </p:cBhvr>
                                    </p:animEffect>
                                  </p:childTnLst>
                                </p:cTn>
                              </p:par>
                            </p:childTnLst>
                          </p:cTn>
                        </p:par>
                        <p:par>
                          <p:cTn id="106" fill="hold">
                            <p:stCondLst>
                              <p:cond delay="6500"/>
                            </p:stCondLst>
                            <p:childTnLst>
                              <p:par>
                                <p:cTn id="107" presetID="22" presetClass="entr" presetSubtype="2"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right)">
                                      <p:cBhvr>
                                        <p:cTn id="109" dur="500"/>
                                        <p:tgtEl>
                                          <p:spTgt spid="20"/>
                                        </p:tgtEl>
                                      </p:cBhvr>
                                    </p:animEffect>
                                  </p:childTnLst>
                                </p:cTn>
                              </p:par>
                            </p:childTnLst>
                          </p:cTn>
                        </p:par>
                        <p:par>
                          <p:cTn id="110" fill="hold">
                            <p:stCondLst>
                              <p:cond delay="7000"/>
                            </p:stCondLst>
                            <p:childTnLst>
                              <p:par>
                                <p:cTn id="111" presetID="22" presetClass="entr" presetSubtype="2" fill="hold" nodeType="after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wipe(right)">
                                      <p:cBhvr>
                                        <p:cTn id="113" dur="500"/>
                                        <p:tgtEl>
                                          <p:spTgt spid="21"/>
                                        </p:tgtEl>
                                      </p:cBhvr>
                                    </p:animEffect>
                                  </p:childTnLst>
                                </p:cTn>
                              </p:par>
                            </p:childTnLst>
                          </p:cTn>
                        </p:par>
                        <p:par>
                          <p:cTn id="114" fill="hold">
                            <p:stCondLst>
                              <p:cond delay="7500"/>
                            </p:stCondLst>
                            <p:childTnLst>
                              <p:par>
                                <p:cTn id="115" presetID="10" presetClass="entr" presetSubtype="0" fill="hold" grpId="0" nodeType="after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500"/>
                                        <p:tgtEl>
                                          <p:spTgt spid="2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fade">
                                      <p:cBhvr>
                                        <p:cTn id="120" dur="500"/>
                                        <p:tgtEl>
                                          <p:spTgt spid="29"/>
                                        </p:tgtEl>
                                      </p:cBhvr>
                                    </p:animEffect>
                                  </p:childTnLst>
                                </p:cTn>
                              </p:par>
                            </p:childTnLst>
                          </p:cTn>
                        </p:par>
                        <p:par>
                          <p:cTn id="121" fill="hold">
                            <p:stCondLst>
                              <p:cond delay="8000"/>
                            </p:stCondLst>
                            <p:childTnLst>
                              <p:par>
                                <p:cTn id="122" presetID="22" presetClass="entr" presetSubtype="8" fill="hold"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left)">
                                      <p:cBhvr>
                                        <p:cTn id="124" dur="500"/>
                                        <p:tgtEl>
                                          <p:spTgt spid="31"/>
                                        </p:tgtEl>
                                      </p:cBhvr>
                                    </p:animEffect>
                                  </p:childTnLst>
                                </p:cTn>
                              </p:par>
                            </p:childTnLst>
                          </p:cTn>
                        </p:par>
                        <p:par>
                          <p:cTn id="125" fill="hold">
                            <p:stCondLst>
                              <p:cond delay="8500"/>
                            </p:stCondLst>
                            <p:childTnLst>
                              <p:par>
                                <p:cTn id="126" presetID="22" presetClass="entr" presetSubtype="8"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left)">
                                      <p:cBhvr>
                                        <p:cTn id="128" dur="500"/>
                                        <p:tgtEl>
                                          <p:spTgt spid="32"/>
                                        </p:tgtEl>
                                      </p:cBhvr>
                                    </p:animEffect>
                                  </p:childTnLst>
                                </p:cTn>
                              </p:par>
                            </p:childTnLst>
                          </p:cTn>
                        </p:par>
                        <p:par>
                          <p:cTn id="129" fill="hold">
                            <p:stCondLst>
                              <p:cond delay="9000"/>
                            </p:stCondLst>
                            <p:childTnLst>
                              <p:par>
                                <p:cTn id="130" presetID="10" presetClass="entr" presetSubtype="0" fill="hold" grpId="0" nodeType="after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fade">
                                      <p:cBhvr>
                                        <p:cTn id="132" dur="500"/>
                                        <p:tgtEl>
                                          <p:spTgt spid="2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
                                        </p:tgtEl>
                                        <p:attrNameLst>
                                          <p:attrName>style.visibility</p:attrName>
                                        </p:attrNameLst>
                                      </p:cBhvr>
                                      <p:to>
                                        <p:strVal val="visible"/>
                                      </p:to>
                                    </p:set>
                                    <p:animEffect transition="in" filter="fade">
                                      <p:cBhvr>
                                        <p:cTn id="1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7" grpId="1" animBg="1"/>
      <p:bldP spid="8" grpId="0" animBg="1"/>
      <p:bldP spid="9" grpId="0" animBg="1"/>
      <p:bldP spid="10" grpId="0" animBg="1"/>
      <p:bldP spid="10" grpId="1" animBg="1"/>
      <p:bldP spid="11" grpId="0" animBg="1"/>
      <p:bldP spid="12" grpId="0" animBg="1"/>
      <p:bldP spid="13" grpId="0" animBg="1"/>
      <p:bldP spid="13" grpId="1" animBg="1"/>
      <p:bldP spid="14" grpId="0" animBg="1"/>
      <p:bldP spid="15" grpId="0" animBg="1"/>
      <p:bldP spid="16" grpId="0" animBg="1"/>
      <p:bldP spid="16" grpId="1" animBg="1"/>
      <p:bldP spid="17" grpId="0" animBg="1"/>
      <p:bldP spid="24" grpId="0"/>
      <p:bldP spid="25" grpId="0"/>
      <p:bldP spid="26" grpId="0"/>
      <p:bldP spid="27" grpId="0"/>
      <p:bldP spid="28" grpId="0"/>
      <p:bldP spid="29" grpId="0"/>
      <p:bldP spid="30" grpId="0"/>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043608" y="771550"/>
            <a:ext cx="4896544" cy="4052718"/>
            <a:chOff x="555625" y="285751"/>
            <a:chExt cx="7940675" cy="6572250"/>
          </a:xfrm>
          <a:solidFill>
            <a:srgbClr val="92D050"/>
          </a:solidFill>
          <a:effectLst/>
        </p:grpSpPr>
        <p:sp>
          <p:nvSpPr>
            <p:cNvPr id="6" name="Freeform 7"/>
            <p:cNvSpPr/>
            <p:nvPr/>
          </p:nvSpPr>
          <p:spPr bwMode="auto">
            <a:xfrm>
              <a:off x="5489575" y="6505576"/>
              <a:ext cx="422275" cy="352425"/>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 name="Freeform 8"/>
            <p:cNvSpPr/>
            <p:nvPr/>
          </p:nvSpPr>
          <p:spPr bwMode="auto">
            <a:xfrm>
              <a:off x="5508625" y="6521451"/>
              <a:ext cx="387350" cy="320675"/>
            </a:xfrm>
            <a:custGeom>
              <a:avLst/>
              <a:gdLst>
                <a:gd name="T0" fmla="*/ 82 w 244"/>
                <a:gd name="T1" fmla="*/ 202 h 202"/>
                <a:gd name="T2" fmla="*/ 82 w 244"/>
                <a:gd name="T3" fmla="*/ 202 h 202"/>
                <a:gd name="T4" fmla="*/ 22 w 244"/>
                <a:gd name="T5" fmla="*/ 182 h 202"/>
                <a:gd name="T6" fmla="*/ 22 w 244"/>
                <a:gd name="T7" fmla="*/ 182 h 202"/>
                <a:gd name="T8" fmla="*/ 12 w 244"/>
                <a:gd name="T9" fmla="*/ 174 h 202"/>
                <a:gd name="T10" fmla="*/ 6 w 244"/>
                <a:gd name="T11" fmla="*/ 166 h 202"/>
                <a:gd name="T12" fmla="*/ 0 w 244"/>
                <a:gd name="T13" fmla="*/ 158 h 202"/>
                <a:gd name="T14" fmla="*/ 0 w 244"/>
                <a:gd name="T15" fmla="*/ 150 h 202"/>
                <a:gd name="T16" fmla="*/ 0 w 244"/>
                <a:gd name="T17" fmla="*/ 132 h 202"/>
                <a:gd name="T18" fmla="*/ 0 w 244"/>
                <a:gd name="T19" fmla="*/ 114 h 202"/>
                <a:gd name="T20" fmla="*/ 0 w 244"/>
                <a:gd name="T21" fmla="*/ 114 h 202"/>
                <a:gd name="T22" fmla="*/ 2 w 244"/>
                <a:gd name="T23" fmla="*/ 94 h 202"/>
                <a:gd name="T24" fmla="*/ 4 w 244"/>
                <a:gd name="T25" fmla="*/ 90 h 202"/>
                <a:gd name="T26" fmla="*/ 6 w 244"/>
                <a:gd name="T27" fmla="*/ 86 h 202"/>
                <a:gd name="T28" fmla="*/ 8 w 244"/>
                <a:gd name="T29" fmla="*/ 84 h 202"/>
                <a:gd name="T30" fmla="*/ 14 w 244"/>
                <a:gd name="T31" fmla="*/ 82 h 202"/>
                <a:gd name="T32" fmla="*/ 30 w 244"/>
                <a:gd name="T33" fmla="*/ 78 h 202"/>
                <a:gd name="T34" fmla="*/ 30 w 244"/>
                <a:gd name="T35" fmla="*/ 78 h 202"/>
                <a:gd name="T36" fmla="*/ 42 w 244"/>
                <a:gd name="T37" fmla="*/ 68 h 202"/>
                <a:gd name="T38" fmla="*/ 42 w 244"/>
                <a:gd name="T39" fmla="*/ 68 h 202"/>
                <a:gd name="T40" fmla="*/ 44 w 244"/>
                <a:gd name="T41" fmla="*/ 32 h 202"/>
                <a:gd name="T42" fmla="*/ 44 w 244"/>
                <a:gd name="T43" fmla="*/ 32 h 202"/>
                <a:gd name="T44" fmla="*/ 48 w 244"/>
                <a:gd name="T45" fmla="*/ 30 h 202"/>
                <a:gd name="T46" fmla="*/ 48 w 244"/>
                <a:gd name="T47" fmla="*/ 30 h 202"/>
                <a:gd name="T48" fmla="*/ 64 w 244"/>
                <a:gd name="T49" fmla="*/ 34 h 202"/>
                <a:gd name="T50" fmla="*/ 74 w 244"/>
                <a:gd name="T51" fmla="*/ 34 h 202"/>
                <a:gd name="T52" fmla="*/ 84 w 244"/>
                <a:gd name="T53" fmla="*/ 34 h 202"/>
                <a:gd name="T54" fmla="*/ 84 w 244"/>
                <a:gd name="T55" fmla="*/ 34 h 202"/>
                <a:gd name="T56" fmla="*/ 134 w 244"/>
                <a:gd name="T57" fmla="*/ 6 h 202"/>
                <a:gd name="T58" fmla="*/ 134 w 244"/>
                <a:gd name="T59" fmla="*/ 6 h 202"/>
                <a:gd name="T60" fmla="*/ 218 w 244"/>
                <a:gd name="T61" fmla="*/ 0 h 202"/>
                <a:gd name="T62" fmla="*/ 218 w 244"/>
                <a:gd name="T63" fmla="*/ 0 h 202"/>
                <a:gd name="T64" fmla="*/ 224 w 244"/>
                <a:gd name="T65" fmla="*/ 4 h 202"/>
                <a:gd name="T66" fmla="*/ 234 w 244"/>
                <a:gd name="T67" fmla="*/ 12 h 202"/>
                <a:gd name="T68" fmla="*/ 238 w 244"/>
                <a:gd name="T69" fmla="*/ 16 h 202"/>
                <a:gd name="T70" fmla="*/ 240 w 244"/>
                <a:gd name="T71" fmla="*/ 22 h 202"/>
                <a:gd name="T72" fmla="*/ 244 w 244"/>
                <a:gd name="T73" fmla="*/ 28 h 202"/>
                <a:gd name="T74" fmla="*/ 244 w 244"/>
                <a:gd name="T75" fmla="*/ 36 h 202"/>
                <a:gd name="T76" fmla="*/ 244 w 244"/>
                <a:gd name="T77" fmla="*/ 36 h 202"/>
                <a:gd name="T78" fmla="*/ 232 w 244"/>
                <a:gd name="T79" fmla="*/ 56 h 202"/>
                <a:gd name="T80" fmla="*/ 224 w 244"/>
                <a:gd name="T81" fmla="*/ 66 h 202"/>
                <a:gd name="T82" fmla="*/ 216 w 244"/>
                <a:gd name="T83" fmla="*/ 74 h 202"/>
                <a:gd name="T84" fmla="*/ 216 w 244"/>
                <a:gd name="T85" fmla="*/ 74 h 202"/>
                <a:gd name="T86" fmla="*/ 210 w 244"/>
                <a:gd name="T87" fmla="*/ 90 h 202"/>
                <a:gd name="T88" fmla="*/ 202 w 244"/>
                <a:gd name="T89" fmla="*/ 106 h 202"/>
                <a:gd name="T90" fmla="*/ 194 w 244"/>
                <a:gd name="T91" fmla="*/ 122 h 202"/>
                <a:gd name="T92" fmla="*/ 188 w 244"/>
                <a:gd name="T93" fmla="*/ 142 h 202"/>
                <a:gd name="T94" fmla="*/ 188 w 244"/>
                <a:gd name="T95" fmla="*/ 142 h 202"/>
                <a:gd name="T96" fmla="*/ 98 w 244"/>
                <a:gd name="T97" fmla="*/ 198 h 202"/>
                <a:gd name="T98" fmla="*/ 98 w 244"/>
                <a:gd name="T99" fmla="*/ 198 h 202"/>
                <a:gd name="T100" fmla="*/ 90 w 244"/>
                <a:gd name="T101" fmla="*/ 200 h 202"/>
                <a:gd name="T102" fmla="*/ 82 w 244"/>
                <a:gd name="T103" fmla="*/ 202 h 202"/>
                <a:gd name="T104" fmla="*/ 82 w 244"/>
                <a:gd name="T105" fmla="*/ 202 h 2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4" h="202">
                  <a:moveTo>
                    <a:pt x="82" y="202"/>
                  </a:moveTo>
                  <a:lnTo>
                    <a:pt x="82" y="202"/>
                  </a:lnTo>
                  <a:lnTo>
                    <a:pt x="22" y="182"/>
                  </a:lnTo>
                  <a:lnTo>
                    <a:pt x="12" y="174"/>
                  </a:lnTo>
                  <a:lnTo>
                    <a:pt x="6" y="166"/>
                  </a:lnTo>
                  <a:lnTo>
                    <a:pt x="0" y="158"/>
                  </a:lnTo>
                  <a:lnTo>
                    <a:pt x="0" y="150"/>
                  </a:lnTo>
                  <a:lnTo>
                    <a:pt x="0" y="132"/>
                  </a:lnTo>
                  <a:lnTo>
                    <a:pt x="0" y="114"/>
                  </a:lnTo>
                  <a:lnTo>
                    <a:pt x="2" y="94"/>
                  </a:lnTo>
                  <a:lnTo>
                    <a:pt x="4" y="90"/>
                  </a:lnTo>
                  <a:lnTo>
                    <a:pt x="6" y="86"/>
                  </a:lnTo>
                  <a:lnTo>
                    <a:pt x="8" y="84"/>
                  </a:lnTo>
                  <a:lnTo>
                    <a:pt x="14" y="82"/>
                  </a:lnTo>
                  <a:lnTo>
                    <a:pt x="30" y="78"/>
                  </a:lnTo>
                  <a:lnTo>
                    <a:pt x="42" y="68"/>
                  </a:lnTo>
                  <a:lnTo>
                    <a:pt x="44" y="32"/>
                  </a:lnTo>
                  <a:lnTo>
                    <a:pt x="48" y="30"/>
                  </a:lnTo>
                  <a:lnTo>
                    <a:pt x="64" y="34"/>
                  </a:lnTo>
                  <a:lnTo>
                    <a:pt x="74" y="34"/>
                  </a:lnTo>
                  <a:lnTo>
                    <a:pt x="84" y="34"/>
                  </a:lnTo>
                  <a:lnTo>
                    <a:pt x="134" y="6"/>
                  </a:lnTo>
                  <a:lnTo>
                    <a:pt x="218" y="0"/>
                  </a:lnTo>
                  <a:lnTo>
                    <a:pt x="224" y="4"/>
                  </a:lnTo>
                  <a:lnTo>
                    <a:pt x="234" y="12"/>
                  </a:lnTo>
                  <a:lnTo>
                    <a:pt x="238" y="16"/>
                  </a:lnTo>
                  <a:lnTo>
                    <a:pt x="240" y="22"/>
                  </a:lnTo>
                  <a:lnTo>
                    <a:pt x="244" y="28"/>
                  </a:lnTo>
                  <a:lnTo>
                    <a:pt x="244" y="36"/>
                  </a:lnTo>
                  <a:lnTo>
                    <a:pt x="232" y="56"/>
                  </a:lnTo>
                  <a:lnTo>
                    <a:pt x="224" y="66"/>
                  </a:lnTo>
                  <a:lnTo>
                    <a:pt x="216" y="74"/>
                  </a:lnTo>
                  <a:lnTo>
                    <a:pt x="210" y="90"/>
                  </a:lnTo>
                  <a:lnTo>
                    <a:pt x="202" y="106"/>
                  </a:lnTo>
                  <a:lnTo>
                    <a:pt x="194" y="122"/>
                  </a:lnTo>
                  <a:lnTo>
                    <a:pt x="188" y="142"/>
                  </a:lnTo>
                  <a:lnTo>
                    <a:pt x="98" y="198"/>
                  </a:lnTo>
                  <a:lnTo>
                    <a:pt x="90" y="200"/>
                  </a:lnTo>
                  <a:lnTo>
                    <a:pt x="82" y="20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 name="Freeform 10"/>
            <p:cNvSpPr/>
            <p:nvPr/>
          </p:nvSpPr>
          <p:spPr bwMode="auto">
            <a:xfrm>
              <a:off x="5661025" y="5511801"/>
              <a:ext cx="1244600" cy="9556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 name="Freeform 11"/>
            <p:cNvSpPr/>
            <p:nvPr/>
          </p:nvSpPr>
          <p:spPr bwMode="auto">
            <a:xfrm>
              <a:off x="3673475" y="4854576"/>
              <a:ext cx="1400175" cy="1479550"/>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 name="Freeform 12"/>
            <p:cNvSpPr/>
            <p:nvPr/>
          </p:nvSpPr>
          <p:spPr bwMode="auto">
            <a:xfrm>
              <a:off x="4851400" y="5384801"/>
              <a:ext cx="1187450" cy="885825"/>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 name="Freeform 13"/>
            <p:cNvSpPr/>
            <p:nvPr/>
          </p:nvSpPr>
          <p:spPr bwMode="auto">
            <a:xfrm>
              <a:off x="7381875" y="5387976"/>
              <a:ext cx="282575" cy="654050"/>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 name="Freeform 14"/>
            <p:cNvSpPr/>
            <p:nvPr/>
          </p:nvSpPr>
          <p:spPr bwMode="auto">
            <a:xfrm>
              <a:off x="7400925" y="5403851"/>
              <a:ext cx="247650" cy="619125"/>
            </a:xfrm>
            <a:custGeom>
              <a:avLst/>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6" h="390">
                  <a:moveTo>
                    <a:pt x="76" y="390"/>
                  </a:moveTo>
                  <a:lnTo>
                    <a:pt x="76" y="390"/>
                  </a:lnTo>
                  <a:lnTo>
                    <a:pt x="46" y="344"/>
                  </a:lnTo>
                  <a:lnTo>
                    <a:pt x="26" y="338"/>
                  </a:lnTo>
                  <a:lnTo>
                    <a:pt x="22" y="324"/>
                  </a:lnTo>
                  <a:lnTo>
                    <a:pt x="14" y="310"/>
                  </a:lnTo>
                  <a:lnTo>
                    <a:pt x="6" y="300"/>
                  </a:lnTo>
                  <a:lnTo>
                    <a:pt x="0" y="294"/>
                  </a:lnTo>
                  <a:lnTo>
                    <a:pt x="0" y="272"/>
                  </a:lnTo>
                  <a:lnTo>
                    <a:pt x="4" y="242"/>
                  </a:lnTo>
                  <a:lnTo>
                    <a:pt x="6" y="230"/>
                  </a:lnTo>
                  <a:lnTo>
                    <a:pt x="8" y="216"/>
                  </a:lnTo>
                  <a:lnTo>
                    <a:pt x="4" y="202"/>
                  </a:lnTo>
                  <a:lnTo>
                    <a:pt x="4" y="192"/>
                  </a:lnTo>
                  <a:lnTo>
                    <a:pt x="4" y="182"/>
                  </a:lnTo>
                  <a:lnTo>
                    <a:pt x="8" y="174"/>
                  </a:lnTo>
                  <a:lnTo>
                    <a:pt x="18" y="158"/>
                  </a:lnTo>
                  <a:lnTo>
                    <a:pt x="30" y="142"/>
                  </a:lnTo>
                  <a:lnTo>
                    <a:pt x="38" y="108"/>
                  </a:lnTo>
                  <a:lnTo>
                    <a:pt x="48" y="84"/>
                  </a:lnTo>
                  <a:lnTo>
                    <a:pt x="56" y="64"/>
                  </a:lnTo>
                  <a:lnTo>
                    <a:pt x="68" y="46"/>
                  </a:lnTo>
                  <a:lnTo>
                    <a:pt x="84" y="28"/>
                  </a:lnTo>
                  <a:lnTo>
                    <a:pt x="116" y="2"/>
                  </a:lnTo>
                  <a:lnTo>
                    <a:pt x="150" y="0"/>
                  </a:lnTo>
                  <a:lnTo>
                    <a:pt x="154" y="18"/>
                  </a:lnTo>
                  <a:lnTo>
                    <a:pt x="156" y="32"/>
                  </a:lnTo>
                  <a:lnTo>
                    <a:pt x="156" y="44"/>
                  </a:lnTo>
                  <a:lnTo>
                    <a:pt x="150" y="56"/>
                  </a:lnTo>
                  <a:lnTo>
                    <a:pt x="146" y="70"/>
                  </a:lnTo>
                  <a:lnTo>
                    <a:pt x="144" y="86"/>
                  </a:lnTo>
                  <a:lnTo>
                    <a:pt x="142" y="102"/>
                  </a:lnTo>
                  <a:lnTo>
                    <a:pt x="144" y="138"/>
                  </a:lnTo>
                  <a:lnTo>
                    <a:pt x="146" y="174"/>
                  </a:lnTo>
                  <a:lnTo>
                    <a:pt x="138" y="196"/>
                  </a:lnTo>
                  <a:lnTo>
                    <a:pt x="126" y="222"/>
                  </a:lnTo>
                  <a:lnTo>
                    <a:pt x="102" y="270"/>
                  </a:lnTo>
                  <a:lnTo>
                    <a:pt x="96" y="290"/>
                  </a:lnTo>
                  <a:lnTo>
                    <a:pt x="84" y="382"/>
                  </a:lnTo>
                  <a:lnTo>
                    <a:pt x="80" y="386"/>
                  </a:lnTo>
                  <a:lnTo>
                    <a:pt x="76" y="39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 name="Freeform 15"/>
            <p:cNvSpPr/>
            <p:nvPr/>
          </p:nvSpPr>
          <p:spPr bwMode="auto">
            <a:xfrm>
              <a:off x="6708775" y="4911726"/>
              <a:ext cx="657225" cy="854075"/>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solidFill>
              <a:schemeClr val="bg1">
                <a:lumMod val="65000"/>
              </a:schemeClr>
            </a:solid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 name="Freeform 16"/>
            <p:cNvSpPr/>
            <p:nvPr/>
          </p:nvSpPr>
          <p:spPr bwMode="auto">
            <a:xfrm>
              <a:off x="4689475" y="4829176"/>
              <a:ext cx="962025" cy="844550"/>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 name="Freeform 17"/>
            <p:cNvSpPr/>
            <p:nvPr/>
          </p:nvSpPr>
          <p:spPr bwMode="auto">
            <a:xfrm>
              <a:off x="5508625" y="4654551"/>
              <a:ext cx="854075" cy="1012825"/>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 name="Freeform 18"/>
            <p:cNvSpPr/>
            <p:nvPr/>
          </p:nvSpPr>
          <p:spPr bwMode="auto">
            <a:xfrm>
              <a:off x="6286500" y="4597401"/>
              <a:ext cx="739775" cy="1057275"/>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 name="Freeform 19"/>
            <p:cNvSpPr/>
            <p:nvPr/>
          </p:nvSpPr>
          <p:spPr bwMode="auto">
            <a:xfrm>
              <a:off x="3746500" y="3927476"/>
              <a:ext cx="1543050" cy="1517650"/>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 name="Freeform 20"/>
            <p:cNvSpPr/>
            <p:nvPr/>
          </p:nvSpPr>
          <p:spPr bwMode="auto">
            <a:xfrm>
              <a:off x="873125" y="3270251"/>
              <a:ext cx="3095625" cy="1895475"/>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 name="Freeform 21"/>
            <p:cNvSpPr/>
            <p:nvPr/>
          </p:nvSpPr>
          <p:spPr bwMode="auto">
            <a:xfrm>
              <a:off x="6962775" y="4486276"/>
              <a:ext cx="577850" cy="57150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 name="Freeform 22"/>
            <p:cNvSpPr/>
            <p:nvPr/>
          </p:nvSpPr>
          <p:spPr bwMode="auto">
            <a:xfrm>
              <a:off x="4975225" y="4273551"/>
              <a:ext cx="733425" cy="76200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 name="Freeform 23"/>
            <p:cNvSpPr/>
            <p:nvPr/>
          </p:nvSpPr>
          <p:spPr bwMode="auto">
            <a:xfrm>
              <a:off x="5438775" y="4105276"/>
              <a:ext cx="1196975" cy="739775"/>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 name="Freeform 24"/>
            <p:cNvSpPr/>
            <p:nvPr/>
          </p:nvSpPr>
          <p:spPr bwMode="auto">
            <a:xfrm>
              <a:off x="6423025" y="3759201"/>
              <a:ext cx="739775" cy="911225"/>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solidFill>
              <a:schemeClr val="bg1">
                <a:lumMod val="65000"/>
              </a:schemeClr>
            </a:solid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 name="Freeform 25"/>
            <p:cNvSpPr/>
            <p:nvPr/>
          </p:nvSpPr>
          <p:spPr bwMode="auto">
            <a:xfrm>
              <a:off x="6619875" y="3635376"/>
              <a:ext cx="863600" cy="854075"/>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4" name="Freeform 26"/>
            <p:cNvSpPr/>
            <p:nvPr/>
          </p:nvSpPr>
          <p:spPr bwMode="auto">
            <a:xfrm>
              <a:off x="5727700" y="3489326"/>
              <a:ext cx="889000" cy="860425"/>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5" name="Freeform 27"/>
            <p:cNvSpPr/>
            <p:nvPr/>
          </p:nvSpPr>
          <p:spPr bwMode="auto">
            <a:xfrm>
              <a:off x="5026025" y="2933701"/>
              <a:ext cx="777875" cy="1409700"/>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6" name="Freeform 28"/>
            <p:cNvSpPr/>
            <p:nvPr/>
          </p:nvSpPr>
          <p:spPr bwMode="auto">
            <a:xfrm>
              <a:off x="2630488" y="2922588"/>
              <a:ext cx="1962150" cy="1428750"/>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7" name="Freeform 29"/>
            <p:cNvSpPr/>
            <p:nvPr/>
          </p:nvSpPr>
          <p:spPr bwMode="auto">
            <a:xfrm>
              <a:off x="5676900" y="2717801"/>
              <a:ext cx="539750" cy="1085850"/>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8" name="Freeform 30"/>
            <p:cNvSpPr/>
            <p:nvPr/>
          </p:nvSpPr>
          <p:spPr bwMode="auto">
            <a:xfrm>
              <a:off x="6384925" y="3101976"/>
              <a:ext cx="1016000" cy="679450"/>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solidFill>
              <a:schemeClr val="bg1">
                <a:lumMod val="65000"/>
              </a:schemeClr>
            </a:solid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9" name="Freeform 31"/>
            <p:cNvSpPr/>
            <p:nvPr/>
          </p:nvSpPr>
          <p:spPr bwMode="auto">
            <a:xfrm>
              <a:off x="4806950" y="3000376"/>
              <a:ext cx="438150" cy="682625"/>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0" name="Freeform 32"/>
            <p:cNvSpPr/>
            <p:nvPr/>
          </p:nvSpPr>
          <p:spPr bwMode="auto">
            <a:xfrm>
              <a:off x="6108700" y="2295526"/>
              <a:ext cx="850900" cy="1219200"/>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solidFill>
              <a:schemeClr val="bg1">
                <a:lumMod val="65000"/>
              </a:schemeClr>
            </a:solid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1" name="Freeform 33"/>
            <p:cNvSpPr/>
            <p:nvPr/>
          </p:nvSpPr>
          <p:spPr bwMode="auto">
            <a:xfrm>
              <a:off x="555625" y="1035051"/>
              <a:ext cx="3143250" cy="2406650"/>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2" name="Freeform 34"/>
            <p:cNvSpPr/>
            <p:nvPr/>
          </p:nvSpPr>
          <p:spPr bwMode="auto">
            <a:xfrm>
              <a:off x="3883025" y="361951"/>
              <a:ext cx="3463925" cy="2965450"/>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3" name="Freeform 35"/>
            <p:cNvSpPr/>
            <p:nvPr/>
          </p:nvSpPr>
          <p:spPr bwMode="auto">
            <a:xfrm>
              <a:off x="6346825" y="2600326"/>
              <a:ext cx="368300" cy="419100"/>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4" name="Freeform 36"/>
            <p:cNvSpPr/>
            <p:nvPr/>
          </p:nvSpPr>
          <p:spPr bwMode="auto">
            <a:xfrm>
              <a:off x="6807200" y="2041526"/>
              <a:ext cx="933450" cy="879475"/>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 name="Freeform 37"/>
            <p:cNvSpPr/>
            <p:nvPr/>
          </p:nvSpPr>
          <p:spPr bwMode="auto">
            <a:xfrm>
              <a:off x="7004050" y="1552576"/>
              <a:ext cx="1330325" cy="844550"/>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Freeform 38"/>
            <p:cNvSpPr/>
            <p:nvPr/>
          </p:nvSpPr>
          <p:spPr bwMode="auto">
            <a:xfrm>
              <a:off x="6727825" y="285751"/>
              <a:ext cx="1768475" cy="1581150"/>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7" name="Freeform 39"/>
            <p:cNvSpPr/>
            <p:nvPr/>
          </p:nvSpPr>
          <p:spPr bwMode="auto">
            <a:xfrm>
              <a:off x="3181350" y="2301876"/>
              <a:ext cx="2238375" cy="1905000"/>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8" name="Freeform 40"/>
            <p:cNvSpPr/>
            <p:nvPr/>
          </p:nvSpPr>
          <p:spPr bwMode="auto">
            <a:xfrm>
              <a:off x="2597150" y="1939926"/>
              <a:ext cx="79375" cy="82550"/>
            </a:xfrm>
            <a:custGeom>
              <a:avLst/>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6" y="0"/>
                  </a:moveTo>
                  <a:lnTo>
                    <a:pt x="26" y="0"/>
                  </a:lnTo>
                  <a:lnTo>
                    <a:pt x="36" y="2"/>
                  </a:lnTo>
                  <a:lnTo>
                    <a:pt x="44" y="8"/>
                  </a:lnTo>
                  <a:lnTo>
                    <a:pt x="48" y="16"/>
                  </a:lnTo>
                  <a:lnTo>
                    <a:pt x="50" y="26"/>
                  </a:lnTo>
                  <a:lnTo>
                    <a:pt x="48" y="36"/>
                  </a:lnTo>
                  <a:lnTo>
                    <a:pt x="44" y="44"/>
                  </a:lnTo>
                  <a:lnTo>
                    <a:pt x="36" y="50"/>
                  </a:lnTo>
                  <a:lnTo>
                    <a:pt x="26" y="52"/>
                  </a:lnTo>
                  <a:lnTo>
                    <a:pt x="16" y="50"/>
                  </a:lnTo>
                  <a:lnTo>
                    <a:pt x="6" y="44"/>
                  </a:lnTo>
                  <a:lnTo>
                    <a:pt x="2" y="36"/>
                  </a:lnTo>
                  <a:lnTo>
                    <a:pt x="0" y="26"/>
                  </a:lnTo>
                  <a:lnTo>
                    <a:pt x="2" y="16"/>
                  </a:lnTo>
                  <a:lnTo>
                    <a:pt x="6" y="8"/>
                  </a:lnTo>
                  <a:lnTo>
                    <a:pt x="16" y="2"/>
                  </a:lnTo>
                  <a:lnTo>
                    <a:pt x="26"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9" name="Freeform 41"/>
            <p:cNvSpPr/>
            <p:nvPr/>
          </p:nvSpPr>
          <p:spPr bwMode="auto">
            <a:xfrm>
              <a:off x="4384675" y="3463926"/>
              <a:ext cx="79375" cy="82550"/>
            </a:xfrm>
            <a:custGeom>
              <a:avLst/>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4" y="0"/>
                  </a:moveTo>
                  <a:lnTo>
                    <a:pt x="24" y="0"/>
                  </a:lnTo>
                  <a:lnTo>
                    <a:pt x="34" y="2"/>
                  </a:lnTo>
                  <a:lnTo>
                    <a:pt x="42" y="8"/>
                  </a:lnTo>
                  <a:lnTo>
                    <a:pt x="48" y="16"/>
                  </a:lnTo>
                  <a:lnTo>
                    <a:pt x="50" y="26"/>
                  </a:lnTo>
                  <a:lnTo>
                    <a:pt x="48" y="36"/>
                  </a:lnTo>
                  <a:lnTo>
                    <a:pt x="42" y="44"/>
                  </a:lnTo>
                  <a:lnTo>
                    <a:pt x="34" y="50"/>
                  </a:lnTo>
                  <a:lnTo>
                    <a:pt x="24" y="52"/>
                  </a:lnTo>
                  <a:lnTo>
                    <a:pt x="14" y="50"/>
                  </a:lnTo>
                  <a:lnTo>
                    <a:pt x="6" y="44"/>
                  </a:lnTo>
                  <a:lnTo>
                    <a:pt x="2" y="36"/>
                  </a:lnTo>
                  <a:lnTo>
                    <a:pt x="0" y="26"/>
                  </a:lnTo>
                  <a:lnTo>
                    <a:pt x="2" y="16"/>
                  </a:lnTo>
                  <a:lnTo>
                    <a:pt x="6" y="8"/>
                  </a:lnTo>
                  <a:lnTo>
                    <a:pt x="14" y="2"/>
                  </a:lnTo>
                  <a:lnTo>
                    <a:pt x="24"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 name="Freeform 42"/>
            <p:cNvSpPr/>
            <p:nvPr/>
          </p:nvSpPr>
          <p:spPr bwMode="auto">
            <a:xfrm>
              <a:off x="4737100" y="454342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1" name="Freeform 43"/>
            <p:cNvSpPr/>
            <p:nvPr/>
          </p:nvSpPr>
          <p:spPr bwMode="auto">
            <a:xfrm>
              <a:off x="4495800" y="558165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2"/>
                  </a:lnTo>
                  <a:lnTo>
                    <a:pt x="22"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2" name="Freeform 44"/>
            <p:cNvSpPr/>
            <p:nvPr/>
          </p:nvSpPr>
          <p:spPr bwMode="auto">
            <a:xfrm>
              <a:off x="2736850" y="45339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3" name="Freeform 45"/>
            <p:cNvSpPr/>
            <p:nvPr/>
          </p:nvSpPr>
          <p:spPr bwMode="auto">
            <a:xfrm>
              <a:off x="5451475" y="5978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4" name="Freeform 46"/>
            <p:cNvSpPr/>
            <p:nvPr/>
          </p:nvSpPr>
          <p:spPr bwMode="auto">
            <a:xfrm>
              <a:off x="5181600" y="5302251"/>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30"/>
                  </a:lnTo>
                  <a:lnTo>
                    <a:pt x="36" y="36"/>
                  </a:lnTo>
                  <a:lnTo>
                    <a:pt x="28" y="40"/>
                  </a:lnTo>
                  <a:lnTo>
                    <a:pt x="20" y="42"/>
                  </a:lnTo>
                  <a:lnTo>
                    <a:pt x="12" y="40"/>
                  </a:lnTo>
                  <a:lnTo>
                    <a:pt x="6" y="36"/>
                  </a:lnTo>
                  <a:lnTo>
                    <a:pt x="2" y="30"/>
                  </a:lnTo>
                  <a:lnTo>
                    <a:pt x="0" y="22"/>
                  </a:lnTo>
                  <a:lnTo>
                    <a:pt x="2" y="14"/>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5" name="Freeform 47"/>
            <p:cNvSpPr/>
            <p:nvPr/>
          </p:nvSpPr>
          <p:spPr bwMode="auto">
            <a:xfrm>
              <a:off x="6146800" y="49561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6" name="Freeform 48"/>
            <p:cNvSpPr/>
            <p:nvPr/>
          </p:nvSpPr>
          <p:spPr bwMode="auto">
            <a:xfrm>
              <a:off x="6308725" y="5861051"/>
              <a:ext cx="63500" cy="63500"/>
            </a:xfrm>
            <a:custGeom>
              <a:avLst/>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4"/>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4"/>
                  </a:lnTo>
                  <a:lnTo>
                    <a:pt x="12" y="0"/>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7" name="Freeform 49"/>
            <p:cNvSpPr/>
            <p:nvPr/>
          </p:nvSpPr>
          <p:spPr bwMode="auto">
            <a:xfrm>
              <a:off x="6642100" y="48514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6"/>
                  </a:lnTo>
                  <a:lnTo>
                    <a:pt x="28" y="40"/>
                  </a:lnTo>
                  <a:lnTo>
                    <a:pt x="20" y="40"/>
                  </a:lnTo>
                  <a:lnTo>
                    <a:pt x="12" y="40"/>
                  </a:lnTo>
                  <a:lnTo>
                    <a:pt x="6" y="36"/>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8" name="Freeform 50"/>
            <p:cNvSpPr/>
            <p:nvPr/>
          </p:nvSpPr>
          <p:spPr bwMode="auto">
            <a:xfrm>
              <a:off x="7213600" y="52546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9" name="Freeform 51"/>
            <p:cNvSpPr/>
            <p:nvPr/>
          </p:nvSpPr>
          <p:spPr bwMode="auto">
            <a:xfrm>
              <a:off x="7216775" y="447357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28"/>
                  </a:lnTo>
                  <a:lnTo>
                    <a:pt x="36" y="36"/>
                  </a:lnTo>
                  <a:lnTo>
                    <a:pt x="28" y="40"/>
                  </a:lnTo>
                  <a:lnTo>
                    <a:pt x="20" y="42"/>
                  </a:lnTo>
                  <a:lnTo>
                    <a:pt x="12" y="40"/>
                  </a:lnTo>
                  <a:lnTo>
                    <a:pt x="6" y="36"/>
                  </a:lnTo>
                  <a:lnTo>
                    <a:pt x="2" y="28"/>
                  </a:lnTo>
                  <a:lnTo>
                    <a:pt x="0" y="22"/>
                  </a:lnTo>
                  <a:lnTo>
                    <a:pt x="2" y="14"/>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0" name="Freeform 52"/>
            <p:cNvSpPr/>
            <p:nvPr/>
          </p:nvSpPr>
          <p:spPr bwMode="auto">
            <a:xfrm>
              <a:off x="6791325"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1" name="Freeform 53"/>
            <p:cNvSpPr/>
            <p:nvPr/>
          </p:nvSpPr>
          <p:spPr bwMode="auto">
            <a:xfrm>
              <a:off x="7073900"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2" name="Freeform 54"/>
            <p:cNvSpPr/>
            <p:nvPr/>
          </p:nvSpPr>
          <p:spPr bwMode="auto">
            <a:xfrm>
              <a:off x="6165850" y="375920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3" name="Freeform 55"/>
            <p:cNvSpPr/>
            <p:nvPr/>
          </p:nvSpPr>
          <p:spPr bwMode="auto">
            <a:xfrm>
              <a:off x="5464175" y="3879851"/>
              <a:ext cx="66675" cy="63500"/>
            </a:xfrm>
            <a:custGeom>
              <a:avLst/>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0" y="0"/>
                  </a:moveTo>
                  <a:lnTo>
                    <a:pt x="20" y="0"/>
                  </a:lnTo>
                  <a:lnTo>
                    <a:pt x="28" y="2"/>
                  </a:lnTo>
                  <a:lnTo>
                    <a:pt x="36" y="6"/>
                  </a:lnTo>
                  <a:lnTo>
                    <a:pt x="40" y="12"/>
                  </a:lnTo>
                  <a:lnTo>
                    <a:pt x="42" y="20"/>
                  </a:lnTo>
                  <a:lnTo>
                    <a:pt x="40" y="28"/>
                  </a:lnTo>
                  <a:lnTo>
                    <a:pt x="36" y="34"/>
                  </a:lnTo>
                  <a:lnTo>
                    <a:pt x="28" y="38"/>
                  </a:lnTo>
                  <a:lnTo>
                    <a:pt x="20" y="40"/>
                  </a:lnTo>
                  <a:lnTo>
                    <a:pt x="14" y="38"/>
                  </a:lnTo>
                  <a:lnTo>
                    <a:pt x="6" y="34"/>
                  </a:lnTo>
                  <a:lnTo>
                    <a:pt x="2" y="28"/>
                  </a:lnTo>
                  <a:lnTo>
                    <a:pt x="0" y="20"/>
                  </a:lnTo>
                  <a:lnTo>
                    <a:pt x="2" y="12"/>
                  </a:lnTo>
                  <a:lnTo>
                    <a:pt x="6" y="6"/>
                  </a:lnTo>
                  <a:lnTo>
                    <a:pt x="14"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4" name="Freeform 56"/>
            <p:cNvSpPr/>
            <p:nvPr/>
          </p:nvSpPr>
          <p:spPr bwMode="auto">
            <a:xfrm>
              <a:off x="5972175" y="3184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5" name="Freeform 57"/>
            <p:cNvSpPr/>
            <p:nvPr/>
          </p:nvSpPr>
          <p:spPr bwMode="auto">
            <a:xfrm>
              <a:off x="6254750" y="30892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6" name="Freeform 58"/>
            <p:cNvSpPr/>
            <p:nvPr/>
          </p:nvSpPr>
          <p:spPr bwMode="auto">
            <a:xfrm>
              <a:off x="6667500" y="334645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7" name="Freeform 59"/>
            <p:cNvSpPr/>
            <p:nvPr/>
          </p:nvSpPr>
          <p:spPr bwMode="auto">
            <a:xfrm>
              <a:off x="5054600" y="307975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8" name="Freeform 60"/>
            <p:cNvSpPr/>
            <p:nvPr/>
          </p:nvSpPr>
          <p:spPr bwMode="auto">
            <a:xfrm>
              <a:off x="5803900" y="2654301"/>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0"/>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9" name="Freeform 61"/>
            <p:cNvSpPr/>
            <p:nvPr/>
          </p:nvSpPr>
          <p:spPr bwMode="auto">
            <a:xfrm>
              <a:off x="6645275" y="2870201"/>
              <a:ext cx="66675" cy="66675"/>
            </a:xfrm>
            <a:custGeom>
              <a:avLst/>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2" y="0"/>
                  </a:moveTo>
                  <a:lnTo>
                    <a:pt x="22" y="0"/>
                  </a:lnTo>
                  <a:lnTo>
                    <a:pt x="30" y="2"/>
                  </a:lnTo>
                  <a:lnTo>
                    <a:pt x="36" y="6"/>
                  </a:lnTo>
                  <a:lnTo>
                    <a:pt x="40" y="14"/>
                  </a:lnTo>
                  <a:lnTo>
                    <a:pt x="42" y="22"/>
                  </a:lnTo>
                  <a:lnTo>
                    <a:pt x="40" y="30"/>
                  </a:lnTo>
                  <a:lnTo>
                    <a:pt x="36" y="36"/>
                  </a:lnTo>
                  <a:lnTo>
                    <a:pt x="30" y="40"/>
                  </a:lnTo>
                  <a:lnTo>
                    <a:pt x="22" y="42"/>
                  </a:lnTo>
                  <a:lnTo>
                    <a:pt x="14" y="40"/>
                  </a:lnTo>
                  <a:lnTo>
                    <a:pt x="6" y="36"/>
                  </a:lnTo>
                  <a:lnTo>
                    <a:pt x="2" y="30"/>
                  </a:lnTo>
                  <a:lnTo>
                    <a:pt x="0" y="22"/>
                  </a:lnTo>
                  <a:lnTo>
                    <a:pt x="2" y="14"/>
                  </a:lnTo>
                  <a:lnTo>
                    <a:pt x="6" y="6"/>
                  </a:lnTo>
                  <a:lnTo>
                    <a:pt x="14" y="2"/>
                  </a:lnTo>
                  <a:lnTo>
                    <a:pt x="22"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0" name="Freeform 62"/>
            <p:cNvSpPr/>
            <p:nvPr/>
          </p:nvSpPr>
          <p:spPr bwMode="auto">
            <a:xfrm>
              <a:off x="7394575" y="2266951"/>
              <a:ext cx="66675" cy="63500"/>
            </a:xfrm>
            <a:custGeom>
              <a:avLst/>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0"/>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0"/>
                  </a:lnTo>
                  <a:lnTo>
                    <a:pt x="22"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1" name="Freeform 63"/>
            <p:cNvSpPr/>
            <p:nvPr/>
          </p:nvSpPr>
          <p:spPr bwMode="auto">
            <a:xfrm>
              <a:off x="7559675" y="1882776"/>
              <a:ext cx="63500" cy="66675"/>
            </a:xfrm>
            <a:custGeom>
              <a:avLst/>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40" y="14"/>
                  </a:lnTo>
                  <a:lnTo>
                    <a:pt x="40" y="20"/>
                  </a:lnTo>
                  <a:lnTo>
                    <a:pt x="40" y="28"/>
                  </a:lnTo>
                  <a:lnTo>
                    <a:pt x="34" y="36"/>
                  </a:lnTo>
                  <a:lnTo>
                    <a:pt x="28" y="40"/>
                  </a:lnTo>
                  <a:lnTo>
                    <a:pt x="20" y="42"/>
                  </a:lnTo>
                  <a:lnTo>
                    <a:pt x="12" y="40"/>
                  </a:lnTo>
                  <a:lnTo>
                    <a:pt x="6" y="36"/>
                  </a:lnTo>
                  <a:lnTo>
                    <a:pt x="2" y="28"/>
                  </a:lnTo>
                  <a:lnTo>
                    <a:pt x="0" y="20"/>
                  </a:lnTo>
                  <a:lnTo>
                    <a:pt x="2" y="14"/>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2" name="Freeform 64"/>
            <p:cNvSpPr/>
            <p:nvPr/>
          </p:nvSpPr>
          <p:spPr bwMode="auto">
            <a:xfrm>
              <a:off x="7645400" y="15398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3" name="Freeform 65"/>
            <p:cNvSpPr/>
            <p:nvPr/>
          </p:nvSpPr>
          <p:spPr bwMode="auto">
            <a:xfrm>
              <a:off x="4708525" y="3597276"/>
              <a:ext cx="82550" cy="82550"/>
            </a:xfrm>
            <a:custGeom>
              <a:avLst/>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52">
                  <a:moveTo>
                    <a:pt x="26" y="0"/>
                  </a:moveTo>
                  <a:lnTo>
                    <a:pt x="26" y="0"/>
                  </a:lnTo>
                  <a:lnTo>
                    <a:pt x="36" y="4"/>
                  </a:lnTo>
                  <a:lnTo>
                    <a:pt x="44" y="8"/>
                  </a:lnTo>
                  <a:lnTo>
                    <a:pt x="50" y="16"/>
                  </a:lnTo>
                  <a:lnTo>
                    <a:pt x="52" y="26"/>
                  </a:lnTo>
                  <a:lnTo>
                    <a:pt x="50" y="36"/>
                  </a:lnTo>
                  <a:lnTo>
                    <a:pt x="44" y="44"/>
                  </a:lnTo>
                  <a:lnTo>
                    <a:pt x="36" y="50"/>
                  </a:lnTo>
                  <a:lnTo>
                    <a:pt x="26" y="52"/>
                  </a:lnTo>
                  <a:lnTo>
                    <a:pt x="16" y="50"/>
                  </a:lnTo>
                  <a:lnTo>
                    <a:pt x="8" y="44"/>
                  </a:lnTo>
                  <a:lnTo>
                    <a:pt x="2" y="36"/>
                  </a:lnTo>
                  <a:lnTo>
                    <a:pt x="0" y="26"/>
                  </a:lnTo>
                  <a:lnTo>
                    <a:pt x="2" y="16"/>
                  </a:lnTo>
                  <a:lnTo>
                    <a:pt x="8" y="8"/>
                  </a:lnTo>
                  <a:lnTo>
                    <a:pt x="16" y="4"/>
                  </a:lnTo>
                  <a:lnTo>
                    <a:pt x="26"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4" name="Freeform 66"/>
            <p:cNvSpPr/>
            <p:nvPr/>
          </p:nvSpPr>
          <p:spPr bwMode="auto">
            <a:xfrm>
              <a:off x="5759450" y="65373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5" name="Freeform 67"/>
            <p:cNvSpPr/>
            <p:nvPr/>
          </p:nvSpPr>
          <p:spPr bwMode="auto">
            <a:xfrm>
              <a:off x="6429375" y="604520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40"/>
                  </a:lnTo>
                  <a:lnTo>
                    <a:pt x="22" y="40"/>
                  </a:lnTo>
                  <a:lnTo>
                    <a:pt x="14" y="40"/>
                  </a:lnTo>
                  <a:lnTo>
                    <a:pt x="6" y="34"/>
                  </a:lnTo>
                  <a:lnTo>
                    <a:pt x="2" y="28"/>
                  </a:lnTo>
                  <a:lnTo>
                    <a:pt x="0" y="20"/>
                  </a:lnTo>
                  <a:lnTo>
                    <a:pt x="2" y="12"/>
                  </a:lnTo>
                  <a:lnTo>
                    <a:pt x="6" y="6"/>
                  </a:lnTo>
                  <a:lnTo>
                    <a:pt x="14" y="2"/>
                  </a:lnTo>
                  <a:lnTo>
                    <a:pt x="22"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6" name="Freeform 68"/>
            <p:cNvSpPr/>
            <p:nvPr/>
          </p:nvSpPr>
          <p:spPr bwMode="auto">
            <a:xfrm>
              <a:off x="7600950" y="5419726"/>
              <a:ext cx="63500" cy="63500"/>
            </a:xfrm>
            <a:custGeom>
              <a:avLst/>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7" name="Freeform 69"/>
            <p:cNvSpPr/>
            <p:nvPr/>
          </p:nvSpPr>
          <p:spPr bwMode="auto">
            <a:xfrm>
              <a:off x="7426325" y="4251326"/>
              <a:ext cx="95250" cy="95250"/>
            </a:xfrm>
            <a:custGeom>
              <a:avLst/>
              <a:gdLst>
                <a:gd name="T0" fmla="*/ 30 w 60"/>
                <a:gd name="T1" fmla="*/ 0 h 60"/>
                <a:gd name="T2" fmla="*/ 30 w 60"/>
                <a:gd name="T3" fmla="*/ 0 h 60"/>
                <a:gd name="T4" fmla="*/ 36 w 60"/>
                <a:gd name="T5" fmla="*/ 2 h 60"/>
                <a:gd name="T6" fmla="*/ 42 w 60"/>
                <a:gd name="T7" fmla="*/ 2 h 60"/>
                <a:gd name="T8" fmla="*/ 52 w 60"/>
                <a:gd name="T9" fmla="*/ 10 h 60"/>
                <a:gd name="T10" fmla="*/ 58 w 60"/>
                <a:gd name="T11" fmla="*/ 20 h 60"/>
                <a:gd name="T12" fmla="*/ 60 w 60"/>
                <a:gd name="T13" fmla="*/ 24 h 60"/>
                <a:gd name="T14" fmla="*/ 60 w 60"/>
                <a:gd name="T15" fmla="*/ 30 h 60"/>
                <a:gd name="T16" fmla="*/ 60 w 60"/>
                <a:gd name="T17" fmla="*/ 30 h 60"/>
                <a:gd name="T18" fmla="*/ 60 w 60"/>
                <a:gd name="T19" fmla="*/ 36 h 60"/>
                <a:gd name="T20" fmla="*/ 58 w 60"/>
                <a:gd name="T21" fmla="*/ 42 h 60"/>
                <a:gd name="T22" fmla="*/ 52 w 60"/>
                <a:gd name="T23" fmla="*/ 52 h 60"/>
                <a:gd name="T24" fmla="*/ 42 w 60"/>
                <a:gd name="T25" fmla="*/ 58 h 60"/>
                <a:gd name="T26" fmla="*/ 36 w 60"/>
                <a:gd name="T27" fmla="*/ 60 h 60"/>
                <a:gd name="T28" fmla="*/ 30 w 60"/>
                <a:gd name="T29" fmla="*/ 60 h 60"/>
                <a:gd name="T30" fmla="*/ 30 w 60"/>
                <a:gd name="T31" fmla="*/ 60 h 60"/>
                <a:gd name="T32" fmla="*/ 24 w 60"/>
                <a:gd name="T33" fmla="*/ 60 h 60"/>
                <a:gd name="T34" fmla="*/ 18 w 60"/>
                <a:gd name="T35" fmla="*/ 58 h 60"/>
                <a:gd name="T36" fmla="*/ 8 w 60"/>
                <a:gd name="T37" fmla="*/ 52 h 60"/>
                <a:gd name="T38" fmla="*/ 2 w 60"/>
                <a:gd name="T39" fmla="*/ 42 h 60"/>
                <a:gd name="T40" fmla="*/ 0 w 60"/>
                <a:gd name="T41" fmla="*/ 36 h 60"/>
                <a:gd name="T42" fmla="*/ 0 w 60"/>
                <a:gd name="T43" fmla="*/ 30 h 60"/>
                <a:gd name="T44" fmla="*/ 0 w 60"/>
                <a:gd name="T45" fmla="*/ 30 h 60"/>
                <a:gd name="T46" fmla="*/ 0 w 60"/>
                <a:gd name="T47" fmla="*/ 24 h 60"/>
                <a:gd name="T48" fmla="*/ 2 w 60"/>
                <a:gd name="T49" fmla="*/ 20 h 60"/>
                <a:gd name="T50" fmla="*/ 8 w 60"/>
                <a:gd name="T51" fmla="*/ 10 h 60"/>
                <a:gd name="T52" fmla="*/ 18 w 60"/>
                <a:gd name="T53" fmla="*/ 2 h 60"/>
                <a:gd name="T54" fmla="*/ 24 w 60"/>
                <a:gd name="T55" fmla="*/ 2 h 60"/>
                <a:gd name="T56" fmla="*/ 30 w 60"/>
                <a:gd name="T57" fmla="*/ 0 h 60"/>
                <a:gd name="T58" fmla="*/ 30 w 60"/>
                <a:gd name="T59" fmla="*/ 0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 h="60">
                  <a:moveTo>
                    <a:pt x="30" y="0"/>
                  </a:moveTo>
                  <a:lnTo>
                    <a:pt x="30" y="0"/>
                  </a:lnTo>
                  <a:lnTo>
                    <a:pt x="36" y="2"/>
                  </a:lnTo>
                  <a:lnTo>
                    <a:pt x="42" y="2"/>
                  </a:lnTo>
                  <a:lnTo>
                    <a:pt x="52" y="10"/>
                  </a:lnTo>
                  <a:lnTo>
                    <a:pt x="58" y="20"/>
                  </a:lnTo>
                  <a:lnTo>
                    <a:pt x="60" y="24"/>
                  </a:lnTo>
                  <a:lnTo>
                    <a:pt x="60" y="30"/>
                  </a:lnTo>
                  <a:lnTo>
                    <a:pt x="60" y="36"/>
                  </a:lnTo>
                  <a:lnTo>
                    <a:pt x="58" y="42"/>
                  </a:lnTo>
                  <a:lnTo>
                    <a:pt x="52" y="52"/>
                  </a:lnTo>
                  <a:lnTo>
                    <a:pt x="42" y="58"/>
                  </a:lnTo>
                  <a:lnTo>
                    <a:pt x="36" y="60"/>
                  </a:lnTo>
                  <a:lnTo>
                    <a:pt x="30" y="60"/>
                  </a:lnTo>
                  <a:lnTo>
                    <a:pt x="24" y="60"/>
                  </a:lnTo>
                  <a:lnTo>
                    <a:pt x="18" y="58"/>
                  </a:lnTo>
                  <a:lnTo>
                    <a:pt x="8" y="52"/>
                  </a:lnTo>
                  <a:lnTo>
                    <a:pt x="2" y="42"/>
                  </a:lnTo>
                  <a:lnTo>
                    <a:pt x="0" y="36"/>
                  </a:lnTo>
                  <a:lnTo>
                    <a:pt x="0" y="30"/>
                  </a:lnTo>
                  <a:lnTo>
                    <a:pt x="0" y="24"/>
                  </a:lnTo>
                  <a:lnTo>
                    <a:pt x="2" y="20"/>
                  </a:lnTo>
                  <a:lnTo>
                    <a:pt x="8" y="10"/>
                  </a:lnTo>
                  <a:lnTo>
                    <a:pt x="18" y="2"/>
                  </a:lnTo>
                  <a:lnTo>
                    <a:pt x="24" y="2"/>
                  </a:lnTo>
                  <a:lnTo>
                    <a:pt x="3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8" name="Freeform 70"/>
            <p:cNvSpPr/>
            <p:nvPr/>
          </p:nvSpPr>
          <p:spPr bwMode="auto">
            <a:xfrm>
              <a:off x="6362700" y="4521201"/>
              <a:ext cx="66675" cy="63500"/>
            </a:xfrm>
            <a:custGeom>
              <a:avLst/>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28" y="2"/>
                  </a:lnTo>
                  <a:lnTo>
                    <a:pt x="36" y="6"/>
                  </a:lnTo>
                  <a:lnTo>
                    <a:pt x="40" y="12"/>
                  </a:lnTo>
                  <a:lnTo>
                    <a:pt x="42" y="20"/>
                  </a:lnTo>
                  <a:lnTo>
                    <a:pt x="40" y="28"/>
                  </a:lnTo>
                  <a:lnTo>
                    <a:pt x="36" y="34"/>
                  </a:lnTo>
                  <a:lnTo>
                    <a:pt x="28" y="38"/>
                  </a:lnTo>
                  <a:lnTo>
                    <a:pt x="22" y="40"/>
                  </a:lnTo>
                  <a:lnTo>
                    <a:pt x="14" y="38"/>
                  </a:lnTo>
                  <a:lnTo>
                    <a:pt x="6" y="34"/>
                  </a:lnTo>
                  <a:lnTo>
                    <a:pt x="2" y="28"/>
                  </a:lnTo>
                  <a:lnTo>
                    <a:pt x="0" y="20"/>
                  </a:lnTo>
                  <a:lnTo>
                    <a:pt x="2" y="12"/>
                  </a:lnTo>
                  <a:lnTo>
                    <a:pt x="6" y="6"/>
                  </a:lnTo>
                  <a:lnTo>
                    <a:pt x="14" y="2"/>
                  </a:lnTo>
                  <a:lnTo>
                    <a:pt x="22"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9" name="Freeform 71"/>
            <p:cNvSpPr/>
            <p:nvPr/>
          </p:nvSpPr>
          <p:spPr bwMode="auto">
            <a:xfrm>
              <a:off x="6416675" y="2724151"/>
              <a:ext cx="123825" cy="120650"/>
            </a:xfrm>
            <a:custGeom>
              <a:avLst/>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close/>
                </a:path>
              </a:pathLst>
            </a:custGeom>
            <a:grpFill/>
            <a:ln w="9525">
              <a:solidFill>
                <a:srgbClr val="FF0000"/>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0" name="Freeform 72"/>
            <p:cNvSpPr/>
            <p:nvPr/>
          </p:nvSpPr>
          <p:spPr bwMode="auto">
            <a:xfrm>
              <a:off x="6210300" y="608012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0"/>
                  </a:lnTo>
                  <a:lnTo>
                    <a:pt x="40" y="28"/>
                  </a:lnTo>
                  <a:lnTo>
                    <a:pt x="36" y="36"/>
                  </a:lnTo>
                  <a:lnTo>
                    <a:pt x="28" y="40"/>
                  </a:lnTo>
                  <a:lnTo>
                    <a:pt x="20" y="42"/>
                  </a:lnTo>
                  <a:lnTo>
                    <a:pt x="14" y="40"/>
                  </a:lnTo>
                  <a:lnTo>
                    <a:pt x="6" y="36"/>
                  </a:lnTo>
                  <a:lnTo>
                    <a:pt x="2" y="28"/>
                  </a:lnTo>
                  <a:lnTo>
                    <a:pt x="0" y="20"/>
                  </a:lnTo>
                  <a:lnTo>
                    <a:pt x="2" y="14"/>
                  </a:lnTo>
                  <a:lnTo>
                    <a:pt x="6" y="6"/>
                  </a:lnTo>
                  <a:lnTo>
                    <a:pt x="14"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1" name="Freeform 73"/>
            <p:cNvSpPr/>
            <p:nvPr/>
          </p:nvSpPr>
          <p:spPr bwMode="auto">
            <a:xfrm>
              <a:off x="5130800" y="4695826"/>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0"/>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4845722" y="2559053"/>
            <a:ext cx="3686718" cy="1613459"/>
            <a:chOff x="4485682" y="2466775"/>
            <a:chExt cx="3686718" cy="1613459"/>
          </a:xfrm>
        </p:grpSpPr>
        <p:cxnSp>
          <p:nvCxnSpPr>
            <p:cNvPr id="73" name="直接连接符 72"/>
            <p:cNvCxnSpPr>
              <a:stCxn id="56" idx="8"/>
              <a:endCxn id="74" idx="1"/>
            </p:cNvCxnSpPr>
            <p:nvPr/>
          </p:nvCxnSpPr>
          <p:spPr>
            <a:xfrm>
              <a:off x="4485682" y="2601866"/>
              <a:ext cx="1094430" cy="671639"/>
            </a:xfrm>
            <a:prstGeom prst="line">
              <a:avLst/>
            </a:prstGeom>
            <a:noFill/>
            <a:ln w="19050" cap="flat" cmpd="sng" algn="ctr">
              <a:solidFill>
                <a:srgbClr val="92D050"/>
              </a:solidFill>
              <a:prstDash val="sysDash"/>
              <a:headEnd type="oval"/>
            </a:ln>
            <a:effectLst/>
          </p:spPr>
        </p:cxnSp>
        <p:sp>
          <p:nvSpPr>
            <p:cNvPr id="74" name="圆角矩形 73"/>
            <p:cNvSpPr/>
            <p:nvPr/>
          </p:nvSpPr>
          <p:spPr>
            <a:xfrm>
              <a:off x="5580112" y="2466775"/>
              <a:ext cx="2592288" cy="1613459"/>
            </a:xfrm>
            <a:prstGeom prst="roundRect">
              <a:avLst>
                <a:gd name="adj" fmla="val 0"/>
              </a:avLst>
            </a:prstGeom>
            <a:solidFill>
              <a:schemeClr val="bg1">
                <a:lumMod val="85000"/>
              </a:schemeClr>
            </a:solidFill>
            <a:ln w="19050" cap="flat" cmpd="sng" algn="ctr">
              <a:noFill/>
              <a:prstDash val="sysDash"/>
              <a:headEnd type="oval"/>
            </a:ln>
            <a:effectLst/>
          </p:spPr>
          <p:txBody>
            <a:bodyPr rtlCol="0" anchor="ct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500" b="0"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rPr>
                <a:t>单击</a:t>
              </a:r>
              <a:r>
                <a:rPr kumimoji="0" lang="zh-CN" altLang="en-US" sz="15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rPr>
                <a:t>此处添加文本</a:t>
              </a:r>
              <a:r>
                <a:rPr kumimoji="0" lang="zh-CN" altLang="en-US" sz="1500" b="0"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rPr>
                <a:t>，</a:t>
              </a:r>
              <a:endParaRPr kumimoji="0" lang="en-US" altLang="zh-CN" sz="1500" b="0"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rPr>
                <a:t>单击此处添加文本，</a:t>
              </a:r>
              <a:endParaRPr kumimoji="0" lang="zh-CN" altLang="en-US" sz="15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rPr>
                <a:t>单击此处添加</a:t>
              </a:r>
              <a:r>
                <a:rPr kumimoji="0" lang="zh-CN" altLang="en-US" sz="1500" b="0"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rPr>
                <a:t>文本。</a:t>
              </a:r>
              <a:endParaRPr kumimoji="0" lang="zh-CN" altLang="en-US" sz="15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endParaRPr>
            </a:p>
          </p:txBody>
        </p:sp>
      </p:grpSp>
      <p:sp>
        <p:nvSpPr>
          <p:cNvPr id="75" name="矩形 74"/>
          <p:cNvSpPr/>
          <p:nvPr/>
        </p:nvSpPr>
        <p:spPr>
          <a:xfrm>
            <a:off x="6193081" y="1920713"/>
            <a:ext cx="1939467" cy="444515"/>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7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rPr>
              <a:t>单击添加标题</a:t>
            </a:r>
            <a:endParaRPr kumimoji="0" lang="zh-CN" altLang="en-US" sz="17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left)">
                                      <p:cBhvr>
                                        <p:cTn id="13" dur="500"/>
                                        <p:tgtEl>
                                          <p:spTgt spid="7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anim calcmode="lin" valueType="num">
                                      <p:cBhvr>
                                        <p:cTn id="18" dur="500" fill="hold"/>
                                        <p:tgtEl>
                                          <p:spTgt spid="75"/>
                                        </p:tgtEl>
                                        <p:attrNameLst>
                                          <p:attrName>ppt_x</p:attrName>
                                        </p:attrNameLst>
                                      </p:cBhvr>
                                      <p:tavLst>
                                        <p:tav tm="0">
                                          <p:val>
                                            <p:strVal val="#ppt_x"/>
                                          </p:val>
                                        </p:tav>
                                        <p:tav tm="100000">
                                          <p:val>
                                            <p:strVal val="#ppt_x"/>
                                          </p:val>
                                        </p:tav>
                                      </p:tavLst>
                                    </p:anim>
                                    <p:anim calcmode="lin" valueType="num">
                                      <p:cBhvr>
                                        <p:cTn id="19"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grpSp>
        <p:nvGrpSpPr>
          <p:cNvPr id="5" name="组合 4"/>
          <p:cNvGrpSpPr/>
          <p:nvPr/>
        </p:nvGrpSpPr>
        <p:grpSpPr bwMode="auto">
          <a:xfrm>
            <a:off x="3657526" y="1603313"/>
            <a:ext cx="879741" cy="878992"/>
            <a:chOff x="4584975" y="1646087"/>
            <a:chExt cx="846284" cy="844810"/>
          </a:xfrm>
          <a:solidFill>
            <a:srgbClr val="92D050"/>
          </a:solidFill>
        </p:grpSpPr>
        <p:grpSp>
          <p:nvGrpSpPr>
            <p:cNvPr id="6" name="组合 5"/>
            <p:cNvGrpSpPr/>
            <p:nvPr/>
          </p:nvGrpSpPr>
          <p:grpSpPr bwMode="auto">
            <a:xfrm>
              <a:off x="4584975" y="1646087"/>
              <a:ext cx="846284" cy="844810"/>
              <a:chOff x="4516292" y="1706892"/>
              <a:chExt cx="846284" cy="844810"/>
            </a:xfrm>
            <a:grpFill/>
          </p:grpSpPr>
          <p:sp>
            <p:nvSpPr>
              <p:cNvPr id="8" name="上箭头 1"/>
              <p:cNvSpPr/>
              <p:nvPr/>
            </p:nvSpPr>
            <p:spPr>
              <a:xfrm rot="18659292">
                <a:off x="4494517" y="1728154"/>
                <a:ext cx="825440" cy="781889"/>
              </a:xfrm>
              <a:custGeom>
                <a:avLst/>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1" fmla="*/ 0 w 670624"/>
                  <a:gd name="connsiteY0-2" fmla="*/ 519566 h 735489"/>
                  <a:gd name="connsiteX1-3" fmla="*/ 335312 w 670624"/>
                  <a:gd name="connsiteY1-4" fmla="*/ 0 h 735489"/>
                  <a:gd name="connsiteX2-5" fmla="*/ 670624 w 670624"/>
                  <a:gd name="connsiteY2-6" fmla="*/ 519566 h 735489"/>
                  <a:gd name="connsiteX3-7" fmla="*/ 502968 w 670624"/>
                  <a:gd name="connsiteY3-8" fmla="*/ 519566 h 735489"/>
                  <a:gd name="connsiteX4-9" fmla="*/ 502968 w 670624"/>
                  <a:gd name="connsiteY4-10" fmla="*/ 735489 h 735489"/>
                  <a:gd name="connsiteX5-11" fmla="*/ 167656 w 670624"/>
                  <a:gd name="connsiteY5-12" fmla="*/ 735489 h 735489"/>
                  <a:gd name="connsiteX6-13" fmla="*/ 167656 w 670624"/>
                  <a:gd name="connsiteY6-14" fmla="*/ 519566 h 735489"/>
                  <a:gd name="connsiteX7-15" fmla="*/ 0 w 670624"/>
                  <a:gd name="connsiteY7-16" fmla="*/ 519566 h 735489"/>
                  <a:gd name="connsiteX0-17" fmla="*/ 3128 w 673752"/>
                  <a:gd name="connsiteY0-18" fmla="*/ 519566 h 735489"/>
                  <a:gd name="connsiteX1-19" fmla="*/ 338440 w 673752"/>
                  <a:gd name="connsiteY1-20" fmla="*/ 0 h 735489"/>
                  <a:gd name="connsiteX2-21" fmla="*/ 673752 w 673752"/>
                  <a:gd name="connsiteY2-22" fmla="*/ 519566 h 735489"/>
                  <a:gd name="connsiteX3-23" fmla="*/ 506096 w 673752"/>
                  <a:gd name="connsiteY3-24" fmla="*/ 519566 h 735489"/>
                  <a:gd name="connsiteX4-25" fmla="*/ 506096 w 673752"/>
                  <a:gd name="connsiteY4-26" fmla="*/ 735489 h 735489"/>
                  <a:gd name="connsiteX5-27" fmla="*/ 170784 w 673752"/>
                  <a:gd name="connsiteY5-28" fmla="*/ 735489 h 735489"/>
                  <a:gd name="connsiteX6-29" fmla="*/ 170784 w 673752"/>
                  <a:gd name="connsiteY6-30" fmla="*/ 519566 h 735489"/>
                  <a:gd name="connsiteX7-31" fmla="*/ 3128 w 673752"/>
                  <a:gd name="connsiteY7-32" fmla="*/ 519566 h 735489"/>
                  <a:gd name="connsiteX0-33" fmla="*/ 3128 w 681059"/>
                  <a:gd name="connsiteY0-34" fmla="*/ 519566 h 735489"/>
                  <a:gd name="connsiteX1-35" fmla="*/ 338440 w 681059"/>
                  <a:gd name="connsiteY1-36" fmla="*/ 0 h 735489"/>
                  <a:gd name="connsiteX2-37" fmla="*/ 673752 w 681059"/>
                  <a:gd name="connsiteY2-38" fmla="*/ 519566 h 735489"/>
                  <a:gd name="connsiteX3-39" fmla="*/ 506096 w 681059"/>
                  <a:gd name="connsiteY3-40" fmla="*/ 519566 h 735489"/>
                  <a:gd name="connsiteX4-41" fmla="*/ 506096 w 681059"/>
                  <a:gd name="connsiteY4-42" fmla="*/ 735489 h 735489"/>
                  <a:gd name="connsiteX5-43" fmla="*/ 170784 w 681059"/>
                  <a:gd name="connsiteY5-44" fmla="*/ 735489 h 735489"/>
                  <a:gd name="connsiteX6-45" fmla="*/ 170784 w 681059"/>
                  <a:gd name="connsiteY6-46" fmla="*/ 519566 h 735489"/>
                  <a:gd name="connsiteX7-47" fmla="*/ 3128 w 681059"/>
                  <a:gd name="connsiteY7-48" fmla="*/ 519566 h 735489"/>
                  <a:gd name="connsiteX0-49" fmla="*/ 2778 w 704531"/>
                  <a:gd name="connsiteY0-50" fmla="*/ 473003 h 735602"/>
                  <a:gd name="connsiteX1-51" fmla="*/ 361824 w 704531"/>
                  <a:gd name="connsiteY1-52" fmla="*/ 113 h 735602"/>
                  <a:gd name="connsiteX2-53" fmla="*/ 697136 w 704531"/>
                  <a:gd name="connsiteY2-54" fmla="*/ 519679 h 735602"/>
                  <a:gd name="connsiteX3-55" fmla="*/ 529480 w 704531"/>
                  <a:gd name="connsiteY3-56" fmla="*/ 519679 h 735602"/>
                  <a:gd name="connsiteX4-57" fmla="*/ 529480 w 704531"/>
                  <a:gd name="connsiteY4-58" fmla="*/ 735602 h 735602"/>
                  <a:gd name="connsiteX5-59" fmla="*/ 194168 w 704531"/>
                  <a:gd name="connsiteY5-60" fmla="*/ 735602 h 735602"/>
                  <a:gd name="connsiteX6-61" fmla="*/ 194168 w 704531"/>
                  <a:gd name="connsiteY6-62" fmla="*/ 519679 h 735602"/>
                  <a:gd name="connsiteX7-63" fmla="*/ 2778 w 704531"/>
                  <a:gd name="connsiteY7-64" fmla="*/ 473003 h 735602"/>
                  <a:gd name="connsiteX0-65" fmla="*/ 2204 w 759173"/>
                  <a:gd name="connsiteY0-66" fmla="*/ 487091 h 735543"/>
                  <a:gd name="connsiteX1-67" fmla="*/ 416256 w 759173"/>
                  <a:gd name="connsiteY1-68" fmla="*/ 54 h 735543"/>
                  <a:gd name="connsiteX2-69" fmla="*/ 751568 w 759173"/>
                  <a:gd name="connsiteY2-70" fmla="*/ 519620 h 735543"/>
                  <a:gd name="connsiteX3-71" fmla="*/ 583912 w 759173"/>
                  <a:gd name="connsiteY3-72" fmla="*/ 519620 h 735543"/>
                  <a:gd name="connsiteX4-73" fmla="*/ 583912 w 759173"/>
                  <a:gd name="connsiteY4-74" fmla="*/ 735543 h 735543"/>
                  <a:gd name="connsiteX5-75" fmla="*/ 248600 w 759173"/>
                  <a:gd name="connsiteY5-76" fmla="*/ 735543 h 735543"/>
                  <a:gd name="connsiteX6-77" fmla="*/ 248600 w 759173"/>
                  <a:gd name="connsiteY6-78" fmla="*/ 519620 h 735543"/>
                  <a:gd name="connsiteX7-79" fmla="*/ 2204 w 759173"/>
                  <a:gd name="connsiteY7-80" fmla="*/ 487091 h 735543"/>
                  <a:gd name="connsiteX0-81" fmla="*/ 2204 w 810726"/>
                  <a:gd name="connsiteY0-82" fmla="*/ 487184 h 735636"/>
                  <a:gd name="connsiteX1-83" fmla="*/ 416256 w 810726"/>
                  <a:gd name="connsiteY1-84" fmla="*/ 147 h 735636"/>
                  <a:gd name="connsiteX2-85" fmla="*/ 804061 w 810726"/>
                  <a:gd name="connsiteY2-86" fmla="*/ 541399 h 735636"/>
                  <a:gd name="connsiteX3-87" fmla="*/ 583912 w 810726"/>
                  <a:gd name="connsiteY3-88" fmla="*/ 519713 h 735636"/>
                  <a:gd name="connsiteX4-89" fmla="*/ 583912 w 810726"/>
                  <a:gd name="connsiteY4-90" fmla="*/ 735636 h 735636"/>
                  <a:gd name="connsiteX5-91" fmla="*/ 248600 w 810726"/>
                  <a:gd name="connsiteY5-92" fmla="*/ 735636 h 735636"/>
                  <a:gd name="connsiteX6-93" fmla="*/ 248600 w 810726"/>
                  <a:gd name="connsiteY6-94" fmla="*/ 519713 h 735636"/>
                  <a:gd name="connsiteX7-95" fmla="*/ 2204 w 810726"/>
                  <a:gd name="connsiteY7-96" fmla="*/ 487184 h 735636"/>
                  <a:gd name="connsiteX0-97" fmla="*/ 1845 w 810367"/>
                  <a:gd name="connsiteY0-98" fmla="*/ 487185 h 735637"/>
                  <a:gd name="connsiteX1-99" fmla="*/ 415897 w 810367"/>
                  <a:gd name="connsiteY1-100" fmla="*/ 148 h 735637"/>
                  <a:gd name="connsiteX2-101" fmla="*/ 803702 w 810367"/>
                  <a:gd name="connsiteY2-102" fmla="*/ 541400 h 735637"/>
                  <a:gd name="connsiteX3-103" fmla="*/ 583553 w 810367"/>
                  <a:gd name="connsiteY3-104" fmla="*/ 519714 h 735637"/>
                  <a:gd name="connsiteX4-105" fmla="*/ 583553 w 810367"/>
                  <a:gd name="connsiteY4-106" fmla="*/ 735637 h 735637"/>
                  <a:gd name="connsiteX5-107" fmla="*/ 248241 w 810367"/>
                  <a:gd name="connsiteY5-108" fmla="*/ 735637 h 735637"/>
                  <a:gd name="connsiteX6-109" fmla="*/ 260108 w 810367"/>
                  <a:gd name="connsiteY6-110" fmla="*/ 543052 h 735637"/>
                  <a:gd name="connsiteX7-111" fmla="*/ 1845 w 810367"/>
                  <a:gd name="connsiteY7-112" fmla="*/ 487185 h 735637"/>
                  <a:gd name="connsiteX0-113" fmla="*/ 1845 w 806795"/>
                  <a:gd name="connsiteY0-114" fmla="*/ 487185 h 735637"/>
                  <a:gd name="connsiteX1-115" fmla="*/ 415897 w 806795"/>
                  <a:gd name="connsiteY1-116" fmla="*/ 148 h 735637"/>
                  <a:gd name="connsiteX2-117" fmla="*/ 803702 w 806795"/>
                  <a:gd name="connsiteY2-118" fmla="*/ 541400 h 735637"/>
                  <a:gd name="connsiteX3-119" fmla="*/ 585833 w 806795"/>
                  <a:gd name="connsiteY3-120" fmla="*/ 551382 h 735637"/>
                  <a:gd name="connsiteX4-121" fmla="*/ 583553 w 806795"/>
                  <a:gd name="connsiteY4-122" fmla="*/ 735637 h 735637"/>
                  <a:gd name="connsiteX5-123" fmla="*/ 248241 w 806795"/>
                  <a:gd name="connsiteY5-124" fmla="*/ 735637 h 735637"/>
                  <a:gd name="connsiteX6-125" fmla="*/ 260108 w 806795"/>
                  <a:gd name="connsiteY6-126" fmla="*/ 543052 h 735637"/>
                  <a:gd name="connsiteX7-127" fmla="*/ 1845 w 806795"/>
                  <a:gd name="connsiteY7-128" fmla="*/ 487185 h 735637"/>
                  <a:gd name="connsiteX0-129" fmla="*/ 1845 w 825693"/>
                  <a:gd name="connsiteY0-130" fmla="*/ 487110 h 735562"/>
                  <a:gd name="connsiteX1-131" fmla="*/ 415897 w 825693"/>
                  <a:gd name="connsiteY1-132" fmla="*/ 73 h 735562"/>
                  <a:gd name="connsiteX2-133" fmla="*/ 822875 w 825693"/>
                  <a:gd name="connsiteY2-134" fmla="*/ 524666 h 735562"/>
                  <a:gd name="connsiteX3-135" fmla="*/ 585833 w 825693"/>
                  <a:gd name="connsiteY3-136" fmla="*/ 551307 h 735562"/>
                  <a:gd name="connsiteX4-137" fmla="*/ 583553 w 825693"/>
                  <a:gd name="connsiteY4-138" fmla="*/ 735562 h 735562"/>
                  <a:gd name="connsiteX5-139" fmla="*/ 248241 w 825693"/>
                  <a:gd name="connsiteY5-140" fmla="*/ 735562 h 735562"/>
                  <a:gd name="connsiteX6-141" fmla="*/ 260108 w 825693"/>
                  <a:gd name="connsiteY6-142" fmla="*/ 542977 h 735562"/>
                  <a:gd name="connsiteX7-143" fmla="*/ 1845 w 825693"/>
                  <a:gd name="connsiteY7-144" fmla="*/ 487110 h 735562"/>
                  <a:gd name="connsiteX0-145" fmla="*/ 1845 w 825693"/>
                  <a:gd name="connsiteY0-146" fmla="*/ 487110 h 759117"/>
                  <a:gd name="connsiteX1-147" fmla="*/ 415897 w 825693"/>
                  <a:gd name="connsiteY1-148" fmla="*/ 73 h 759117"/>
                  <a:gd name="connsiteX2-149" fmla="*/ 822875 w 825693"/>
                  <a:gd name="connsiteY2-150" fmla="*/ 524666 h 759117"/>
                  <a:gd name="connsiteX3-151" fmla="*/ 585833 w 825693"/>
                  <a:gd name="connsiteY3-152" fmla="*/ 551307 h 759117"/>
                  <a:gd name="connsiteX4-153" fmla="*/ 583553 w 825693"/>
                  <a:gd name="connsiteY4-154" fmla="*/ 735562 h 759117"/>
                  <a:gd name="connsiteX5-155" fmla="*/ 248241 w 825693"/>
                  <a:gd name="connsiteY5-156" fmla="*/ 735562 h 759117"/>
                  <a:gd name="connsiteX6-157" fmla="*/ 260108 w 825693"/>
                  <a:gd name="connsiteY6-158" fmla="*/ 542977 h 759117"/>
                  <a:gd name="connsiteX7-159" fmla="*/ 1845 w 825693"/>
                  <a:gd name="connsiteY7-160" fmla="*/ 487110 h 759117"/>
                  <a:gd name="connsiteX0-161" fmla="*/ 1845 w 825693"/>
                  <a:gd name="connsiteY0-162" fmla="*/ 487110 h 766982"/>
                  <a:gd name="connsiteX1-163" fmla="*/ 415897 w 825693"/>
                  <a:gd name="connsiteY1-164" fmla="*/ 73 h 766982"/>
                  <a:gd name="connsiteX2-165" fmla="*/ 822875 w 825693"/>
                  <a:gd name="connsiteY2-166" fmla="*/ 524666 h 766982"/>
                  <a:gd name="connsiteX3-167" fmla="*/ 585833 w 825693"/>
                  <a:gd name="connsiteY3-168" fmla="*/ 551307 h 766982"/>
                  <a:gd name="connsiteX4-169" fmla="*/ 587090 w 825693"/>
                  <a:gd name="connsiteY4-170" fmla="*/ 749313 h 766982"/>
                  <a:gd name="connsiteX5-171" fmla="*/ 248241 w 825693"/>
                  <a:gd name="connsiteY5-172" fmla="*/ 735562 h 766982"/>
                  <a:gd name="connsiteX6-173" fmla="*/ 260108 w 825693"/>
                  <a:gd name="connsiteY6-174" fmla="*/ 542977 h 766982"/>
                  <a:gd name="connsiteX7-175" fmla="*/ 1845 w 825693"/>
                  <a:gd name="connsiteY7-176" fmla="*/ 487110 h 766982"/>
                  <a:gd name="connsiteX0-177" fmla="*/ 2266 w 825590"/>
                  <a:gd name="connsiteY0-178" fmla="*/ 494810 h 774682"/>
                  <a:gd name="connsiteX1-179" fmla="*/ 434863 w 825590"/>
                  <a:gd name="connsiteY1-180" fmla="*/ 71 h 774682"/>
                  <a:gd name="connsiteX2-181" fmla="*/ 823296 w 825590"/>
                  <a:gd name="connsiteY2-182" fmla="*/ 532366 h 774682"/>
                  <a:gd name="connsiteX3-183" fmla="*/ 586254 w 825590"/>
                  <a:gd name="connsiteY3-184" fmla="*/ 559007 h 774682"/>
                  <a:gd name="connsiteX4-185" fmla="*/ 587511 w 825590"/>
                  <a:gd name="connsiteY4-186" fmla="*/ 757013 h 774682"/>
                  <a:gd name="connsiteX5-187" fmla="*/ 248662 w 825590"/>
                  <a:gd name="connsiteY5-188" fmla="*/ 743262 h 774682"/>
                  <a:gd name="connsiteX6-189" fmla="*/ 260529 w 825590"/>
                  <a:gd name="connsiteY6-190" fmla="*/ 550677 h 774682"/>
                  <a:gd name="connsiteX7-191" fmla="*/ 2266 w 825590"/>
                  <a:gd name="connsiteY7-192" fmla="*/ 494810 h 774682"/>
                  <a:gd name="connsiteX0-193" fmla="*/ 2266 w 825590"/>
                  <a:gd name="connsiteY0-194" fmla="*/ 494916 h 774788"/>
                  <a:gd name="connsiteX1-195" fmla="*/ 434863 w 825590"/>
                  <a:gd name="connsiteY1-196" fmla="*/ 177 h 774788"/>
                  <a:gd name="connsiteX2-197" fmla="*/ 823296 w 825590"/>
                  <a:gd name="connsiteY2-198" fmla="*/ 532472 h 774788"/>
                  <a:gd name="connsiteX3-199" fmla="*/ 586254 w 825590"/>
                  <a:gd name="connsiteY3-200" fmla="*/ 559113 h 774788"/>
                  <a:gd name="connsiteX4-201" fmla="*/ 587511 w 825590"/>
                  <a:gd name="connsiteY4-202" fmla="*/ 757119 h 774788"/>
                  <a:gd name="connsiteX5-203" fmla="*/ 248662 w 825590"/>
                  <a:gd name="connsiteY5-204" fmla="*/ 743368 h 774788"/>
                  <a:gd name="connsiteX6-205" fmla="*/ 260529 w 825590"/>
                  <a:gd name="connsiteY6-206" fmla="*/ 550783 h 774788"/>
                  <a:gd name="connsiteX7-207" fmla="*/ 2266 w 825590"/>
                  <a:gd name="connsiteY7-208" fmla="*/ 494916 h 774788"/>
                  <a:gd name="connsiteX0-209" fmla="*/ 2266 w 825245"/>
                  <a:gd name="connsiteY0-210" fmla="*/ 494917 h 774789"/>
                  <a:gd name="connsiteX1-211" fmla="*/ 434863 w 825245"/>
                  <a:gd name="connsiteY1-212" fmla="*/ 178 h 774789"/>
                  <a:gd name="connsiteX2-213" fmla="*/ 823296 w 825245"/>
                  <a:gd name="connsiteY2-214" fmla="*/ 532473 h 774789"/>
                  <a:gd name="connsiteX3-215" fmla="*/ 576667 w 825245"/>
                  <a:gd name="connsiteY3-216" fmla="*/ 567444 h 774789"/>
                  <a:gd name="connsiteX4-217" fmla="*/ 587511 w 825245"/>
                  <a:gd name="connsiteY4-218" fmla="*/ 757120 h 774789"/>
                  <a:gd name="connsiteX5-219" fmla="*/ 248662 w 825245"/>
                  <a:gd name="connsiteY5-220" fmla="*/ 743369 h 774789"/>
                  <a:gd name="connsiteX6-221" fmla="*/ 260529 w 825245"/>
                  <a:gd name="connsiteY6-222" fmla="*/ 550784 h 774789"/>
                  <a:gd name="connsiteX7-223" fmla="*/ 2266 w 825245"/>
                  <a:gd name="connsiteY7-224" fmla="*/ 494917 h 774789"/>
                  <a:gd name="connsiteX0-225" fmla="*/ 2266 w 825245"/>
                  <a:gd name="connsiteY0-226" fmla="*/ 494917 h 769075"/>
                  <a:gd name="connsiteX1-227" fmla="*/ 434863 w 825245"/>
                  <a:gd name="connsiteY1-228" fmla="*/ 178 h 769075"/>
                  <a:gd name="connsiteX2-229" fmla="*/ 823296 w 825245"/>
                  <a:gd name="connsiteY2-230" fmla="*/ 532473 h 769075"/>
                  <a:gd name="connsiteX3-231" fmla="*/ 576667 w 825245"/>
                  <a:gd name="connsiteY3-232" fmla="*/ 567444 h 769075"/>
                  <a:gd name="connsiteX4-233" fmla="*/ 579181 w 825245"/>
                  <a:gd name="connsiteY4-234" fmla="*/ 747533 h 769075"/>
                  <a:gd name="connsiteX5-235" fmla="*/ 248662 w 825245"/>
                  <a:gd name="connsiteY5-236" fmla="*/ 743369 h 769075"/>
                  <a:gd name="connsiteX6-237" fmla="*/ 260529 w 825245"/>
                  <a:gd name="connsiteY6-238" fmla="*/ 550784 h 769075"/>
                  <a:gd name="connsiteX7-239" fmla="*/ 2266 w 825245"/>
                  <a:gd name="connsiteY7-240" fmla="*/ 494917 h 769075"/>
                  <a:gd name="connsiteX0-241" fmla="*/ 2266 w 825245"/>
                  <a:gd name="connsiteY0-242" fmla="*/ 494917 h 777907"/>
                  <a:gd name="connsiteX1-243" fmla="*/ 434863 w 825245"/>
                  <a:gd name="connsiteY1-244" fmla="*/ 178 h 777907"/>
                  <a:gd name="connsiteX2-245" fmla="*/ 823296 w 825245"/>
                  <a:gd name="connsiteY2-246" fmla="*/ 532473 h 777907"/>
                  <a:gd name="connsiteX3-247" fmla="*/ 576667 w 825245"/>
                  <a:gd name="connsiteY3-248" fmla="*/ 567444 h 777907"/>
                  <a:gd name="connsiteX4-249" fmla="*/ 579181 w 825245"/>
                  <a:gd name="connsiteY4-250" fmla="*/ 747533 h 777907"/>
                  <a:gd name="connsiteX5-251" fmla="*/ 248662 w 825245"/>
                  <a:gd name="connsiteY5-252" fmla="*/ 743369 h 777907"/>
                  <a:gd name="connsiteX6-253" fmla="*/ 260529 w 825245"/>
                  <a:gd name="connsiteY6-254" fmla="*/ 550784 h 777907"/>
                  <a:gd name="connsiteX7-255" fmla="*/ 2266 w 825245"/>
                  <a:gd name="connsiteY7-256" fmla="*/ 494917 h 777907"/>
                  <a:gd name="connsiteX0-257" fmla="*/ 2266 w 825245"/>
                  <a:gd name="connsiteY0-258" fmla="*/ 494917 h 782325"/>
                  <a:gd name="connsiteX1-259" fmla="*/ 434863 w 825245"/>
                  <a:gd name="connsiteY1-260" fmla="*/ 178 h 782325"/>
                  <a:gd name="connsiteX2-261" fmla="*/ 823296 w 825245"/>
                  <a:gd name="connsiteY2-262" fmla="*/ 532473 h 782325"/>
                  <a:gd name="connsiteX3-263" fmla="*/ 576667 w 825245"/>
                  <a:gd name="connsiteY3-264" fmla="*/ 567444 h 782325"/>
                  <a:gd name="connsiteX4-265" fmla="*/ 580949 w 825245"/>
                  <a:gd name="connsiteY4-266" fmla="*/ 754409 h 782325"/>
                  <a:gd name="connsiteX5-267" fmla="*/ 248662 w 825245"/>
                  <a:gd name="connsiteY5-268" fmla="*/ 743369 h 782325"/>
                  <a:gd name="connsiteX6-269" fmla="*/ 260529 w 825245"/>
                  <a:gd name="connsiteY6-270" fmla="*/ 550784 h 782325"/>
                  <a:gd name="connsiteX7-271" fmla="*/ 2266 w 825245"/>
                  <a:gd name="connsiteY7-272" fmla="*/ 494917 h 7823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25245"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grpFill/>
              <a:ln w="38100">
                <a:solidFill>
                  <a:schemeClr val="bg1"/>
                </a:solidFill>
              </a:ln>
              <a:effectLst>
                <a:outerShdw blurRad="50800" dist="38100" dir="13500000" algn="br" rotWithShape="0">
                  <a:prstClr val="black">
                    <a:alpha val="40000"/>
                  </a:prstClr>
                </a:outerShdw>
              </a:effectLst>
            </p:spPr>
            <p:txBody>
              <a:bodyPr lIns="48403" tIns="48403" rIns="48403" bIns="48403" spcCol="1270" anchor="ctr"/>
              <a:lstStyle/>
              <a:p>
                <a:pPr algn="ctr" defTabSz="800100">
                  <a:lnSpc>
                    <a:spcPct val="90000"/>
                  </a:lnSpc>
                  <a:spcAft>
                    <a:spcPct val="35000"/>
                  </a:spcAft>
                  <a:defRPr/>
                </a:pPr>
                <a:endParaRPr lang="zh-CN" altLang="en-US"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椭圆 6"/>
              <p:cNvSpPr/>
              <p:nvPr/>
            </p:nvSpPr>
            <p:spPr>
              <a:xfrm>
                <a:off x="4762318" y="1935384"/>
                <a:ext cx="600258" cy="616318"/>
              </a:xfrm>
              <a:custGeom>
                <a:avLst/>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1" fmla="*/ 517117 w 568806"/>
                  <a:gd name="connsiteY0-2" fmla="*/ 69800 h 638223"/>
                  <a:gd name="connsiteX1-3" fmla="*/ 553611 w 568806"/>
                  <a:gd name="connsiteY1-4" fmla="*/ 234550 h 638223"/>
                  <a:gd name="connsiteX2-5" fmla="*/ 149938 w 568806"/>
                  <a:gd name="connsiteY2-6" fmla="*/ 638223 h 638223"/>
                  <a:gd name="connsiteX3-7" fmla="*/ 0 w 568806"/>
                  <a:gd name="connsiteY3-8" fmla="*/ 606321 h 638223"/>
                  <a:gd name="connsiteX4-9" fmla="*/ 144942 w 568806"/>
                  <a:gd name="connsiteY4-10" fmla="*/ 454053 h 638223"/>
                  <a:gd name="connsiteX5-11" fmla="*/ 282530 w 568806"/>
                  <a:gd name="connsiteY5-12" fmla="*/ 589328 h 638223"/>
                  <a:gd name="connsiteX6-13" fmla="*/ 508811 w 568806"/>
                  <a:gd name="connsiteY6-14" fmla="*/ 345744 h 638223"/>
                  <a:gd name="connsiteX7-15" fmla="*/ 364873 w 568806"/>
                  <a:gd name="connsiteY7-16" fmla="*/ 226345 h 638223"/>
                  <a:gd name="connsiteX8-17" fmla="*/ 517117 w 568806"/>
                  <a:gd name="connsiteY8-18" fmla="*/ 69800 h 638223"/>
                  <a:gd name="connsiteX9-19" fmla="*/ 477366 w 568806"/>
                  <a:gd name="connsiteY9-20" fmla="*/ 0 h 638223"/>
                  <a:gd name="connsiteX10-21" fmla="*/ 483360 w 568806"/>
                  <a:gd name="connsiteY10-22" fmla="*/ 9658 h 638223"/>
                  <a:gd name="connsiteX11-23" fmla="*/ 472321 w 568806"/>
                  <a:gd name="connsiteY11-24" fmla="*/ 5192 h 638223"/>
                  <a:gd name="connsiteX12-25" fmla="*/ 568806 w 568806"/>
                  <a:gd name="connsiteY12-26" fmla="*/ 91440 h 638223"/>
                  <a:gd name="connsiteX0-27" fmla="*/ 517117 w 568806"/>
                  <a:gd name="connsiteY0-28" fmla="*/ 69800 h 638223"/>
                  <a:gd name="connsiteX1-29" fmla="*/ 553611 w 568806"/>
                  <a:gd name="connsiteY1-30" fmla="*/ 234550 h 638223"/>
                  <a:gd name="connsiteX2-31" fmla="*/ 149938 w 568806"/>
                  <a:gd name="connsiteY2-32" fmla="*/ 638223 h 638223"/>
                  <a:gd name="connsiteX3-33" fmla="*/ 0 w 568806"/>
                  <a:gd name="connsiteY3-34" fmla="*/ 606321 h 638223"/>
                  <a:gd name="connsiteX4-35" fmla="*/ 144942 w 568806"/>
                  <a:gd name="connsiteY4-36" fmla="*/ 454053 h 638223"/>
                  <a:gd name="connsiteX5-37" fmla="*/ 282530 w 568806"/>
                  <a:gd name="connsiteY5-38" fmla="*/ 589328 h 638223"/>
                  <a:gd name="connsiteX6-39" fmla="*/ 508811 w 568806"/>
                  <a:gd name="connsiteY6-40" fmla="*/ 345744 h 638223"/>
                  <a:gd name="connsiteX7-41" fmla="*/ 364873 w 568806"/>
                  <a:gd name="connsiteY7-42" fmla="*/ 226345 h 638223"/>
                  <a:gd name="connsiteX8-43" fmla="*/ 517117 w 568806"/>
                  <a:gd name="connsiteY8-44" fmla="*/ 69800 h 638223"/>
                  <a:gd name="connsiteX9-45" fmla="*/ 477366 w 568806"/>
                  <a:gd name="connsiteY9-46" fmla="*/ 0 h 638223"/>
                  <a:gd name="connsiteX10-47" fmla="*/ 483360 w 568806"/>
                  <a:gd name="connsiteY10-48" fmla="*/ 9658 h 638223"/>
                  <a:gd name="connsiteX11-49" fmla="*/ 568806 w 568806"/>
                  <a:gd name="connsiteY11-50" fmla="*/ 91440 h 638223"/>
                  <a:gd name="connsiteX0-51" fmla="*/ 517117 w 568806"/>
                  <a:gd name="connsiteY0-52" fmla="*/ 69800 h 638223"/>
                  <a:gd name="connsiteX1-53" fmla="*/ 553611 w 568806"/>
                  <a:gd name="connsiteY1-54" fmla="*/ 234550 h 638223"/>
                  <a:gd name="connsiteX2-55" fmla="*/ 149938 w 568806"/>
                  <a:gd name="connsiteY2-56" fmla="*/ 638223 h 638223"/>
                  <a:gd name="connsiteX3-57" fmla="*/ 0 w 568806"/>
                  <a:gd name="connsiteY3-58" fmla="*/ 606321 h 638223"/>
                  <a:gd name="connsiteX4-59" fmla="*/ 144942 w 568806"/>
                  <a:gd name="connsiteY4-60" fmla="*/ 454053 h 638223"/>
                  <a:gd name="connsiteX5-61" fmla="*/ 282530 w 568806"/>
                  <a:gd name="connsiteY5-62" fmla="*/ 589328 h 638223"/>
                  <a:gd name="connsiteX6-63" fmla="*/ 508811 w 568806"/>
                  <a:gd name="connsiteY6-64" fmla="*/ 345744 h 638223"/>
                  <a:gd name="connsiteX7-65" fmla="*/ 364873 w 568806"/>
                  <a:gd name="connsiteY7-66" fmla="*/ 226345 h 638223"/>
                  <a:gd name="connsiteX8-67" fmla="*/ 517117 w 568806"/>
                  <a:gd name="connsiteY8-68" fmla="*/ 69800 h 638223"/>
                  <a:gd name="connsiteX9-69" fmla="*/ 477366 w 568806"/>
                  <a:gd name="connsiteY9-70" fmla="*/ 0 h 638223"/>
                  <a:gd name="connsiteX10-71" fmla="*/ 568806 w 568806"/>
                  <a:gd name="connsiteY10-72" fmla="*/ 91440 h 638223"/>
                  <a:gd name="connsiteX0-73" fmla="*/ 517117 w 553611"/>
                  <a:gd name="connsiteY0-74" fmla="*/ 0 h 568423"/>
                  <a:gd name="connsiteX1-75" fmla="*/ 553611 w 553611"/>
                  <a:gd name="connsiteY1-76" fmla="*/ 164750 h 568423"/>
                  <a:gd name="connsiteX2-77" fmla="*/ 149938 w 553611"/>
                  <a:gd name="connsiteY2-78" fmla="*/ 568423 h 568423"/>
                  <a:gd name="connsiteX3-79" fmla="*/ 0 w 553611"/>
                  <a:gd name="connsiteY3-80" fmla="*/ 536521 h 568423"/>
                  <a:gd name="connsiteX4-81" fmla="*/ 144942 w 553611"/>
                  <a:gd name="connsiteY4-82" fmla="*/ 384253 h 568423"/>
                  <a:gd name="connsiteX5-83" fmla="*/ 282530 w 553611"/>
                  <a:gd name="connsiteY5-84" fmla="*/ 519528 h 568423"/>
                  <a:gd name="connsiteX6-85" fmla="*/ 508811 w 553611"/>
                  <a:gd name="connsiteY6-86" fmla="*/ 275944 h 568423"/>
                  <a:gd name="connsiteX7-87" fmla="*/ 364873 w 553611"/>
                  <a:gd name="connsiteY7-88" fmla="*/ 156545 h 568423"/>
                  <a:gd name="connsiteX8-89" fmla="*/ 517117 w 553611"/>
                  <a:gd name="connsiteY8-90" fmla="*/ 0 h 5684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grp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7" name="TextBox 6"/>
            <p:cNvSpPr txBox="1"/>
            <p:nvPr/>
          </p:nvSpPr>
          <p:spPr>
            <a:xfrm rot="18367305">
              <a:off x="4740951" y="1767430"/>
              <a:ext cx="469936" cy="461192"/>
            </a:xfrm>
            <a:prstGeom prst="rect">
              <a:avLst/>
            </a:prstGeom>
            <a:grpFill/>
          </p:spPr>
          <p:txBody>
            <a:bodyPr>
              <a:spAutoFit/>
            </a:bodyPr>
            <a:lstStyle/>
            <a:p>
              <a:pPr fontAlgn="auto">
                <a:spcBef>
                  <a:spcPts val="0"/>
                </a:spcBef>
                <a:spcAft>
                  <a:spcPts val="0"/>
                </a:spcAft>
                <a:defRPr/>
              </a:pPr>
              <a:r>
                <a:rPr lang="en-US" altLang="zh-CN"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a:t>
              </a:r>
              <a:endParaRPr lang="zh-CN" altLang="en-US"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0" name="组合 9"/>
          <p:cNvGrpSpPr/>
          <p:nvPr/>
        </p:nvGrpSpPr>
        <p:grpSpPr bwMode="auto">
          <a:xfrm>
            <a:off x="3668636" y="2626951"/>
            <a:ext cx="885136" cy="874480"/>
            <a:chOff x="4595664" y="2629915"/>
            <a:chExt cx="851474" cy="840473"/>
          </a:xfrm>
          <a:solidFill>
            <a:srgbClr val="92D050"/>
          </a:solidFill>
        </p:grpSpPr>
        <p:grpSp>
          <p:nvGrpSpPr>
            <p:cNvPr id="11" name="组合 10"/>
            <p:cNvGrpSpPr/>
            <p:nvPr/>
          </p:nvGrpSpPr>
          <p:grpSpPr bwMode="auto">
            <a:xfrm>
              <a:off x="4595664" y="2629915"/>
              <a:ext cx="851474" cy="840473"/>
              <a:chOff x="4526981" y="2690720"/>
              <a:chExt cx="851474" cy="840473"/>
            </a:xfrm>
            <a:grpFill/>
          </p:grpSpPr>
          <p:sp>
            <p:nvSpPr>
              <p:cNvPr id="13" name="上箭头 1"/>
              <p:cNvSpPr/>
              <p:nvPr/>
            </p:nvSpPr>
            <p:spPr>
              <a:xfrm rot="13485208">
                <a:off x="4526981" y="2748476"/>
                <a:ext cx="826176" cy="782717"/>
              </a:xfrm>
              <a:custGeom>
                <a:avLst/>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1" fmla="*/ 0 w 670624"/>
                  <a:gd name="connsiteY0-2" fmla="*/ 519566 h 735489"/>
                  <a:gd name="connsiteX1-3" fmla="*/ 335312 w 670624"/>
                  <a:gd name="connsiteY1-4" fmla="*/ 0 h 735489"/>
                  <a:gd name="connsiteX2-5" fmla="*/ 670624 w 670624"/>
                  <a:gd name="connsiteY2-6" fmla="*/ 519566 h 735489"/>
                  <a:gd name="connsiteX3-7" fmla="*/ 502968 w 670624"/>
                  <a:gd name="connsiteY3-8" fmla="*/ 519566 h 735489"/>
                  <a:gd name="connsiteX4-9" fmla="*/ 502968 w 670624"/>
                  <a:gd name="connsiteY4-10" fmla="*/ 735489 h 735489"/>
                  <a:gd name="connsiteX5-11" fmla="*/ 167656 w 670624"/>
                  <a:gd name="connsiteY5-12" fmla="*/ 735489 h 735489"/>
                  <a:gd name="connsiteX6-13" fmla="*/ 167656 w 670624"/>
                  <a:gd name="connsiteY6-14" fmla="*/ 519566 h 735489"/>
                  <a:gd name="connsiteX7-15" fmla="*/ 0 w 670624"/>
                  <a:gd name="connsiteY7-16" fmla="*/ 519566 h 735489"/>
                  <a:gd name="connsiteX0-17" fmla="*/ 3128 w 673752"/>
                  <a:gd name="connsiteY0-18" fmla="*/ 519566 h 735489"/>
                  <a:gd name="connsiteX1-19" fmla="*/ 338440 w 673752"/>
                  <a:gd name="connsiteY1-20" fmla="*/ 0 h 735489"/>
                  <a:gd name="connsiteX2-21" fmla="*/ 673752 w 673752"/>
                  <a:gd name="connsiteY2-22" fmla="*/ 519566 h 735489"/>
                  <a:gd name="connsiteX3-23" fmla="*/ 506096 w 673752"/>
                  <a:gd name="connsiteY3-24" fmla="*/ 519566 h 735489"/>
                  <a:gd name="connsiteX4-25" fmla="*/ 506096 w 673752"/>
                  <a:gd name="connsiteY4-26" fmla="*/ 735489 h 735489"/>
                  <a:gd name="connsiteX5-27" fmla="*/ 170784 w 673752"/>
                  <a:gd name="connsiteY5-28" fmla="*/ 735489 h 735489"/>
                  <a:gd name="connsiteX6-29" fmla="*/ 170784 w 673752"/>
                  <a:gd name="connsiteY6-30" fmla="*/ 519566 h 735489"/>
                  <a:gd name="connsiteX7-31" fmla="*/ 3128 w 673752"/>
                  <a:gd name="connsiteY7-32" fmla="*/ 519566 h 735489"/>
                  <a:gd name="connsiteX0-33" fmla="*/ 3128 w 681059"/>
                  <a:gd name="connsiteY0-34" fmla="*/ 519566 h 735489"/>
                  <a:gd name="connsiteX1-35" fmla="*/ 338440 w 681059"/>
                  <a:gd name="connsiteY1-36" fmla="*/ 0 h 735489"/>
                  <a:gd name="connsiteX2-37" fmla="*/ 673752 w 681059"/>
                  <a:gd name="connsiteY2-38" fmla="*/ 519566 h 735489"/>
                  <a:gd name="connsiteX3-39" fmla="*/ 506096 w 681059"/>
                  <a:gd name="connsiteY3-40" fmla="*/ 519566 h 735489"/>
                  <a:gd name="connsiteX4-41" fmla="*/ 506096 w 681059"/>
                  <a:gd name="connsiteY4-42" fmla="*/ 735489 h 735489"/>
                  <a:gd name="connsiteX5-43" fmla="*/ 170784 w 681059"/>
                  <a:gd name="connsiteY5-44" fmla="*/ 735489 h 735489"/>
                  <a:gd name="connsiteX6-45" fmla="*/ 170784 w 681059"/>
                  <a:gd name="connsiteY6-46" fmla="*/ 519566 h 735489"/>
                  <a:gd name="connsiteX7-47" fmla="*/ 3128 w 681059"/>
                  <a:gd name="connsiteY7-48" fmla="*/ 519566 h 735489"/>
                  <a:gd name="connsiteX0-49" fmla="*/ 2778 w 704531"/>
                  <a:gd name="connsiteY0-50" fmla="*/ 473003 h 735602"/>
                  <a:gd name="connsiteX1-51" fmla="*/ 361824 w 704531"/>
                  <a:gd name="connsiteY1-52" fmla="*/ 113 h 735602"/>
                  <a:gd name="connsiteX2-53" fmla="*/ 697136 w 704531"/>
                  <a:gd name="connsiteY2-54" fmla="*/ 519679 h 735602"/>
                  <a:gd name="connsiteX3-55" fmla="*/ 529480 w 704531"/>
                  <a:gd name="connsiteY3-56" fmla="*/ 519679 h 735602"/>
                  <a:gd name="connsiteX4-57" fmla="*/ 529480 w 704531"/>
                  <a:gd name="connsiteY4-58" fmla="*/ 735602 h 735602"/>
                  <a:gd name="connsiteX5-59" fmla="*/ 194168 w 704531"/>
                  <a:gd name="connsiteY5-60" fmla="*/ 735602 h 735602"/>
                  <a:gd name="connsiteX6-61" fmla="*/ 194168 w 704531"/>
                  <a:gd name="connsiteY6-62" fmla="*/ 519679 h 735602"/>
                  <a:gd name="connsiteX7-63" fmla="*/ 2778 w 704531"/>
                  <a:gd name="connsiteY7-64" fmla="*/ 473003 h 735602"/>
                  <a:gd name="connsiteX0-65" fmla="*/ 2204 w 759173"/>
                  <a:gd name="connsiteY0-66" fmla="*/ 487091 h 735543"/>
                  <a:gd name="connsiteX1-67" fmla="*/ 416256 w 759173"/>
                  <a:gd name="connsiteY1-68" fmla="*/ 54 h 735543"/>
                  <a:gd name="connsiteX2-69" fmla="*/ 751568 w 759173"/>
                  <a:gd name="connsiteY2-70" fmla="*/ 519620 h 735543"/>
                  <a:gd name="connsiteX3-71" fmla="*/ 583912 w 759173"/>
                  <a:gd name="connsiteY3-72" fmla="*/ 519620 h 735543"/>
                  <a:gd name="connsiteX4-73" fmla="*/ 583912 w 759173"/>
                  <a:gd name="connsiteY4-74" fmla="*/ 735543 h 735543"/>
                  <a:gd name="connsiteX5-75" fmla="*/ 248600 w 759173"/>
                  <a:gd name="connsiteY5-76" fmla="*/ 735543 h 735543"/>
                  <a:gd name="connsiteX6-77" fmla="*/ 248600 w 759173"/>
                  <a:gd name="connsiteY6-78" fmla="*/ 519620 h 735543"/>
                  <a:gd name="connsiteX7-79" fmla="*/ 2204 w 759173"/>
                  <a:gd name="connsiteY7-80" fmla="*/ 487091 h 735543"/>
                  <a:gd name="connsiteX0-81" fmla="*/ 2204 w 810726"/>
                  <a:gd name="connsiteY0-82" fmla="*/ 487184 h 735636"/>
                  <a:gd name="connsiteX1-83" fmla="*/ 416256 w 810726"/>
                  <a:gd name="connsiteY1-84" fmla="*/ 147 h 735636"/>
                  <a:gd name="connsiteX2-85" fmla="*/ 804061 w 810726"/>
                  <a:gd name="connsiteY2-86" fmla="*/ 541399 h 735636"/>
                  <a:gd name="connsiteX3-87" fmla="*/ 583912 w 810726"/>
                  <a:gd name="connsiteY3-88" fmla="*/ 519713 h 735636"/>
                  <a:gd name="connsiteX4-89" fmla="*/ 583912 w 810726"/>
                  <a:gd name="connsiteY4-90" fmla="*/ 735636 h 735636"/>
                  <a:gd name="connsiteX5-91" fmla="*/ 248600 w 810726"/>
                  <a:gd name="connsiteY5-92" fmla="*/ 735636 h 735636"/>
                  <a:gd name="connsiteX6-93" fmla="*/ 248600 w 810726"/>
                  <a:gd name="connsiteY6-94" fmla="*/ 519713 h 735636"/>
                  <a:gd name="connsiteX7-95" fmla="*/ 2204 w 810726"/>
                  <a:gd name="connsiteY7-96" fmla="*/ 487184 h 735636"/>
                  <a:gd name="connsiteX0-97" fmla="*/ 1845 w 810367"/>
                  <a:gd name="connsiteY0-98" fmla="*/ 487185 h 735637"/>
                  <a:gd name="connsiteX1-99" fmla="*/ 415897 w 810367"/>
                  <a:gd name="connsiteY1-100" fmla="*/ 148 h 735637"/>
                  <a:gd name="connsiteX2-101" fmla="*/ 803702 w 810367"/>
                  <a:gd name="connsiteY2-102" fmla="*/ 541400 h 735637"/>
                  <a:gd name="connsiteX3-103" fmla="*/ 583553 w 810367"/>
                  <a:gd name="connsiteY3-104" fmla="*/ 519714 h 735637"/>
                  <a:gd name="connsiteX4-105" fmla="*/ 583553 w 810367"/>
                  <a:gd name="connsiteY4-106" fmla="*/ 735637 h 735637"/>
                  <a:gd name="connsiteX5-107" fmla="*/ 248241 w 810367"/>
                  <a:gd name="connsiteY5-108" fmla="*/ 735637 h 735637"/>
                  <a:gd name="connsiteX6-109" fmla="*/ 260108 w 810367"/>
                  <a:gd name="connsiteY6-110" fmla="*/ 543052 h 735637"/>
                  <a:gd name="connsiteX7-111" fmla="*/ 1845 w 810367"/>
                  <a:gd name="connsiteY7-112" fmla="*/ 487185 h 735637"/>
                  <a:gd name="connsiteX0-113" fmla="*/ 1845 w 806795"/>
                  <a:gd name="connsiteY0-114" fmla="*/ 487185 h 735637"/>
                  <a:gd name="connsiteX1-115" fmla="*/ 415897 w 806795"/>
                  <a:gd name="connsiteY1-116" fmla="*/ 148 h 735637"/>
                  <a:gd name="connsiteX2-117" fmla="*/ 803702 w 806795"/>
                  <a:gd name="connsiteY2-118" fmla="*/ 541400 h 735637"/>
                  <a:gd name="connsiteX3-119" fmla="*/ 585833 w 806795"/>
                  <a:gd name="connsiteY3-120" fmla="*/ 551382 h 735637"/>
                  <a:gd name="connsiteX4-121" fmla="*/ 583553 w 806795"/>
                  <a:gd name="connsiteY4-122" fmla="*/ 735637 h 735637"/>
                  <a:gd name="connsiteX5-123" fmla="*/ 248241 w 806795"/>
                  <a:gd name="connsiteY5-124" fmla="*/ 735637 h 735637"/>
                  <a:gd name="connsiteX6-125" fmla="*/ 260108 w 806795"/>
                  <a:gd name="connsiteY6-126" fmla="*/ 543052 h 735637"/>
                  <a:gd name="connsiteX7-127" fmla="*/ 1845 w 806795"/>
                  <a:gd name="connsiteY7-128" fmla="*/ 487185 h 735637"/>
                  <a:gd name="connsiteX0-129" fmla="*/ 1845 w 825693"/>
                  <a:gd name="connsiteY0-130" fmla="*/ 487110 h 735562"/>
                  <a:gd name="connsiteX1-131" fmla="*/ 415897 w 825693"/>
                  <a:gd name="connsiteY1-132" fmla="*/ 73 h 735562"/>
                  <a:gd name="connsiteX2-133" fmla="*/ 822875 w 825693"/>
                  <a:gd name="connsiteY2-134" fmla="*/ 524666 h 735562"/>
                  <a:gd name="connsiteX3-135" fmla="*/ 585833 w 825693"/>
                  <a:gd name="connsiteY3-136" fmla="*/ 551307 h 735562"/>
                  <a:gd name="connsiteX4-137" fmla="*/ 583553 w 825693"/>
                  <a:gd name="connsiteY4-138" fmla="*/ 735562 h 735562"/>
                  <a:gd name="connsiteX5-139" fmla="*/ 248241 w 825693"/>
                  <a:gd name="connsiteY5-140" fmla="*/ 735562 h 735562"/>
                  <a:gd name="connsiteX6-141" fmla="*/ 260108 w 825693"/>
                  <a:gd name="connsiteY6-142" fmla="*/ 542977 h 735562"/>
                  <a:gd name="connsiteX7-143" fmla="*/ 1845 w 825693"/>
                  <a:gd name="connsiteY7-144" fmla="*/ 487110 h 735562"/>
                  <a:gd name="connsiteX0-145" fmla="*/ 1845 w 825693"/>
                  <a:gd name="connsiteY0-146" fmla="*/ 487110 h 759117"/>
                  <a:gd name="connsiteX1-147" fmla="*/ 415897 w 825693"/>
                  <a:gd name="connsiteY1-148" fmla="*/ 73 h 759117"/>
                  <a:gd name="connsiteX2-149" fmla="*/ 822875 w 825693"/>
                  <a:gd name="connsiteY2-150" fmla="*/ 524666 h 759117"/>
                  <a:gd name="connsiteX3-151" fmla="*/ 585833 w 825693"/>
                  <a:gd name="connsiteY3-152" fmla="*/ 551307 h 759117"/>
                  <a:gd name="connsiteX4-153" fmla="*/ 583553 w 825693"/>
                  <a:gd name="connsiteY4-154" fmla="*/ 735562 h 759117"/>
                  <a:gd name="connsiteX5-155" fmla="*/ 248241 w 825693"/>
                  <a:gd name="connsiteY5-156" fmla="*/ 735562 h 759117"/>
                  <a:gd name="connsiteX6-157" fmla="*/ 260108 w 825693"/>
                  <a:gd name="connsiteY6-158" fmla="*/ 542977 h 759117"/>
                  <a:gd name="connsiteX7-159" fmla="*/ 1845 w 825693"/>
                  <a:gd name="connsiteY7-160" fmla="*/ 487110 h 759117"/>
                  <a:gd name="connsiteX0-161" fmla="*/ 1845 w 825693"/>
                  <a:gd name="connsiteY0-162" fmla="*/ 487110 h 766982"/>
                  <a:gd name="connsiteX1-163" fmla="*/ 415897 w 825693"/>
                  <a:gd name="connsiteY1-164" fmla="*/ 73 h 766982"/>
                  <a:gd name="connsiteX2-165" fmla="*/ 822875 w 825693"/>
                  <a:gd name="connsiteY2-166" fmla="*/ 524666 h 766982"/>
                  <a:gd name="connsiteX3-167" fmla="*/ 585833 w 825693"/>
                  <a:gd name="connsiteY3-168" fmla="*/ 551307 h 766982"/>
                  <a:gd name="connsiteX4-169" fmla="*/ 587090 w 825693"/>
                  <a:gd name="connsiteY4-170" fmla="*/ 749313 h 766982"/>
                  <a:gd name="connsiteX5-171" fmla="*/ 248241 w 825693"/>
                  <a:gd name="connsiteY5-172" fmla="*/ 735562 h 766982"/>
                  <a:gd name="connsiteX6-173" fmla="*/ 260108 w 825693"/>
                  <a:gd name="connsiteY6-174" fmla="*/ 542977 h 766982"/>
                  <a:gd name="connsiteX7-175" fmla="*/ 1845 w 825693"/>
                  <a:gd name="connsiteY7-176" fmla="*/ 487110 h 766982"/>
                  <a:gd name="connsiteX0-177" fmla="*/ 2266 w 825590"/>
                  <a:gd name="connsiteY0-178" fmla="*/ 494810 h 774682"/>
                  <a:gd name="connsiteX1-179" fmla="*/ 434863 w 825590"/>
                  <a:gd name="connsiteY1-180" fmla="*/ 71 h 774682"/>
                  <a:gd name="connsiteX2-181" fmla="*/ 823296 w 825590"/>
                  <a:gd name="connsiteY2-182" fmla="*/ 532366 h 774682"/>
                  <a:gd name="connsiteX3-183" fmla="*/ 586254 w 825590"/>
                  <a:gd name="connsiteY3-184" fmla="*/ 559007 h 774682"/>
                  <a:gd name="connsiteX4-185" fmla="*/ 587511 w 825590"/>
                  <a:gd name="connsiteY4-186" fmla="*/ 757013 h 774682"/>
                  <a:gd name="connsiteX5-187" fmla="*/ 248662 w 825590"/>
                  <a:gd name="connsiteY5-188" fmla="*/ 743262 h 774682"/>
                  <a:gd name="connsiteX6-189" fmla="*/ 260529 w 825590"/>
                  <a:gd name="connsiteY6-190" fmla="*/ 550677 h 774682"/>
                  <a:gd name="connsiteX7-191" fmla="*/ 2266 w 825590"/>
                  <a:gd name="connsiteY7-192" fmla="*/ 494810 h 774682"/>
                  <a:gd name="connsiteX0-193" fmla="*/ 2266 w 825590"/>
                  <a:gd name="connsiteY0-194" fmla="*/ 494916 h 774788"/>
                  <a:gd name="connsiteX1-195" fmla="*/ 434863 w 825590"/>
                  <a:gd name="connsiteY1-196" fmla="*/ 177 h 774788"/>
                  <a:gd name="connsiteX2-197" fmla="*/ 823296 w 825590"/>
                  <a:gd name="connsiteY2-198" fmla="*/ 532472 h 774788"/>
                  <a:gd name="connsiteX3-199" fmla="*/ 586254 w 825590"/>
                  <a:gd name="connsiteY3-200" fmla="*/ 559113 h 774788"/>
                  <a:gd name="connsiteX4-201" fmla="*/ 587511 w 825590"/>
                  <a:gd name="connsiteY4-202" fmla="*/ 757119 h 774788"/>
                  <a:gd name="connsiteX5-203" fmla="*/ 248662 w 825590"/>
                  <a:gd name="connsiteY5-204" fmla="*/ 743368 h 774788"/>
                  <a:gd name="connsiteX6-205" fmla="*/ 260529 w 825590"/>
                  <a:gd name="connsiteY6-206" fmla="*/ 550783 h 774788"/>
                  <a:gd name="connsiteX7-207" fmla="*/ 2266 w 825590"/>
                  <a:gd name="connsiteY7-208" fmla="*/ 494916 h 774788"/>
                  <a:gd name="connsiteX0-209" fmla="*/ 2266 w 825245"/>
                  <a:gd name="connsiteY0-210" fmla="*/ 494917 h 774789"/>
                  <a:gd name="connsiteX1-211" fmla="*/ 434863 w 825245"/>
                  <a:gd name="connsiteY1-212" fmla="*/ 178 h 774789"/>
                  <a:gd name="connsiteX2-213" fmla="*/ 823296 w 825245"/>
                  <a:gd name="connsiteY2-214" fmla="*/ 532473 h 774789"/>
                  <a:gd name="connsiteX3-215" fmla="*/ 576667 w 825245"/>
                  <a:gd name="connsiteY3-216" fmla="*/ 567444 h 774789"/>
                  <a:gd name="connsiteX4-217" fmla="*/ 587511 w 825245"/>
                  <a:gd name="connsiteY4-218" fmla="*/ 757120 h 774789"/>
                  <a:gd name="connsiteX5-219" fmla="*/ 248662 w 825245"/>
                  <a:gd name="connsiteY5-220" fmla="*/ 743369 h 774789"/>
                  <a:gd name="connsiteX6-221" fmla="*/ 260529 w 825245"/>
                  <a:gd name="connsiteY6-222" fmla="*/ 550784 h 774789"/>
                  <a:gd name="connsiteX7-223" fmla="*/ 2266 w 825245"/>
                  <a:gd name="connsiteY7-224" fmla="*/ 494917 h 774789"/>
                  <a:gd name="connsiteX0-225" fmla="*/ 2266 w 825245"/>
                  <a:gd name="connsiteY0-226" fmla="*/ 494917 h 769075"/>
                  <a:gd name="connsiteX1-227" fmla="*/ 434863 w 825245"/>
                  <a:gd name="connsiteY1-228" fmla="*/ 178 h 769075"/>
                  <a:gd name="connsiteX2-229" fmla="*/ 823296 w 825245"/>
                  <a:gd name="connsiteY2-230" fmla="*/ 532473 h 769075"/>
                  <a:gd name="connsiteX3-231" fmla="*/ 576667 w 825245"/>
                  <a:gd name="connsiteY3-232" fmla="*/ 567444 h 769075"/>
                  <a:gd name="connsiteX4-233" fmla="*/ 579181 w 825245"/>
                  <a:gd name="connsiteY4-234" fmla="*/ 747533 h 769075"/>
                  <a:gd name="connsiteX5-235" fmla="*/ 248662 w 825245"/>
                  <a:gd name="connsiteY5-236" fmla="*/ 743369 h 769075"/>
                  <a:gd name="connsiteX6-237" fmla="*/ 260529 w 825245"/>
                  <a:gd name="connsiteY6-238" fmla="*/ 550784 h 769075"/>
                  <a:gd name="connsiteX7-239" fmla="*/ 2266 w 825245"/>
                  <a:gd name="connsiteY7-240" fmla="*/ 494917 h 769075"/>
                  <a:gd name="connsiteX0-241" fmla="*/ 2266 w 825245"/>
                  <a:gd name="connsiteY0-242" fmla="*/ 494917 h 777907"/>
                  <a:gd name="connsiteX1-243" fmla="*/ 434863 w 825245"/>
                  <a:gd name="connsiteY1-244" fmla="*/ 178 h 777907"/>
                  <a:gd name="connsiteX2-245" fmla="*/ 823296 w 825245"/>
                  <a:gd name="connsiteY2-246" fmla="*/ 532473 h 777907"/>
                  <a:gd name="connsiteX3-247" fmla="*/ 576667 w 825245"/>
                  <a:gd name="connsiteY3-248" fmla="*/ 567444 h 777907"/>
                  <a:gd name="connsiteX4-249" fmla="*/ 579181 w 825245"/>
                  <a:gd name="connsiteY4-250" fmla="*/ 747533 h 777907"/>
                  <a:gd name="connsiteX5-251" fmla="*/ 248662 w 825245"/>
                  <a:gd name="connsiteY5-252" fmla="*/ 743369 h 777907"/>
                  <a:gd name="connsiteX6-253" fmla="*/ 260529 w 825245"/>
                  <a:gd name="connsiteY6-254" fmla="*/ 550784 h 777907"/>
                  <a:gd name="connsiteX7-255" fmla="*/ 2266 w 825245"/>
                  <a:gd name="connsiteY7-256" fmla="*/ 494917 h 777907"/>
                  <a:gd name="connsiteX0-257" fmla="*/ 2266 w 825245"/>
                  <a:gd name="connsiteY0-258" fmla="*/ 494917 h 782325"/>
                  <a:gd name="connsiteX1-259" fmla="*/ 434863 w 825245"/>
                  <a:gd name="connsiteY1-260" fmla="*/ 178 h 782325"/>
                  <a:gd name="connsiteX2-261" fmla="*/ 823296 w 825245"/>
                  <a:gd name="connsiteY2-262" fmla="*/ 532473 h 782325"/>
                  <a:gd name="connsiteX3-263" fmla="*/ 576667 w 825245"/>
                  <a:gd name="connsiteY3-264" fmla="*/ 567444 h 782325"/>
                  <a:gd name="connsiteX4-265" fmla="*/ 580949 w 825245"/>
                  <a:gd name="connsiteY4-266" fmla="*/ 754409 h 782325"/>
                  <a:gd name="connsiteX5-267" fmla="*/ 248662 w 825245"/>
                  <a:gd name="connsiteY5-268" fmla="*/ 743369 h 782325"/>
                  <a:gd name="connsiteX6-269" fmla="*/ 260529 w 825245"/>
                  <a:gd name="connsiteY6-270" fmla="*/ 550784 h 782325"/>
                  <a:gd name="connsiteX7-271" fmla="*/ 2266 w 825245"/>
                  <a:gd name="connsiteY7-272" fmla="*/ 494917 h 7823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25245"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grp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 name="椭圆 6"/>
              <p:cNvSpPr/>
              <p:nvPr/>
            </p:nvSpPr>
            <p:spPr>
              <a:xfrm flipV="1">
                <a:off x="4778196" y="2690720"/>
                <a:ext cx="600259" cy="616318"/>
              </a:xfrm>
              <a:custGeom>
                <a:avLst/>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1" fmla="*/ 517117 w 568806"/>
                  <a:gd name="connsiteY0-2" fmla="*/ 69800 h 638223"/>
                  <a:gd name="connsiteX1-3" fmla="*/ 553611 w 568806"/>
                  <a:gd name="connsiteY1-4" fmla="*/ 234550 h 638223"/>
                  <a:gd name="connsiteX2-5" fmla="*/ 149938 w 568806"/>
                  <a:gd name="connsiteY2-6" fmla="*/ 638223 h 638223"/>
                  <a:gd name="connsiteX3-7" fmla="*/ 0 w 568806"/>
                  <a:gd name="connsiteY3-8" fmla="*/ 606321 h 638223"/>
                  <a:gd name="connsiteX4-9" fmla="*/ 144942 w 568806"/>
                  <a:gd name="connsiteY4-10" fmla="*/ 454053 h 638223"/>
                  <a:gd name="connsiteX5-11" fmla="*/ 282530 w 568806"/>
                  <a:gd name="connsiteY5-12" fmla="*/ 589328 h 638223"/>
                  <a:gd name="connsiteX6-13" fmla="*/ 508811 w 568806"/>
                  <a:gd name="connsiteY6-14" fmla="*/ 345744 h 638223"/>
                  <a:gd name="connsiteX7-15" fmla="*/ 364873 w 568806"/>
                  <a:gd name="connsiteY7-16" fmla="*/ 226345 h 638223"/>
                  <a:gd name="connsiteX8-17" fmla="*/ 517117 w 568806"/>
                  <a:gd name="connsiteY8-18" fmla="*/ 69800 h 638223"/>
                  <a:gd name="connsiteX9-19" fmla="*/ 477366 w 568806"/>
                  <a:gd name="connsiteY9-20" fmla="*/ 0 h 638223"/>
                  <a:gd name="connsiteX10-21" fmla="*/ 483360 w 568806"/>
                  <a:gd name="connsiteY10-22" fmla="*/ 9658 h 638223"/>
                  <a:gd name="connsiteX11-23" fmla="*/ 472321 w 568806"/>
                  <a:gd name="connsiteY11-24" fmla="*/ 5192 h 638223"/>
                  <a:gd name="connsiteX12-25" fmla="*/ 568806 w 568806"/>
                  <a:gd name="connsiteY12-26" fmla="*/ 91440 h 638223"/>
                  <a:gd name="connsiteX0-27" fmla="*/ 517117 w 568806"/>
                  <a:gd name="connsiteY0-28" fmla="*/ 69800 h 638223"/>
                  <a:gd name="connsiteX1-29" fmla="*/ 553611 w 568806"/>
                  <a:gd name="connsiteY1-30" fmla="*/ 234550 h 638223"/>
                  <a:gd name="connsiteX2-31" fmla="*/ 149938 w 568806"/>
                  <a:gd name="connsiteY2-32" fmla="*/ 638223 h 638223"/>
                  <a:gd name="connsiteX3-33" fmla="*/ 0 w 568806"/>
                  <a:gd name="connsiteY3-34" fmla="*/ 606321 h 638223"/>
                  <a:gd name="connsiteX4-35" fmla="*/ 144942 w 568806"/>
                  <a:gd name="connsiteY4-36" fmla="*/ 454053 h 638223"/>
                  <a:gd name="connsiteX5-37" fmla="*/ 282530 w 568806"/>
                  <a:gd name="connsiteY5-38" fmla="*/ 589328 h 638223"/>
                  <a:gd name="connsiteX6-39" fmla="*/ 508811 w 568806"/>
                  <a:gd name="connsiteY6-40" fmla="*/ 345744 h 638223"/>
                  <a:gd name="connsiteX7-41" fmla="*/ 364873 w 568806"/>
                  <a:gd name="connsiteY7-42" fmla="*/ 226345 h 638223"/>
                  <a:gd name="connsiteX8-43" fmla="*/ 517117 w 568806"/>
                  <a:gd name="connsiteY8-44" fmla="*/ 69800 h 638223"/>
                  <a:gd name="connsiteX9-45" fmla="*/ 477366 w 568806"/>
                  <a:gd name="connsiteY9-46" fmla="*/ 0 h 638223"/>
                  <a:gd name="connsiteX10-47" fmla="*/ 483360 w 568806"/>
                  <a:gd name="connsiteY10-48" fmla="*/ 9658 h 638223"/>
                  <a:gd name="connsiteX11-49" fmla="*/ 568806 w 568806"/>
                  <a:gd name="connsiteY11-50" fmla="*/ 91440 h 638223"/>
                  <a:gd name="connsiteX0-51" fmla="*/ 517117 w 568806"/>
                  <a:gd name="connsiteY0-52" fmla="*/ 69800 h 638223"/>
                  <a:gd name="connsiteX1-53" fmla="*/ 553611 w 568806"/>
                  <a:gd name="connsiteY1-54" fmla="*/ 234550 h 638223"/>
                  <a:gd name="connsiteX2-55" fmla="*/ 149938 w 568806"/>
                  <a:gd name="connsiteY2-56" fmla="*/ 638223 h 638223"/>
                  <a:gd name="connsiteX3-57" fmla="*/ 0 w 568806"/>
                  <a:gd name="connsiteY3-58" fmla="*/ 606321 h 638223"/>
                  <a:gd name="connsiteX4-59" fmla="*/ 144942 w 568806"/>
                  <a:gd name="connsiteY4-60" fmla="*/ 454053 h 638223"/>
                  <a:gd name="connsiteX5-61" fmla="*/ 282530 w 568806"/>
                  <a:gd name="connsiteY5-62" fmla="*/ 589328 h 638223"/>
                  <a:gd name="connsiteX6-63" fmla="*/ 508811 w 568806"/>
                  <a:gd name="connsiteY6-64" fmla="*/ 345744 h 638223"/>
                  <a:gd name="connsiteX7-65" fmla="*/ 364873 w 568806"/>
                  <a:gd name="connsiteY7-66" fmla="*/ 226345 h 638223"/>
                  <a:gd name="connsiteX8-67" fmla="*/ 517117 w 568806"/>
                  <a:gd name="connsiteY8-68" fmla="*/ 69800 h 638223"/>
                  <a:gd name="connsiteX9-69" fmla="*/ 477366 w 568806"/>
                  <a:gd name="connsiteY9-70" fmla="*/ 0 h 638223"/>
                  <a:gd name="connsiteX10-71" fmla="*/ 568806 w 568806"/>
                  <a:gd name="connsiteY10-72" fmla="*/ 91440 h 638223"/>
                  <a:gd name="connsiteX0-73" fmla="*/ 517117 w 553611"/>
                  <a:gd name="connsiteY0-74" fmla="*/ 0 h 568423"/>
                  <a:gd name="connsiteX1-75" fmla="*/ 553611 w 553611"/>
                  <a:gd name="connsiteY1-76" fmla="*/ 164750 h 568423"/>
                  <a:gd name="connsiteX2-77" fmla="*/ 149938 w 553611"/>
                  <a:gd name="connsiteY2-78" fmla="*/ 568423 h 568423"/>
                  <a:gd name="connsiteX3-79" fmla="*/ 0 w 553611"/>
                  <a:gd name="connsiteY3-80" fmla="*/ 536521 h 568423"/>
                  <a:gd name="connsiteX4-81" fmla="*/ 144942 w 553611"/>
                  <a:gd name="connsiteY4-82" fmla="*/ 384253 h 568423"/>
                  <a:gd name="connsiteX5-83" fmla="*/ 282530 w 553611"/>
                  <a:gd name="connsiteY5-84" fmla="*/ 519528 h 568423"/>
                  <a:gd name="connsiteX6-85" fmla="*/ 508811 w 553611"/>
                  <a:gd name="connsiteY6-86" fmla="*/ 275944 h 568423"/>
                  <a:gd name="connsiteX7-87" fmla="*/ 364873 w 553611"/>
                  <a:gd name="connsiteY7-88" fmla="*/ 156545 h 568423"/>
                  <a:gd name="connsiteX8-89" fmla="*/ 517117 w 553611"/>
                  <a:gd name="connsiteY8-90" fmla="*/ 0 h 5684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grp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12" name="TextBox 11"/>
            <p:cNvSpPr txBox="1"/>
            <p:nvPr/>
          </p:nvSpPr>
          <p:spPr>
            <a:xfrm rot="3232695" flipV="1">
              <a:off x="4773021" y="2856976"/>
              <a:ext cx="471461" cy="444108"/>
            </a:xfrm>
            <a:prstGeom prst="rect">
              <a:avLst/>
            </a:prstGeom>
            <a:grpFill/>
          </p:spPr>
          <p:txBody>
            <a:bodyPr>
              <a:spAutoFit/>
            </a:bodyPr>
            <a:lstStyle/>
            <a:p>
              <a:pPr algn="ctr" fontAlgn="auto">
                <a:spcBef>
                  <a:spcPts val="0"/>
                </a:spcBef>
                <a:spcAft>
                  <a:spcPts val="0"/>
                </a:spcAft>
                <a:defRPr/>
              </a:pPr>
              <a:r>
                <a:rPr lang="en-US" altLang="zh-CN"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a:t>
              </a:r>
              <a:endParaRPr lang="zh-CN" altLang="en-US"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5" name="组合 14"/>
          <p:cNvGrpSpPr/>
          <p:nvPr/>
        </p:nvGrpSpPr>
        <p:grpSpPr bwMode="auto">
          <a:xfrm>
            <a:off x="4807135" y="2626950"/>
            <a:ext cx="868103" cy="880829"/>
            <a:chOff x="5690864" y="2629916"/>
            <a:chExt cx="835088" cy="846575"/>
          </a:xfrm>
          <a:solidFill>
            <a:srgbClr val="92D050"/>
          </a:solidFill>
        </p:grpSpPr>
        <p:grpSp>
          <p:nvGrpSpPr>
            <p:cNvPr id="16" name="组合 15"/>
            <p:cNvGrpSpPr/>
            <p:nvPr/>
          </p:nvGrpSpPr>
          <p:grpSpPr bwMode="auto">
            <a:xfrm>
              <a:off x="5690864" y="2629916"/>
              <a:ext cx="835088" cy="846575"/>
              <a:chOff x="5622181" y="2709289"/>
              <a:chExt cx="835088" cy="846575"/>
            </a:xfrm>
            <a:grpFill/>
          </p:grpSpPr>
          <p:sp>
            <p:nvSpPr>
              <p:cNvPr id="18" name="上箭头 1"/>
              <p:cNvSpPr/>
              <p:nvPr/>
            </p:nvSpPr>
            <p:spPr>
              <a:xfrm rot="7888233">
                <a:off x="5653605" y="2752201"/>
                <a:ext cx="825438" cy="781888"/>
              </a:xfrm>
              <a:custGeom>
                <a:avLst/>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1" fmla="*/ 0 w 670624"/>
                  <a:gd name="connsiteY0-2" fmla="*/ 519566 h 735489"/>
                  <a:gd name="connsiteX1-3" fmla="*/ 335312 w 670624"/>
                  <a:gd name="connsiteY1-4" fmla="*/ 0 h 735489"/>
                  <a:gd name="connsiteX2-5" fmla="*/ 670624 w 670624"/>
                  <a:gd name="connsiteY2-6" fmla="*/ 519566 h 735489"/>
                  <a:gd name="connsiteX3-7" fmla="*/ 502968 w 670624"/>
                  <a:gd name="connsiteY3-8" fmla="*/ 519566 h 735489"/>
                  <a:gd name="connsiteX4-9" fmla="*/ 502968 w 670624"/>
                  <a:gd name="connsiteY4-10" fmla="*/ 735489 h 735489"/>
                  <a:gd name="connsiteX5-11" fmla="*/ 167656 w 670624"/>
                  <a:gd name="connsiteY5-12" fmla="*/ 735489 h 735489"/>
                  <a:gd name="connsiteX6-13" fmla="*/ 167656 w 670624"/>
                  <a:gd name="connsiteY6-14" fmla="*/ 519566 h 735489"/>
                  <a:gd name="connsiteX7-15" fmla="*/ 0 w 670624"/>
                  <a:gd name="connsiteY7-16" fmla="*/ 519566 h 735489"/>
                  <a:gd name="connsiteX0-17" fmla="*/ 3128 w 673752"/>
                  <a:gd name="connsiteY0-18" fmla="*/ 519566 h 735489"/>
                  <a:gd name="connsiteX1-19" fmla="*/ 338440 w 673752"/>
                  <a:gd name="connsiteY1-20" fmla="*/ 0 h 735489"/>
                  <a:gd name="connsiteX2-21" fmla="*/ 673752 w 673752"/>
                  <a:gd name="connsiteY2-22" fmla="*/ 519566 h 735489"/>
                  <a:gd name="connsiteX3-23" fmla="*/ 506096 w 673752"/>
                  <a:gd name="connsiteY3-24" fmla="*/ 519566 h 735489"/>
                  <a:gd name="connsiteX4-25" fmla="*/ 506096 w 673752"/>
                  <a:gd name="connsiteY4-26" fmla="*/ 735489 h 735489"/>
                  <a:gd name="connsiteX5-27" fmla="*/ 170784 w 673752"/>
                  <a:gd name="connsiteY5-28" fmla="*/ 735489 h 735489"/>
                  <a:gd name="connsiteX6-29" fmla="*/ 170784 w 673752"/>
                  <a:gd name="connsiteY6-30" fmla="*/ 519566 h 735489"/>
                  <a:gd name="connsiteX7-31" fmla="*/ 3128 w 673752"/>
                  <a:gd name="connsiteY7-32" fmla="*/ 519566 h 735489"/>
                  <a:gd name="connsiteX0-33" fmla="*/ 3128 w 681059"/>
                  <a:gd name="connsiteY0-34" fmla="*/ 519566 h 735489"/>
                  <a:gd name="connsiteX1-35" fmla="*/ 338440 w 681059"/>
                  <a:gd name="connsiteY1-36" fmla="*/ 0 h 735489"/>
                  <a:gd name="connsiteX2-37" fmla="*/ 673752 w 681059"/>
                  <a:gd name="connsiteY2-38" fmla="*/ 519566 h 735489"/>
                  <a:gd name="connsiteX3-39" fmla="*/ 506096 w 681059"/>
                  <a:gd name="connsiteY3-40" fmla="*/ 519566 h 735489"/>
                  <a:gd name="connsiteX4-41" fmla="*/ 506096 w 681059"/>
                  <a:gd name="connsiteY4-42" fmla="*/ 735489 h 735489"/>
                  <a:gd name="connsiteX5-43" fmla="*/ 170784 w 681059"/>
                  <a:gd name="connsiteY5-44" fmla="*/ 735489 h 735489"/>
                  <a:gd name="connsiteX6-45" fmla="*/ 170784 w 681059"/>
                  <a:gd name="connsiteY6-46" fmla="*/ 519566 h 735489"/>
                  <a:gd name="connsiteX7-47" fmla="*/ 3128 w 681059"/>
                  <a:gd name="connsiteY7-48" fmla="*/ 519566 h 735489"/>
                  <a:gd name="connsiteX0-49" fmla="*/ 2778 w 704531"/>
                  <a:gd name="connsiteY0-50" fmla="*/ 473003 h 735602"/>
                  <a:gd name="connsiteX1-51" fmla="*/ 361824 w 704531"/>
                  <a:gd name="connsiteY1-52" fmla="*/ 113 h 735602"/>
                  <a:gd name="connsiteX2-53" fmla="*/ 697136 w 704531"/>
                  <a:gd name="connsiteY2-54" fmla="*/ 519679 h 735602"/>
                  <a:gd name="connsiteX3-55" fmla="*/ 529480 w 704531"/>
                  <a:gd name="connsiteY3-56" fmla="*/ 519679 h 735602"/>
                  <a:gd name="connsiteX4-57" fmla="*/ 529480 w 704531"/>
                  <a:gd name="connsiteY4-58" fmla="*/ 735602 h 735602"/>
                  <a:gd name="connsiteX5-59" fmla="*/ 194168 w 704531"/>
                  <a:gd name="connsiteY5-60" fmla="*/ 735602 h 735602"/>
                  <a:gd name="connsiteX6-61" fmla="*/ 194168 w 704531"/>
                  <a:gd name="connsiteY6-62" fmla="*/ 519679 h 735602"/>
                  <a:gd name="connsiteX7-63" fmla="*/ 2778 w 704531"/>
                  <a:gd name="connsiteY7-64" fmla="*/ 473003 h 735602"/>
                  <a:gd name="connsiteX0-65" fmla="*/ 2204 w 759173"/>
                  <a:gd name="connsiteY0-66" fmla="*/ 487091 h 735543"/>
                  <a:gd name="connsiteX1-67" fmla="*/ 416256 w 759173"/>
                  <a:gd name="connsiteY1-68" fmla="*/ 54 h 735543"/>
                  <a:gd name="connsiteX2-69" fmla="*/ 751568 w 759173"/>
                  <a:gd name="connsiteY2-70" fmla="*/ 519620 h 735543"/>
                  <a:gd name="connsiteX3-71" fmla="*/ 583912 w 759173"/>
                  <a:gd name="connsiteY3-72" fmla="*/ 519620 h 735543"/>
                  <a:gd name="connsiteX4-73" fmla="*/ 583912 w 759173"/>
                  <a:gd name="connsiteY4-74" fmla="*/ 735543 h 735543"/>
                  <a:gd name="connsiteX5-75" fmla="*/ 248600 w 759173"/>
                  <a:gd name="connsiteY5-76" fmla="*/ 735543 h 735543"/>
                  <a:gd name="connsiteX6-77" fmla="*/ 248600 w 759173"/>
                  <a:gd name="connsiteY6-78" fmla="*/ 519620 h 735543"/>
                  <a:gd name="connsiteX7-79" fmla="*/ 2204 w 759173"/>
                  <a:gd name="connsiteY7-80" fmla="*/ 487091 h 735543"/>
                  <a:gd name="connsiteX0-81" fmla="*/ 2204 w 810726"/>
                  <a:gd name="connsiteY0-82" fmla="*/ 487184 h 735636"/>
                  <a:gd name="connsiteX1-83" fmla="*/ 416256 w 810726"/>
                  <a:gd name="connsiteY1-84" fmla="*/ 147 h 735636"/>
                  <a:gd name="connsiteX2-85" fmla="*/ 804061 w 810726"/>
                  <a:gd name="connsiteY2-86" fmla="*/ 541399 h 735636"/>
                  <a:gd name="connsiteX3-87" fmla="*/ 583912 w 810726"/>
                  <a:gd name="connsiteY3-88" fmla="*/ 519713 h 735636"/>
                  <a:gd name="connsiteX4-89" fmla="*/ 583912 w 810726"/>
                  <a:gd name="connsiteY4-90" fmla="*/ 735636 h 735636"/>
                  <a:gd name="connsiteX5-91" fmla="*/ 248600 w 810726"/>
                  <a:gd name="connsiteY5-92" fmla="*/ 735636 h 735636"/>
                  <a:gd name="connsiteX6-93" fmla="*/ 248600 w 810726"/>
                  <a:gd name="connsiteY6-94" fmla="*/ 519713 h 735636"/>
                  <a:gd name="connsiteX7-95" fmla="*/ 2204 w 810726"/>
                  <a:gd name="connsiteY7-96" fmla="*/ 487184 h 735636"/>
                  <a:gd name="connsiteX0-97" fmla="*/ 1845 w 810367"/>
                  <a:gd name="connsiteY0-98" fmla="*/ 487185 h 735637"/>
                  <a:gd name="connsiteX1-99" fmla="*/ 415897 w 810367"/>
                  <a:gd name="connsiteY1-100" fmla="*/ 148 h 735637"/>
                  <a:gd name="connsiteX2-101" fmla="*/ 803702 w 810367"/>
                  <a:gd name="connsiteY2-102" fmla="*/ 541400 h 735637"/>
                  <a:gd name="connsiteX3-103" fmla="*/ 583553 w 810367"/>
                  <a:gd name="connsiteY3-104" fmla="*/ 519714 h 735637"/>
                  <a:gd name="connsiteX4-105" fmla="*/ 583553 w 810367"/>
                  <a:gd name="connsiteY4-106" fmla="*/ 735637 h 735637"/>
                  <a:gd name="connsiteX5-107" fmla="*/ 248241 w 810367"/>
                  <a:gd name="connsiteY5-108" fmla="*/ 735637 h 735637"/>
                  <a:gd name="connsiteX6-109" fmla="*/ 260108 w 810367"/>
                  <a:gd name="connsiteY6-110" fmla="*/ 543052 h 735637"/>
                  <a:gd name="connsiteX7-111" fmla="*/ 1845 w 810367"/>
                  <a:gd name="connsiteY7-112" fmla="*/ 487185 h 735637"/>
                  <a:gd name="connsiteX0-113" fmla="*/ 1845 w 806795"/>
                  <a:gd name="connsiteY0-114" fmla="*/ 487185 h 735637"/>
                  <a:gd name="connsiteX1-115" fmla="*/ 415897 w 806795"/>
                  <a:gd name="connsiteY1-116" fmla="*/ 148 h 735637"/>
                  <a:gd name="connsiteX2-117" fmla="*/ 803702 w 806795"/>
                  <a:gd name="connsiteY2-118" fmla="*/ 541400 h 735637"/>
                  <a:gd name="connsiteX3-119" fmla="*/ 585833 w 806795"/>
                  <a:gd name="connsiteY3-120" fmla="*/ 551382 h 735637"/>
                  <a:gd name="connsiteX4-121" fmla="*/ 583553 w 806795"/>
                  <a:gd name="connsiteY4-122" fmla="*/ 735637 h 735637"/>
                  <a:gd name="connsiteX5-123" fmla="*/ 248241 w 806795"/>
                  <a:gd name="connsiteY5-124" fmla="*/ 735637 h 735637"/>
                  <a:gd name="connsiteX6-125" fmla="*/ 260108 w 806795"/>
                  <a:gd name="connsiteY6-126" fmla="*/ 543052 h 735637"/>
                  <a:gd name="connsiteX7-127" fmla="*/ 1845 w 806795"/>
                  <a:gd name="connsiteY7-128" fmla="*/ 487185 h 735637"/>
                  <a:gd name="connsiteX0-129" fmla="*/ 1845 w 825693"/>
                  <a:gd name="connsiteY0-130" fmla="*/ 487110 h 735562"/>
                  <a:gd name="connsiteX1-131" fmla="*/ 415897 w 825693"/>
                  <a:gd name="connsiteY1-132" fmla="*/ 73 h 735562"/>
                  <a:gd name="connsiteX2-133" fmla="*/ 822875 w 825693"/>
                  <a:gd name="connsiteY2-134" fmla="*/ 524666 h 735562"/>
                  <a:gd name="connsiteX3-135" fmla="*/ 585833 w 825693"/>
                  <a:gd name="connsiteY3-136" fmla="*/ 551307 h 735562"/>
                  <a:gd name="connsiteX4-137" fmla="*/ 583553 w 825693"/>
                  <a:gd name="connsiteY4-138" fmla="*/ 735562 h 735562"/>
                  <a:gd name="connsiteX5-139" fmla="*/ 248241 w 825693"/>
                  <a:gd name="connsiteY5-140" fmla="*/ 735562 h 735562"/>
                  <a:gd name="connsiteX6-141" fmla="*/ 260108 w 825693"/>
                  <a:gd name="connsiteY6-142" fmla="*/ 542977 h 735562"/>
                  <a:gd name="connsiteX7-143" fmla="*/ 1845 w 825693"/>
                  <a:gd name="connsiteY7-144" fmla="*/ 487110 h 735562"/>
                  <a:gd name="connsiteX0-145" fmla="*/ 1845 w 825693"/>
                  <a:gd name="connsiteY0-146" fmla="*/ 487110 h 759117"/>
                  <a:gd name="connsiteX1-147" fmla="*/ 415897 w 825693"/>
                  <a:gd name="connsiteY1-148" fmla="*/ 73 h 759117"/>
                  <a:gd name="connsiteX2-149" fmla="*/ 822875 w 825693"/>
                  <a:gd name="connsiteY2-150" fmla="*/ 524666 h 759117"/>
                  <a:gd name="connsiteX3-151" fmla="*/ 585833 w 825693"/>
                  <a:gd name="connsiteY3-152" fmla="*/ 551307 h 759117"/>
                  <a:gd name="connsiteX4-153" fmla="*/ 583553 w 825693"/>
                  <a:gd name="connsiteY4-154" fmla="*/ 735562 h 759117"/>
                  <a:gd name="connsiteX5-155" fmla="*/ 248241 w 825693"/>
                  <a:gd name="connsiteY5-156" fmla="*/ 735562 h 759117"/>
                  <a:gd name="connsiteX6-157" fmla="*/ 260108 w 825693"/>
                  <a:gd name="connsiteY6-158" fmla="*/ 542977 h 759117"/>
                  <a:gd name="connsiteX7-159" fmla="*/ 1845 w 825693"/>
                  <a:gd name="connsiteY7-160" fmla="*/ 487110 h 759117"/>
                  <a:gd name="connsiteX0-161" fmla="*/ 1845 w 825693"/>
                  <a:gd name="connsiteY0-162" fmla="*/ 487110 h 766982"/>
                  <a:gd name="connsiteX1-163" fmla="*/ 415897 w 825693"/>
                  <a:gd name="connsiteY1-164" fmla="*/ 73 h 766982"/>
                  <a:gd name="connsiteX2-165" fmla="*/ 822875 w 825693"/>
                  <a:gd name="connsiteY2-166" fmla="*/ 524666 h 766982"/>
                  <a:gd name="connsiteX3-167" fmla="*/ 585833 w 825693"/>
                  <a:gd name="connsiteY3-168" fmla="*/ 551307 h 766982"/>
                  <a:gd name="connsiteX4-169" fmla="*/ 587090 w 825693"/>
                  <a:gd name="connsiteY4-170" fmla="*/ 749313 h 766982"/>
                  <a:gd name="connsiteX5-171" fmla="*/ 248241 w 825693"/>
                  <a:gd name="connsiteY5-172" fmla="*/ 735562 h 766982"/>
                  <a:gd name="connsiteX6-173" fmla="*/ 260108 w 825693"/>
                  <a:gd name="connsiteY6-174" fmla="*/ 542977 h 766982"/>
                  <a:gd name="connsiteX7-175" fmla="*/ 1845 w 825693"/>
                  <a:gd name="connsiteY7-176" fmla="*/ 487110 h 766982"/>
                  <a:gd name="connsiteX0-177" fmla="*/ 2266 w 825590"/>
                  <a:gd name="connsiteY0-178" fmla="*/ 494810 h 774682"/>
                  <a:gd name="connsiteX1-179" fmla="*/ 434863 w 825590"/>
                  <a:gd name="connsiteY1-180" fmla="*/ 71 h 774682"/>
                  <a:gd name="connsiteX2-181" fmla="*/ 823296 w 825590"/>
                  <a:gd name="connsiteY2-182" fmla="*/ 532366 h 774682"/>
                  <a:gd name="connsiteX3-183" fmla="*/ 586254 w 825590"/>
                  <a:gd name="connsiteY3-184" fmla="*/ 559007 h 774682"/>
                  <a:gd name="connsiteX4-185" fmla="*/ 587511 w 825590"/>
                  <a:gd name="connsiteY4-186" fmla="*/ 757013 h 774682"/>
                  <a:gd name="connsiteX5-187" fmla="*/ 248662 w 825590"/>
                  <a:gd name="connsiteY5-188" fmla="*/ 743262 h 774682"/>
                  <a:gd name="connsiteX6-189" fmla="*/ 260529 w 825590"/>
                  <a:gd name="connsiteY6-190" fmla="*/ 550677 h 774682"/>
                  <a:gd name="connsiteX7-191" fmla="*/ 2266 w 825590"/>
                  <a:gd name="connsiteY7-192" fmla="*/ 494810 h 774682"/>
                  <a:gd name="connsiteX0-193" fmla="*/ 2266 w 825590"/>
                  <a:gd name="connsiteY0-194" fmla="*/ 494916 h 774788"/>
                  <a:gd name="connsiteX1-195" fmla="*/ 434863 w 825590"/>
                  <a:gd name="connsiteY1-196" fmla="*/ 177 h 774788"/>
                  <a:gd name="connsiteX2-197" fmla="*/ 823296 w 825590"/>
                  <a:gd name="connsiteY2-198" fmla="*/ 532472 h 774788"/>
                  <a:gd name="connsiteX3-199" fmla="*/ 586254 w 825590"/>
                  <a:gd name="connsiteY3-200" fmla="*/ 559113 h 774788"/>
                  <a:gd name="connsiteX4-201" fmla="*/ 587511 w 825590"/>
                  <a:gd name="connsiteY4-202" fmla="*/ 757119 h 774788"/>
                  <a:gd name="connsiteX5-203" fmla="*/ 248662 w 825590"/>
                  <a:gd name="connsiteY5-204" fmla="*/ 743368 h 774788"/>
                  <a:gd name="connsiteX6-205" fmla="*/ 260529 w 825590"/>
                  <a:gd name="connsiteY6-206" fmla="*/ 550783 h 774788"/>
                  <a:gd name="connsiteX7-207" fmla="*/ 2266 w 825590"/>
                  <a:gd name="connsiteY7-208" fmla="*/ 494916 h 774788"/>
                  <a:gd name="connsiteX0-209" fmla="*/ 2266 w 825245"/>
                  <a:gd name="connsiteY0-210" fmla="*/ 494917 h 774789"/>
                  <a:gd name="connsiteX1-211" fmla="*/ 434863 w 825245"/>
                  <a:gd name="connsiteY1-212" fmla="*/ 178 h 774789"/>
                  <a:gd name="connsiteX2-213" fmla="*/ 823296 w 825245"/>
                  <a:gd name="connsiteY2-214" fmla="*/ 532473 h 774789"/>
                  <a:gd name="connsiteX3-215" fmla="*/ 576667 w 825245"/>
                  <a:gd name="connsiteY3-216" fmla="*/ 567444 h 774789"/>
                  <a:gd name="connsiteX4-217" fmla="*/ 587511 w 825245"/>
                  <a:gd name="connsiteY4-218" fmla="*/ 757120 h 774789"/>
                  <a:gd name="connsiteX5-219" fmla="*/ 248662 w 825245"/>
                  <a:gd name="connsiteY5-220" fmla="*/ 743369 h 774789"/>
                  <a:gd name="connsiteX6-221" fmla="*/ 260529 w 825245"/>
                  <a:gd name="connsiteY6-222" fmla="*/ 550784 h 774789"/>
                  <a:gd name="connsiteX7-223" fmla="*/ 2266 w 825245"/>
                  <a:gd name="connsiteY7-224" fmla="*/ 494917 h 774789"/>
                  <a:gd name="connsiteX0-225" fmla="*/ 2266 w 825245"/>
                  <a:gd name="connsiteY0-226" fmla="*/ 494917 h 769075"/>
                  <a:gd name="connsiteX1-227" fmla="*/ 434863 w 825245"/>
                  <a:gd name="connsiteY1-228" fmla="*/ 178 h 769075"/>
                  <a:gd name="connsiteX2-229" fmla="*/ 823296 w 825245"/>
                  <a:gd name="connsiteY2-230" fmla="*/ 532473 h 769075"/>
                  <a:gd name="connsiteX3-231" fmla="*/ 576667 w 825245"/>
                  <a:gd name="connsiteY3-232" fmla="*/ 567444 h 769075"/>
                  <a:gd name="connsiteX4-233" fmla="*/ 579181 w 825245"/>
                  <a:gd name="connsiteY4-234" fmla="*/ 747533 h 769075"/>
                  <a:gd name="connsiteX5-235" fmla="*/ 248662 w 825245"/>
                  <a:gd name="connsiteY5-236" fmla="*/ 743369 h 769075"/>
                  <a:gd name="connsiteX6-237" fmla="*/ 260529 w 825245"/>
                  <a:gd name="connsiteY6-238" fmla="*/ 550784 h 769075"/>
                  <a:gd name="connsiteX7-239" fmla="*/ 2266 w 825245"/>
                  <a:gd name="connsiteY7-240" fmla="*/ 494917 h 769075"/>
                  <a:gd name="connsiteX0-241" fmla="*/ 2266 w 825245"/>
                  <a:gd name="connsiteY0-242" fmla="*/ 494917 h 777907"/>
                  <a:gd name="connsiteX1-243" fmla="*/ 434863 w 825245"/>
                  <a:gd name="connsiteY1-244" fmla="*/ 178 h 777907"/>
                  <a:gd name="connsiteX2-245" fmla="*/ 823296 w 825245"/>
                  <a:gd name="connsiteY2-246" fmla="*/ 532473 h 777907"/>
                  <a:gd name="connsiteX3-247" fmla="*/ 576667 w 825245"/>
                  <a:gd name="connsiteY3-248" fmla="*/ 567444 h 777907"/>
                  <a:gd name="connsiteX4-249" fmla="*/ 579181 w 825245"/>
                  <a:gd name="connsiteY4-250" fmla="*/ 747533 h 777907"/>
                  <a:gd name="connsiteX5-251" fmla="*/ 248662 w 825245"/>
                  <a:gd name="connsiteY5-252" fmla="*/ 743369 h 777907"/>
                  <a:gd name="connsiteX6-253" fmla="*/ 260529 w 825245"/>
                  <a:gd name="connsiteY6-254" fmla="*/ 550784 h 777907"/>
                  <a:gd name="connsiteX7-255" fmla="*/ 2266 w 825245"/>
                  <a:gd name="connsiteY7-256" fmla="*/ 494917 h 777907"/>
                  <a:gd name="connsiteX0-257" fmla="*/ 2266 w 825245"/>
                  <a:gd name="connsiteY0-258" fmla="*/ 494917 h 782325"/>
                  <a:gd name="connsiteX1-259" fmla="*/ 434863 w 825245"/>
                  <a:gd name="connsiteY1-260" fmla="*/ 178 h 782325"/>
                  <a:gd name="connsiteX2-261" fmla="*/ 823296 w 825245"/>
                  <a:gd name="connsiteY2-262" fmla="*/ 532473 h 782325"/>
                  <a:gd name="connsiteX3-263" fmla="*/ 576667 w 825245"/>
                  <a:gd name="connsiteY3-264" fmla="*/ 567444 h 782325"/>
                  <a:gd name="connsiteX4-265" fmla="*/ 580949 w 825245"/>
                  <a:gd name="connsiteY4-266" fmla="*/ 754409 h 782325"/>
                  <a:gd name="connsiteX5-267" fmla="*/ 248662 w 825245"/>
                  <a:gd name="connsiteY5-268" fmla="*/ 743369 h 782325"/>
                  <a:gd name="connsiteX6-269" fmla="*/ 260529 w 825245"/>
                  <a:gd name="connsiteY6-270" fmla="*/ 550784 h 782325"/>
                  <a:gd name="connsiteX7-271" fmla="*/ 2266 w 825245"/>
                  <a:gd name="connsiteY7-272" fmla="*/ 494917 h 7823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25245"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grp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 name="椭圆 6"/>
              <p:cNvSpPr/>
              <p:nvPr/>
            </p:nvSpPr>
            <p:spPr>
              <a:xfrm flipH="1" flipV="1">
                <a:off x="5622181" y="2709289"/>
                <a:ext cx="600258" cy="616318"/>
              </a:xfrm>
              <a:custGeom>
                <a:avLst/>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1" fmla="*/ 517117 w 568806"/>
                  <a:gd name="connsiteY0-2" fmla="*/ 69800 h 638223"/>
                  <a:gd name="connsiteX1-3" fmla="*/ 553611 w 568806"/>
                  <a:gd name="connsiteY1-4" fmla="*/ 234550 h 638223"/>
                  <a:gd name="connsiteX2-5" fmla="*/ 149938 w 568806"/>
                  <a:gd name="connsiteY2-6" fmla="*/ 638223 h 638223"/>
                  <a:gd name="connsiteX3-7" fmla="*/ 0 w 568806"/>
                  <a:gd name="connsiteY3-8" fmla="*/ 606321 h 638223"/>
                  <a:gd name="connsiteX4-9" fmla="*/ 144942 w 568806"/>
                  <a:gd name="connsiteY4-10" fmla="*/ 454053 h 638223"/>
                  <a:gd name="connsiteX5-11" fmla="*/ 282530 w 568806"/>
                  <a:gd name="connsiteY5-12" fmla="*/ 589328 h 638223"/>
                  <a:gd name="connsiteX6-13" fmla="*/ 508811 w 568806"/>
                  <a:gd name="connsiteY6-14" fmla="*/ 345744 h 638223"/>
                  <a:gd name="connsiteX7-15" fmla="*/ 364873 w 568806"/>
                  <a:gd name="connsiteY7-16" fmla="*/ 226345 h 638223"/>
                  <a:gd name="connsiteX8-17" fmla="*/ 517117 w 568806"/>
                  <a:gd name="connsiteY8-18" fmla="*/ 69800 h 638223"/>
                  <a:gd name="connsiteX9-19" fmla="*/ 477366 w 568806"/>
                  <a:gd name="connsiteY9-20" fmla="*/ 0 h 638223"/>
                  <a:gd name="connsiteX10-21" fmla="*/ 483360 w 568806"/>
                  <a:gd name="connsiteY10-22" fmla="*/ 9658 h 638223"/>
                  <a:gd name="connsiteX11-23" fmla="*/ 472321 w 568806"/>
                  <a:gd name="connsiteY11-24" fmla="*/ 5192 h 638223"/>
                  <a:gd name="connsiteX12-25" fmla="*/ 568806 w 568806"/>
                  <a:gd name="connsiteY12-26" fmla="*/ 91440 h 638223"/>
                  <a:gd name="connsiteX0-27" fmla="*/ 517117 w 568806"/>
                  <a:gd name="connsiteY0-28" fmla="*/ 69800 h 638223"/>
                  <a:gd name="connsiteX1-29" fmla="*/ 553611 w 568806"/>
                  <a:gd name="connsiteY1-30" fmla="*/ 234550 h 638223"/>
                  <a:gd name="connsiteX2-31" fmla="*/ 149938 w 568806"/>
                  <a:gd name="connsiteY2-32" fmla="*/ 638223 h 638223"/>
                  <a:gd name="connsiteX3-33" fmla="*/ 0 w 568806"/>
                  <a:gd name="connsiteY3-34" fmla="*/ 606321 h 638223"/>
                  <a:gd name="connsiteX4-35" fmla="*/ 144942 w 568806"/>
                  <a:gd name="connsiteY4-36" fmla="*/ 454053 h 638223"/>
                  <a:gd name="connsiteX5-37" fmla="*/ 282530 w 568806"/>
                  <a:gd name="connsiteY5-38" fmla="*/ 589328 h 638223"/>
                  <a:gd name="connsiteX6-39" fmla="*/ 508811 w 568806"/>
                  <a:gd name="connsiteY6-40" fmla="*/ 345744 h 638223"/>
                  <a:gd name="connsiteX7-41" fmla="*/ 364873 w 568806"/>
                  <a:gd name="connsiteY7-42" fmla="*/ 226345 h 638223"/>
                  <a:gd name="connsiteX8-43" fmla="*/ 517117 w 568806"/>
                  <a:gd name="connsiteY8-44" fmla="*/ 69800 h 638223"/>
                  <a:gd name="connsiteX9-45" fmla="*/ 477366 w 568806"/>
                  <a:gd name="connsiteY9-46" fmla="*/ 0 h 638223"/>
                  <a:gd name="connsiteX10-47" fmla="*/ 483360 w 568806"/>
                  <a:gd name="connsiteY10-48" fmla="*/ 9658 h 638223"/>
                  <a:gd name="connsiteX11-49" fmla="*/ 568806 w 568806"/>
                  <a:gd name="connsiteY11-50" fmla="*/ 91440 h 638223"/>
                  <a:gd name="connsiteX0-51" fmla="*/ 517117 w 568806"/>
                  <a:gd name="connsiteY0-52" fmla="*/ 69800 h 638223"/>
                  <a:gd name="connsiteX1-53" fmla="*/ 553611 w 568806"/>
                  <a:gd name="connsiteY1-54" fmla="*/ 234550 h 638223"/>
                  <a:gd name="connsiteX2-55" fmla="*/ 149938 w 568806"/>
                  <a:gd name="connsiteY2-56" fmla="*/ 638223 h 638223"/>
                  <a:gd name="connsiteX3-57" fmla="*/ 0 w 568806"/>
                  <a:gd name="connsiteY3-58" fmla="*/ 606321 h 638223"/>
                  <a:gd name="connsiteX4-59" fmla="*/ 144942 w 568806"/>
                  <a:gd name="connsiteY4-60" fmla="*/ 454053 h 638223"/>
                  <a:gd name="connsiteX5-61" fmla="*/ 282530 w 568806"/>
                  <a:gd name="connsiteY5-62" fmla="*/ 589328 h 638223"/>
                  <a:gd name="connsiteX6-63" fmla="*/ 508811 w 568806"/>
                  <a:gd name="connsiteY6-64" fmla="*/ 345744 h 638223"/>
                  <a:gd name="connsiteX7-65" fmla="*/ 364873 w 568806"/>
                  <a:gd name="connsiteY7-66" fmla="*/ 226345 h 638223"/>
                  <a:gd name="connsiteX8-67" fmla="*/ 517117 w 568806"/>
                  <a:gd name="connsiteY8-68" fmla="*/ 69800 h 638223"/>
                  <a:gd name="connsiteX9-69" fmla="*/ 477366 w 568806"/>
                  <a:gd name="connsiteY9-70" fmla="*/ 0 h 638223"/>
                  <a:gd name="connsiteX10-71" fmla="*/ 568806 w 568806"/>
                  <a:gd name="connsiteY10-72" fmla="*/ 91440 h 638223"/>
                  <a:gd name="connsiteX0-73" fmla="*/ 517117 w 553611"/>
                  <a:gd name="connsiteY0-74" fmla="*/ 0 h 568423"/>
                  <a:gd name="connsiteX1-75" fmla="*/ 553611 w 553611"/>
                  <a:gd name="connsiteY1-76" fmla="*/ 164750 h 568423"/>
                  <a:gd name="connsiteX2-77" fmla="*/ 149938 w 553611"/>
                  <a:gd name="connsiteY2-78" fmla="*/ 568423 h 568423"/>
                  <a:gd name="connsiteX3-79" fmla="*/ 0 w 553611"/>
                  <a:gd name="connsiteY3-80" fmla="*/ 536521 h 568423"/>
                  <a:gd name="connsiteX4-81" fmla="*/ 144942 w 553611"/>
                  <a:gd name="connsiteY4-82" fmla="*/ 384253 h 568423"/>
                  <a:gd name="connsiteX5-83" fmla="*/ 282530 w 553611"/>
                  <a:gd name="connsiteY5-84" fmla="*/ 519528 h 568423"/>
                  <a:gd name="connsiteX6-85" fmla="*/ 508811 w 553611"/>
                  <a:gd name="connsiteY6-86" fmla="*/ 275944 h 568423"/>
                  <a:gd name="connsiteX7-87" fmla="*/ 364873 w 553611"/>
                  <a:gd name="connsiteY7-88" fmla="*/ 156545 h 568423"/>
                  <a:gd name="connsiteX8-89" fmla="*/ 517117 w 553611"/>
                  <a:gd name="connsiteY8-90" fmla="*/ 0 h 5684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grp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17" name="TextBox 16"/>
            <p:cNvSpPr txBox="1"/>
            <p:nvPr/>
          </p:nvSpPr>
          <p:spPr>
            <a:xfrm rot="18367305" flipH="1" flipV="1">
              <a:off x="5899278" y="2848434"/>
              <a:ext cx="471461" cy="461192"/>
            </a:xfrm>
            <a:prstGeom prst="rect">
              <a:avLst/>
            </a:prstGeom>
            <a:grpFill/>
          </p:spPr>
          <p:txBody>
            <a:bodyPr>
              <a:spAutoFit/>
            </a:bodyPr>
            <a:lstStyle/>
            <a:p>
              <a:pPr algn="ctr" fontAlgn="auto">
                <a:spcBef>
                  <a:spcPts val="0"/>
                </a:spcBef>
                <a:spcAft>
                  <a:spcPts val="0"/>
                </a:spcAft>
                <a:defRPr/>
              </a:pPr>
              <a:r>
                <a:rPr lang="en-US" altLang="zh-CN"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a:t>
              </a:r>
              <a:endParaRPr lang="zh-CN" altLang="en-US"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0" name="组合 19"/>
          <p:cNvGrpSpPr/>
          <p:nvPr/>
        </p:nvGrpSpPr>
        <p:grpSpPr bwMode="auto">
          <a:xfrm>
            <a:off x="4779906" y="1593254"/>
            <a:ext cx="876548" cy="889051"/>
            <a:chOff x="5664670" y="1636419"/>
            <a:chExt cx="843213" cy="854478"/>
          </a:xfrm>
          <a:solidFill>
            <a:srgbClr val="92D050"/>
          </a:solidFill>
        </p:grpSpPr>
        <p:grpSp>
          <p:nvGrpSpPr>
            <p:cNvPr id="21" name="组合 20"/>
            <p:cNvGrpSpPr/>
            <p:nvPr/>
          </p:nvGrpSpPr>
          <p:grpSpPr bwMode="auto">
            <a:xfrm>
              <a:off x="5664670" y="1636419"/>
              <a:ext cx="843213" cy="854478"/>
              <a:chOff x="5595987" y="1675993"/>
              <a:chExt cx="843213" cy="854478"/>
            </a:xfrm>
            <a:grpFill/>
          </p:grpSpPr>
          <p:sp>
            <p:nvSpPr>
              <p:cNvPr id="23" name="上箭头 1"/>
              <p:cNvSpPr/>
              <p:nvPr/>
            </p:nvSpPr>
            <p:spPr>
              <a:xfrm rot="2540756">
                <a:off x="5614295" y="1675993"/>
                <a:ext cx="824649" cy="782718"/>
              </a:xfrm>
              <a:custGeom>
                <a:avLst/>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1" fmla="*/ 0 w 670624"/>
                  <a:gd name="connsiteY0-2" fmla="*/ 519566 h 735489"/>
                  <a:gd name="connsiteX1-3" fmla="*/ 335312 w 670624"/>
                  <a:gd name="connsiteY1-4" fmla="*/ 0 h 735489"/>
                  <a:gd name="connsiteX2-5" fmla="*/ 670624 w 670624"/>
                  <a:gd name="connsiteY2-6" fmla="*/ 519566 h 735489"/>
                  <a:gd name="connsiteX3-7" fmla="*/ 502968 w 670624"/>
                  <a:gd name="connsiteY3-8" fmla="*/ 519566 h 735489"/>
                  <a:gd name="connsiteX4-9" fmla="*/ 502968 w 670624"/>
                  <a:gd name="connsiteY4-10" fmla="*/ 735489 h 735489"/>
                  <a:gd name="connsiteX5-11" fmla="*/ 167656 w 670624"/>
                  <a:gd name="connsiteY5-12" fmla="*/ 735489 h 735489"/>
                  <a:gd name="connsiteX6-13" fmla="*/ 167656 w 670624"/>
                  <a:gd name="connsiteY6-14" fmla="*/ 519566 h 735489"/>
                  <a:gd name="connsiteX7-15" fmla="*/ 0 w 670624"/>
                  <a:gd name="connsiteY7-16" fmla="*/ 519566 h 735489"/>
                  <a:gd name="connsiteX0-17" fmla="*/ 3128 w 673752"/>
                  <a:gd name="connsiteY0-18" fmla="*/ 519566 h 735489"/>
                  <a:gd name="connsiteX1-19" fmla="*/ 338440 w 673752"/>
                  <a:gd name="connsiteY1-20" fmla="*/ 0 h 735489"/>
                  <a:gd name="connsiteX2-21" fmla="*/ 673752 w 673752"/>
                  <a:gd name="connsiteY2-22" fmla="*/ 519566 h 735489"/>
                  <a:gd name="connsiteX3-23" fmla="*/ 506096 w 673752"/>
                  <a:gd name="connsiteY3-24" fmla="*/ 519566 h 735489"/>
                  <a:gd name="connsiteX4-25" fmla="*/ 506096 w 673752"/>
                  <a:gd name="connsiteY4-26" fmla="*/ 735489 h 735489"/>
                  <a:gd name="connsiteX5-27" fmla="*/ 170784 w 673752"/>
                  <a:gd name="connsiteY5-28" fmla="*/ 735489 h 735489"/>
                  <a:gd name="connsiteX6-29" fmla="*/ 170784 w 673752"/>
                  <a:gd name="connsiteY6-30" fmla="*/ 519566 h 735489"/>
                  <a:gd name="connsiteX7-31" fmla="*/ 3128 w 673752"/>
                  <a:gd name="connsiteY7-32" fmla="*/ 519566 h 735489"/>
                  <a:gd name="connsiteX0-33" fmla="*/ 3128 w 681059"/>
                  <a:gd name="connsiteY0-34" fmla="*/ 519566 h 735489"/>
                  <a:gd name="connsiteX1-35" fmla="*/ 338440 w 681059"/>
                  <a:gd name="connsiteY1-36" fmla="*/ 0 h 735489"/>
                  <a:gd name="connsiteX2-37" fmla="*/ 673752 w 681059"/>
                  <a:gd name="connsiteY2-38" fmla="*/ 519566 h 735489"/>
                  <a:gd name="connsiteX3-39" fmla="*/ 506096 w 681059"/>
                  <a:gd name="connsiteY3-40" fmla="*/ 519566 h 735489"/>
                  <a:gd name="connsiteX4-41" fmla="*/ 506096 w 681059"/>
                  <a:gd name="connsiteY4-42" fmla="*/ 735489 h 735489"/>
                  <a:gd name="connsiteX5-43" fmla="*/ 170784 w 681059"/>
                  <a:gd name="connsiteY5-44" fmla="*/ 735489 h 735489"/>
                  <a:gd name="connsiteX6-45" fmla="*/ 170784 w 681059"/>
                  <a:gd name="connsiteY6-46" fmla="*/ 519566 h 735489"/>
                  <a:gd name="connsiteX7-47" fmla="*/ 3128 w 681059"/>
                  <a:gd name="connsiteY7-48" fmla="*/ 519566 h 735489"/>
                  <a:gd name="connsiteX0-49" fmla="*/ 2778 w 704531"/>
                  <a:gd name="connsiteY0-50" fmla="*/ 473003 h 735602"/>
                  <a:gd name="connsiteX1-51" fmla="*/ 361824 w 704531"/>
                  <a:gd name="connsiteY1-52" fmla="*/ 113 h 735602"/>
                  <a:gd name="connsiteX2-53" fmla="*/ 697136 w 704531"/>
                  <a:gd name="connsiteY2-54" fmla="*/ 519679 h 735602"/>
                  <a:gd name="connsiteX3-55" fmla="*/ 529480 w 704531"/>
                  <a:gd name="connsiteY3-56" fmla="*/ 519679 h 735602"/>
                  <a:gd name="connsiteX4-57" fmla="*/ 529480 w 704531"/>
                  <a:gd name="connsiteY4-58" fmla="*/ 735602 h 735602"/>
                  <a:gd name="connsiteX5-59" fmla="*/ 194168 w 704531"/>
                  <a:gd name="connsiteY5-60" fmla="*/ 735602 h 735602"/>
                  <a:gd name="connsiteX6-61" fmla="*/ 194168 w 704531"/>
                  <a:gd name="connsiteY6-62" fmla="*/ 519679 h 735602"/>
                  <a:gd name="connsiteX7-63" fmla="*/ 2778 w 704531"/>
                  <a:gd name="connsiteY7-64" fmla="*/ 473003 h 735602"/>
                  <a:gd name="connsiteX0-65" fmla="*/ 2204 w 759173"/>
                  <a:gd name="connsiteY0-66" fmla="*/ 487091 h 735543"/>
                  <a:gd name="connsiteX1-67" fmla="*/ 416256 w 759173"/>
                  <a:gd name="connsiteY1-68" fmla="*/ 54 h 735543"/>
                  <a:gd name="connsiteX2-69" fmla="*/ 751568 w 759173"/>
                  <a:gd name="connsiteY2-70" fmla="*/ 519620 h 735543"/>
                  <a:gd name="connsiteX3-71" fmla="*/ 583912 w 759173"/>
                  <a:gd name="connsiteY3-72" fmla="*/ 519620 h 735543"/>
                  <a:gd name="connsiteX4-73" fmla="*/ 583912 w 759173"/>
                  <a:gd name="connsiteY4-74" fmla="*/ 735543 h 735543"/>
                  <a:gd name="connsiteX5-75" fmla="*/ 248600 w 759173"/>
                  <a:gd name="connsiteY5-76" fmla="*/ 735543 h 735543"/>
                  <a:gd name="connsiteX6-77" fmla="*/ 248600 w 759173"/>
                  <a:gd name="connsiteY6-78" fmla="*/ 519620 h 735543"/>
                  <a:gd name="connsiteX7-79" fmla="*/ 2204 w 759173"/>
                  <a:gd name="connsiteY7-80" fmla="*/ 487091 h 735543"/>
                  <a:gd name="connsiteX0-81" fmla="*/ 2204 w 810726"/>
                  <a:gd name="connsiteY0-82" fmla="*/ 487184 h 735636"/>
                  <a:gd name="connsiteX1-83" fmla="*/ 416256 w 810726"/>
                  <a:gd name="connsiteY1-84" fmla="*/ 147 h 735636"/>
                  <a:gd name="connsiteX2-85" fmla="*/ 804061 w 810726"/>
                  <a:gd name="connsiteY2-86" fmla="*/ 541399 h 735636"/>
                  <a:gd name="connsiteX3-87" fmla="*/ 583912 w 810726"/>
                  <a:gd name="connsiteY3-88" fmla="*/ 519713 h 735636"/>
                  <a:gd name="connsiteX4-89" fmla="*/ 583912 w 810726"/>
                  <a:gd name="connsiteY4-90" fmla="*/ 735636 h 735636"/>
                  <a:gd name="connsiteX5-91" fmla="*/ 248600 w 810726"/>
                  <a:gd name="connsiteY5-92" fmla="*/ 735636 h 735636"/>
                  <a:gd name="connsiteX6-93" fmla="*/ 248600 w 810726"/>
                  <a:gd name="connsiteY6-94" fmla="*/ 519713 h 735636"/>
                  <a:gd name="connsiteX7-95" fmla="*/ 2204 w 810726"/>
                  <a:gd name="connsiteY7-96" fmla="*/ 487184 h 735636"/>
                  <a:gd name="connsiteX0-97" fmla="*/ 1845 w 810367"/>
                  <a:gd name="connsiteY0-98" fmla="*/ 487185 h 735637"/>
                  <a:gd name="connsiteX1-99" fmla="*/ 415897 w 810367"/>
                  <a:gd name="connsiteY1-100" fmla="*/ 148 h 735637"/>
                  <a:gd name="connsiteX2-101" fmla="*/ 803702 w 810367"/>
                  <a:gd name="connsiteY2-102" fmla="*/ 541400 h 735637"/>
                  <a:gd name="connsiteX3-103" fmla="*/ 583553 w 810367"/>
                  <a:gd name="connsiteY3-104" fmla="*/ 519714 h 735637"/>
                  <a:gd name="connsiteX4-105" fmla="*/ 583553 w 810367"/>
                  <a:gd name="connsiteY4-106" fmla="*/ 735637 h 735637"/>
                  <a:gd name="connsiteX5-107" fmla="*/ 248241 w 810367"/>
                  <a:gd name="connsiteY5-108" fmla="*/ 735637 h 735637"/>
                  <a:gd name="connsiteX6-109" fmla="*/ 260108 w 810367"/>
                  <a:gd name="connsiteY6-110" fmla="*/ 543052 h 735637"/>
                  <a:gd name="connsiteX7-111" fmla="*/ 1845 w 810367"/>
                  <a:gd name="connsiteY7-112" fmla="*/ 487185 h 735637"/>
                  <a:gd name="connsiteX0-113" fmla="*/ 1845 w 806795"/>
                  <a:gd name="connsiteY0-114" fmla="*/ 487185 h 735637"/>
                  <a:gd name="connsiteX1-115" fmla="*/ 415897 w 806795"/>
                  <a:gd name="connsiteY1-116" fmla="*/ 148 h 735637"/>
                  <a:gd name="connsiteX2-117" fmla="*/ 803702 w 806795"/>
                  <a:gd name="connsiteY2-118" fmla="*/ 541400 h 735637"/>
                  <a:gd name="connsiteX3-119" fmla="*/ 585833 w 806795"/>
                  <a:gd name="connsiteY3-120" fmla="*/ 551382 h 735637"/>
                  <a:gd name="connsiteX4-121" fmla="*/ 583553 w 806795"/>
                  <a:gd name="connsiteY4-122" fmla="*/ 735637 h 735637"/>
                  <a:gd name="connsiteX5-123" fmla="*/ 248241 w 806795"/>
                  <a:gd name="connsiteY5-124" fmla="*/ 735637 h 735637"/>
                  <a:gd name="connsiteX6-125" fmla="*/ 260108 w 806795"/>
                  <a:gd name="connsiteY6-126" fmla="*/ 543052 h 735637"/>
                  <a:gd name="connsiteX7-127" fmla="*/ 1845 w 806795"/>
                  <a:gd name="connsiteY7-128" fmla="*/ 487185 h 735637"/>
                  <a:gd name="connsiteX0-129" fmla="*/ 1845 w 825693"/>
                  <a:gd name="connsiteY0-130" fmla="*/ 487110 h 735562"/>
                  <a:gd name="connsiteX1-131" fmla="*/ 415897 w 825693"/>
                  <a:gd name="connsiteY1-132" fmla="*/ 73 h 735562"/>
                  <a:gd name="connsiteX2-133" fmla="*/ 822875 w 825693"/>
                  <a:gd name="connsiteY2-134" fmla="*/ 524666 h 735562"/>
                  <a:gd name="connsiteX3-135" fmla="*/ 585833 w 825693"/>
                  <a:gd name="connsiteY3-136" fmla="*/ 551307 h 735562"/>
                  <a:gd name="connsiteX4-137" fmla="*/ 583553 w 825693"/>
                  <a:gd name="connsiteY4-138" fmla="*/ 735562 h 735562"/>
                  <a:gd name="connsiteX5-139" fmla="*/ 248241 w 825693"/>
                  <a:gd name="connsiteY5-140" fmla="*/ 735562 h 735562"/>
                  <a:gd name="connsiteX6-141" fmla="*/ 260108 w 825693"/>
                  <a:gd name="connsiteY6-142" fmla="*/ 542977 h 735562"/>
                  <a:gd name="connsiteX7-143" fmla="*/ 1845 w 825693"/>
                  <a:gd name="connsiteY7-144" fmla="*/ 487110 h 735562"/>
                  <a:gd name="connsiteX0-145" fmla="*/ 1845 w 825693"/>
                  <a:gd name="connsiteY0-146" fmla="*/ 487110 h 759117"/>
                  <a:gd name="connsiteX1-147" fmla="*/ 415897 w 825693"/>
                  <a:gd name="connsiteY1-148" fmla="*/ 73 h 759117"/>
                  <a:gd name="connsiteX2-149" fmla="*/ 822875 w 825693"/>
                  <a:gd name="connsiteY2-150" fmla="*/ 524666 h 759117"/>
                  <a:gd name="connsiteX3-151" fmla="*/ 585833 w 825693"/>
                  <a:gd name="connsiteY3-152" fmla="*/ 551307 h 759117"/>
                  <a:gd name="connsiteX4-153" fmla="*/ 583553 w 825693"/>
                  <a:gd name="connsiteY4-154" fmla="*/ 735562 h 759117"/>
                  <a:gd name="connsiteX5-155" fmla="*/ 248241 w 825693"/>
                  <a:gd name="connsiteY5-156" fmla="*/ 735562 h 759117"/>
                  <a:gd name="connsiteX6-157" fmla="*/ 260108 w 825693"/>
                  <a:gd name="connsiteY6-158" fmla="*/ 542977 h 759117"/>
                  <a:gd name="connsiteX7-159" fmla="*/ 1845 w 825693"/>
                  <a:gd name="connsiteY7-160" fmla="*/ 487110 h 759117"/>
                  <a:gd name="connsiteX0-161" fmla="*/ 1845 w 825693"/>
                  <a:gd name="connsiteY0-162" fmla="*/ 487110 h 766982"/>
                  <a:gd name="connsiteX1-163" fmla="*/ 415897 w 825693"/>
                  <a:gd name="connsiteY1-164" fmla="*/ 73 h 766982"/>
                  <a:gd name="connsiteX2-165" fmla="*/ 822875 w 825693"/>
                  <a:gd name="connsiteY2-166" fmla="*/ 524666 h 766982"/>
                  <a:gd name="connsiteX3-167" fmla="*/ 585833 w 825693"/>
                  <a:gd name="connsiteY3-168" fmla="*/ 551307 h 766982"/>
                  <a:gd name="connsiteX4-169" fmla="*/ 587090 w 825693"/>
                  <a:gd name="connsiteY4-170" fmla="*/ 749313 h 766982"/>
                  <a:gd name="connsiteX5-171" fmla="*/ 248241 w 825693"/>
                  <a:gd name="connsiteY5-172" fmla="*/ 735562 h 766982"/>
                  <a:gd name="connsiteX6-173" fmla="*/ 260108 w 825693"/>
                  <a:gd name="connsiteY6-174" fmla="*/ 542977 h 766982"/>
                  <a:gd name="connsiteX7-175" fmla="*/ 1845 w 825693"/>
                  <a:gd name="connsiteY7-176" fmla="*/ 487110 h 766982"/>
                  <a:gd name="connsiteX0-177" fmla="*/ 2266 w 825590"/>
                  <a:gd name="connsiteY0-178" fmla="*/ 494810 h 774682"/>
                  <a:gd name="connsiteX1-179" fmla="*/ 434863 w 825590"/>
                  <a:gd name="connsiteY1-180" fmla="*/ 71 h 774682"/>
                  <a:gd name="connsiteX2-181" fmla="*/ 823296 w 825590"/>
                  <a:gd name="connsiteY2-182" fmla="*/ 532366 h 774682"/>
                  <a:gd name="connsiteX3-183" fmla="*/ 586254 w 825590"/>
                  <a:gd name="connsiteY3-184" fmla="*/ 559007 h 774682"/>
                  <a:gd name="connsiteX4-185" fmla="*/ 587511 w 825590"/>
                  <a:gd name="connsiteY4-186" fmla="*/ 757013 h 774682"/>
                  <a:gd name="connsiteX5-187" fmla="*/ 248662 w 825590"/>
                  <a:gd name="connsiteY5-188" fmla="*/ 743262 h 774682"/>
                  <a:gd name="connsiteX6-189" fmla="*/ 260529 w 825590"/>
                  <a:gd name="connsiteY6-190" fmla="*/ 550677 h 774682"/>
                  <a:gd name="connsiteX7-191" fmla="*/ 2266 w 825590"/>
                  <a:gd name="connsiteY7-192" fmla="*/ 494810 h 774682"/>
                  <a:gd name="connsiteX0-193" fmla="*/ 2266 w 825590"/>
                  <a:gd name="connsiteY0-194" fmla="*/ 494916 h 774788"/>
                  <a:gd name="connsiteX1-195" fmla="*/ 434863 w 825590"/>
                  <a:gd name="connsiteY1-196" fmla="*/ 177 h 774788"/>
                  <a:gd name="connsiteX2-197" fmla="*/ 823296 w 825590"/>
                  <a:gd name="connsiteY2-198" fmla="*/ 532472 h 774788"/>
                  <a:gd name="connsiteX3-199" fmla="*/ 586254 w 825590"/>
                  <a:gd name="connsiteY3-200" fmla="*/ 559113 h 774788"/>
                  <a:gd name="connsiteX4-201" fmla="*/ 587511 w 825590"/>
                  <a:gd name="connsiteY4-202" fmla="*/ 757119 h 774788"/>
                  <a:gd name="connsiteX5-203" fmla="*/ 248662 w 825590"/>
                  <a:gd name="connsiteY5-204" fmla="*/ 743368 h 774788"/>
                  <a:gd name="connsiteX6-205" fmla="*/ 260529 w 825590"/>
                  <a:gd name="connsiteY6-206" fmla="*/ 550783 h 774788"/>
                  <a:gd name="connsiteX7-207" fmla="*/ 2266 w 825590"/>
                  <a:gd name="connsiteY7-208" fmla="*/ 494916 h 774788"/>
                  <a:gd name="connsiteX0-209" fmla="*/ 2266 w 825245"/>
                  <a:gd name="connsiteY0-210" fmla="*/ 494917 h 774789"/>
                  <a:gd name="connsiteX1-211" fmla="*/ 434863 w 825245"/>
                  <a:gd name="connsiteY1-212" fmla="*/ 178 h 774789"/>
                  <a:gd name="connsiteX2-213" fmla="*/ 823296 w 825245"/>
                  <a:gd name="connsiteY2-214" fmla="*/ 532473 h 774789"/>
                  <a:gd name="connsiteX3-215" fmla="*/ 576667 w 825245"/>
                  <a:gd name="connsiteY3-216" fmla="*/ 567444 h 774789"/>
                  <a:gd name="connsiteX4-217" fmla="*/ 587511 w 825245"/>
                  <a:gd name="connsiteY4-218" fmla="*/ 757120 h 774789"/>
                  <a:gd name="connsiteX5-219" fmla="*/ 248662 w 825245"/>
                  <a:gd name="connsiteY5-220" fmla="*/ 743369 h 774789"/>
                  <a:gd name="connsiteX6-221" fmla="*/ 260529 w 825245"/>
                  <a:gd name="connsiteY6-222" fmla="*/ 550784 h 774789"/>
                  <a:gd name="connsiteX7-223" fmla="*/ 2266 w 825245"/>
                  <a:gd name="connsiteY7-224" fmla="*/ 494917 h 774789"/>
                  <a:gd name="connsiteX0-225" fmla="*/ 2266 w 825245"/>
                  <a:gd name="connsiteY0-226" fmla="*/ 494917 h 769075"/>
                  <a:gd name="connsiteX1-227" fmla="*/ 434863 w 825245"/>
                  <a:gd name="connsiteY1-228" fmla="*/ 178 h 769075"/>
                  <a:gd name="connsiteX2-229" fmla="*/ 823296 w 825245"/>
                  <a:gd name="connsiteY2-230" fmla="*/ 532473 h 769075"/>
                  <a:gd name="connsiteX3-231" fmla="*/ 576667 w 825245"/>
                  <a:gd name="connsiteY3-232" fmla="*/ 567444 h 769075"/>
                  <a:gd name="connsiteX4-233" fmla="*/ 579181 w 825245"/>
                  <a:gd name="connsiteY4-234" fmla="*/ 747533 h 769075"/>
                  <a:gd name="connsiteX5-235" fmla="*/ 248662 w 825245"/>
                  <a:gd name="connsiteY5-236" fmla="*/ 743369 h 769075"/>
                  <a:gd name="connsiteX6-237" fmla="*/ 260529 w 825245"/>
                  <a:gd name="connsiteY6-238" fmla="*/ 550784 h 769075"/>
                  <a:gd name="connsiteX7-239" fmla="*/ 2266 w 825245"/>
                  <a:gd name="connsiteY7-240" fmla="*/ 494917 h 769075"/>
                  <a:gd name="connsiteX0-241" fmla="*/ 2266 w 825245"/>
                  <a:gd name="connsiteY0-242" fmla="*/ 494917 h 777907"/>
                  <a:gd name="connsiteX1-243" fmla="*/ 434863 w 825245"/>
                  <a:gd name="connsiteY1-244" fmla="*/ 178 h 777907"/>
                  <a:gd name="connsiteX2-245" fmla="*/ 823296 w 825245"/>
                  <a:gd name="connsiteY2-246" fmla="*/ 532473 h 777907"/>
                  <a:gd name="connsiteX3-247" fmla="*/ 576667 w 825245"/>
                  <a:gd name="connsiteY3-248" fmla="*/ 567444 h 777907"/>
                  <a:gd name="connsiteX4-249" fmla="*/ 579181 w 825245"/>
                  <a:gd name="connsiteY4-250" fmla="*/ 747533 h 777907"/>
                  <a:gd name="connsiteX5-251" fmla="*/ 248662 w 825245"/>
                  <a:gd name="connsiteY5-252" fmla="*/ 743369 h 777907"/>
                  <a:gd name="connsiteX6-253" fmla="*/ 260529 w 825245"/>
                  <a:gd name="connsiteY6-254" fmla="*/ 550784 h 777907"/>
                  <a:gd name="connsiteX7-255" fmla="*/ 2266 w 825245"/>
                  <a:gd name="connsiteY7-256" fmla="*/ 494917 h 777907"/>
                  <a:gd name="connsiteX0-257" fmla="*/ 2266 w 825245"/>
                  <a:gd name="connsiteY0-258" fmla="*/ 494917 h 782325"/>
                  <a:gd name="connsiteX1-259" fmla="*/ 434863 w 825245"/>
                  <a:gd name="connsiteY1-260" fmla="*/ 178 h 782325"/>
                  <a:gd name="connsiteX2-261" fmla="*/ 823296 w 825245"/>
                  <a:gd name="connsiteY2-262" fmla="*/ 532473 h 782325"/>
                  <a:gd name="connsiteX3-263" fmla="*/ 576667 w 825245"/>
                  <a:gd name="connsiteY3-264" fmla="*/ 567444 h 782325"/>
                  <a:gd name="connsiteX4-265" fmla="*/ 580949 w 825245"/>
                  <a:gd name="connsiteY4-266" fmla="*/ 754409 h 782325"/>
                  <a:gd name="connsiteX5-267" fmla="*/ 248662 w 825245"/>
                  <a:gd name="connsiteY5-268" fmla="*/ 743369 h 782325"/>
                  <a:gd name="connsiteX6-269" fmla="*/ 260529 w 825245"/>
                  <a:gd name="connsiteY6-270" fmla="*/ 550784 h 782325"/>
                  <a:gd name="connsiteX7-271" fmla="*/ 2266 w 825245"/>
                  <a:gd name="connsiteY7-272" fmla="*/ 494917 h 7823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25245"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grpFill/>
              <a:ln w="381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椭圆 6"/>
              <p:cNvSpPr/>
              <p:nvPr/>
            </p:nvSpPr>
            <p:spPr>
              <a:xfrm flipH="1">
                <a:off x="5595987" y="1914153"/>
                <a:ext cx="600258" cy="616318"/>
              </a:xfrm>
              <a:custGeom>
                <a:avLst/>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1" fmla="*/ 517117 w 568806"/>
                  <a:gd name="connsiteY0-2" fmla="*/ 69800 h 638223"/>
                  <a:gd name="connsiteX1-3" fmla="*/ 553611 w 568806"/>
                  <a:gd name="connsiteY1-4" fmla="*/ 234550 h 638223"/>
                  <a:gd name="connsiteX2-5" fmla="*/ 149938 w 568806"/>
                  <a:gd name="connsiteY2-6" fmla="*/ 638223 h 638223"/>
                  <a:gd name="connsiteX3-7" fmla="*/ 0 w 568806"/>
                  <a:gd name="connsiteY3-8" fmla="*/ 606321 h 638223"/>
                  <a:gd name="connsiteX4-9" fmla="*/ 144942 w 568806"/>
                  <a:gd name="connsiteY4-10" fmla="*/ 454053 h 638223"/>
                  <a:gd name="connsiteX5-11" fmla="*/ 282530 w 568806"/>
                  <a:gd name="connsiteY5-12" fmla="*/ 589328 h 638223"/>
                  <a:gd name="connsiteX6-13" fmla="*/ 508811 w 568806"/>
                  <a:gd name="connsiteY6-14" fmla="*/ 345744 h 638223"/>
                  <a:gd name="connsiteX7-15" fmla="*/ 364873 w 568806"/>
                  <a:gd name="connsiteY7-16" fmla="*/ 226345 h 638223"/>
                  <a:gd name="connsiteX8-17" fmla="*/ 517117 w 568806"/>
                  <a:gd name="connsiteY8-18" fmla="*/ 69800 h 638223"/>
                  <a:gd name="connsiteX9-19" fmla="*/ 477366 w 568806"/>
                  <a:gd name="connsiteY9-20" fmla="*/ 0 h 638223"/>
                  <a:gd name="connsiteX10-21" fmla="*/ 483360 w 568806"/>
                  <a:gd name="connsiteY10-22" fmla="*/ 9658 h 638223"/>
                  <a:gd name="connsiteX11-23" fmla="*/ 472321 w 568806"/>
                  <a:gd name="connsiteY11-24" fmla="*/ 5192 h 638223"/>
                  <a:gd name="connsiteX12-25" fmla="*/ 568806 w 568806"/>
                  <a:gd name="connsiteY12-26" fmla="*/ 91440 h 638223"/>
                  <a:gd name="connsiteX0-27" fmla="*/ 517117 w 568806"/>
                  <a:gd name="connsiteY0-28" fmla="*/ 69800 h 638223"/>
                  <a:gd name="connsiteX1-29" fmla="*/ 553611 w 568806"/>
                  <a:gd name="connsiteY1-30" fmla="*/ 234550 h 638223"/>
                  <a:gd name="connsiteX2-31" fmla="*/ 149938 w 568806"/>
                  <a:gd name="connsiteY2-32" fmla="*/ 638223 h 638223"/>
                  <a:gd name="connsiteX3-33" fmla="*/ 0 w 568806"/>
                  <a:gd name="connsiteY3-34" fmla="*/ 606321 h 638223"/>
                  <a:gd name="connsiteX4-35" fmla="*/ 144942 w 568806"/>
                  <a:gd name="connsiteY4-36" fmla="*/ 454053 h 638223"/>
                  <a:gd name="connsiteX5-37" fmla="*/ 282530 w 568806"/>
                  <a:gd name="connsiteY5-38" fmla="*/ 589328 h 638223"/>
                  <a:gd name="connsiteX6-39" fmla="*/ 508811 w 568806"/>
                  <a:gd name="connsiteY6-40" fmla="*/ 345744 h 638223"/>
                  <a:gd name="connsiteX7-41" fmla="*/ 364873 w 568806"/>
                  <a:gd name="connsiteY7-42" fmla="*/ 226345 h 638223"/>
                  <a:gd name="connsiteX8-43" fmla="*/ 517117 w 568806"/>
                  <a:gd name="connsiteY8-44" fmla="*/ 69800 h 638223"/>
                  <a:gd name="connsiteX9-45" fmla="*/ 477366 w 568806"/>
                  <a:gd name="connsiteY9-46" fmla="*/ 0 h 638223"/>
                  <a:gd name="connsiteX10-47" fmla="*/ 483360 w 568806"/>
                  <a:gd name="connsiteY10-48" fmla="*/ 9658 h 638223"/>
                  <a:gd name="connsiteX11-49" fmla="*/ 568806 w 568806"/>
                  <a:gd name="connsiteY11-50" fmla="*/ 91440 h 638223"/>
                  <a:gd name="connsiteX0-51" fmla="*/ 517117 w 568806"/>
                  <a:gd name="connsiteY0-52" fmla="*/ 69800 h 638223"/>
                  <a:gd name="connsiteX1-53" fmla="*/ 553611 w 568806"/>
                  <a:gd name="connsiteY1-54" fmla="*/ 234550 h 638223"/>
                  <a:gd name="connsiteX2-55" fmla="*/ 149938 w 568806"/>
                  <a:gd name="connsiteY2-56" fmla="*/ 638223 h 638223"/>
                  <a:gd name="connsiteX3-57" fmla="*/ 0 w 568806"/>
                  <a:gd name="connsiteY3-58" fmla="*/ 606321 h 638223"/>
                  <a:gd name="connsiteX4-59" fmla="*/ 144942 w 568806"/>
                  <a:gd name="connsiteY4-60" fmla="*/ 454053 h 638223"/>
                  <a:gd name="connsiteX5-61" fmla="*/ 282530 w 568806"/>
                  <a:gd name="connsiteY5-62" fmla="*/ 589328 h 638223"/>
                  <a:gd name="connsiteX6-63" fmla="*/ 508811 w 568806"/>
                  <a:gd name="connsiteY6-64" fmla="*/ 345744 h 638223"/>
                  <a:gd name="connsiteX7-65" fmla="*/ 364873 w 568806"/>
                  <a:gd name="connsiteY7-66" fmla="*/ 226345 h 638223"/>
                  <a:gd name="connsiteX8-67" fmla="*/ 517117 w 568806"/>
                  <a:gd name="connsiteY8-68" fmla="*/ 69800 h 638223"/>
                  <a:gd name="connsiteX9-69" fmla="*/ 477366 w 568806"/>
                  <a:gd name="connsiteY9-70" fmla="*/ 0 h 638223"/>
                  <a:gd name="connsiteX10-71" fmla="*/ 568806 w 568806"/>
                  <a:gd name="connsiteY10-72" fmla="*/ 91440 h 638223"/>
                  <a:gd name="connsiteX0-73" fmla="*/ 517117 w 553611"/>
                  <a:gd name="connsiteY0-74" fmla="*/ 0 h 568423"/>
                  <a:gd name="connsiteX1-75" fmla="*/ 553611 w 553611"/>
                  <a:gd name="connsiteY1-76" fmla="*/ 164750 h 568423"/>
                  <a:gd name="connsiteX2-77" fmla="*/ 149938 w 553611"/>
                  <a:gd name="connsiteY2-78" fmla="*/ 568423 h 568423"/>
                  <a:gd name="connsiteX3-79" fmla="*/ 0 w 553611"/>
                  <a:gd name="connsiteY3-80" fmla="*/ 536521 h 568423"/>
                  <a:gd name="connsiteX4-81" fmla="*/ 144942 w 553611"/>
                  <a:gd name="connsiteY4-82" fmla="*/ 384253 h 568423"/>
                  <a:gd name="connsiteX5-83" fmla="*/ 282530 w 553611"/>
                  <a:gd name="connsiteY5-84" fmla="*/ 519528 h 568423"/>
                  <a:gd name="connsiteX6-85" fmla="*/ 508811 w 553611"/>
                  <a:gd name="connsiteY6-86" fmla="*/ 275944 h 568423"/>
                  <a:gd name="connsiteX7-87" fmla="*/ 364873 w 553611"/>
                  <a:gd name="connsiteY7-88" fmla="*/ 156545 h 568423"/>
                  <a:gd name="connsiteX8-89" fmla="*/ 517117 w 553611"/>
                  <a:gd name="connsiteY8-90" fmla="*/ 0 h 5684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grp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22" name="TextBox 21"/>
            <p:cNvSpPr txBox="1"/>
            <p:nvPr/>
          </p:nvSpPr>
          <p:spPr>
            <a:xfrm rot="3232695" flipH="1">
              <a:off x="5859573" y="1815491"/>
              <a:ext cx="471462" cy="461193"/>
            </a:xfrm>
            <a:prstGeom prst="rect">
              <a:avLst/>
            </a:prstGeom>
            <a:grpFill/>
          </p:spPr>
          <p:txBody>
            <a:bodyPr>
              <a:spAutoFit/>
            </a:bodyPr>
            <a:lstStyle/>
            <a:p>
              <a:pPr algn="ctr" fontAlgn="auto">
                <a:spcBef>
                  <a:spcPts val="0"/>
                </a:spcBef>
                <a:spcAft>
                  <a:spcPts val="0"/>
                </a:spcAft>
                <a:defRPr/>
              </a:pPr>
              <a:r>
                <a:rPr lang="en-US" altLang="zh-CN"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a:t>
              </a:r>
              <a:endParaRPr lang="zh-CN" altLang="en-US"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5" name="组合 24"/>
          <p:cNvGrpSpPr/>
          <p:nvPr/>
        </p:nvGrpSpPr>
        <p:grpSpPr bwMode="auto">
          <a:xfrm>
            <a:off x="755576" y="843956"/>
            <a:ext cx="2825750" cy="1541461"/>
            <a:chOff x="323528" y="1916834"/>
            <a:chExt cx="2825034" cy="1542875"/>
          </a:xfrm>
          <a:solidFill>
            <a:srgbClr val="92D050"/>
          </a:solidFill>
        </p:grpSpPr>
        <p:grpSp>
          <p:nvGrpSpPr>
            <p:cNvPr id="26" name="组合 25"/>
            <p:cNvGrpSpPr/>
            <p:nvPr/>
          </p:nvGrpSpPr>
          <p:grpSpPr bwMode="auto">
            <a:xfrm>
              <a:off x="515192" y="2229092"/>
              <a:ext cx="2462470" cy="125042"/>
              <a:chOff x="2296720" y="1560423"/>
              <a:chExt cx="2011108" cy="102122"/>
            </a:xfrm>
            <a:grpFill/>
          </p:grpSpPr>
          <p:sp>
            <p:nvSpPr>
              <p:cNvPr id="31" name="等腰三角形 30"/>
              <p:cNvSpPr/>
              <p:nvPr/>
            </p:nvSpPr>
            <p:spPr>
              <a:xfrm>
                <a:off x="2297025" y="1561048"/>
                <a:ext cx="117954" cy="101221"/>
              </a:xfrm>
              <a:prstGeom prs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32" name="直接连接符 31"/>
              <p:cNvCxnSpPr>
                <a:stCxn id="31" idx="2"/>
              </p:cNvCxnSpPr>
              <p:nvPr/>
            </p:nvCxnSpPr>
            <p:spPr>
              <a:xfrm>
                <a:off x="2297025" y="1662269"/>
                <a:ext cx="2010389" cy="0"/>
              </a:xfrm>
              <a:prstGeom prst="line">
                <a:avLst/>
              </a:prstGeom>
              <a:grpFill/>
              <a:ln>
                <a:solidFill>
                  <a:srgbClr val="92D050"/>
                </a:solidFill>
                <a:tailEnd type="diamond"/>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bwMode="auto">
            <a:xfrm>
              <a:off x="323528" y="1916834"/>
              <a:ext cx="2460001" cy="308258"/>
              <a:chOff x="2140187" y="1305399"/>
              <a:chExt cx="2009091" cy="251755"/>
            </a:xfrm>
            <a:grpFill/>
          </p:grpSpPr>
          <p:sp>
            <p:nvSpPr>
              <p:cNvPr id="29" name="TextBox 28"/>
              <p:cNvSpPr txBox="1">
                <a:spLocks noChangeArrowheads="1"/>
              </p:cNvSpPr>
              <p:nvPr/>
            </p:nvSpPr>
            <p:spPr bwMode="auto">
              <a:xfrm>
                <a:off x="2140187" y="1305399"/>
                <a:ext cx="323547" cy="251593"/>
              </a:xfrm>
              <a:prstGeom prst="rect">
                <a:avLst/>
              </a:prstGeom>
              <a:grpFill/>
              <a:ln w="9525">
                <a:solidFill>
                  <a:srgbClr val="000000"/>
                </a:solidFill>
                <a:miter lim="800000"/>
              </a:ln>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400" dirty="0">
                    <a:latin typeface="微软雅黑" panose="020B0503020204020204" pitchFamily="34" charset="-122"/>
                  </a:rPr>
                  <a:t>01</a:t>
                </a:r>
                <a:endParaRPr lang="zh-CN" altLang="en-US" sz="1400" dirty="0">
                  <a:latin typeface="微软雅黑" panose="020B0503020204020204" pitchFamily="34" charset="-122"/>
                </a:endParaRPr>
              </a:p>
            </p:txBody>
          </p:sp>
          <p:sp>
            <p:nvSpPr>
              <p:cNvPr id="30" name="TextBox 29"/>
              <p:cNvSpPr txBox="1"/>
              <p:nvPr/>
            </p:nvSpPr>
            <p:spPr>
              <a:xfrm>
                <a:off x="2565337" y="1305399"/>
                <a:ext cx="1583941" cy="251755"/>
              </a:xfrm>
              <a:prstGeom prst="rect">
                <a:avLst/>
              </a:prstGeom>
              <a:noFill/>
              <a:ln>
                <a:noFill/>
              </a:ln>
            </p:spPr>
            <p:txBody>
              <a:bodyPr>
                <a:spAutoFit/>
              </a:bodyPr>
              <a:lstStyle/>
              <a:p>
                <a:pPr fontAlgn="auto">
                  <a:spcBef>
                    <a:spcPts val="0"/>
                  </a:spcBef>
                  <a:spcAft>
                    <a:spcPts val="0"/>
                  </a:spcAft>
                  <a:defRPr/>
                </a:pPr>
                <a:r>
                  <a:rPr lang="zh-CN" altLang="en-US" sz="1400" b="1" dirty="0">
                    <a:latin typeface="微软雅黑" panose="020B0503020204020204" pitchFamily="34" charset="-122"/>
                    <a:ea typeface="微软雅黑" panose="020B0503020204020204" pitchFamily="34" charset="-122"/>
                  </a:rPr>
                  <a:t>点击添加标题</a:t>
                </a:r>
                <a:endParaRPr lang="zh-CN" altLang="en-US" sz="1400" b="1" dirty="0">
                  <a:latin typeface="微软雅黑" panose="020B0503020204020204" pitchFamily="34" charset="-122"/>
                  <a:ea typeface="微软雅黑" panose="020B0503020204020204" pitchFamily="34" charset="-122"/>
                </a:endParaRPr>
              </a:p>
            </p:txBody>
          </p:sp>
        </p:grpSp>
        <p:sp>
          <p:nvSpPr>
            <p:cNvPr id="28" name="TextBox 27"/>
            <p:cNvSpPr txBox="1">
              <a:spLocks noChangeArrowheads="1"/>
            </p:cNvSpPr>
            <p:nvPr/>
          </p:nvSpPr>
          <p:spPr bwMode="auto">
            <a:xfrm>
              <a:off x="844278" y="2444046"/>
              <a:ext cx="2304284" cy="1015663"/>
            </a:xfrm>
            <a:prstGeom prst="rect">
              <a:avLst/>
            </a:prstGeom>
            <a:solidFill>
              <a:srgbClr val="FFFFFF"/>
            </a:solidFill>
            <a:ln w="9525">
              <a:noFill/>
              <a:miter lim="800000"/>
            </a:ln>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000" dirty="0">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endParaRPr lang="zh-CN" altLang="en-US" sz="1000" dirty="0">
                <a:latin typeface="微软雅黑" panose="020B0503020204020204" pitchFamily="34" charset="-122"/>
              </a:endParaRPr>
            </a:p>
          </p:txBody>
        </p:sp>
      </p:grpSp>
      <p:grpSp>
        <p:nvGrpSpPr>
          <p:cNvPr id="33" name="组合 32"/>
          <p:cNvGrpSpPr/>
          <p:nvPr/>
        </p:nvGrpSpPr>
        <p:grpSpPr bwMode="auto">
          <a:xfrm>
            <a:off x="5741914" y="843955"/>
            <a:ext cx="2697227" cy="1528762"/>
            <a:chOff x="5858028" y="2212274"/>
            <a:chExt cx="2698556" cy="1529998"/>
          </a:xfrm>
        </p:grpSpPr>
        <p:grpSp>
          <p:nvGrpSpPr>
            <p:cNvPr id="34" name="组合 33"/>
            <p:cNvGrpSpPr/>
            <p:nvPr/>
          </p:nvGrpSpPr>
          <p:grpSpPr bwMode="auto">
            <a:xfrm>
              <a:off x="6034366" y="2524534"/>
              <a:ext cx="2462470" cy="125042"/>
              <a:chOff x="6804248" y="1560423"/>
              <a:chExt cx="2011108" cy="102122"/>
            </a:xfrm>
          </p:grpSpPr>
          <p:sp>
            <p:nvSpPr>
              <p:cNvPr id="39" name="等腰三角形 38"/>
              <p:cNvSpPr/>
              <p:nvPr/>
            </p:nvSpPr>
            <p:spPr>
              <a:xfrm flipH="1">
                <a:off x="8696767" y="1561019"/>
                <a:ext cx="118042" cy="10121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40" name="直接连接符 39"/>
              <p:cNvCxnSpPr>
                <a:stCxn id="39" idx="2"/>
              </p:cNvCxnSpPr>
              <p:nvPr/>
            </p:nvCxnSpPr>
            <p:spPr>
              <a:xfrm flipH="1">
                <a:off x="6804217" y="1662229"/>
                <a:ext cx="2010592" cy="0"/>
              </a:xfrm>
              <a:prstGeom prst="line">
                <a:avLst/>
              </a:prstGeom>
              <a:ln>
                <a:solidFill>
                  <a:srgbClr val="92D050"/>
                </a:solidFill>
                <a:tailEnd type="diamond"/>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bwMode="auto">
            <a:xfrm>
              <a:off x="6210630" y="2212274"/>
              <a:ext cx="2345954" cy="311401"/>
              <a:chOff x="6948201" y="1305399"/>
              <a:chExt cx="1915948" cy="254322"/>
            </a:xfrm>
          </p:grpSpPr>
          <p:sp>
            <p:nvSpPr>
              <p:cNvPr id="37" name="TextBox 36"/>
              <p:cNvSpPr txBox="1">
                <a:spLocks noChangeArrowheads="1"/>
              </p:cNvSpPr>
              <p:nvPr/>
            </p:nvSpPr>
            <p:spPr bwMode="auto">
              <a:xfrm flipH="1">
                <a:off x="8540361" y="1305399"/>
                <a:ext cx="323788" cy="251566"/>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400" dirty="0">
                    <a:latin typeface="微软雅黑" panose="020B0503020204020204" pitchFamily="34" charset="-122"/>
                  </a:rPr>
                  <a:t>02</a:t>
                </a:r>
                <a:endParaRPr lang="zh-CN" altLang="en-US" sz="1400" dirty="0">
                  <a:latin typeface="微软雅黑" panose="020B0503020204020204" pitchFamily="34" charset="-122"/>
                </a:endParaRPr>
              </a:p>
            </p:txBody>
          </p:sp>
          <p:sp>
            <p:nvSpPr>
              <p:cNvPr id="38" name="TextBox 37"/>
              <p:cNvSpPr txBox="1"/>
              <p:nvPr/>
            </p:nvSpPr>
            <p:spPr>
              <a:xfrm>
                <a:off x="6948201" y="1309292"/>
                <a:ext cx="1583827" cy="250429"/>
              </a:xfrm>
              <a:prstGeom prst="rect">
                <a:avLst/>
              </a:prstGeom>
              <a:noFill/>
            </p:spPr>
            <p:txBody>
              <a:bodyPr>
                <a:spAutoFit/>
              </a:bodyPr>
              <a:lstStyle/>
              <a:p>
                <a:pPr algn="r" fontAlgn="auto">
                  <a:spcBef>
                    <a:spcPts val="0"/>
                  </a:spcBef>
                  <a:spcAft>
                    <a:spcPts val="0"/>
                  </a:spcAft>
                  <a:defRPr/>
                </a:pPr>
                <a:r>
                  <a:rPr lang="zh-CN" altLang="en-US" sz="1400" b="1" dirty="0">
                    <a:latin typeface="微软雅黑" panose="020B0503020204020204" pitchFamily="34" charset="-122"/>
                    <a:ea typeface="微软雅黑" panose="020B0503020204020204" pitchFamily="34" charset="-122"/>
                  </a:rPr>
                  <a:t>点击添加标题</a:t>
                </a:r>
                <a:endParaRPr lang="zh-CN" altLang="en-US" sz="1400" b="1" dirty="0">
                  <a:latin typeface="微软雅黑" panose="020B0503020204020204" pitchFamily="34" charset="-122"/>
                  <a:ea typeface="微软雅黑" panose="020B0503020204020204" pitchFamily="34" charset="-122"/>
                </a:endParaRPr>
              </a:p>
            </p:txBody>
          </p:sp>
        </p:grpSp>
        <p:sp>
          <p:nvSpPr>
            <p:cNvPr id="36" name="TextBox 35"/>
            <p:cNvSpPr txBox="1">
              <a:spLocks noChangeArrowheads="1"/>
            </p:cNvSpPr>
            <p:nvPr/>
          </p:nvSpPr>
          <p:spPr bwMode="auto">
            <a:xfrm>
              <a:off x="5858028" y="2726609"/>
              <a:ext cx="23042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r"/>
              <a:r>
                <a:rPr lang="zh-CN" altLang="en-US" sz="1000" dirty="0">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endParaRPr lang="zh-CN" altLang="en-US" sz="1000" dirty="0">
                <a:latin typeface="微软雅黑" panose="020B0503020204020204" pitchFamily="34" charset="-122"/>
              </a:endParaRPr>
            </a:p>
          </p:txBody>
        </p:sp>
      </p:grpSp>
      <p:grpSp>
        <p:nvGrpSpPr>
          <p:cNvPr id="41" name="组合 40"/>
          <p:cNvGrpSpPr/>
          <p:nvPr/>
        </p:nvGrpSpPr>
        <p:grpSpPr bwMode="auto">
          <a:xfrm>
            <a:off x="751888" y="2752404"/>
            <a:ext cx="2813051" cy="1530355"/>
            <a:chOff x="323527" y="3939171"/>
            <a:chExt cx="2813147" cy="1530151"/>
          </a:xfrm>
        </p:grpSpPr>
        <p:grpSp>
          <p:nvGrpSpPr>
            <p:cNvPr id="42" name="组合 41"/>
            <p:cNvGrpSpPr/>
            <p:nvPr/>
          </p:nvGrpSpPr>
          <p:grpSpPr bwMode="auto">
            <a:xfrm>
              <a:off x="515192" y="4251436"/>
              <a:ext cx="2462470" cy="125042"/>
              <a:chOff x="2296720" y="2970790"/>
              <a:chExt cx="2011108" cy="102122"/>
            </a:xfrm>
          </p:grpSpPr>
          <p:sp>
            <p:nvSpPr>
              <p:cNvPr id="47" name="等腰三角形 46"/>
              <p:cNvSpPr/>
              <p:nvPr/>
            </p:nvSpPr>
            <p:spPr>
              <a:xfrm>
                <a:off x="2297071" y="2971145"/>
                <a:ext cx="117987" cy="102411"/>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48" name="直接连接符 47"/>
              <p:cNvCxnSpPr>
                <a:stCxn id="47" idx="2"/>
              </p:cNvCxnSpPr>
              <p:nvPr/>
            </p:nvCxnSpPr>
            <p:spPr>
              <a:xfrm>
                <a:off x="2297071" y="3073556"/>
                <a:ext cx="2010967" cy="0"/>
              </a:xfrm>
              <a:prstGeom prst="line">
                <a:avLst/>
              </a:prstGeom>
              <a:ln>
                <a:solidFill>
                  <a:srgbClr val="92D050"/>
                </a:solidFill>
                <a:tailEnd type="diamond"/>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bwMode="auto">
            <a:xfrm>
              <a:off x="323527" y="3939171"/>
              <a:ext cx="2468644" cy="307934"/>
              <a:chOff x="2140187" y="2715766"/>
              <a:chExt cx="2016151" cy="251491"/>
            </a:xfrm>
          </p:grpSpPr>
          <p:sp>
            <p:nvSpPr>
              <p:cNvPr id="45" name="TextBox 44"/>
              <p:cNvSpPr txBox="1">
                <a:spLocks noChangeArrowheads="1"/>
              </p:cNvSpPr>
              <p:nvPr/>
            </p:nvSpPr>
            <p:spPr bwMode="auto">
              <a:xfrm>
                <a:off x="2140187" y="2715769"/>
                <a:ext cx="323640" cy="25132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400" dirty="0">
                    <a:latin typeface="微软雅黑" panose="020B0503020204020204" pitchFamily="34" charset="-122"/>
                  </a:rPr>
                  <a:t>04</a:t>
                </a:r>
                <a:endParaRPr lang="zh-CN" altLang="en-US" sz="1400" dirty="0">
                  <a:latin typeface="微软雅黑" panose="020B0503020204020204" pitchFamily="34" charset="-122"/>
                </a:endParaRPr>
              </a:p>
            </p:txBody>
          </p:sp>
          <p:sp>
            <p:nvSpPr>
              <p:cNvPr id="46" name="TextBox 45"/>
              <p:cNvSpPr txBox="1"/>
              <p:nvPr/>
            </p:nvSpPr>
            <p:spPr>
              <a:xfrm>
                <a:off x="2571941" y="2715766"/>
                <a:ext cx="1584397" cy="251491"/>
              </a:xfrm>
              <a:prstGeom prst="rect">
                <a:avLst/>
              </a:prstGeom>
              <a:noFill/>
            </p:spPr>
            <p:txBody>
              <a:bodyPr>
                <a:spAutoFit/>
              </a:bodyPr>
              <a:lstStyle/>
              <a:p>
                <a:pPr fontAlgn="auto">
                  <a:spcBef>
                    <a:spcPts val="0"/>
                  </a:spcBef>
                  <a:spcAft>
                    <a:spcPts val="0"/>
                  </a:spcAft>
                  <a:defRPr/>
                </a:pPr>
                <a:r>
                  <a:rPr lang="zh-CN" altLang="en-US" sz="1400" b="1" dirty="0">
                    <a:latin typeface="微软雅黑" panose="020B0503020204020204" pitchFamily="34" charset="-122"/>
                    <a:ea typeface="微软雅黑" panose="020B0503020204020204" pitchFamily="34" charset="-122"/>
                  </a:rPr>
                  <a:t>点击添加标题</a:t>
                </a:r>
                <a:endParaRPr lang="zh-CN" altLang="en-US" sz="1400" b="1" dirty="0">
                  <a:latin typeface="微软雅黑" panose="020B0503020204020204" pitchFamily="34" charset="-122"/>
                  <a:ea typeface="微软雅黑" panose="020B0503020204020204" pitchFamily="34" charset="-122"/>
                </a:endParaRPr>
              </a:p>
            </p:txBody>
          </p:sp>
        </p:grpSp>
        <p:sp>
          <p:nvSpPr>
            <p:cNvPr id="44" name="TextBox 43"/>
            <p:cNvSpPr txBox="1">
              <a:spLocks noChangeArrowheads="1"/>
            </p:cNvSpPr>
            <p:nvPr/>
          </p:nvSpPr>
          <p:spPr bwMode="auto">
            <a:xfrm>
              <a:off x="832390" y="4453659"/>
              <a:ext cx="23042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000" dirty="0">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endParaRPr lang="zh-CN" altLang="en-US" sz="1000" dirty="0">
                <a:latin typeface="微软雅黑" panose="020B0503020204020204" pitchFamily="34" charset="-122"/>
              </a:endParaRPr>
            </a:p>
          </p:txBody>
        </p:sp>
      </p:grpSp>
      <p:grpSp>
        <p:nvGrpSpPr>
          <p:cNvPr id="49" name="组合 48"/>
          <p:cNvGrpSpPr/>
          <p:nvPr/>
        </p:nvGrpSpPr>
        <p:grpSpPr bwMode="auto">
          <a:xfrm>
            <a:off x="5741914" y="2769587"/>
            <a:ext cx="2697223" cy="1530355"/>
            <a:chOff x="5858028" y="3939171"/>
            <a:chExt cx="2698552" cy="1530151"/>
          </a:xfrm>
        </p:grpSpPr>
        <p:grpSp>
          <p:nvGrpSpPr>
            <p:cNvPr id="50" name="组合 49"/>
            <p:cNvGrpSpPr/>
            <p:nvPr/>
          </p:nvGrpSpPr>
          <p:grpSpPr bwMode="auto">
            <a:xfrm>
              <a:off x="6034366" y="4251436"/>
              <a:ext cx="2462470" cy="125042"/>
              <a:chOff x="6804248" y="2970790"/>
              <a:chExt cx="2011108" cy="102122"/>
            </a:xfrm>
          </p:grpSpPr>
          <p:sp>
            <p:nvSpPr>
              <p:cNvPr id="55" name="等腰三角形 54"/>
              <p:cNvSpPr/>
              <p:nvPr/>
            </p:nvSpPr>
            <p:spPr>
              <a:xfrm flipH="1">
                <a:off x="8696767" y="2971145"/>
                <a:ext cx="118042" cy="102411"/>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56" name="直接连接符 55"/>
              <p:cNvCxnSpPr>
                <a:stCxn id="55" idx="2"/>
              </p:cNvCxnSpPr>
              <p:nvPr/>
            </p:nvCxnSpPr>
            <p:spPr>
              <a:xfrm flipH="1">
                <a:off x="6804217" y="3073556"/>
                <a:ext cx="2010592" cy="0"/>
              </a:xfrm>
              <a:prstGeom prst="line">
                <a:avLst/>
              </a:prstGeom>
              <a:ln>
                <a:solidFill>
                  <a:srgbClr val="92D050"/>
                </a:solidFill>
                <a:tailEnd type="diamond"/>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bwMode="auto">
            <a:xfrm>
              <a:off x="6210627" y="3939171"/>
              <a:ext cx="2345953" cy="307934"/>
              <a:chOff x="6948201" y="2715766"/>
              <a:chExt cx="1915948" cy="251491"/>
            </a:xfrm>
          </p:grpSpPr>
          <p:sp>
            <p:nvSpPr>
              <p:cNvPr id="53" name="TextBox 52"/>
              <p:cNvSpPr txBox="1">
                <a:spLocks noChangeArrowheads="1"/>
              </p:cNvSpPr>
              <p:nvPr/>
            </p:nvSpPr>
            <p:spPr bwMode="auto">
              <a:xfrm flipH="1">
                <a:off x="8540361" y="2715766"/>
                <a:ext cx="323788" cy="25132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400" dirty="0">
                    <a:latin typeface="微软雅黑" panose="020B0503020204020204" pitchFamily="34" charset="-122"/>
                  </a:rPr>
                  <a:t>03</a:t>
                </a:r>
                <a:endParaRPr lang="zh-CN" altLang="en-US" sz="1400" dirty="0">
                  <a:latin typeface="微软雅黑" panose="020B0503020204020204" pitchFamily="34" charset="-122"/>
                </a:endParaRPr>
              </a:p>
            </p:txBody>
          </p:sp>
          <p:sp>
            <p:nvSpPr>
              <p:cNvPr id="54" name="TextBox 53"/>
              <p:cNvSpPr txBox="1"/>
              <p:nvPr/>
            </p:nvSpPr>
            <p:spPr>
              <a:xfrm>
                <a:off x="6948201" y="2715766"/>
                <a:ext cx="1583827" cy="251491"/>
              </a:xfrm>
              <a:prstGeom prst="rect">
                <a:avLst/>
              </a:prstGeom>
              <a:noFill/>
            </p:spPr>
            <p:txBody>
              <a:bodyPr>
                <a:spAutoFit/>
              </a:bodyPr>
              <a:lstStyle/>
              <a:p>
                <a:pPr algn="r" fontAlgn="auto">
                  <a:spcBef>
                    <a:spcPts val="0"/>
                  </a:spcBef>
                  <a:spcAft>
                    <a:spcPts val="0"/>
                  </a:spcAft>
                  <a:defRPr/>
                </a:pPr>
                <a:r>
                  <a:rPr lang="zh-CN" altLang="en-US" sz="1400" b="1" dirty="0">
                    <a:latin typeface="微软雅黑" panose="020B0503020204020204" pitchFamily="34" charset="-122"/>
                    <a:ea typeface="微软雅黑" panose="020B0503020204020204" pitchFamily="34" charset="-122"/>
                  </a:rPr>
                  <a:t>点击添加标题</a:t>
                </a:r>
                <a:endParaRPr lang="zh-CN" altLang="en-US" sz="1400" b="1" dirty="0">
                  <a:latin typeface="微软雅黑" panose="020B0503020204020204" pitchFamily="34" charset="-122"/>
                  <a:ea typeface="微软雅黑" panose="020B0503020204020204" pitchFamily="34" charset="-122"/>
                </a:endParaRPr>
              </a:p>
            </p:txBody>
          </p:sp>
        </p:grpSp>
        <p:sp>
          <p:nvSpPr>
            <p:cNvPr id="52" name="TextBox 51"/>
            <p:cNvSpPr txBox="1">
              <a:spLocks noChangeArrowheads="1"/>
            </p:cNvSpPr>
            <p:nvPr/>
          </p:nvSpPr>
          <p:spPr bwMode="auto">
            <a:xfrm>
              <a:off x="5858028" y="4453659"/>
              <a:ext cx="23042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r"/>
              <a:r>
                <a:rPr lang="zh-CN" altLang="en-US" sz="1000">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endParaRPr lang="zh-CN" altLang="en-US" sz="1000">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par>
                                <p:cTn id="21" presetID="8" presetClass="emph" presetSubtype="0" fill="hold" nodeType="withEffect">
                                  <p:stCondLst>
                                    <p:cond delay="0"/>
                                  </p:stCondLst>
                                  <p:childTnLst>
                                    <p:animRot by="21600000">
                                      <p:cBhvr>
                                        <p:cTn id="22" dur="500" fill="hold"/>
                                        <p:tgtEl>
                                          <p:spTgt spid="5"/>
                                        </p:tgtEl>
                                        <p:attrNameLst>
                                          <p:attrName>r</p:attrName>
                                        </p:attrNameLst>
                                      </p:cBhvr>
                                    </p:animRot>
                                  </p:childTnLst>
                                </p:cTn>
                              </p:par>
                              <p:par>
                                <p:cTn id="23" presetID="8" presetClass="emph" presetSubtype="0" fill="hold" nodeType="withEffect">
                                  <p:stCondLst>
                                    <p:cond delay="0"/>
                                  </p:stCondLst>
                                  <p:childTnLst>
                                    <p:animRot by="21600000">
                                      <p:cBhvr>
                                        <p:cTn id="24" dur="500" fill="hold"/>
                                        <p:tgtEl>
                                          <p:spTgt spid="20"/>
                                        </p:tgtEl>
                                        <p:attrNameLst>
                                          <p:attrName>r</p:attrName>
                                        </p:attrNameLst>
                                      </p:cBhvr>
                                    </p:animRot>
                                  </p:childTnLst>
                                </p:cTn>
                              </p:par>
                              <p:par>
                                <p:cTn id="25" presetID="8" presetClass="emph" presetSubtype="0" fill="hold" nodeType="withEffect">
                                  <p:stCondLst>
                                    <p:cond delay="0"/>
                                  </p:stCondLst>
                                  <p:childTnLst>
                                    <p:animRot by="21600000">
                                      <p:cBhvr>
                                        <p:cTn id="26" dur="500" fill="hold"/>
                                        <p:tgtEl>
                                          <p:spTgt spid="10"/>
                                        </p:tgtEl>
                                        <p:attrNameLst>
                                          <p:attrName>r</p:attrName>
                                        </p:attrNameLst>
                                      </p:cBhvr>
                                    </p:animRot>
                                  </p:childTnLst>
                                </p:cTn>
                              </p:par>
                              <p:par>
                                <p:cTn id="27" presetID="8" presetClass="emph" presetSubtype="0" fill="hold" nodeType="withEffect">
                                  <p:stCondLst>
                                    <p:cond delay="0"/>
                                  </p:stCondLst>
                                  <p:childTnLst>
                                    <p:animRot by="21600000">
                                      <p:cBhvr>
                                        <p:cTn id="28" dur="500" fill="hold"/>
                                        <p:tgtEl>
                                          <p:spTgt spid="15"/>
                                        </p:tgtEl>
                                        <p:attrNameLst>
                                          <p:attrName>r</p:attrName>
                                        </p:attrNameLst>
                                      </p:cBhvr>
                                    </p:animRot>
                                  </p:childTnLst>
                                </p:cTn>
                              </p:par>
                            </p:childTnLst>
                          </p:cTn>
                        </p:par>
                        <p:par>
                          <p:cTn id="29" fill="hold">
                            <p:stCondLst>
                              <p:cond delay="500"/>
                            </p:stCondLst>
                            <p:childTnLst>
                              <p:par>
                                <p:cTn id="30" presetID="12" presetClass="entr" presetSubtype="2"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p:tgtEl>
                                          <p:spTgt spid="25"/>
                                        </p:tgtEl>
                                        <p:attrNameLst>
                                          <p:attrName>ppt_x</p:attrName>
                                        </p:attrNameLst>
                                      </p:cBhvr>
                                      <p:tavLst>
                                        <p:tav tm="0">
                                          <p:val>
                                            <p:strVal val="#ppt_x+#ppt_w*1.125000"/>
                                          </p:val>
                                        </p:tav>
                                        <p:tav tm="100000">
                                          <p:val>
                                            <p:strVal val="#ppt_x"/>
                                          </p:val>
                                        </p:tav>
                                      </p:tavLst>
                                    </p:anim>
                                    <p:animEffect transition="in" filter="wipe(left)">
                                      <p:cBhvr>
                                        <p:cTn id="33" dur="500"/>
                                        <p:tgtEl>
                                          <p:spTgt spid="25"/>
                                        </p:tgtEl>
                                      </p:cBhvr>
                                    </p:animEffect>
                                  </p:childTnLst>
                                </p:cTn>
                              </p:par>
                              <p:par>
                                <p:cTn id="34" presetID="12" presetClass="entr" presetSubtype="8"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p:tgtEl>
                                          <p:spTgt spid="33"/>
                                        </p:tgtEl>
                                        <p:attrNameLst>
                                          <p:attrName>ppt_x</p:attrName>
                                        </p:attrNameLst>
                                      </p:cBhvr>
                                      <p:tavLst>
                                        <p:tav tm="0">
                                          <p:val>
                                            <p:strVal val="#ppt_x-#ppt_w*1.125000"/>
                                          </p:val>
                                        </p:tav>
                                        <p:tav tm="100000">
                                          <p:val>
                                            <p:strVal val="#ppt_x"/>
                                          </p:val>
                                        </p:tav>
                                      </p:tavLst>
                                    </p:anim>
                                    <p:animEffect transition="in" filter="wipe(right)">
                                      <p:cBhvr>
                                        <p:cTn id="37" dur="500"/>
                                        <p:tgtEl>
                                          <p:spTgt spid="33"/>
                                        </p:tgtEl>
                                      </p:cBhvr>
                                    </p:animEffect>
                                  </p:childTnLst>
                                </p:cTn>
                              </p:par>
                              <p:par>
                                <p:cTn id="38" presetID="12" presetClass="entr" presetSubtype="2"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500"/>
                                        <p:tgtEl>
                                          <p:spTgt spid="41"/>
                                        </p:tgtEl>
                                        <p:attrNameLst>
                                          <p:attrName>ppt_x</p:attrName>
                                        </p:attrNameLst>
                                      </p:cBhvr>
                                      <p:tavLst>
                                        <p:tav tm="0">
                                          <p:val>
                                            <p:strVal val="#ppt_x+#ppt_w*1.125000"/>
                                          </p:val>
                                        </p:tav>
                                        <p:tav tm="100000">
                                          <p:val>
                                            <p:strVal val="#ppt_x"/>
                                          </p:val>
                                        </p:tav>
                                      </p:tavLst>
                                    </p:anim>
                                    <p:animEffect transition="in" filter="wipe(left)">
                                      <p:cBhvr>
                                        <p:cTn id="41" dur="500"/>
                                        <p:tgtEl>
                                          <p:spTgt spid="41"/>
                                        </p:tgtEl>
                                      </p:cBhvr>
                                    </p:animEffect>
                                  </p:childTnLst>
                                </p:cTn>
                              </p:par>
                              <p:par>
                                <p:cTn id="42" presetID="12" presetClass="entr" presetSubtype="8"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additive="base">
                                        <p:cTn id="44" dur="500"/>
                                        <p:tgtEl>
                                          <p:spTgt spid="49"/>
                                        </p:tgtEl>
                                        <p:attrNameLst>
                                          <p:attrName>ppt_x</p:attrName>
                                        </p:attrNameLst>
                                      </p:cBhvr>
                                      <p:tavLst>
                                        <p:tav tm="0">
                                          <p:val>
                                            <p:strVal val="#ppt_x-#ppt_w*1.125000"/>
                                          </p:val>
                                        </p:tav>
                                        <p:tav tm="100000">
                                          <p:val>
                                            <p:strVal val="#ppt_x"/>
                                          </p:val>
                                        </p:tav>
                                      </p:tavLst>
                                    </p:anim>
                                    <p:animEffect transition="in" filter="wipe(right)">
                                      <p:cBhvr>
                                        <p:cTn id="4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5" name="Rectangle 15"/>
          <p:cNvSpPr>
            <a:spLocks noChangeArrowheads="1"/>
          </p:cNvSpPr>
          <p:nvPr/>
        </p:nvSpPr>
        <p:spPr bwMode="auto">
          <a:xfrm rot="16200000">
            <a:off x="1591176" y="2363631"/>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6" name="Freeform 16"/>
          <p:cNvSpPr>
            <a:spLocks noEditPoints="1"/>
          </p:cNvSpPr>
          <p:nvPr/>
        </p:nvSpPr>
        <p:spPr bwMode="auto">
          <a:xfrm rot="16200000">
            <a:off x="683567" y="1473629"/>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92D05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Rectangle 15"/>
          <p:cNvSpPr>
            <a:spLocks noChangeArrowheads="1"/>
          </p:cNvSpPr>
          <p:nvPr/>
        </p:nvSpPr>
        <p:spPr bwMode="auto">
          <a:xfrm rot="16200000">
            <a:off x="1591176" y="2127507"/>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8" name="Rectangle 15"/>
          <p:cNvSpPr>
            <a:spLocks noChangeArrowheads="1"/>
          </p:cNvSpPr>
          <p:nvPr/>
        </p:nvSpPr>
        <p:spPr bwMode="auto">
          <a:xfrm rot="16200000">
            <a:off x="1591176" y="1891384"/>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9" name="Rectangle 15"/>
          <p:cNvSpPr>
            <a:spLocks noChangeArrowheads="1"/>
          </p:cNvSpPr>
          <p:nvPr/>
        </p:nvSpPr>
        <p:spPr bwMode="auto">
          <a:xfrm rot="16200000">
            <a:off x="3535393" y="2363631"/>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0" name="Freeform 16"/>
          <p:cNvSpPr>
            <a:spLocks noEditPoints="1"/>
          </p:cNvSpPr>
          <p:nvPr/>
        </p:nvSpPr>
        <p:spPr bwMode="auto">
          <a:xfrm rot="16200000">
            <a:off x="2627784" y="1473629"/>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92D05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Rectangle 15"/>
          <p:cNvSpPr>
            <a:spLocks noChangeArrowheads="1"/>
          </p:cNvSpPr>
          <p:nvPr/>
        </p:nvSpPr>
        <p:spPr bwMode="auto">
          <a:xfrm rot="16200000">
            <a:off x="3535393" y="2127507"/>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2" name="Rectangle 15"/>
          <p:cNvSpPr>
            <a:spLocks noChangeArrowheads="1"/>
          </p:cNvSpPr>
          <p:nvPr/>
        </p:nvSpPr>
        <p:spPr bwMode="auto">
          <a:xfrm rot="16200000">
            <a:off x="3535393" y="1891384"/>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3" name="Rectangle 15"/>
          <p:cNvSpPr>
            <a:spLocks noChangeArrowheads="1"/>
          </p:cNvSpPr>
          <p:nvPr/>
        </p:nvSpPr>
        <p:spPr bwMode="auto">
          <a:xfrm rot="16200000">
            <a:off x="3535393" y="1659851"/>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4" name="Rectangle 15"/>
          <p:cNvSpPr>
            <a:spLocks noChangeArrowheads="1"/>
          </p:cNvSpPr>
          <p:nvPr/>
        </p:nvSpPr>
        <p:spPr bwMode="auto">
          <a:xfrm rot="16200000">
            <a:off x="5473877" y="2360317"/>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5" name="Freeform 16"/>
          <p:cNvSpPr>
            <a:spLocks noEditPoints="1"/>
          </p:cNvSpPr>
          <p:nvPr/>
        </p:nvSpPr>
        <p:spPr bwMode="auto">
          <a:xfrm rot="16200000">
            <a:off x="4572000" y="1473628"/>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92D05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Rectangle 15"/>
          <p:cNvSpPr>
            <a:spLocks noChangeArrowheads="1"/>
          </p:cNvSpPr>
          <p:nvPr/>
        </p:nvSpPr>
        <p:spPr bwMode="auto">
          <a:xfrm rot="16200000">
            <a:off x="5474748" y="2117584"/>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7" name="Rectangle 15"/>
          <p:cNvSpPr>
            <a:spLocks noChangeArrowheads="1"/>
          </p:cNvSpPr>
          <p:nvPr/>
        </p:nvSpPr>
        <p:spPr bwMode="auto">
          <a:xfrm rot="16200000">
            <a:off x="5479609" y="1891383"/>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8" name="Rectangle 15"/>
          <p:cNvSpPr>
            <a:spLocks noChangeArrowheads="1"/>
          </p:cNvSpPr>
          <p:nvPr/>
        </p:nvSpPr>
        <p:spPr bwMode="auto">
          <a:xfrm rot="16200000">
            <a:off x="5474748" y="1684793"/>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9" name="Rectangle 15"/>
          <p:cNvSpPr>
            <a:spLocks noChangeArrowheads="1"/>
          </p:cNvSpPr>
          <p:nvPr/>
        </p:nvSpPr>
        <p:spPr bwMode="auto">
          <a:xfrm rot="16200000">
            <a:off x="5474749" y="1458591"/>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0" name="Rectangle 15"/>
          <p:cNvSpPr>
            <a:spLocks noChangeArrowheads="1"/>
          </p:cNvSpPr>
          <p:nvPr/>
        </p:nvSpPr>
        <p:spPr bwMode="auto">
          <a:xfrm rot="16200000">
            <a:off x="7423825" y="2363630"/>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1" name="Freeform 16"/>
          <p:cNvSpPr>
            <a:spLocks noEditPoints="1"/>
          </p:cNvSpPr>
          <p:nvPr/>
        </p:nvSpPr>
        <p:spPr bwMode="auto">
          <a:xfrm rot="16200000">
            <a:off x="6516216" y="1473628"/>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92D05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Rectangle 21"/>
          <p:cNvSpPr>
            <a:spLocks noChangeArrowheads="1"/>
          </p:cNvSpPr>
          <p:nvPr/>
        </p:nvSpPr>
        <p:spPr bwMode="auto">
          <a:xfrm rot="16200000">
            <a:off x="7423825" y="2127506"/>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3" name="Rectangle 15"/>
          <p:cNvSpPr>
            <a:spLocks noChangeArrowheads="1"/>
          </p:cNvSpPr>
          <p:nvPr/>
        </p:nvSpPr>
        <p:spPr bwMode="auto">
          <a:xfrm rot="16200000">
            <a:off x="7423825" y="1891382"/>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4" name="Rectangle 15"/>
          <p:cNvSpPr>
            <a:spLocks noChangeArrowheads="1"/>
          </p:cNvSpPr>
          <p:nvPr/>
        </p:nvSpPr>
        <p:spPr bwMode="auto">
          <a:xfrm rot="16200000">
            <a:off x="7423825" y="1659850"/>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5" name="Rectangle 15"/>
          <p:cNvSpPr>
            <a:spLocks noChangeArrowheads="1"/>
          </p:cNvSpPr>
          <p:nvPr/>
        </p:nvSpPr>
        <p:spPr bwMode="auto">
          <a:xfrm rot="16200000">
            <a:off x="7418965" y="1431588"/>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6" name="Rectangle 15"/>
          <p:cNvSpPr>
            <a:spLocks noChangeArrowheads="1"/>
          </p:cNvSpPr>
          <p:nvPr/>
        </p:nvSpPr>
        <p:spPr bwMode="auto">
          <a:xfrm rot="16200000">
            <a:off x="7423825" y="1207676"/>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7" name="TextBox 26"/>
          <p:cNvSpPr txBox="1"/>
          <p:nvPr/>
        </p:nvSpPr>
        <p:spPr>
          <a:xfrm>
            <a:off x="1336357" y="2971423"/>
            <a:ext cx="645048"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smtClean="0">
                <a:ln>
                  <a:noFill/>
                </a:ln>
                <a:solidFill>
                  <a:sysClr val="windowText" lastClr="000000">
                    <a:lumMod val="65000"/>
                    <a:lumOff val="35000"/>
                  </a:sysClr>
                </a:solidFill>
                <a:effectLst/>
                <a:uLnTx/>
                <a:uFillTx/>
                <a:latin typeface="Roboto"/>
              </a:rPr>
              <a:t>70%</a:t>
            </a:r>
            <a:endParaRPr kumimoji="0" lang="vi-VN" sz="2100" b="1" i="0" u="none" strike="noStrike" kern="0" cap="none" spc="0" normalizeH="0" baseline="0" noProof="0">
              <a:ln>
                <a:noFill/>
              </a:ln>
              <a:solidFill>
                <a:sysClr val="windowText" lastClr="000000">
                  <a:lumMod val="65000"/>
                  <a:lumOff val="35000"/>
                </a:sysClr>
              </a:solidFill>
              <a:effectLst/>
              <a:uLnTx/>
              <a:uFillTx/>
              <a:latin typeface="Roboto"/>
            </a:endParaRPr>
          </a:p>
        </p:txBody>
      </p:sp>
      <p:sp>
        <p:nvSpPr>
          <p:cNvPr id="28" name="TextBox 27"/>
          <p:cNvSpPr txBox="1"/>
          <p:nvPr/>
        </p:nvSpPr>
        <p:spPr>
          <a:xfrm>
            <a:off x="3285433" y="2971423"/>
            <a:ext cx="645048"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a:ln>
                  <a:noFill/>
                </a:ln>
                <a:solidFill>
                  <a:sysClr val="windowText" lastClr="000000">
                    <a:lumMod val="65000"/>
                    <a:lumOff val="35000"/>
                  </a:sysClr>
                </a:solidFill>
                <a:effectLst/>
                <a:uLnTx/>
                <a:uFillTx/>
                <a:latin typeface="Roboto"/>
              </a:rPr>
              <a:t>8</a:t>
            </a:r>
            <a:r>
              <a:rPr kumimoji="0" lang="vi-VN" sz="2100" b="1" i="0" u="none" strike="noStrike" kern="0" cap="none" spc="0" normalizeH="0" baseline="0" noProof="0" smtClean="0">
                <a:ln>
                  <a:noFill/>
                </a:ln>
                <a:solidFill>
                  <a:sysClr val="windowText" lastClr="000000">
                    <a:lumMod val="65000"/>
                    <a:lumOff val="35000"/>
                  </a:sysClr>
                </a:solidFill>
                <a:effectLst/>
                <a:uLnTx/>
                <a:uFillTx/>
                <a:latin typeface="Roboto"/>
              </a:rPr>
              <a:t>0%</a:t>
            </a:r>
            <a:endParaRPr kumimoji="0" lang="vi-VN" sz="2100" b="1" i="0" u="none" strike="noStrike" kern="0" cap="none" spc="0" normalizeH="0" baseline="0" noProof="0">
              <a:ln>
                <a:noFill/>
              </a:ln>
              <a:solidFill>
                <a:sysClr val="windowText" lastClr="000000">
                  <a:lumMod val="65000"/>
                  <a:lumOff val="35000"/>
                </a:sysClr>
              </a:solidFill>
              <a:effectLst/>
              <a:uLnTx/>
              <a:uFillTx/>
              <a:latin typeface="Roboto"/>
            </a:endParaRPr>
          </a:p>
        </p:txBody>
      </p:sp>
      <p:sp>
        <p:nvSpPr>
          <p:cNvPr id="29" name="TextBox 28"/>
          <p:cNvSpPr txBox="1"/>
          <p:nvPr/>
        </p:nvSpPr>
        <p:spPr>
          <a:xfrm>
            <a:off x="5268346" y="2970561"/>
            <a:ext cx="645048"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a:ln>
                  <a:noFill/>
                </a:ln>
                <a:solidFill>
                  <a:sysClr val="windowText" lastClr="000000">
                    <a:lumMod val="65000"/>
                    <a:lumOff val="35000"/>
                  </a:sysClr>
                </a:solidFill>
                <a:effectLst/>
                <a:uLnTx/>
                <a:uFillTx/>
                <a:latin typeface="Roboto"/>
              </a:rPr>
              <a:t>9</a:t>
            </a:r>
            <a:r>
              <a:rPr kumimoji="0" lang="vi-VN" sz="2100" b="1" i="0" u="none" strike="noStrike" kern="0" cap="none" spc="0" normalizeH="0" baseline="0" noProof="0" smtClean="0">
                <a:ln>
                  <a:noFill/>
                </a:ln>
                <a:solidFill>
                  <a:sysClr val="windowText" lastClr="000000">
                    <a:lumMod val="65000"/>
                    <a:lumOff val="35000"/>
                  </a:sysClr>
                </a:solidFill>
                <a:effectLst/>
                <a:uLnTx/>
                <a:uFillTx/>
                <a:latin typeface="Roboto"/>
              </a:rPr>
              <a:t>0%</a:t>
            </a:r>
            <a:endParaRPr kumimoji="0" lang="vi-VN" sz="2100" b="1" i="0" u="none" strike="noStrike" kern="0" cap="none" spc="0" normalizeH="0" baseline="0" noProof="0">
              <a:ln>
                <a:noFill/>
              </a:ln>
              <a:solidFill>
                <a:sysClr val="windowText" lastClr="000000">
                  <a:lumMod val="65000"/>
                  <a:lumOff val="35000"/>
                </a:sysClr>
              </a:solidFill>
              <a:effectLst/>
              <a:uLnTx/>
              <a:uFillTx/>
              <a:latin typeface="Roboto"/>
            </a:endParaRPr>
          </a:p>
        </p:txBody>
      </p:sp>
      <p:sp>
        <p:nvSpPr>
          <p:cNvPr id="30" name="TextBox 29"/>
          <p:cNvSpPr txBox="1"/>
          <p:nvPr/>
        </p:nvSpPr>
        <p:spPr>
          <a:xfrm>
            <a:off x="7130251" y="2971423"/>
            <a:ext cx="798937"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smtClean="0">
                <a:ln>
                  <a:noFill/>
                </a:ln>
                <a:solidFill>
                  <a:sysClr val="windowText" lastClr="000000">
                    <a:lumMod val="65000"/>
                    <a:lumOff val="35000"/>
                  </a:sysClr>
                </a:solidFill>
                <a:effectLst/>
                <a:uLnTx/>
                <a:uFillTx/>
                <a:latin typeface="Roboto"/>
              </a:rPr>
              <a:t>100%</a:t>
            </a:r>
            <a:endParaRPr kumimoji="0" lang="vi-VN" sz="2100" b="1" i="0" u="none" strike="noStrike" kern="0" cap="none" spc="0" normalizeH="0" baseline="0" noProof="0">
              <a:ln>
                <a:noFill/>
              </a:ln>
              <a:solidFill>
                <a:sysClr val="windowText" lastClr="000000">
                  <a:lumMod val="65000"/>
                  <a:lumOff val="35000"/>
                </a:sysClr>
              </a:solidFill>
              <a:effectLst/>
              <a:uLnTx/>
              <a:uFillTx/>
              <a:latin typeface="Roboto"/>
            </a:endParaRPr>
          </a:p>
        </p:txBody>
      </p:sp>
      <p:sp>
        <p:nvSpPr>
          <p:cNvPr id="31" name="TextBox 30"/>
          <p:cNvSpPr txBox="1"/>
          <p:nvPr/>
        </p:nvSpPr>
        <p:spPr>
          <a:xfrm>
            <a:off x="742730" y="3761970"/>
            <a:ext cx="1861982" cy="746358"/>
          </a:xfrm>
          <a:prstGeom prst="rect">
            <a:avLst/>
          </a:prstGeom>
          <a:noFill/>
        </p:spPr>
        <p:txBody>
          <a:bodyPr wrap="square" lIns="68580" tIns="34290" rIns="68580" bIns="34290" rtlCol="0">
            <a:spAutoFit/>
          </a:bodyPr>
          <a:lstStyle/>
          <a:p>
            <a:pPr algn="ctr" defTabSz="914400"/>
            <a:r>
              <a:rPr kumimoji="0" lang="zh-CN" altLang="en-US" sz="1100" b="0" i="0" u="none" strike="noStrike" kern="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单击添加</a:t>
            </a:r>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文本</a:t>
            </a:r>
            <a:r>
              <a:rPr lang="zh-CN" altLang="en-US" sz="1100" kern="0" dirty="0" smtClean="0">
                <a:solidFill>
                  <a:schemeClr val="tx1">
                    <a:lumMod val="50000"/>
                    <a:lumOff val="50000"/>
                  </a:schemeClr>
                </a:solidFill>
                <a:latin typeface="微软雅黑" panose="020B0503020204020204" pitchFamily="34" charset="-122"/>
                <a:ea typeface="微软雅黑" panose="020B0503020204020204" pitchFamily="34" charset="-122"/>
              </a:rPr>
              <a:t>内容</a:t>
            </a:r>
            <a:endParaRPr lang="en-US" altLang="zh-CN" sz="1100" kern="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ctr" defTabSz="914400"/>
            <a:r>
              <a:rPr lang="zh-CN" altLang="en-US" sz="1100" kern="0" dirty="0" smtClean="0">
                <a:solidFill>
                  <a:schemeClr val="tx1">
                    <a:lumMod val="50000"/>
                    <a:lumOff val="50000"/>
                  </a:schemeClr>
                </a:solidFill>
                <a:latin typeface="微软雅黑" panose="020B0503020204020204" pitchFamily="34" charset="-122"/>
                <a:ea typeface="微软雅黑" panose="020B0503020204020204" pitchFamily="34" charset="-122"/>
              </a:rPr>
              <a:t>单击添加</a:t>
            </a:r>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文本内容</a:t>
            </a:r>
            <a:endParaRPr lang="en-US" altLang="zh-CN" sz="11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a:t>
            </a:r>
            <a:r>
              <a:rPr lang="zh-CN" altLang="en-US" sz="1100" kern="0" dirty="0" smtClean="0">
                <a:solidFill>
                  <a:schemeClr val="tx1">
                    <a:lumMod val="50000"/>
                    <a:lumOff val="50000"/>
                  </a:schemeClr>
                </a:solidFill>
                <a:latin typeface="微软雅黑" panose="020B0503020204020204" pitchFamily="34" charset="-122"/>
                <a:ea typeface="微软雅黑" panose="020B0503020204020204" pitchFamily="34" charset="-122"/>
              </a:rPr>
              <a:t>内容</a:t>
            </a:r>
            <a:endParaRPr lang="en-US" altLang="zh-CN" sz="1100" kern="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smtClean="0">
                <a:solidFill>
                  <a:schemeClr val="tx1">
                    <a:lumMod val="50000"/>
                    <a:lumOff val="50000"/>
                  </a:schemeClr>
                </a:solidFill>
                <a:latin typeface="微软雅黑" panose="020B0503020204020204" pitchFamily="34" charset="-122"/>
                <a:ea typeface="微软雅黑" panose="020B0503020204020204" pitchFamily="34" charset="-122"/>
              </a:rPr>
              <a:t>单击</a:t>
            </a:r>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添加文本</a:t>
            </a:r>
            <a:r>
              <a:rPr lang="zh-CN" altLang="en-US" sz="1100" kern="0" dirty="0" smtClean="0">
                <a:solidFill>
                  <a:schemeClr val="tx1">
                    <a:lumMod val="50000"/>
                    <a:lumOff val="50000"/>
                  </a:schemeClr>
                </a:solidFill>
                <a:latin typeface="微软雅黑" panose="020B0503020204020204" pitchFamily="34" charset="-122"/>
                <a:ea typeface="微软雅黑" panose="020B0503020204020204" pitchFamily="34" charset="-122"/>
              </a:rPr>
              <a:t>内容</a:t>
            </a:r>
            <a:endParaRPr lang="en-US" altLang="zh-CN" sz="1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Rectangle 38"/>
          <p:cNvSpPr/>
          <p:nvPr/>
        </p:nvSpPr>
        <p:spPr>
          <a:xfrm>
            <a:off x="1107327" y="3332628"/>
            <a:ext cx="1061829" cy="346249"/>
          </a:xfrm>
          <a:prstGeom prst="rect">
            <a:avLst/>
          </a:prstGeom>
        </p:spPr>
        <p:txBody>
          <a:bodyPr wrap="non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添加标题</a:t>
            </a:r>
            <a:endParaRPr kumimoji="0" lang="en-US" sz="18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33" name="TextBox 32"/>
          <p:cNvSpPr txBox="1"/>
          <p:nvPr/>
        </p:nvSpPr>
        <p:spPr>
          <a:xfrm>
            <a:off x="2681791" y="3760745"/>
            <a:ext cx="1861982" cy="746358"/>
          </a:xfrm>
          <a:prstGeom prst="rect">
            <a:avLst/>
          </a:prstGeom>
          <a:noFill/>
        </p:spPr>
        <p:txBody>
          <a:bodyPr wrap="square" lIns="68580" tIns="34290" rIns="68580" bIns="34290" rtlCol="0">
            <a:spAutoFit/>
          </a:bodyPr>
          <a:lstStyle/>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Rectangle 40"/>
          <p:cNvSpPr/>
          <p:nvPr/>
        </p:nvSpPr>
        <p:spPr>
          <a:xfrm>
            <a:off x="3046627" y="3333213"/>
            <a:ext cx="1061829" cy="346249"/>
          </a:xfrm>
          <a:prstGeom prst="rect">
            <a:avLst/>
          </a:prstGeom>
        </p:spPr>
        <p:txBody>
          <a:bodyPr wrap="none" lIns="68580" tIns="34290" rIns="68580" bIns="34290">
            <a:spAutoFit/>
          </a:bodyPr>
          <a:lstStyle/>
          <a:p>
            <a:pPr lvl="0" defTabSz="914400"/>
            <a:r>
              <a:rPr lang="zh-CN" altLang="en-US" sz="1800" b="1" kern="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8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4680013" y="3784126"/>
            <a:ext cx="1861982" cy="746358"/>
          </a:xfrm>
          <a:prstGeom prst="rect">
            <a:avLst/>
          </a:prstGeom>
          <a:noFill/>
        </p:spPr>
        <p:txBody>
          <a:bodyPr wrap="square" lIns="68580" tIns="34290" rIns="68580" bIns="34290" rtlCol="0">
            <a:spAutoFit/>
          </a:bodyPr>
          <a:lstStyle/>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Rectangle 42"/>
          <p:cNvSpPr/>
          <p:nvPr/>
        </p:nvSpPr>
        <p:spPr>
          <a:xfrm>
            <a:off x="5044475" y="3333213"/>
            <a:ext cx="1061829" cy="346249"/>
          </a:xfrm>
          <a:prstGeom prst="rect">
            <a:avLst/>
          </a:prstGeom>
        </p:spPr>
        <p:txBody>
          <a:bodyPr wrap="none" lIns="68580" tIns="34290" rIns="68580" bIns="34290">
            <a:spAutoFit/>
          </a:bodyPr>
          <a:lstStyle/>
          <a:p>
            <a:pPr lvl="0" defTabSz="914400"/>
            <a:r>
              <a:rPr lang="zh-CN" altLang="en-US" sz="1800" b="1"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8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742466" y="3758775"/>
            <a:ext cx="1861982" cy="746358"/>
          </a:xfrm>
          <a:prstGeom prst="rect">
            <a:avLst/>
          </a:prstGeom>
          <a:noFill/>
        </p:spPr>
        <p:txBody>
          <a:bodyPr wrap="square" lIns="68580" tIns="34290" rIns="68580" bIns="34290" rtlCol="0">
            <a:spAutoFit/>
          </a:bodyPr>
          <a:lstStyle/>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Rectangle 44"/>
          <p:cNvSpPr/>
          <p:nvPr/>
        </p:nvSpPr>
        <p:spPr>
          <a:xfrm>
            <a:off x="7122437" y="3333213"/>
            <a:ext cx="1061829" cy="346249"/>
          </a:xfrm>
          <a:prstGeom prst="rect">
            <a:avLst/>
          </a:prstGeom>
        </p:spPr>
        <p:txBody>
          <a:bodyPr wrap="none" lIns="68580" tIns="34290" rIns="68580" bIns="34290">
            <a:spAutoFit/>
          </a:bodyPr>
          <a:lstStyle/>
          <a:p>
            <a:pPr lvl="0" defTabSz="914400"/>
            <a:r>
              <a:rPr lang="zh-CN" altLang="en-US" sz="1800" b="1"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8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Chevron 3"/>
          <p:cNvSpPr/>
          <p:nvPr/>
        </p:nvSpPr>
        <p:spPr>
          <a:xfrm>
            <a:off x="2446046" y="1922906"/>
            <a:ext cx="363474" cy="513113"/>
          </a:xfrm>
          <a:prstGeom prst="chevron">
            <a:avLst/>
          </a:prstGeom>
          <a:solidFill>
            <a:srgbClr val="92D05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40" name="Chevron 45"/>
          <p:cNvSpPr/>
          <p:nvPr/>
        </p:nvSpPr>
        <p:spPr>
          <a:xfrm>
            <a:off x="4390263" y="1919150"/>
            <a:ext cx="363474" cy="513113"/>
          </a:xfrm>
          <a:prstGeom prst="chevron">
            <a:avLst/>
          </a:prstGeom>
          <a:solidFill>
            <a:srgbClr val="92D05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41" name="Chevron 46"/>
          <p:cNvSpPr/>
          <p:nvPr/>
        </p:nvSpPr>
        <p:spPr>
          <a:xfrm>
            <a:off x="6334479" y="1924316"/>
            <a:ext cx="363474" cy="513113"/>
          </a:xfrm>
          <a:prstGeom prst="chevron">
            <a:avLst/>
          </a:prstGeom>
          <a:solidFill>
            <a:srgbClr val="92D05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25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25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50"/>
                                        <p:tgtEl>
                                          <p:spTgt spid="8"/>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p:tgtEl>
                                          <p:spTgt spid="39"/>
                                        </p:tgtEl>
                                        <p:attrNameLst>
                                          <p:attrName>ppt_x</p:attrName>
                                        </p:attrNameLst>
                                      </p:cBhvr>
                                      <p:tavLst>
                                        <p:tav tm="0">
                                          <p:val>
                                            <p:strVal val="#ppt_x-#ppt_w*1.125000"/>
                                          </p:val>
                                        </p:tav>
                                        <p:tav tm="100000">
                                          <p:val>
                                            <p:strVal val="#ppt_x"/>
                                          </p:val>
                                        </p:tav>
                                      </p:tavLst>
                                    </p:anim>
                                    <p:animEffect transition="in" filter="wipe(right)">
                                      <p:cBhvr>
                                        <p:cTn id="28" dur="500"/>
                                        <p:tgtEl>
                                          <p:spTgt spid="39"/>
                                        </p:tgtEl>
                                      </p:cBhvr>
                                    </p:animEffect>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250"/>
                                        <p:tgtEl>
                                          <p:spTgt spid="9"/>
                                        </p:tgtEl>
                                      </p:cBhvr>
                                    </p:animEffect>
                                  </p:childTnLst>
                                </p:cTn>
                              </p:par>
                            </p:childTnLst>
                          </p:cTn>
                        </p:par>
                        <p:par>
                          <p:cTn id="37" fill="hold">
                            <p:stCondLst>
                              <p:cond delay="4000"/>
                            </p:stCondLst>
                            <p:childTnLst>
                              <p:par>
                                <p:cTn id="38" presetID="2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250"/>
                                        <p:tgtEl>
                                          <p:spTgt spid="11"/>
                                        </p:tgtEl>
                                      </p:cBhvr>
                                    </p:animEffect>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250"/>
                                        <p:tgtEl>
                                          <p:spTgt spid="12"/>
                                        </p:tgtEl>
                                      </p:cBhvr>
                                    </p:animEffect>
                                  </p:childTnLst>
                                </p:cTn>
                              </p:par>
                            </p:childTnLst>
                          </p:cTn>
                        </p:par>
                        <p:par>
                          <p:cTn id="45" fill="hold">
                            <p:stCondLst>
                              <p:cond delay="5000"/>
                            </p:stCondLst>
                            <p:childTnLst>
                              <p:par>
                                <p:cTn id="46" presetID="22" presetClass="entr" presetSubtype="4"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down)">
                                      <p:cBhvr>
                                        <p:cTn id="48" dur="250"/>
                                        <p:tgtEl>
                                          <p:spTgt spid="13"/>
                                        </p:tgtEl>
                                      </p:cBhvr>
                                    </p:animEffect>
                                  </p:childTnLst>
                                </p:cTn>
                              </p:par>
                            </p:childTnLst>
                          </p:cTn>
                        </p:par>
                        <p:par>
                          <p:cTn id="49" fill="hold">
                            <p:stCondLst>
                              <p:cond delay="5500"/>
                            </p:stCondLst>
                            <p:childTnLst>
                              <p:par>
                                <p:cTn id="50" presetID="14" presetClass="entr" presetSubtype="1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randombar(horizontal)">
                                      <p:cBhvr>
                                        <p:cTn id="52" dur="500"/>
                                        <p:tgtEl>
                                          <p:spTgt spid="28"/>
                                        </p:tgtEl>
                                      </p:cBhvr>
                                    </p:animEffect>
                                  </p:childTnLst>
                                </p:cTn>
                              </p:par>
                            </p:childTnLst>
                          </p:cTn>
                        </p:par>
                        <p:par>
                          <p:cTn id="53" fill="hold">
                            <p:stCondLst>
                              <p:cond delay="6000"/>
                            </p:stCondLst>
                            <p:childTnLst>
                              <p:par>
                                <p:cTn id="54" presetID="12" presetClass="entr" presetSubtype="8"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additive="base">
                                        <p:cTn id="56" dur="500"/>
                                        <p:tgtEl>
                                          <p:spTgt spid="40"/>
                                        </p:tgtEl>
                                        <p:attrNameLst>
                                          <p:attrName>ppt_x</p:attrName>
                                        </p:attrNameLst>
                                      </p:cBhvr>
                                      <p:tavLst>
                                        <p:tav tm="0">
                                          <p:val>
                                            <p:strVal val="#ppt_x-#ppt_w*1.125000"/>
                                          </p:val>
                                        </p:tav>
                                        <p:tav tm="100000">
                                          <p:val>
                                            <p:strVal val="#ppt_x"/>
                                          </p:val>
                                        </p:tav>
                                      </p:tavLst>
                                    </p:anim>
                                    <p:animEffect transition="in" filter="wipe(right)">
                                      <p:cBhvr>
                                        <p:cTn id="57" dur="500"/>
                                        <p:tgtEl>
                                          <p:spTgt spid="40"/>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down)">
                                      <p:cBhvr>
                                        <p:cTn id="65" dur="250"/>
                                        <p:tgtEl>
                                          <p:spTgt spid="14"/>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250"/>
                                        <p:tgtEl>
                                          <p:spTgt spid="16"/>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down)">
                                      <p:cBhvr>
                                        <p:cTn id="73" dur="250"/>
                                        <p:tgtEl>
                                          <p:spTgt spid="17"/>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down)">
                                      <p:cBhvr>
                                        <p:cTn id="77" dur="250"/>
                                        <p:tgtEl>
                                          <p:spTgt spid="18"/>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down)">
                                      <p:cBhvr>
                                        <p:cTn id="81" dur="250"/>
                                        <p:tgtEl>
                                          <p:spTgt spid="19"/>
                                        </p:tgtEl>
                                      </p:cBhvr>
                                    </p:animEffect>
                                  </p:childTnLst>
                                </p:cTn>
                              </p:par>
                            </p:childTnLst>
                          </p:cTn>
                        </p:par>
                        <p:par>
                          <p:cTn id="82" fill="hold">
                            <p:stCondLst>
                              <p:cond delay="9500"/>
                            </p:stCondLst>
                            <p:childTnLst>
                              <p:par>
                                <p:cTn id="83" presetID="14" presetClass="entr" presetSubtype="1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randombar(horizontal)">
                                      <p:cBhvr>
                                        <p:cTn id="85" dur="500"/>
                                        <p:tgtEl>
                                          <p:spTgt spid="29"/>
                                        </p:tgtEl>
                                      </p:cBhvr>
                                    </p:animEffect>
                                  </p:childTnLst>
                                </p:cTn>
                              </p:par>
                            </p:childTnLst>
                          </p:cTn>
                        </p:par>
                        <p:par>
                          <p:cTn id="86" fill="hold">
                            <p:stCondLst>
                              <p:cond delay="10000"/>
                            </p:stCondLst>
                            <p:childTnLst>
                              <p:par>
                                <p:cTn id="87" presetID="12" presetClass="entr" presetSubtype="8" fill="hold" grpId="0" nodeType="afterEffect">
                                  <p:stCondLst>
                                    <p:cond delay="0"/>
                                  </p:stCondLst>
                                  <p:childTnLst>
                                    <p:set>
                                      <p:cBhvr>
                                        <p:cTn id="88" dur="1" fill="hold">
                                          <p:stCondLst>
                                            <p:cond delay="0"/>
                                          </p:stCondLst>
                                        </p:cTn>
                                        <p:tgtEl>
                                          <p:spTgt spid="41"/>
                                        </p:tgtEl>
                                        <p:attrNameLst>
                                          <p:attrName>style.visibility</p:attrName>
                                        </p:attrNameLst>
                                      </p:cBhvr>
                                      <p:to>
                                        <p:strVal val="visible"/>
                                      </p:to>
                                    </p:set>
                                    <p:anim calcmode="lin" valueType="num">
                                      <p:cBhvr additive="base">
                                        <p:cTn id="89" dur="500"/>
                                        <p:tgtEl>
                                          <p:spTgt spid="41"/>
                                        </p:tgtEl>
                                        <p:attrNameLst>
                                          <p:attrName>ppt_x</p:attrName>
                                        </p:attrNameLst>
                                      </p:cBhvr>
                                      <p:tavLst>
                                        <p:tav tm="0">
                                          <p:val>
                                            <p:strVal val="#ppt_x-#ppt_w*1.125000"/>
                                          </p:val>
                                        </p:tav>
                                        <p:tav tm="100000">
                                          <p:val>
                                            <p:strVal val="#ppt_x"/>
                                          </p:val>
                                        </p:tav>
                                      </p:tavLst>
                                    </p:anim>
                                    <p:animEffect transition="in" filter="wipe(right)">
                                      <p:cBhvr>
                                        <p:cTn id="90" dur="500"/>
                                        <p:tgtEl>
                                          <p:spTgt spid="41"/>
                                        </p:tgtEl>
                                      </p:cBhvr>
                                    </p:animEffect>
                                  </p:childTnLst>
                                </p:cTn>
                              </p:par>
                            </p:childTnLst>
                          </p:cTn>
                        </p:par>
                        <p:par>
                          <p:cTn id="91" fill="hold">
                            <p:stCondLst>
                              <p:cond delay="10500"/>
                            </p:stCondLst>
                            <p:childTnLst>
                              <p:par>
                                <p:cTn id="92" presetID="22" presetClass="entr" presetSubtype="4"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down)">
                                      <p:cBhvr>
                                        <p:cTn id="94" dur="500"/>
                                        <p:tgtEl>
                                          <p:spTgt spid="21"/>
                                        </p:tgtEl>
                                      </p:cBhvr>
                                    </p:animEffect>
                                  </p:childTnLst>
                                </p:cTn>
                              </p:par>
                            </p:childTnLst>
                          </p:cTn>
                        </p:par>
                        <p:par>
                          <p:cTn id="95" fill="hold">
                            <p:stCondLst>
                              <p:cond delay="11000"/>
                            </p:stCondLst>
                            <p:childTnLst>
                              <p:par>
                                <p:cTn id="96" presetID="22" presetClass="entr" presetSubtype="4"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wipe(down)">
                                      <p:cBhvr>
                                        <p:cTn id="98" dur="250"/>
                                        <p:tgtEl>
                                          <p:spTgt spid="20"/>
                                        </p:tgtEl>
                                      </p:cBhvr>
                                    </p:animEffect>
                                  </p:childTnLst>
                                </p:cTn>
                              </p:par>
                            </p:childTnLst>
                          </p:cTn>
                        </p:par>
                        <p:par>
                          <p:cTn id="99" fill="hold">
                            <p:stCondLst>
                              <p:cond delay="11500"/>
                            </p:stCondLst>
                            <p:childTnLst>
                              <p:par>
                                <p:cTn id="100" presetID="22" presetClass="entr" presetSubtype="4" fill="hold" grpId="0" nodeType="after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wipe(down)">
                                      <p:cBhvr>
                                        <p:cTn id="102" dur="250"/>
                                        <p:tgtEl>
                                          <p:spTgt spid="22"/>
                                        </p:tgtEl>
                                      </p:cBhvr>
                                    </p:animEffect>
                                  </p:childTnLst>
                                </p:cTn>
                              </p:par>
                            </p:childTnLst>
                          </p:cTn>
                        </p:par>
                        <p:par>
                          <p:cTn id="103" fill="hold">
                            <p:stCondLst>
                              <p:cond delay="12000"/>
                            </p:stCondLst>
                            <p:childTnLst>
                              <p:par>
                                <p:cTn id="104" presetID="22" presetClass="entr" presetSubtype="4"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wipe(down)">
                                      <p:cBhvr>
                                        <p:cTn id="106" dur="250"/>
                                        <p:tgtEl>
                                          <p:spTgt spid="23"/>
                                        </p:tgtEl>
                                      </p:cBhvr>
                                    </p:animEffect>
                                  </p:childTnLst>
                                </p:cTn>
                              </p:par>
                            </p:childTnLst>
                          </p:cTn>
                        </p:par>
                        <p:par>
                          <p:cTn id="107" fill="hold">
                            <p:stCondLst>
                              <p:cond delay="12500"/>
                            </p:stCondLst>
                            <p:childTnLst>
                              <p:par>
                                <p:cTn id="108" presetID="22" presetClass="entr" presetSubtype="4"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wipe(down)">
                                      <p:cBhvr>
                                        <p:cTn id="110" dur="250"/>
                                        <p:tgtEl>
                                          <p:spTgt spid="24"/>
                                        </p:tgtEl>
                                      </p:cBhvr>
                                    </p:animEffect>
                                  </p:childTnLst>
                                </p:cTn>
                              </p:par>
                            </p:childTnLst>
                          </p:cTn>
                        </p:par>
                        <p:par>
                          <p:cTn id="111" fill="hold">
                            <p:stCondLst>
                              <p:cond delay="13000"/>
                            </p:stCondLst>
                            <p:childTnLst>
                              <p:par>
                                <p:cTn id="112" presetID="22" presetClass="entr" presetSubtype="4" fill="hold" grpId="0" nodeType="after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wipe(down)">
                                      <p:cBhvr>
                                        <p:cTn id="114" dur="250"/>
                                        <p:tgtEl>
                                          <p:spTgt spid="25"/>
                                        </p:tgtEl>
                                      </p:cBhvr>
                                    </p:animEffect>
                                  </p:childTnLst>
                                </p:cTn>
                              </p:par>
                            </p:childTnLst>
                          </p:cTn>
                        </p:par>
                        <p:par>
                          <p:cTn id="115" fill="hold">
                            <p:stCondLst>
                              <p:cond delay="13500"/>
                            </p:stCondLst>
                            <p:childTnLst>
                              <p:par>
                                <p:cTn id="116" presetID="22" presetClass="entr" presetSubtype="4" fill="hold" grpId="0"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down)">
                                      <p:cBhvr>
                                        <p:cTn id="118" dur="250"/>
                                        <p:tgtEl>
                                          <p:spTgt spid="26"/>
                                        </p:tgtEl>
                                      </p:cBhvr>
                                    </p:animEffect>
                                  </p:childTnLst>
                                </p:cTn>
                              </p:par>
                            </p:childTnLst>
                          </p:cTn>
                        </p:par>
                        <p:par>
                          <p:cTn id="119" fill="hold">
                            <p:stCondLst>
                              <p:cond delay="14000"/>
                            </p:stCondLst>
                            <p:childTnLst>
                              <p:par>
                                <p:cTn id="120" presetID="14" presetClass="entr" presetSubtype="10" fill="hold" grpId="0" nodeType="after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randombar(horizontal)">
                                      <p:cBhvr>
                                        <p:cTn id="122" dur="500"/>
                                        <p:tgtEl>
                                          <p:spTgt spid="30"/>
                                        </p:tgtEl>
                                      </p:cBhvr>
                                    </p:animEffect>
                                  </p:childTnLst>
                                </p:cTn>
                              </p:par>
                            </p:childTnLst>
                          </p:cTn>
                        </p:par>
                        <p:par>
                          <p:cTn id="123" fill="hold">
                            <p:stCondLst>
                              <p:cond delay="14500"/>
                            </p:stCondLst>
                            <p:childTnLst>
                              <p:par>
                                <p:cTn id="124" presetID="12" presetClass="entr" presetSubtype="1"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 calcmode="lin" valueType="num">
                                      <p:cBhvr additive="base">
                                        <p:cTn id="126" dur="500"/>
                                        <p:tgtEl>
                                          <p:spTgt spid="32"/>
                                        </p:tgtEl>
                                        <p:attrNameLst>
                                          <p:attrName>ppt_y</p:attrName>
                                        </p:attrNameLst>
                                      </p:cBhvr>
                                      <p:tavLst>
                                        <p:tav tm="0">
                                          <p:val>
                                            <p:strVal val="#ppt_y-#ppt_h*1.125000"/>
                                          </p:val>
                                        </p:tav>
                                        <p:tav tm="100000">
                                          <p:val>
                                            <p:strVal val="#ppt_y"/>
                                          </p:val>
                                        </p:tav>
                                      </p:tavLst>
                                    </p:anim>
                                    <p:animEffect transition="in" filter="wipe(down)">
                                      <p:cBhvr>
                                        <p:cTn id="127" dur="500"/>
                                        <p:tgtEl>
                                          <p:spTgt spid="32"/>
                                        </p:tgtEl>
                                      </p:cBhvr>
                                    </p:animEffect>
                                  </p:childTnLst>
                                </p:cTn>
                              </p:par>
                            </p:childTnLst>
                          </p:cTn>
                        </p:par>
                        <p:par>
                          <p:cTn id="128" fill="hold">
                            <p:stCondLst>
                              <p:cond delay="15000"/>
                            </p:stCondLst>
                            <p:childTnLst>
                              <p:par>
                                <p:cTn id="129" presetID="12" presetClass="entr" presetSubtype="1" fill="hold" grpId="0" nodeType="afterEffect">
                                  <p:stCondLst>
                                    <p:cond delay="0"/>
                                  </p:stCondLst>
                                  <p:childTnLst>
                                    <p:set>
                                      <p:cBhvr>
                                        <p:cTn id="130" dur="1" fill="hold">
                                          <p:stCondLst>
                                            <p:cond delay="0"/>
                                          </p:stCondLst>
                                        </p:cTn>
                                        <p:tgtEl>
                                          <p:spTgt spid="31"/>
                                        </p:tgtEl>
                                        <p:attrNameLst>
                                          <p:attrName>style.visibility</p:attrName>
                                        </p:attrNameLst>
                                      </p:cBhvr>
                                      <p:to>
                                        <p:strVal val="visible"/>
                                      </p:to>
                                    </p:set>
                                    <p:anim calcmode="lin" valueType="num">
                                      <p:cBhvr additive="base">
                                        <p:cTn id="131" dur="500"/>
                                        <p:tgtEl>
                                          <p:spTgt spid="31"/>
                                        </p:tgtEl>
                                        <p:attrNameLst>
                                          <p:attrName>ppt_y</p:attrName>
                                        </p:attrNameLst>
                                      </p:cBhvr>
                                      <p:tavLst>
                                        <p:tav tm="0">
                                          <p:val>
                                            <p:strVal val="#ppt_y-#ppt_h*1.125000"/>
                                          </p:val>
                                        </p:tav>
                                        <p:tav tm="100000">
                                          <p:val>
                                            <p:strVal val="#ppt_y"/>
                                          </p:val>
                                        </p:tav>
                                      </p:tavLst>
                                    </p:anim>
                                    <p:animEffect transition="in" filter="wipe(down)">
                                      <p:cBhvr>
                                        <p:cTn id="132" dur="500"/>
                                        <p:tgtEl>
                                          <p:spTgt spid="31"/>
                                        </p:tgtEl>
                                      </p:cBhvr>
                                    </p:animEffect>
                                  </p:childTnLst>
                                </p:cTn>
                              </p:par>
                            </p:childTnLst>
                          </p:cTn>
                        </p:par>
                        <p:par>
                          <p:cTn id="133" fill="hold">
                            <p:stCondLst>
                              <p:cond delay="15500"/>
                            </p:stCondLst>
                            <p:childTnLst>
                              <p:par>
                                <p:cTn id="134" presetID="12" presetClass="entr" presetSubtype="1" fill="hold" grpId="0" nodeType="afterEffect">
                                  <p:stCondLst>
                                    <p:cond delay="0"/>
                                  </p:stCondLst>
                                  <p:childTnLst>
                                    <p:set>
                                      <p:cBhvr>
                                        <p:cTn id="135" dur="1" fill="hold">
                                          <p:stCondLst>
                                            <p:cond delay="0"/>
                                          </p:stCondLst>
                                        </p:cTn>
                                        <p:tgtEl>
                                          <p:spTgt spid="34"/>
                                        </p:tgtEl>
                                        <p:attrNameLst>
                                          <p:attrName>style.visibility</p:attrName>
                                        </p:attrNameLst>
                                      </p:cBhvr>
                                      <p:to>
                                        <p:strVal val="visible"/>
                                      </p:to>
                                    </p:set>
                                    <p:anim calcmode="lin" valueType="num">
                                      <p:cBhvr additive="base">
                                        <p:cTn id="136" dur="500"/>
                                        <p:tgtEl>
                                          <p:spTgt spid="34"/>
                                        </p:tgtEl>
                                        <p:attrNameLst>
                                          <p:attrName>ppt_y</p:attrName>
                                        </p:attrNameLst>
                                      </p:cBhvr>
                                      <p:tavLst>
                                        <p:tav tm="0">
                                          <p:val>
                                            <p:strVal val="#ppt_y-#ppt_h*1.125000"/>
                                          </p:val>
                                        </p:tav>
                                        <p:tav tm="100000">
                                          <p:val>
                                            <p:strVal val="#ppt_y"/>
                                          </p:val>
                                        </p:tav>
                                      </p:tavLst>
                                    </p:anim>
                                    <p:animEffect transition="in" filter="wipe(down)">
                                      <p:cBhvr>
                                        <p:cTn id="137" dur="500"/>
                                        <p:tgtEl>
                                          <p:spTgt spid="34"/>
                                        </p:tgtEl>
                                      </p:cBhvr>
                                    </p:animEffect>
                                  </p:childTnLst>
                                </p:cTn>
                              </p:par>
                            </p:childTnLst>
                          </p:cTn>
                        </p:par>
                        <p:par>
                          <p:cTn id="138" fill="hold">
                            <p:stCondLst>
                              <p:cond delay="16000"/>
                            </p:stCondLst>
                            <p:childTnLst>
                              <p:par>
                                <p:cTn id="139" presetID="12" presetClass="entr" presetSubtype="1"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 calcmode="lin" valueType="num">
                                      <p:cBhvr additive="base">
                                        <p:cTn id="141" dur="500"/>
                                        <p:tgtEl>
                                          <p:spTgt spid="33"/>
                                        </p:tgtEl>
                                        <p:attrNameLst>
                                          <p:attrName>ppt_y</p:attrName>
                                        </p:attrNameLst>
                                      </p:cBhvr>
                                      <p:tavLst>
                                        <p:tav tm="0">
                                          <p:val>
                                            <p:strVal val="#ppt_y-#ppt_h*1.125000"/>
                                          </p:val>
                                        </p:tav>
                                        <p:tav tm="100000">
                                          <p:val>
                                            <p:strVal val="#ppt_y"/>
                                          </p:val>
                                        </p:tav>
                                      </p:tavLst>
                                    </p:anim>
                                    <p:animEffect transition="in" filter="wipe(down)">
                                      <p:cBhvr>
                                        <p:cTn id="142" dur="500"/>
                                        <p:tgtEl>
                                          <p:spTgt spid="33"/>
                                        </p:tgtEl>
                                      </p:cBhvr>
                                    </p:animEffect>
                                  </p:childTnLst>
                                </p:cTn>
                              </p:par>
                            </p:childTnLst>
                          </p:cTn>
                        </p:par>
                        <p:par>
                          <p:cTn id="143" fill="hold">
                            <p:stCondLst>
                              <p:cond delay="16500"/>
                            </p:stCondLst>
                            <p:childTnLst>
                              <p:par>
                                <p:cTn id="144" presetID="12" presetClass="entr" presetSubtype="1"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additive="base">
                                        <p:cTn id="146" dur="500"/>
                                        <p:tgtEl>
                                          <p:spTgt spid="36"/>
                                        </p:tgtEl>
                                        <p:attrNameLst>
                                          <p:attrName>ppt_y</p:attrName>
                                        </p:attrNameLst>
                                      </p:cBhvr>
                                      <p:tavLst>
                                        <p:tav tm="0">
                                          <p:val>
                                            <p:strVal val="#ppt_y-#ppt_h*1.125000"/>
                                          </p:val>
                                        </p:tav>
                                        <p:tav tm="100000">
                                          <p:val>
                                            <p:strVal val="#ppt_y"/>
                                          </p:val>
                                        </p:tav>
                                      </p:tavLst>
                                    </p:anim>
                                    <p:animEffect transition="in" filter="wipe(down)">
                                      <p:cBhvr>
                                        <p:cTn id="147" dur="500"/>
                                        <p:tgtEl>
                                          <p:spTgt spid="36"/>
                                        </p:tgtEl>
                                      </p:cBhvr>
                                    </p:animEffect>
                                  </p:childTnLst>
                                </p:cTn>
                              </p:par>
                            </p:childTnLst>
                          </p:cTn>
                        </p:par>
                        <p:par>
                          <p:cTn id="148" fill="hold">
                            <p:stCondLst>
                              <p:cond delay="17000"/>
                            </p:stCondLst>
                            <p:childTnLst>
                              <p:par>
                                <p:cTn id="149" presetID="12" presetClass="entr" presetSubtype="1" fill="hold" grpId="0" nodeType="afterEffect">
                                  <p:stCondLst>
                                    <p:cond delay="0"/>
                                  </p:stCondLst>
                                  <p:childTnLst>
                                    <p:set>
                                      <p:cBhvr>
                                        <p:cTn id="150" dur="1" fill="hold">
                                          <p:stCondLst>
                                            <p:cond delay="0"/>
                                          </p:stCondLst>
                                        </p:cTn>
                                        <p:tgtEl>
                                          <p:spTgt spid="35"/>
                                        </p:tgtEl>
                                        <p:attrNameLst>
                                          <p:attrName>style.visibility</p:attrName>
                                        </p:attrNameLst>
                                      </p:cBhvr>
                                      <p:to>
                                        <p:strVal val="visible"/>
                                      </p:to>
                                    </p:set>
                                    <p:anim calcmode="lin" valueType="num">
                                      <p:cBhvr additive="base">
                                        <p:cTn id="151" dur="500"/>
                                        <p:tgtEl>
                                          <p:spTgt spid="35"/>
                                        </p:tgtEl>
                                        <p:attrNameLst>
                                          <p:attrName>ppt_y</p:attrName>
                                        </p:attrNameLst>
                                      </p:cBhvr>
                                      <p:tavLst>
                                        <p:tav tm="0">
                                          <p:val>
                                            <p:strVal val="#ppt_y-#ppt_h*1.125000"/>
                                          </p:val>
                                        </p:tav>
                                        <p:tav tm="100000">
                                          <p:val>
                                            <p:strVal val="#ppt_y"/>
                                          </p:val>
                                        </p:tav>
                                      </p:tavLst>
                                    </p:anim>
                                    <p:animEffect transition="in" filter="wipe(down)">
                                      <p:cBhvr>
                                        <p:cTn id="152" dur="500"/>
                                        <p:tgtEl>
                                          <p:spTgt spid="35"/>
                                        </p:tgtEl>
                                      </p:cBhvr>
                                    </p:animEffect>
                                  </p:childTnLst>
                                </p:cTn>
                              </p:par>
                            </p:childTnLst>
                          </p:cTn>
                        </p:par>
                        <p:par>
                          <p:cTn id="153" fill="hold">
                            <p:stCondLst>
                              <p:cond delay="17500"/>
                            </p:stCondLst>
                            <p:childTnLst>
                              <p:par>
                                <p:cTn id="154" presetID="12" presetClass="entr" presetSubtype="1" fill="hold" grpId="0" nodeType="afterEffect">
                                  <p:stCondLst>
                                    <p:cond delay="0"/>
                                  </p:stCondLst>
                                  <p:childTnLst>
                                    <p:set>
                                      <p:cBhvr>
                                        <p:cTn id="155" dur="1" fill="hold">
                                          <p:stCondLst>
                                            <p:cond delay="0"/>
                                          </p:stCondLst>
                                        </p:cTn>
                                        <p:tgtEl>
                                          <p:spTgt spid="38"/>
                                        </p:tgtEl>
                                        <p:attrNameLst>
                                          <p:attrName>style.visibility</p:attrName>
                                        </p:attrNameLst>
                                      </p:cBhvr>
                                      <p:to>
                                        <p:strVal val="visible"/>
                                      </p:to>
                                    </p:set>
                                    <p:anim calcmode="lin" valueType="num">
                                      <p:cBhvr additive="base">
                                        <p:cTn id="156" dur="500"/>
                                        <p:tgtEl>
                                          <p:spTgt spid="38"/>
                                        </p:tgtEl>
                                        <p:attrNameLst>
                                          <p:attrName>ppt_y</p:attrName>
                                        </p:attrNameLst>
                                      </p:cBhvr>
                                      <p:tavLst>
                                        <p:tav tm="0">
                                          <p:val>
                                            <p:strVal val="#ppt_y-#ppt_h*1.125000"/>
                                          </p:val>
                                        </p:tav>
                                        <p:tav tm="100000">
                                          <p:val>
                                            <p:strVal val="#ppt_y"/>
                                          </p:val>
                                        </p:tav>
                                      </p:tavLst>
                                    </p:anim>
                                    <p:animEffect transition="in" filter="wipe(down)">
                                      <p:cBhvr>
                                        <p:cTn id="157" dur="500"/>
                                        <p:tgtEl>
                                          <p:spTgt spid="38"/>
                                        </p:tgtEl>
                                      </p:cBhvr>
                                    </p:animEffect>
                                  </p:childTnLst>
                                </p:cTn>
                              </p:par>
                            </p:childTnLst>
                          </p:cTn>
                        </p:par>
                        <p:par>
                          <p:cTn id="158" fill="hold">
                            <p:stCondLst>
                              <p:cond delay="18000"/>
                            </p:stCondLst>
                            <p:childTnLst>
                              <p:par>
                                <p:cTn id="159" presetID="12" presetClass="entr" presetSubtype="1" fill="hold" grpId="0" nodeType="afterEffect">
                                  <p:stCondLst>
                                    <p:cond delay="0"/>
                                  </p:stCondLst>
                                  <p:childTnLst>
                                    <p:set>
                                      <p:cBhvr>
                                        <p:cTn id="160" dur="1" fill="hold">
                                          <p:stCondLst>
                                            <p:cond delay="0"/>
                                          </p:stCondLst>
                                        </p:cTn>
                                        <p:tgtEl>
                                          <p:spTgt spid="37"/>
                                        </p:tgtEl>
                                        <p:attrNameLst>
                                          <p:attrName>style.visibility</p:attrName>
                                        </p:attrNameLst>
                                      </p:cBhvr>
                                      <p:to>
                                        <p:strVal val="visible"/>
                                      </p:to>
                                    </p:set>
                                    <p:anim calcmode="lin" valueType="num">
                                      <p:cBhvr additive="base">
                                        <p:cTn id="161" dur="500"/>
                                        <p:tgtEl>
                                          <p:spTgt spid="37"/>
                                        </p:tgtEl>
                                        <p:attrNameLst>
                                          <p:attrName>ppt_y</p:attrName>
                                        </p:attrNameLst>
                                      </p:cBhvr>
                                      <p:tavLst>
                                        <p:tav tm="0">
                                          <p:val>
                                            <p:strVal val="#ppt_y-#ppt_h*1.125000"/>
                                          </p:val>
                                        </p:tav>
                                        <p:tav tm="100000">
                                          <p:val>
                                            <p:strVal val="#ppt_y"/>
                                          </p:val>
                                        </p:tav>
                                      </p:tavLst>
                                    </p:anim>
                                    <p:animEffect transition="in" filter="wipe(down)">
                                      <p:cBhvr>
                                        <p:cTn id="16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P spid="34" grpId="0"/>
      <p:bldP spid="35" grpId="0"/>
      <p:bldP spid="36" grpId="0"/>
      <p:bldP spid="37" grpId="0"/>
      <p:bldP spid="38" grpId="0"/>
      <p:bldP spid="39" grpId="0" animBg="1"/>
      <p:bldP spid="40" grpId="0"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1"/>
            <a:ext cx="9144000" cy="5138737"/>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53030"/>
            <a:ext cx="9144000" cy="2919120"/>
          </a:xfrm>
          <a:prstGeom prst="rect">
            <a:avLst/>
          </a:prstGeom>
        </p:spPr>
      </p:pic>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60390"/>
            <a:ext cx="9144000" cy="2019672"/>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24" y="3924333"/>
            <a:ext cx="1684988" cy="123970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198" y="2832922"/>
            <a:ext cx="2045546" cy="1683044"/>
          </a:xfrm>
          <a:prstGeom prst="rect">
            <a:avLst/>
          </a:prstGeom>
        </p:spPr>
      </p:pic>
      <p:sp>
        <p:nvSpPr>
          <p:cNvPr id="12" name="TextBox 11"/>
          <p:cNvSpPr txBox="1"/>
          <p:nvPr/>
        </p:nvSpPr>
        <p:spPr>
          <a:xfrm>
            <a:off x="683568" y="411510"/>
            <a:ext cx="1584176" cy="76944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zh-CN" altLang="en-US" sz="4400" b="1" dirty="0" smtClean="0">
                <a:solidFill>
                  <a:schemeClr val="accent3"/>
                </a:solidFill>
                <a:latin typeface="微软雅黑" panose="020B0503020204020204" pitchFamily="34" charset="-122"/>
                <a:ea typeface="微软雅黑" panose="020B0503020204020204" pitchFamily="34" charset="-122"/>
              </a:rPr>
              <a:t>前 言</a:t>
            </a:r>
            <a:endParaRPr lang="zh-CN" altLang="en-US" sz="4400" b="1" dirty="0">
              <a:solidFill>
                <a:schemeClr val="accent3"/>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6324" y="-20538"/>
            <a:ext cx="5602180" cy="2658662"/>
          </a:xfrm>
          <a:prstGeom prst="rect">
            <a:avLst/>
          </a:prstGeom>
        </p:spPr>
      </p:pic>
      <p:sp>
        <p:nvSpPr>
          <p:cNvPr id="19" name="矩形 18"/>
          <p:cNvSpPr/>
          <p:nvPr/>
        </p:nvSpPr>
        <p:spPr>
          <a:xfrm>
            <a:off x="0" y="1180951"/>
            <a:ext cx="9144000" cy="2365652"/>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lnSpc>
                <a:spcPct val="150000"/>
              </a:lnSpc>
              <a:spcBef>
                <a:spcPct val="0"/>
              </a:spcBef>
              <a:spcAft>
                <a:spcPct val="0"/>
              </a:spcAft>
            </a:pPr>
            <a:r>
              <a:rPr lang="zh-CN" altLang="en-US" spc="300" dirty="0" smtClean="0">
                <a:solidFill>
                  <a:schemeClr val="tx1">
                    <a:lumMod val="85000"/>
                    <a:lumOff val="15000"/>
                  </a:schemeClr>
                </a:solidFill>
                <a:latin typeface="微软雅黑" panose="020B0503020204020204" pitchFamily="34" charset="-122"/>
                <a:ea typeface="微软雅黑" panose="020B0503020204020204" pitchFamily="34" charset="-122"/>
              </a:rPr>
              <a:t>  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a:t>
            </a:r>
            <a:endParaRPr lang="zh-CN" altLang="en-US" spc="3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up)">
                                      <p:cBhvr>
                                        <p:cTn id="17"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089917"/>
            <a:ext cx="9144000" cy="411386"/>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5008075" y="1741093"/>
            <a:ext cx="1109034" cy="1109034"/>
            <a:chOff x="1403648" y="1527633"/>
            <a:chExt cx="1080120" cy="1080120"/>
          </a:xfrm>
          <a:solidFill>
            <a:srgbClr val="92D050"/>
          </a:solidFill>
        </p:grpSpPr>
        <p:sp>
          <p:nvSpPr>
            <p:cNvPr id="4" name="椭圆 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椭圆 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3</a:t>
              </a:r>
              <a:endParaRPr lang="zh-CN" altLang="en-US" sz="3600" dirty="0">
                <a:latin typeface="Impact" panose="020B0806030902050204" pitchFamily="34" charset="0"/>
              </a:endParaRPr>
            </a:p>
          </p:txBody>
        </p:sp>
      </p:grpSp>
      <p:sp>
        <p:nvSpPr>
          <p:cNvPr id="6" name="TextBox 5"/>
          <p:cNvSpPr txBox="1"/>
          <p:nvPr/>
        </p:nvSpPr>
        <p:spPr>
          <a:xfrm>
            <a:off x="384612" y="3098029"/>
            <a:ext cx="2160917"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1107765" y="1878087"/>
            <a:ext cx="799939" cy="799938"/>
            <a:chOff x="1403648" y="1527633"/>
            <a:chExt cx="1080120" cy="1080120"/>
          </a:xfrm>
          <a:solidFill>
            <a:schemeClr val="accent3">
              <a:lumMod val="60000"/>
              <a:lumOff val="40000"/>
            </a:schemeClr>
          </a:solidFill>
        </p:grpSpPr>
        <p:sp>
          <p:nvSpPr>
            <p:cNvPr id="8" name="椭圆 7"/>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椭圆 8"/>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1</a:t>
              </a:r>
              <a:endParaRPr lang="zh-CN" altLang="en-US" sz="3600" dirty="0">
                <a:latin typeface="Impact" panose="020B0806030902050204" pitchFamily="34" charset="0"/>
              </a:endParaRPr>
            </a:p>
          </p:txBody>
        </p:sp>
      </p:grpSp>
      <p:grpSp>
        <p:nvGrpSpPr>
          <p:cNvPr id="10" name="组合 9"/>
          <p:cNvGrpSpPr/>
          <p:nvPr/>
        </p:nvGrpSpPr>
        <p:grpSpPr>
          <a:xfrm>
            <a:off x="3131840" y="1878087"/>
            <a:ext cx="799939" cy="799938"/>
            <a:chOff x="1403648" y="1527633"/>
            <a:chExt cx="1080120" cy="1080120"/>
          </a:xfrm>
          <a:solidFill>
            <a:schemeClr val="accent3">
              <a:lumMod val="60000"/>
              <a:lumOff val="40000"/>
            </a:schemeClr>
          </a:solidFill>
        </p:grpSpPr>
        <p:sp>
          <p:nvSpPr>
            <p:cNvPr id="11" name="椭圆 10"/>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2</a:t>
              </a:r>
              <a:endParaRPr lang="zh-CN" altLang="en-US" sz="3600" dirty="0">
                <a:latin typeface="Impact" panose="020B0806030902050204" pitchFamily="34" charset="0"/>
              </a:endParaRPr>
            </a:p>
          </p:txBody>
        </p:sp>
      </p:grpSp>
      <p:grpSp>
        <p:nvGrpSpPr>
          <p:cNvPr id="13" name="组合 12"/>
          <p:cNvGrpSpPr/>
          <p:nvPr/>
        </p:nvGrpSpPr>
        <p:grpSpPr>
          <a:xfrm>
            <a:off x="7185422" y="1878087"/>
            <a:ext cx="799939" cy="799938"/>
            <a:chOff x="1403648" y="1527633"/>
            <a:chExt cx="1080120" cy="1080120"/>
          </a:xfrm>
          <a:solidFill>
            <a:schemeClr val="accent3">
              <a:lumMod val="60000"/>
              <a:lumOff val="40000"/>
            </a:schemeClr>
          </a:solidFill>
        </p:grpSpPr>
        <p:sp>
          <p:nvSpPr>
            <p:cNvPr id="14" name="椭圆 1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4</a:t>
              </a:r>
              <a:endParaRPr lang="zh-CN" altLang="en-US" sz="3600" dirty="0">
                <a:latin typeface="Impact" panose="020B0806030902050204" pitchFamily="34" charset="0"/>
              </a:endParaRPr>
            </a:p>
          </p:txBody>
        </p:sp>
      </p:grpSp>
      <p:sp>
        <p:nvSpPr>
          <p:cNvPr id="16" name="TextBox 15"/>
          <p:cNvSpPr txBox="1"/>
          <p:nvPr/>
        </p:nvSpPr>
        <p:spPr>
          <a:xfrm>
            <a:off x="2569043" y="3117904"/>
            <a:ext cx="1837169"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4644008" y="3117904"/>
            <a:ext cx="1837169"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6666807" y="3117904"/>
            <a:ext cx="1837169"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par>
                          <p:cTn id="32" fill="hold">
                            <p:stCondLst>
                              <p:cond delay="3000"/>
                            </p:stCondLst>
                            <p:childTnLst>
                              <p:par>
                                <p:cTn id="33" presetID="16" presetClass="entr" presetSubtype="2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par>
                          <p:cTn id="36" fill="hold">
                            <p:stCondLst>
                              <p:cond delay="3500"/>
                            </p:stCondLst>
                            <p:childTnLst>
                              <p:par>
                                <p:cTn id="37" presetID="16" presetClass="entr" presetSubtype="2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nodeType="clickEffect">
                                  <p:stCondLst>
                                    <p:cond delay="0"/>
                                  </p:stCondLst>
                                  <p:childTnLst>
                                    <p:animScale>
                                      <p:cBhvr>
                                        <p:cTn id="43"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5" name="Shape 4096"/>
          <p:cNvSpPr/>
          <p:nvPr/>
        </p:nvSpPr>
        <p:spPr>
          <a:xfrm>
            <a:off x="3109682" y="1491630"/>
            <a:ext cx="1268624" cy="1296886"/>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92D050"/>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Light"/>
            </a:endParaRPr>
          </a:p>
        </p:txBody>
      </p:sp>
      <p:sp>
        <p:nvSpPr>
          <p:cNvPr id="6" name="Shape 4113"/>
          <p:cNvSpPr/>
          <p:nvPr/>
        </p:nvSpPr>
        <p:spPr>
          <a:xfrm>
            <a:off x="1399252" y="1491630"/>
            <a:ext cx="1268624" cy="1296886"/>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92D050"/>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Light"/>
            </a:endParaRPr>
          </a:p>
        </p:txBody>
      </p:sp>
      <p:sp>
        <p:nvSpPr>
          <p:cNvPr id="7" name="Shape 4114"/>
          <p:cNvSpPr/>
          <p:nvPr/>
        </p:nvSpPr>
        <p:spPr>
          <a:xfrm>
            <a:off x="6486778" y="1491630"/>
            <a:ext cx="1268624" cy="1296886"/>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92D050"/>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Light"/>
            </a:endParaRPr>
          </a:p>
        </p:txBody>
      </p:sp>
      <p:sp>
        <p:nvSpPr>
          <p:cNvPr id="8" name="Shape 4115"/>
          <p:cNvSpPr/>
          <p:nvPr/>
        </p:nvSpPr>
        <p:spPr>
          <a:xfrm>
            <a:off x="4788051" y="1491630"/>
            <a:ext cx="1268624" cy="1296886"/>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92D050"/>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Light"/>
            </a:endParaRPr>
          </a:p>
        </p:txBody>
      </p:sp>
      <p:sp>
        <p:nvSpPr>
          <p:cNvPr id="9" name="TextBox 8"/>
          <p:cNvSpPr txBox="1"/>
          <p:nvPr/>
        </p:nvSpPr>
        <p:spPr>
          <a:xfrm>
            <a:off x="1695450" y="1872362"/>
            <a:ext cx="676275" cy="32316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GB" sz="2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1</a:t>
            </a:r>
            <a:endParaRPr kumimoji="0" lang="en-GB"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0" name="TextBox 9"/>
          <p:cNvSpPr txBox="1"/>
          <p:nvPr/>
        </p:nvSpPr>
        <p:spPr>
          <a:xfrm>
            <a:off x="3405856" y="1872362"/>
            <a:ext cx="676275" cy="32316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2</a:t>
            </a:r>
            <a:endParaRPr kumimoji="0" lang="en-GB"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 name="TextBox 10"/>
          <p:cNvSpPr txBox="1"/>
          <p:nvPr/>
        </p:nvSpPr>
        <p:spPr>
          <a:xfrm>
            <a:off x="5078386" y="1872362"/>
            <a:ext cx="676275" cy="32316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3</a:t>
            </a:r>
            <a:endParaRPr kumimoji="0" lang="en-GB"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 name="TextBox 11"/>
          <p:cNvSpPr txBox="1"/>
          <p:nvPr/>
        </p:nvSpPr>
        <p:spPr>
          <a:xfrm>
            <a:off x="6788792" y="1872362"/>
            <a:ext cx="676275" cy="32316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GB" sz="2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4</a:t>
            </a:r>
            <a:endParaRPr kumimoji="0" lang="en-GB"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 name="Text Placeholder 2"/>
          <p:cNvSpPr txBox="1"/>
          <p:nvPr/>
        </p:nvSpPr>
        <p:spPr>
          <a:xfrm>
            <a:off x="1261781" y="2975514"/>
            <a:ext cx="1510095" cy="196335"/>
          </a:xfrm>
          <a:prstGeom prst="rect">
            <a:avLst/>
          </a:prstGeom>
          <a:noFill/>
        </p:spPr>
        <p:txBody>
          <a:bodyPr vert="horz" lIns="0" tIns="34290" rIns="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GB" sz="11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2013</a:t>
            </a:r>
            <a:endParaRPr kumimoji="0" lang="en-GB"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4" name="TextBox 13"/>
          <p:cNvSpPr txBox="1"/>
          <p:nvPr/>
        </p:nvSpPr>
        <p:spPr>
          <a:xfrm>
            <a:off x="1261781" y="3643748"/>
            <a:ext cx="1510095" cy="738664"/>
          </a:xfrm>
          <a:prstGeom prst="rect">
            <a:avLst/>
          </a:prstGeom>
          <a:noFill/>
        </p:spPr>
        <p:txBody>
          <a:bodyPr wrap="square" lIns="0" tIns="0" rIns="0" bIns="0" rtlCol="0">
            <a:spAutoFit/>
          </a:bodyPr>
          <a:lstStyle/>
          <a:p>
            <a:pPr algn="ctr" defTabSz="914400"/>
            <a:r>
              <a:rPr lang="zh-CN" altLang="en-US" sz="1200" kern="0" dirty="0" smtClean="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en-US" altLang="zh-CN" sz="1200" kern="0" dirty="0" smtClean="0">
              <a:solidFill>
                <a:sysClr val="window" lastClr="FFFFFF">
                  <a:lumMod val="50000"/>
                </a:sysClr>
              </a:solidFill>
              <a:latin typeface="微软雅黑" panose="020B0503020204020204" pitchFamily="34" charset="-122"/>
              <a:ea typeface="微软雅黑" panose="020B0503020204020204" pitchFamily="34" charset="-122"/>
            </a:endParaRPr>
          </a:p>
          <a:p>
            <a:pPr algn="ctr" defTabSz="914400"/>
            <a:r>
              <a:rPr lang="zh-CN" altLang="en-US" sz="1200" kern="0" dirty="0" smtClean="0">
                <a:solidFill>
                  <a:sysClr val="window" lastClr="FFFFFF">
                    <a:lumMod val="50000"/>
                  </a:sysClr>
                </a:solidFill>
                <a:latin typeface="微软雅黑" panose="020B0503020204020204" pitchFamily="34" charset="-122"/>
                <a:ea typeface="微软雅黑" panose="020B0503020204020204" pitchFamily="34" charset="-122"/>
              </a:rPr>
              <a:t>单击</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914400"/>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914400"/>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a:t>
            </a:r>
            <a:r>
              <a:rPr lang="zh-CN" altLang="en-US" sz="1200" kern="0" dirty="0" smtClean="0">
                <a:solidFill>
                  <a:sysClr val="window" lastClr="FFFFFF">
                    <a:lumMod val="50000"/>
                  </a:sysClr>
                </a:solidFill>
                <a:latin typeface="微软雅黑" panose="020B0503020204020204" pitchFamily="34" charset="-122"/>
                <a:ea typeface="微软雅黑" panose="020B0503020204020204" pitchFamily="34" charset="-122"/>
              </a:rPr>
              <a:t>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15" name="Text Placeholder 2"/>
          <p:cNvSpPr txBox="1"/>
          <p:nvPr/>
        </p:nvSpPr>
        <p:spPr>
          <a:xfrm>
            <a:off x="2991808" y="2975514"/>
            <a:ext cx="1510095" cy="196335"/>
          </a:xfrm>
          <a:prstGeom prst="rect">
            <a:avLst/>
          </a:prstGeom>
          <a:noFill/>
        </p:spPr>
        <p:txBody>
          <a:bodyPr vert="horz" lIns="0" tIns="34290" rIns="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GB" sz="11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2014</a:t>
            </a:r>
            <a:endParaRPr kumimoji="0" lang="en-GB"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6" name="TextBox 15"/>
          <p:cNvSpPr txBox="1"/>
          <p:nvPr/>
        </p:nvSpPr>
        <p:spPr>
          <a:xfrm>
            <a:off x="2991808" y="3625164"/>
            <a:ext cx="1510095" cy="738664"/>
          </a:xfrm>
          <a:prstGeom prst="rect">
            <a:avLst/>
          </a:prstGeom>
          <a:noFill/>
        </p:spPr>
        <p:txBody>
          <a:bodyPr wrap="square" lIns="0" tIns="0" rIns="0" bIns="0" rtlCol="0">
            <a:spAutoFit/>
          </a:bodyPr>
          <a:lstStyle/>
          <a:p>
            <a:pPr lvl="0"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a:t>
            </a:r>
            <a:r>
              <a:rPr lang="zh-CN" altLang="en-US" sz="1200" kern="0" dirty="0" smtClean="0">
                <a:solidFill>
                  <a:sysClr val="window" lastClr="FFFFFF">
                    <a:lumMod val="50000"/>
                  </a:sysClr>
                </a:solidFill>
                <a:latin typeface="微软雅黑" panose="020B0503020204020204" pitchFamily="34" charset="-122"/>
                <a:ea typeface="微软雅黑" panose="020B0503020204020204" pitchFamily="34" charset="-122"/>
              </a:rPr>
              <a:t>内容</a:t>
            </a:r>
            <a:endParaRPr lang="en-US" altLang="zh-CN" sz="1200" kern="0" dirty="0" smtClean="0">
              <a:solidFill>
                <a:sysClr val="window" lastClr="FFFFFF">
                  <a:lumMod val="50000"/>
                </a:sysClr>
              </a:solidFill>
              <a:latin typeface="微软雅黑" panose="020B0503020204020204" pitchFamily="34" charset="-122"/>
              <a:ea typeface="微软雅黑" panose="020B0503020204020204" pitchFamily="34" charset="-122"/>
            </a:endParaRPr>
          </a:p>
          <a:p>
            <a:pPr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a:t>
            </a:r>
            <a:r>
              <a:rPr lang="zh-CN" altLang="en-US" sz="1200" kern="0" dirty="0" smtClean="0">
                <a:solidFill>
                  <a:sysClr val="window" lastClr="FFFFFF">
                    <a:lumMod val="50000"/>
                  </a:sysClr>
                </a:solidFill>
                <a:latin typeface="微软雅黑" panose="020B0503020204020204" pitchFamily="34" charset="-122"/>
                <a:ea typeface="微软雅黑" panose="020B0503020204020204" pitchFamily="34" charset="-122"/>
              </a:rPr>
              <a:t>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17" name="Text Placeholder 2"/>
          <p:cNvSpPr txBox="1"/>
          <p:nvPr/>
        </p:nvSpPr>
        <p:spPr>
          <a:xfrm>
            <a:off x="4659459" y="2975514"/>
            <a:ext cx="1510095" cy="196335"/>
          </a:xfrm>
          <a:prstGeom prst="rect">
            <a:avLst/>
          </a:prstGeom>
          <a:noFill/>
        </p:spPr>
        <p:txBody>
          <a:bodyPr vert="horz" lIns="0" tIns="34290" rIns="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GB" sz="11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2015</a:t>
            </a:r>
            <a:endParaRPr kumimoji="0" lang="en-GB"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8" name="TextBox 17"/>
          <p:cNvSpPr txBox="1"/>
          <p:nvPr/>
        </p:nvSpPr>
        <p:spPr>
          <a:xfrm>
            <a:off x="4659459" y="3625164"/>
            <a:ext cx="1510095" cy="738664"/>
          </a:xfrm>
          <a:prstGeom prst="rect">
            <a:avLst/>
          </a:prstGeom>
          <a:noFill/>
        </p:spPr>
        <p:txBody>
          <a:bodyPr wrap="square" lIns="0" tIns="0" rIns="0" bIns="0" rtlCol="0">
            <a:spAutoFit/>
          </a:bodyPr>
          <a:lstStyle/>
          <a:p>
            <a:pPr lvl="0"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19" name="Text Placeholder 2"/>
          <p:cNvSpPr txBox="1"/>
          <p:nvPr/>
        </p:nvSpPr>
        <p:spPr>
          <a:xfrm>
            <a:off x="6389486" y="2975514"/>
            <a:ext cx="1510095" cy="196335"/>
          </a:xfrm>
          <a:prstGeom prst="rect">
            <a:avLst/>
          </a:prstGeom>
          <a:noFill/>
        </p:spPr>
        <p:txBody>
          <a:bodyPr vert="horz" lIns="0" tIns="34290" rIns="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GB" sz="11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2016</a:t>
            </a:r>
            <a:endParaRPr kumimoji="0" lang="en-GB"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20" name="TextBox 19"/>
          <p:cNvSpPr txBox="1"/>
          <p:nvPr/>
        </p:nvSpPr>
        <p:spPr>
          <a:xfrm>
            <a:off x="6389486" y="3625164"/>
            <a:ext cx="1510095" cy="738664"/>
          </a:xfrm>
          <a:prstGeom prst="rect">
            <a:avLst/>
          </a:prstGeom>
          <a:noFill/>
        </p:spPr>
        <p:txBody>
          <a:bodyPr wrap="square" lIns="0" tIns="0" rIns="0" bIns="0" rtlCol="0">
            <a:spAutoFit/>
          </a:bodyPr>
          <a:lstStyle/>
          <a:p>
            <a:pPr lvl="0"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517911" y="3264863"/>
            <a:ext cx="997835" cy="24622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添加标题</a:t>
            </a:r>
            <a:endParaRPr kumimoji="0" lang="en-GB"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sp>
        <p:nvSpPr>
          <p:cNvPr id="22" name="TextBox 21"/>
          <p:cNvSpPr txBox="1"/>
          <p:nvPr/>
        </p:nvSpPr>
        <p:spPr>
          <a:xfrm>
            <a:off x="3245076" y="3264863"/>
            <a:ext cx="997835" cy="246221"/>
          </a:xfrm>
          <a:prstGeom prst="rect">
            <a:avLst/>
          </a:prstGeom>
          <a:noFill/>
        </p:spPr>
        <p:txBody>
          <a:bodyPr wrap="square" lIns="0" tIns="0" rIns="0" bIns="0" rtlCol="0">
            <a:spAutoFit/>
          </a:bodyPr>
          <a:lstStyle/>
          <a:p>
            <a:pPr lvl="0" algn="ctr" defTabSz="914400">
              <a:defRPr/>
            </a:pPr>
            <a:r>
              <a:rPr lang="zh-CN" altLang="en-US"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GB" altLang="zh-CN"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4904048" y="3264863"/>
            <a:ext cx="997835" cy="246221"/>
          </a:xfrm>
          <a:prstGeom prst="rect">
            <a:avLst/>
          </a:prstGeom>
          <a:noFill/>
        </p:spPr>
        <p:txBody>
          <a:bodyPr wrap="square" lIns="0" tIns="0" rIns="0" bIns="0" rtlCol="0">
            <a:spAutoFit/>
          </a:bodyPr>
          <a:lstStyle/>
          <a:p>
            <a:pPr lvl="0" algn="ctr" defTabSz="914400">
              <a:defRPr/>
            </a:pPr>
            <a:r>
              <a:rPr lang="zh-CN" altLang="en-US"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GB" altLang="zh-CN"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6631213" y="3264863"/>
            <a:ext cx="997835" cy="246221"/>
          </a:xfrm>
          <a:prstGeom prst="rect">
            <a:avLst/>
          </a:prstGeom>
          <a:noFill/>
        </p:spPr>
        <p:txBody>
          <a:bodyPr wrap="square" lIns="0" tIns="0" rIns="0" bIns="0" rtlCol="0">
            <a:spAutoFit/>
          </a:bodyPr>
          <a:lstStyle/>
          <a:p>
            <a:pPr lvl="0" algn="ctr" defTabSz="914400">
              <a:defRPr/>
            </a:pPr>
            <a:r>
              <a:rPr lang="zh-CN" altLang="en-US"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GB" altLang="zh-CN"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fade">
                                      <p:cBhvr>
                                        <p:cTn id="32" dur="500"/>
                                        <p:tgtEl>
                                          <p:spTgt spid="15">
                                            <p:txEl>
                                              <p:pRg st="0" end="0"/>
                                            </p:txEl>
                                          </p:spTgt>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fade">
                                      <p:cBhvr>
                                        <p:cTn id="50" dur="500"/>
                                        <p:tgtEl>
                                          <p:spTgt spid="17">
                                            <p:txEl>
                                              <p:pRg st="0" end="0"/>
                                            </p:txEl>
                                          </p:spTgt>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4500"/>
                            </p:stCondLst>
                            <p:childTnLst>
                              <p:par>
                                <p:cTn id="59" presetID="22" presetClass="entr" presetSubtype="4"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00"/>
                                        <p:tgtEl>
                                          <p:spTgt spid="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childTnLst>
                          </p:cTn>
                        </p:par>
                        <p:par>
                          <p:cTn id="69" fill="hold">
                            <p:stCondLst>
                              <p:cond delay="5500"/>
                            </p:stCondLst>
                            <p:childTnLst>
                              <p:par>
                                <p:cTn id="70" presetID="10"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up)">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3" grpId="0" build="p"/>
      <p:bldP spid="14" grpId="0"/>
      <p:bldP spid="15" grpId="0" build="p"/>
      <p:bldP spid="16" grpId="0"/>
      <p:bldP spid="17" grpId="0" build="p"/>
      <p:bldP spid="18" grpId="0"/>
      <p:bldP spid="19" grpId="0" build="p"/>
      <p:bldP spid="20" grpId="0"/>
      <p:bldP spid="21" grpId="0"/>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5" name="Oval 2"/>
          <p:cNvSpPr>
            <a:spLocks noChangeArrowheads="1"/>
          </p:cNvSpPr>
          <p:nvPr/>
        </p:nvSpPr>
        <p:spPr bwMode="auto">
          <a:xfrm>
            <a:off x="3749550" y="1852389"/>
            <a:ext cx="2025650" cy="2025650"/>
          </a:xfrm>
          <a:prstGeom prst="ellipse">
            <a:avLst/>
          </a:prstGeom>
          <a:solidFill>
            <a:srgbClr val="FFFFFF">
              <a:alpha val="10196"/>
            </a:srgbClr>
          </a:solidFill>
          <a:ln w="19050" cap="rnd" algn="ctr">
            <a:solidFill>
              <a:srgbClr val="FF3333"/>
            </a:solidFill>
            <a:prstDash val="sysDot"/>
            <a:round/>
          </a:ln>
        </p:spPr>
        <p:txBody>
          <a:bodyPr wrap="none" lIns="100803" tIns="50402" rIns="100803" bIns="50402"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ea typeface="微软雅黑" panose="020B0503020204020204" pitchFamily="34" charset="-122"/>
            </a:endParaRPr>
          </a:p>
        </p:txBody>
      </p:sp>
      <p:sp>
        <p:nvSpPr>
          <p:cNvPr id="6" name="Freeform 6"/>
          <p:cNvSpPr/>
          <p:nvPr/>
        </p:nvSpPr>
        <p:spPr bwMode="auto">
          <a:xfrm rot="5400000">
            <a:off x="2238938" y="1513459"/>
            <a:ext cx="3743325" cy="2360612"/>
          </a:xfrm>
          <a:custGeom>
            <a:avLst/>
            <a:gdLst>
              <a:gd name="T0" fmla="*/ 224 w 2848"/>
              <a:gd name="T1" fmla="*/ 484 h 1795"/>
              <a:gd name="T2" fmla="*/ 231 w 2848"/>
              <a:gd name="T3" fmla="*/ 587 h 1795"/>
              <a:gd name="T4" fmla="*/ 246 w 2848"/>
              <a:gd name="T5" fmla="*/ 687 h 1795"/>
              <a:gd name="T6" fmla="*/ 267 w 2848"/>
              <a:gd name="T7" fmla="*/ 785 h 1795"/>
              <a:gd name="T8" fmla="*/ 295 w 2848"/>
              <a:gd name="T9" fmla="*/ 881 h 1795"/>
              <a:gd name="T10" fmla="*/ 329 w 2848"/>
              <a:gd name="T11" fmla="*/ 973 h 1795"/>
              <a:gd name="T12" fmla="*/ 371 w 2848"/>
              <a:gd name="T13" fmla="*/ 1062 h 1795"/>
              <a:gd name="T14" fmla="*/ 419 w 2848"/>
              <a:gd name="T15" fmla="*/ 1147 h 1795"/>
              <a:gd name="T16" fmla="*/ 472 w 2848"/>
              <a:gd name="T17" fmla="*/ 1228 h 1795"/>
              <a:gd name="T18" fmla="*/ 531 w 2848"/>
              <a:gd name="T19" fmla="*/ 1305 h 1795"/>
              <a:gd name="T20" fmla="*/ 595 w 2848"/>
              <a:gd name="T21" fmla="*/ 1377 h 1795"/>
              <a:gd name="T22" fmla="*/ 665 w 2848"/>
              <a:gd name="T23" fmla="*/ 1445 h 1795"/>
              <a:gd name="T24" fmla="*/ 739 w 2848"/>
              <a:gd name="T25" fmla="*/ 1508 h 1795"/>
              <a:gd name="T26" fmla="*/ 817 w 2848"/>
              <a:gd name="T27" fmla="*/ 1565 h 1795"/>
              <a:gd name="T28" fmla="*/ 900 w 2848"/>
              <a:gd name="T29" fmla="*/ 1617 h 1795"/>
              <a:gd name="T30" fmla="*/ 986 w 2848"/>
              <a:gd name="T31" fmla="*/ 1662 h 1795"/>
              <a:gd name="T32" fmla="*/ 1076 w 2848"/>
              <a:gd name="T33" fmla="*/ 1702 h 1795"/>
              <a:gd name="T34" fmla="*/ 1169 w 2848"/>
              <a:gd name="T35" fmla="*/ 1734 h 1795"/>
              <a:gd name="T36" fmla="*/ 1266 w 2848"/>
              <a:gd name="T37" fmla="*/ 1761 h 1795"/>
              <a:gd name="T38" fmla="*/ 1365 w 2848"/>
              <a:gd name="T39" fmla="*/ 1780 h 1795"/>
              <a:gd name="T40" fmla="*/ 1467 w 2848"/>
              <a:gd name="T41" fmla="*/ 1790 h 1795"/>
              <a:gd name="T42" fmla="*/ 1569 w 2848"/>
              <a:gd name="T43" fmla="*/ 1795 h 1795"/>
              <a:gd name="T44" fmla="*/ 1680 w 2848"/>
              <a:gd name="T45" fmla="*/ 1790 h 1795"/>
              <a:gd name="T46" fmla="*/ 1842 w 2848"/>
              <a:gd name="T47" fmla="*/ 1767 h 1795"/>
              <a:gd name="T48" fmla="*/ 1997 w 2848"/>
              <a:gd name="T49" fmla="*/ 1725 h 1795"/>
              <a:gd name="T50" fmla="*/ 2143 w 2848"/>
              <a:gd name="T51" fmla="*/ 1666 h 1795"/>
              <a:gd name="T52" fmla="*/ 2281 w 2848"/>
              <a:gd name="T53" fmla="*/ 1592 h 1795"/>
              <a:gd name="T54" fmla="*/ 2408 w 2848"/>
              <a:gd name="T55" fmla="*/ 1501 h 1795"/>
              <a:gd name="T56" fmla="*/ 2525 w 2848"/>
              <a:gd name="T57" fmla="*/ 1397 h 1795"/>
              <a:gd name="T58" fmla="*/ 2627 w 2848"/>
              <a:gd name="T59" fmla="*/ 1280 h 1795"/>
              <a:gd name="T60" fmla="*/ 2716 w 2848"/>
              <a:gd name="T61" fmla="*/ 1153 h 1795"/>
              <a:gd name="T62" fmla="*/ 2790 w 2848"/>
              <a:gd name="T63" fmla="*/ 1015 h 1795"/>
              <a:gd name="T64" fmla="*/ 2848 w 2848"/>
              <a:gd name="T65" fmla="*/ 867 h 1795"/>
              <a:gd name="T66" fmla="*/ 2721 w 2848"/>
              <a:gd name="T67" fmla="*/ 994 h 1795"/>
              <a:gd name="T68" fmla="*/ 2691 w 2848"/>
              <a:gd name="T69" fmla="*/ 1003 h 1795"/>
              <a:gd name="T70" fmla="*/ 2671 w 2848"/>
              <a:gd name="T71" fmla="*/ 999 h 1795"/>
              <a:gd name="T72" fmla="*/ 2415 w 2848"/>
              <a:gd name="T73" fmla="*/ 749 h 1795"/>
              <a:gd name="T74" fmla="*/ 2390 w 2848"/>
              <a:gd name="T75" fmla="*/ 813 h 1795"/>
              <a:gd name="T76" fmla="*/ 2343 w 2848"/>
              <a:gd name="T77" fmla="*/ 905 h 1795"/>
              <a:gd name="T78" fmla="*/ 2286 w 2848"/>
              <a:gd name="T79" fmla="*/ 990 h 1795"/>
              <a:gd name="T80" fmla="*/ 2220 w 2848"/>
              <a:gd name="T81" fmla="*/ 1066 h 1795"/>
              <a:gd name="T82" fmla="*/ 2146 w 2848"/>
              <a:gd name="T83" fmla="*/ 1136 h 1795"/>
              <a:gd name="T84" fmla="*/ 2064 w 2848"/>
              <a:gd name="T85" fmla="*/ 1198 h 1795"/>
              <a:gd name="T86" fmla="*/ 1976 w 2848"/>
              <a:gd name="T87" fmla="*/ 1249 h 1795"/>
              <a:gd name="T88" fmla="*/ 1882 w 2848"/>
              <a:gd name="T89" fmla="*/ 1291 h 1795"/>
              <a:gd name="T90" fmla="*/ 1782 w 2848"/>
              <a:gd name="T91" fmla="*/ 1320 h 1795"/>
              <a:gd name="T92" fmla="*/ 1678 w 2848"/>
              <a:gd name="T93" fmla="*/ 1339 h 1795"/>
              <a:gd name="T94" fmla="*/ 1569 w 2848"/>
              <a:gd name="T95" fmla="*/ 1346 h 1795"/>
              <a:gd name="T96" fmla="*/ 1478 w 2848"/>
              <a:gd name="T97" fmla="*/ 1342 h 1795"/>
              <a:gd name="T98" fmla="*/ 1345 w 2848"/>
              <a:gd name="T99" fmla="*/ 1318 h 1795"/>
              <a:gd name="T100" fmla="*/ 1221 w 2848"/>
              <a:gd name="T101" fmla="*/ 1275 h 1795"/>
              <a:gd name="T102" fmla="*/ 1104 w 2848"/>
              <a:gd name="T103" fmla="*/ 1216 h 1795"/>
              <a:gd name="T104" fmla="*/ 999 w 2848"/>
              <a:gd name="T105" fmla="*/ 1141 h 1795"/>
              <a:gd name="T106" fmla="*/ 906 w 2848"/>
              <a:gd name="T107" fmla="*/ 1052 h 1795"/>
              <a:gd name="T108" fmla="*/ 825 w 2848"/>
              <a:gd name="T109" fmla="*/ 951 h 1795"/>
              <a:gd name="T110" fmla="*/ 760 w 2848"/>
              <a:gd name="T111" fmla="*/ 839 h 1795"/>
              <a:gd name="T112" fmla="*/ 713 w 2848"/>
              <a:gd name="T113" fmla="*/ 716 h 1795"/>
              <a:gd name="T114" fmla="*/ 683 w 2848"/>
              <a:gd name="T115" fmla="*/ 586 h 1795"/>
              <a:gd name="T116" fmla="*/ 673 w 2848"/>
              <a:gd name="T117" fmla="*/ 449 h 1795"/>
              <a:gd name="T118" fmla="*/ 0 w 2848"/>
              <a:gd name="T119" fmla="*/ 449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8" h="1795">
                <a:moveTo>
                  <a:pt x="224" y="449"/>
                </a:moveTo>
                <a:lnTo>
                  <a:pt x="224" y="449"/>
                </a:lnTo>
                <a:lnTo>
                  <a:pt x="224" y="484"/>
                </a:lnTo>
                <a:lnTo>
                  <a:pt x="226" y="519"/>
                </a:lnTo>
                <a:lnTo>
                  <a:pt x="228" y="553"/>
                </a:lnTo>
                <a:lnTo>
                  <a:pt x="231" y="587"/>
                </a:lnTo>
                <a:lnTo>
                  <a:pt x="235" y="620"/>
                </a:lnTo>
                <a:lnTo>
                  <a:pt x="240" y="654"/>
                </a:lnTo>
                <a:lnTo>
                  <a:pt x="246" y="687"/>
                </a:lnTo>
                <a:lnTo>
                  <a:pt x="252" y="720"/>
                </a:lnTo>
                <a:lnTo>
                  <a:pt x="259" y="754"/>
                </a:lnTo>
                <a:lnTo>
                  <a:pt x="267" y="785"/>
                </a:lnTo>
                <a:lnTo>
                  <a:pt x="275" y="817"/>
                </a:lnTo>
                <a:lnTo>
                  <a:pt x="285" y="849"/>
                </a:lnTo>
                <a:lnTo>
                  <a:pt x="295" y="881"/>
                </a:lnTo>
                <a:lnTo>
                  <a:pt x="306" y="912"/>
                </a:lnTo>
                <a:lnTo>
                  <a:pt x="318" y="942"/>
                </a:lnTo>
                <a:lnTo>
                  <a:pt x="329" y="973"/>
                </a:lnTo>
                <a:lnTo>
                  <a:pt x="342" y="1003"/>
                </a:lnTo>
                <a:lnTo>
                  <a:pt x="357" y="1032"/>
                </a:lnTo>
                <a:lnTo>
                  <a:pt x="371" y="1062"/>
                </a:lnTo>
                <a:lnTo>
                  <a:pt x="386" y="1090"/>
                </a:lnTo>
                <a:lnTo>
                  <a:pt x="403" y="1118"/>
                </a:lnTo>
                <a:lnTo>
                  <a:pt x="419" y="1147"/>
                </a:lnTo>
                <a:lnTo>
                  <a:pt x="436" y="1174"/>
                </a:lnTo>
                <a:lnTo>
                  <a:pt x="453" y="1201"/>
                </a:lnTo>
                <a:lnTo>
                  <a:pt x="472" y="1228"/>
                </a:lnTo>
                <a:lnTo>
                  <a:pt x="491" y="1254"/>
                </a:lnTo>
                <a:lnTo>
                  <a:pt x="511" y="1280"/>
                </a:lnTo>
                <a:lnTo>
                  <a:pt x="531" y="1305"/>
                </a:lnTo>
                <a:lnTo>
                  <a:pt x="553" y="1330"/>
                </a:lnTo>
                <a:lnTo>
                  <a:pt x="574" y="1353"/>
                </a:lnTo>
                <a:lnTo>
                  <a:pt x="595" y="1377"/>
                </a:lnTo>
                <a:lnTo>
                  <a:pt x="618" y="1401"/>
                </a:lnTo>
                <a:lnTo>
                  <a:pt x="641" y="1423"/>
                </a:lnTo>
                <a:lnTo>
                  <a:pt x="665" y="1445"/>
                </a:lnTo>
                <a:lnTo>
                  <a:pt x="690" y="1467"/>
                </a:lnTo>
                <a:lnTo>
                  <a:pt x="713" y="1487"/>
                </a:lnTo>
                <a:lnTo>
                  <a:pt x="739" y="1508"/>
                </a:lnTo>
                <a:lnTo>
                  <a:pt x="764" y="1527"/>
                </a:lnTo>
                <a:lnTo>
                  <a:pt x="791" y="1546"/>
                </a:lnTo>
                <a:lnTo>
                  <a:pt x="817" y="1565"/>
                </a:lnTo>
                <a:lnTo>
                  <a:pt x="844" y="1582"/>
                </a:lnTo>
                <a:lnTo>
                  <a:pt x="872" y="1600"/>
                </a:lnTo>
                <a:lnTo>
                  <a:pt x="900" y="1617"/>
                </a:lnTo>
                <a:lnTo>
                  <a:pt x="928" y="1632"/>
                </a:lnTo>
                <a:lnTo>
                  <a:pt x="957" y="1647"/>
                </a:lnTo>
                <a:lnTo>
                  <a:pt x="986" y="1662"/>
                </a:lnTo>
                <a:lnTo>
                  <a:pt x="1016" y="1676"/>
                </a:lnTo>
                <a:lnTo>
                  <a:pt x="1046" y="1689"/>
                </a:lnTo>
                <a:lnTo>
                  <a:pt x="1076" y="1702"/>
                </a:lnTo>
                <a:lnTo>
                  <a:pt x="1106" y="1714"/>
                </a:lnTo>
                <a:lnTo>
                  <a:pt x="1138" y="1724"/>
                </a:lnTo>
                <a:lnTo>
                  <a:pt x="1169" y="1734"/>
                </a:lnTo>
                <a:lnTo>
                  <a:pt x="1201" y="1743"/>
                </a:lnTo>
                <a:lnTo>
                  <a:pt x="1233" y="1752"/>
                </a:lnTo>
                <a:lnTo>
                  <a:pt x="1266" y="1761"/>
                </a:lnTo>
                <a:lnTo>
                  <a:pt x="1299" y="1768"/>
                </a:lnTo>
                <a:lnTo>
                  <a:pt x="1332" y="1774"/>
                </a:lnTo>
                <a:lnTo>
                  <a:pt x="1365" y="1780"/>
                </a:lnTo>
                <a:lnTo>
                  <a:pt x="1398" y="1784"/>
                </a:lnTo>
                <a:lnTo>
                  <a:pt x="1432" y="1788"/>
                </a:lnTo>
                <a:lnTo>
                  <a:pt x="1467" y="1790"/>
                </a:lnTo>
                <a:lnTo>
                  <a:pt x="1501" y="1793"/>
                </a:lnTo>
                <a:lnTo>
                  <a:pt x="1535" y="1794"/>
                </a:lnTo>
                <a:lnTo>
                  <a:pt x="1569" y="1795"/>
                </a:lnTo>
                <a:lnTo>
                  <a:pt x="1569" y="1795"/>
                </a:lnTo>
                <a:lnTo>
                  <a:pt x="1625" y="1794"/>
                </a:lnTo>
                <a:lnTo>
                  <a:pt x="1680" y="1790"/>
                </a:lnTo>
                <a:lnTo>
                  <a:pt x="1735" y="1784"/>
                </a:lnTo>
                <a:lnTo>
                  <a:pt x="1789" y="1777"/>
                </a:lnTo>
                <a:lnTo>
                  <a:pt x="1842" y="1767"/>
                </a:lnTo>
                <a:lnTo>
                  <a:pt x="1894" y="1755"/>
                </a:lnTo>
                <a:lnTo>
                  <a:pt x="1946" y="1742"/>
                </a:lnTo>
                <a:lnTo>
                  <a:pt x="1997" y="1725"/>
                </a:lnTo>
                <a:lnTo>
                  <a:pt x="2046" y="1708"/>
                </a:lnTo>
                <a:lnTo>
                  <a:pt x="2096" y="1688"/>
                </a:lnTo>
                <a:lnTo>
                  <a:pt x="2143" y="1666"/>
                </a:lnTo>
                <a:lnTo>
                  <a:pt x="2191" y="1643"/>
                </a:lnTo>
                <a:lnTo>
                  <a:pt x="2237" y="1618"/>
                </a:lnTo>
                <a:lnTo>
                  <a:pt x="2281" y="1592"/>
                </a:lnTo>
                <a:lnTo>
                  <a:pt x="2325" y="1562"/>
                </a:lnTo>
                <a:lnTo>
                  <a:pt x="2368" y="1533"/>
                </a:lnTo>
                <a:lnTo>
                  <a:pt x="2408" y="1501"/>
                </a:lnTo>
                <a:lnTo>
                  <a:pt x="2448" y="1468"/>
                </a:lnTo>
                <a:lnTo>
                  <a:pt x="2487" y="1434"/>
                </a:lnTo>
                <a:lnTo>
                  <a:pt x="2525" y="1397"/>
                </a:lnTo>
                <a:lnTo>
                  <a:pt x="2560" y="1359"/>
                </a:lnTo>
                <a:lnTo>
                  <a:pt x="2594" y="1322"/>
                </a:lnTo>
                <a:lnTo>
                  <a:pt x="2627" y="1280"/>
                </a:lnTo>
                <a:lnTo>
                  <a:pt x="2658" y="1239"/>
                </a:lnTo>
                <a:lnTo>
                  <a:pt x="2689" y="1196"/>
                </a:lnTo>
                <a:lnTo>
                  <a:pt x="2716" y="1153"/>
                </a:lnTo>
                <a:lnTo>
                  <a:pt x="2743" y="1108"/>
                </a:lnTo>
                <a:lnTo>
                  <a:pt x="2768" y="1062"/>
                </a:lnTo>
                <a:lnTo>
                  <a:pt x="2790" y="1015"/>
                </a:lnTo>
                <a:lnTo>
                  <a:pt x="2812" y="966"/>
                </a:lnTo>
                <a:lnTo>
                  <a:pt x="2832" y="918"/>
                </a:lnTo>
                <a:lnTo>
                  <a:pt x="2848" y="867"/>
                </a:lnTo>
                <a:lnTo>
                  <a:pt x="2728" y="987"/>
                </a:lnTo>
                <a:lnTo>
                  <a:pt x="2728" y="987"/>
                </a:lnTo>
                <a:lnTo>
                  <a:pt x="2721" y="994"/>
                </a:lnTo>
                <a:lnTo>
                  <a:pt x="2711" y="999"/>
                </a:lnTo>
                <a:lnTo>
                  <a:pt x="2702" y="1002"/>
                </a:lnTo>
                <a:lnTo>
                  <a:pt x="2691" y="1003"/>
                </a:lnTo>
                <a:lnTo>
                  <a:pt x="2691" y="1003"/>
                </a:lnTo>
                <a:lnTo>
                  <a:pt x="2681" y="1002"/>
                </a:lnTo>
                <a:lnTo>
                  <a:pt x="2671" y="999"/>
                </a:lnTo>
                <a:lnTo>
                  <a:pt x="2662" y="994"/>
                </a:lnTo>
                <a:lnTo>
                  <a:pt x="2653" y="987"/>
                </a:lnTo>
                <a:lnTo>
                  <a:pt x="2415" y="749"/>
                </a:lnTo>
                <a:lnTo>
                  <a:pt x="2415" y="749"/>
                </a:lnTo>
                <a:lnTo>
                  <a:pt x="2403" y="782"/>
                </a:lnTo>
                <a:lnTo>
                  <a:pt x="2390" y="813"/>
                </a:lnTo>
                <a:lnTo>
                  <a:pt x="2375" y="844"/>
                </a:lnTo>
                <a:lnTo>
                  <a:pt x="2359" y="875"/>
                </a:lnTo>
                <a:lnTo>
                  <a:pt x="2343" y="905"/>
                </a:lnTo>
                <a:lnTo>
                  <a:pt x="2325" y="933"/>
                </a:lnTo>
                <a:lnTo>
                  <a:pt x="2306" y="961"/>
                </a:lnTo>
                <a:lnTo>
                  <a:pt x="2286" y="990"/>
                </a:lnTo>
                <a:lnTo>
                  <a:pt x="2265" y="1016"/>
                </a:lnTo>
                <a:lnTo>
                  <a:pt x="2243" y="1042"/>
                </a:lnTo>
                <a:lnTo>
                  <a:pt x="2220" y="1066"/>
                </a:lnTo>
                <a:lnTo>
                  <a:pt x="2196" y="1091"/>
                </a:lnTo>
                <a:lnTo>
                  <a:pt x="2172" y="1114"/>
                </a:lnTo>
                <a:lnTo>
                  <a:pt x="2146" y="1136"/>
                </a:lnTo>
                <a:lnTo>
                  <a:pt x="2120" y="1157"/>
                </a:lnTo>
                <a:lnTo>
                  <a:pt x="2093" y="1179"/>
                </a:lnTo>
                <a:lnTo>
                  <a:pt x="2064" y="1198"/>
                </a:lnTo>
                <a:lnTo>
                  <a:pt x="2036" y="1215"/>
                </a:lnTo>
                <a:lnTo>
                  <a:pt x="2006" y="1233"/>
                </a:lnTo>
                <a:lnTo>
                  <a:pt x="1976" y="1249"/>
                </a:lnTo>
                <a:lnTo>
                  <a:pt x="1945" y="1264"/>
                </a:lnTo>
                <a:lnTo>
                  <a:pt x="1914" y="1278"/>
                </a:lnTo>
                <a:lnTo>
                  <a:pt x="1882" y="1291"/>
                </a:lnTo>
                <a:lnTo>
                  <a:pt x="1849" y="1301"/>
                </a:lnTo>
                <a:lnTo>
                  <a:pt x="1816" y="1312"/>
                </a:lnTo>
                <a:lnTo>
                  <a:pt x="1782" y="1320"/>
                </a:lnTo>
                <a:lnTo>
                  <a:pt x="1748" y="1329"/>
                </a:lnTo>
                <a:lnTo>
                  <a:pt x="1713" y="1334"/>
                </a:lnTo>
                <a:lnTo>
                  <a:pt x="1678" y="1339"/>
                </a:lnTo>
                <a:lnTo>
                  <a:pt x="1643" y="1343"/>
                </a:lnTo>
                <a:lnTo>
                  <a:pt x="1606" y="1345"/>
                </a:lnTo>
                <a:lnTo>
                  <a:pt x="1569" y="1346"/>
                </a:lnTo>
                <a:lnTo>
                  <a:pt x="1569" y="1346"/>
                </a:lnTo>
                <a:lnTo>
                  <a:pt x="1523" y="1345"/>
                </a:lnTo>
                <a:lnTo>
                  <a:pt x="1478" y="1342"/>
                </a:lnTo>
                <a:lnTo>
                  <a:pt x="1434" y="1336"/>
                </a:lnTo>
                <a:lnTo>
                  <a:pt x="1389" y="1327"/>
                </a:lnTo>
                <a:lnTo>
                  <a:pt x="1345" y="1318"/>
                </a:lnTo>
                <a:lnTo>
                  <a:pt x="1303" y="1306"/>
                </a:lnTo>
                <a:lnTo>
                  <a:pt x="1261" y="1292"/>
                </a:lnTo>
                <a:lnTo>
                  <a:pt x="1221" y="1275"/>
                </a:lnTo>
                <a:lnTo>
                  <a:pt x="1181" y="1258"/>
                </a:lnTo>
                <a:lnTo>
                  <a:pt x="1142" y="1238"/>
                </a:lnTo>
                <a:lnTo>
                  <a:pt x="1104" y="1216"/>
                </a:lnTo>
                <a:lnTo>
                  <a:pt x="1069" y="1193"/>
                </a:lnTo>
                <a:lnTo>
                  <a:pt x="1033" y="1168"/>
                </a:lnTo>
                <a:lnTo>
                  <a:pt x="999" y="1141"/>
                </a:lnTo>
                <a:lnTo>
                  <a:pt x="966" y="1114"/>
                </a:lnTo>
                <a:lnTo>
                  <a:pt x="935" y="1083"/>
                </a:lnTo>
                <a:lnTo>
                  <a:pt x="906" y="1052"/>
                </a:lnTo>
                <a:lnTo>
                  <a:pt x="877" y="1019"/>
                </a:lnTo>
                <a:lnTo>
                  <a:pt x="850" y="986"/>
                </a:lnTo>
                <a:lnTo>
                  <a:pt x="825" y="951"/>
                </a:lnTo>
                <a:lnTo>
                  <a:pt x="803" y="914"/>
                </a:lnTo>
                <a:lnTo>
                  <a:pt x="781" y="876"/>
                </a:lnTo>
                <a:lnTo>
                  <a:pt x="760" y="839"/>
                </a:lnTo>
                <a:lnTo>
                  <a:pt x="743" y="798"/>
                </a:lnTo>
                <a:lnTo>
                  <a:pt x="727" y="757"/>
                </a:lnTo>
                <a:lnTo>
                  <a:pt x="713" y="716"/>
                </a:lnTo>
                <a:lnTo>
                  <a:pt x="700" y="673"/>
                </a:lnTo>
                <a:lnTo>
                  <a:pt x="691" y="630"/>
                </a:lnTo>
                <a:lnTo>
                  <a:pt x="683" y="586"/>
                </a:lnTo>
                <a:lnTo>
                  <a:pt x="677" y="541"/>
                </a:lnTo>
                <a:lnTo>
                  <a:pt x="674" y="495"/>
                </a:lnTo>
                <a:lnTo>
                  <a:pt x="673" y="449"/>
                </a:lnTo>
                <a:lnTo>
                  <a:pt x="897" y="449"/>
                </a:lnTo>
                <a:lnTo>
                  <a:pt x="449" y="0"/>
                </a:lnTo>
                <a:lnTo>
                  <a:pt x="0" y="449"/>
                </a:lnTo>
                <a:lnTo>
                  <a:pt x="224" y="449"/>
                </a:lnTo>
                <a:close/>
              </a:path>
            </a:pathLst>
          </a:custGeom>
          <a:solidFill>
            <a:srgbClr val="92D050"/>
          </a:solidFill>
          <a:ln>
            <a:noFill/>
          </a:ln>
          <a:effectLst/>
        </p:spPr>
        <p:txBody>
          <a:bodyPr wrap="none" lIns="100803" tIns="50402" rIns="100803" bIns="50402"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Arial" panose="020B0604020202020204"/>
              <a:ea typeface="微软雅黑" panose="020B0503020204020204" pitchFamily="34" charset="-122"/>
            </a:endParaRPr>
          </a:p>
        </p:txBody>
      </p:sp>
      <p:sp>
        <p:nvSpPr>
          <p:cNvPr id="7" name="Freeform 7"/>
          <p:cNvSpPr/>
          <p:nvPr/>
        </p:nvSpPr>
        <p:spPr bwMode="auto">
          <a:xfrm rot="5400000">
            <a:off x="3482850" y="1896839"/>
            <a:ext cx="3743325" cy="2359025"/>
          </a:xfrm>
          <a:custGeom>
            <a:avLst/>
            <a:gdLst>
              <a:gd name="T0" fmla="*/ 2147483647 w 2849"/>
              <a:gd name="T1" fmla="*/ 2147483647 h 1794"/>
              <a:gd name="T2" fmla="*/ 2147483647 w 2849"/>
              <a:gd name="T3" fmla="*/ 2088860183 h 1794"/>
              <a:gd name="T4" fmla="*/ 2147483647 w 2849"/>
              <a:gd name="T5" fmla="*/ 1912483007 h 1794"/>
              <a:gd name="T6" fmla="*/ 2147483647 w 2849"/>
              <a:gd name="T7" fmla="*/ 1743022479 h 1794"/>
              <a:gd name="T8" fmla="*/ 2147483647 w 2849"/>
              <a:gd name="T9" fmla="*/ 1580478600 h 1794"/>
              <a:gd name="T10" fmla="*/ 2147483647 w 2849"/>
              <a:gd name="T11" fmla="*/ 1421394360 h 1794"/>
              <a:gd name="T12" fmla="*/ 2147483647 w 2849"/>
              <a:gd name="T13" fmla="*/ 1265766801 h 1794"/>
              <a:gd name="T14" fmla="*/ 2147483647 w 2849"/>
              <a:gd name="T15" fmla="*/ 1118785382 h 1794"/>
              <a:gd name="T16" fmla="*/ 2147483647 w 2849"/>
              <a:gd name="T17" fmla="*/ 980449774 h 1794"/>
              <a:gd name="T18" fmla="*/ 2147483647 w 2849"/>
              <a:gd name="T19" fmla="*/ 845573806 h 1794"/>
              <a:gd name="T20" fmla="*/ 2147483647 w 2849"/>
              <a:gd name="T21" fmla="*/ 721071496 h 1794"/>
              <a:gd name="T22" fmla="*/ 2147483647 w 2849"/>
              <a:gd name="T23" fmla="*/ 605216148 h 1794"/>
              <a:gd name="T24" fmla="*/ 2147483647 w 2849"/>
              <a:gd name="T25" fmla="*/ 496277613 h 1794"/>
              <a:gd name="T26" fmla="*/ 2147483647 w 2849"/>
              <a:gd name="T27" fmla="*/ 395984889 h 1794"/>
              <a:gd name="T28" fmla="*/ 2147483647 w 2849"/>
              <a:gd name="T29" fmla="*/ 307796218 h 1794"/>
              <a:gd name="T30" fmla="*/ 2147483647 w 2849"/>
              <a:gd name="T31" fmla="*/ 228253441 h 1794"/>
              <a:gd name="T32" fmla="*/ 2147483647 w 2849"/>
              <a:gd name="T33" fmla="*/ 160814758 h 1794"/>
              <a:gd name="T34" fmla="*/ 2147483647 w 2849"/>
              <a:gd name="T35" fmla="*/ 103751090 h 1794"/>
              <a:gd name="T36" fmla="*/ 2147483647 w 2849"/>
              <a:gd name="T37" fmla="*/ 58792851 h 1794"/>
              <a:gd name="T38" fmla="*/ 2147483647 w 2849"/>
              <a:gd name="T39" fmla="*/ 25937444 h 1794"/>
              <a:gd name="T40" fmla="*/ 2147483647 w 2849"/>
              <a:gd name="T41" fmla="*/ 6916651 h 1794"/>
              <a:gd name="T42" fmla="*/ 2147483647 w 2849"/>
              <a:gd name="T43" fmla="*/ 0 h 1794"/>
              <a:gd name="T44" fmla="*/ 2015256886 w 2849"/>
              <a:gd name="T45" fmla="*/ 6916651 h 1794"/>
              <a:gd name="T46" fmla="*/ 1738956500 w 2849"/>
              <a:gd name="T47" fmla="*/ 46688716 h 1794"/>
              <a:gd name="T48" fmla="*/ 1471292430 w 2849"/>
              <a:gd name="T49" fmla="*/ 117584387 h 1794"/>
              <a:gd name="T50" fmla="*/ 1215715985 w 2849"/>
              <a:gd name="T51" fmla="*/ 221336792 h 1794"/>
              <a:gd name="T52" fmla="*/ 980861511 w 2849"/>
              <a:gd name="T53" fmla="*/ 351025356 h 1794"/>
              <a:gd name="T54" fmla="*/ 759822778 w 2849"/>
              <a:gd name="T55" fmla="*/ 506652586 h 1794"/>
              <a:gd name="T56" fmla="*/ 559505523 w 2849"/>
              <a:gd name="T57" fmla="*/ 686488087 h 1794"/>
              <a:gd name="T58" fmla="*/ 383364339 w 2849"/>
              <a:gd name="T59" fmla="*/ 888802862 h 1794"/>
              <a:gd name="T60" fmla="*/ 227947343 w 2849"/>
              <a:gd name="T61" fmla="*/ 1108410409 h 1794"/>
              <a:gd name="T62" fmla="*/ 98431454 w 2849"/>
              <a:gd name="T63" fmla="*/ 1347038741 h 1794"/>
              <a:gd name="T64" fmla="*/ 0 w 2849"/>
              <a:gd name="T65" fmla="*/ 1602959024 h 1794"/>
              <a:gd name="T66" fmla="*/ 221038815 w 2849"/>
              <a:gd name="T67" fmla="*/ 1385080639 h 1794"/>
              <a:gd name="T68" fmla="*/ 272844891 w 2849"/>
              <a:gd name="T69" fmla="*/ 1367788688 h 1794"/>
              <a:gd name="T70" fmla="*/ 307382275 w 2849"/>
              <a:gd name="T71" fmla="*/ 1374705336 h 1794"/>
              <a:gd name="T72" fmla="*/ 747734825 w 2849"/>
              <a:gd name="T73" fmla="*/ 1807002796 h 1794"/>
              <a:gd name="T74" fmla="*/ 792632373 w 2849"/>
              <a:gd name="T75" fmla="*/ 1696335099 h 1794"/>
              <a:gd name="T76" fmla="*/ 873795094 w 2849"/>
              <a:gd name="T77" fmla="*/ 1538978706 h 1794"/>
              <a:gd name="T78" fmla="*/ 972227822 w 2849"/>
              <a:gd name="T79" fmla="*/ 1391997287 h 1794"/>
              <a:gd name="T80" fmla="*/ 1084473663 w 2849"/>
              <a:gd name="T81" fmla="*/ 1257120990 h 1794"/>
              <a:gd name="T82" fmla="*/ 1212261721 w 2849"/>
              <a:gd name="T83" fmla="*/ 1137806167 h 1794"/>
              <a:gd name="T84" fmla="*/ 1353865521 w 2849"/>
              <a:gd name="T85" fmla="*/ 1030596794 h 1794"/>
              <a:gd name="T86" fmla="*/ 1505829814 w 2849"/>
              <a:gd name="T87" fmla="*/ 944137368 h 1794"/>
              <a:gd name="T88" fmla="*/ 1669881732 w 2849"/>
              <a:gd name="T89" fmla="*/ 871511239 h 1794"/>
              <a:gd name="T90" fmla="*/ 1840842177 w 2849"/>
              <a:gd name="T91" fmla="*/ 817905895 h 1794"/>
              <a:gd name="T92" fmla="*/ 2022164100 w 2849"/>
              <a:gd name="T93" fmla="*/ 786780975 h 1794"/>
              <a:gd name="T94" fmla="*/ 2147483647 w 2849"/>
              <a:gd name="T95" fmla="*/ 774676840 h 1794"/>
              <a:gd name="T96" fmla="*/ 2147483647 w 2849"/>
              <a:gd name="T97" fmla="*/ 781593489 h 1794"/>
              <a:gd name="T98" fmla="*/ 2147483647 w 2849"/>
              <a:gd name="T99" fmla="*/ 823094697 h 1794"/>
              <a:gd name="T100" fmla="*/ 2147483647 w 2849"/>
              <a:gd name="T101" fmla="*/ 895720825 h 1794"/>
              <a:gd name="T102" fmla="*/ 2147483647 w 2849"/>
              <a:gd name="T103" fmla="*/ 997742712 h 1794"/>
              <a:gd name="T104" fmla="*/ 2147483647 w 2849"/>
              <a:gd name="T105" fmla="*/ 1129160356 h 1794"/>
              <a:gd name="T106" fmla="*/ 2147483647 w 2849"/>
              <a:gd name="T107" fmla="*/ 1283058424 h 1794"/>
              <a:gd name="T108" fmla="*/ 2147483647 w 2849"/>
              <a:gd name="T109" fmla="*/ 1457706767 h 1794"/>
              <a:gd name="T110" fmla="*/ 2147483647 w 2849"/>
              <a:gd name="T111" fmla="*/ 1653104728 h 1794"/>
              <a:gd name="T112" fmla="*/ 2147483647 w 2849"/>
              <a:gd name="T113" fmla="*/ 1864066464 h 1794"/>
              <a:gd name="T114" fmla="*/ 2147483647 w 2849"/>
              <a:gd name="T115" fmla="*/ 2088860183 h 1794"/>
              <a:gd name="T116" fmla="*/ 2147483647 w 2849"/>
              <a:gd name="T117" fmla="*/ 2147483647 h 1794"/>
              <a:gd name="T118" fmla="*/ 2147483647 w 2849"/>
              <a:gd name="T119" fmla="*/ 2147483647 h 17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49"/>
              <a:gd name="T181" fmla="*/ 0 h 1794"/>
              <a:gd name="T182" fmla="*/ 2849 w 2849"/>
              <a:gd name="T183" fmla="*/ 1794 h 17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49" h="1794">
                <a:moveTo>
                  <a:pt x="2625" y="1345"/>
                </a:moveTo>
                <a:lnTo>
                  <a:pt x="2625" y="1345"/>
                </a:lnTo>
                <a:lnTo>
                  <a:pt x="2623" y="1311"/>
                </a:lnTo>
                <a:lnTo>
                  <a:pt x="2622" y="1276"/>
                </a:lnTo>
                <a:lnTo>
                  <a:pt x="2620" y="1242"/>
                </a:lnTo>
                <a:lnTo>
                  <a:pt x="2618" y="1208"/>
                </a:lnTo>
                <a:lnTo>
                  <a:pt x="2614" y="1174"/>
                </a:lnTo>
                <a:lnTo>
                  <a:pt x="2609" y="1141"/>
                </a:lnTo>
                <a:lnTo>
                  <a:pt x="2603" y="1106"/>
                </a:lnTo>
                <a:lnTo>
                  <a:pt x="2597" y="1075"/>
                </a:lnTo>
                <a:lnTo>
                  <a:pt x="2590" y="1041"/>
                </a:lnTo>
                <a:lnTo>
                  <a:pt x="2582" y="1008"/>
                </a:lnTo>
                <a:lnTo>
                  <a:pt x="2574" y="977"/>
                </a:lnTo>
                <a:lnTo>
                  <a:pt x="2564" y="945"/>
                </a:lnTo>
                <a:lnTo>
                  <a:pt x="2554" y="914"/>
                </a:lnTo>
                <a:lnTo>
                  <a:pt x="2543" y="882"/>
                </a:lnTo>
                <a:lnTo>
                  <a:pt x="2531" y="851"/>
                </a:lnTo>
                <a:lnTo>
                  <a:pt x="2518" y="822"/>
                </a:lnTo>
                <a:lnTo>
                  <a:pt x="2505" y="791"/>
                </a:lnTo>
                <a:lnTo>
                  <a:pt x="2491" y="762"/>
                </a:lnTo>
                <a:lnTo>
                  <a:pt x="2477" y="732"/>
                </a:lnTo>
                <a:lnTo>
                  <a:pt x="2462" y="704"/>
                </a:lnTo>
                <a:lnTo>
                  <a:pt x="2446" y="675"/>
                </a:lnTo>
                <a:lnTo>
                  <a:pt x="2430" y="647"/>
                </a:lnTo>
                <a:lnTo>
                  <a:pt x="2412" y="620"/>
                </a:lnTo>
                <a:lnTo>
                  <a:pt x="2394" y="593"/>
                </a:lnTo>
                <a:lnTo>
                  <a:pt x="2377" y="567"/>
                </a:lnTo>
                <a:lnTo>
                  <a:pt x="2357" y="540"/>
                </a:lnTo>
                <a:lnTo>
                  <a:pt x="2338" y="515"/>
                </a:lnTo>
                <a:lnTo>
                  <a:pt x="2318" y="489"/>
                </a:lnTo>
                <a:lnTo>
                  <a:pt x="2296" y="464"/>
                </a:lnTo>
                <a:lnTo>
                  <a:pt x="2275" y="440"/>
                </a:lnTo>
                <a:lnTo>
                  <a:pt x="2253" y="417"/>
                </a:lnTo>
                <a:lnTo>
                  <a:pt x="2230" y="393"/>
                </a:lnTo>
                <a:lnTo>
                  <a:pt x="2207" y="371"/>
                </a:lnTo>
                <a:lnTo>
                  <a:pt x="2183" y="350"/>
                </a:lnTo>
                <a:lnTo>
                  <a:pt x="2159" y="328"/>
                </a:lnTo>
                <a:lnTo>
                  <a:pt x="2135" y="307"/>
                </a:lnTo>
                <a:lnTo>
                  <a:pt x="2110" y="287"/>
                </a:lnTo>
                <a:lnTo>
                  <a:pt x="2084" y="267"/>
                </a:lnTo>
                <a:lnTo>
                  <a:pt x="2058" y="248"/>
                </a:lnTo>
                <a:lnTo>
                  <a:pt x="2031" y="229"/>
                </a:lnTo>
                <a:lnTo>
                  <a:pt x="2003" y="211"/>
                </a:lnTo>
                <a:lnTo>
                  <a:pt x="1976" y="195"/>
                </a:lnTo>
                <a:lnTo>
                  <a:pt x="1948" y="178"/>
                </a:lnTo>
                <a:lnTo>
                  <a:pt x="1920" y="162"/>
                </a:lnTo>
                <a:lnTo>
                  <a:pt x="1891" y="146"/>
                </a:lnTo>
                <a:lnTo>
                  <a:pt x="1862" y="132"/>
                </a:lnTo>
                <a:lnTo>
                  <a:pt x="1832" y="118"/>
                </a:lnTo>
                <a:lnTo>
                  <a:pt x="1803" y="105"/>
                </a:lnTo>
                <a:lnTo>
                  <a:pt x="1772" y="93"/>
                </a:lnTo>
                <a:lnTo>
                  <a:pt x="1741" y="81"/>
                </a:lnTo>
                <a:lnTo>
                  <a:pt x="1711" y="71"/>
                </a:lnTo>
                <a:lnTo>
                  <a:pt x="1679" y="60"/>
                </a:lnTo>
                <a:lnTo>
                  <a:pt x="1647" y="51"/>
                </a:lnTo>
                <a:lnTo>
                  <a:pt x="1615" y="43"/>
                </a:lnTo>
                <a:lnTo>
                  <a:pt x="1583" y="34"/>
                </a:lnTo>
                <a:lnTo>
                  <a:pt x="1550" y="27"/>
                </a:lnTo>
                <a:lnTo>
                  <a:pt x="1517" y="20"/>
                </a:lnTo>
                <a:lnTo>
                  <a:pt x="1484" y="15"/>
                </a:lnTo>
                <a:lnTo>
                  <a:pt x="1450" y="11"/>
                </a:lnTo>
                <a:lnTo>
                  <a:pt x="1417" y="7"/>
                </a:lnTo>
                <a:lnTo>
                  <a:pt x="1382" y="4"/>
                </a:lnTo>
                <a:lnTo>
                  <a:pt x="1348" y="1"/>
                </a:lnTo>
                <a:lnTo>
                  <a:pt x="1314" y="0"/>
                </a:lnTo>
                <a:lnTo>
                  <a:pt x="1278" y="0"/>
                </a:lnTo>
                <a:lnTo>
                  <a:pt x="1223" y="1"/>
                </a:lnTo>
                <a:lnTo>
                  <a:pt x="1167" y="4"/>
                </a:lnTo>
                <a:lnTo>
                  <a:pt x="1113" y="9"/>
                </a:lnTo>
                <a:lnTo>
                  <a:pt x="1060" y="18"/>
                </a:lnTo>
                <a:lnTo>
                  <a:pt x="1007" y="27"/>
                </a:lnTo>
                <a:lnTo>
                  <a:pt x="954" y="39"/>
                </a:lnTo>
                <a:lnTo>
                  <a:pt x="903" y="53"/>
                </a:lnTo>
                <a:lnTo>
                  <a:pt x="852" y="68"/>
                </a:lnTo>
                <a:lnTo>
                  <a:pt x="801" y="86"/>
                </a:lnTo>
                <a:lnTo>
                  <a:pt x="753" y="106"/>
                </a:lnTo>
                <a:lnTo>
                  <a:pt x="704" y="128"/>
                </a:lnTo>
                <a:lnTo>
                  <a:pt x="658" y="151"/>
                </a:lnTo>
                <a:lnTo>
                  <a:pt x="612" y="176"/>
                </a:lnTo>
                <a:lnTo>
                  <a:pt x="568" y="203"/>
                </a:lnTo>
                <a:lnTo>
                  <a:pt x="524" y="231"/>
                </a:lnTo>
                <a:lnTo>
                  <a:pt x="481" y="261"/>
                </a:lnTo>
                <a:lnTo>
                  <a:pt x="440" y="293"/>
                </a:lnTo>
                <a:lnTo>
                  <a:pt x="400" y="326"/>
                </a:lnTo>
                <a:lnTo>
                  <a:pt x="362" y="361"/>
                </a:lnTo>
                <a:lnTo>
                  <a:pt x="324" y="397"/>
                </a:lnTo>
                <a:lnTo>
                  <a:pt x="289" y="435"/>
                </a:lnTo>
                <a:lnTo>
                  <a:pt x="255" y="473"/>
                </a:lnTo>
                <a:lnTo>
                  <a:pt x="222" y="514"/>
                </a:lnTo>
                <a:lnTo>
                  <a:pt x="190" y="555"/>
                </a:lnTo>
                <a:lnTo>
                  <a:pt x="160" y="597"/>
                </a:lnTo>
                <a:lnTo>
                  <a:pt x="132" y="641"/>
                </a:lnTo>
                <a:lnTo>
                  <a:pt x="106" y="686"/>
                </a:lnTo>
                <a:lnTo>
                  <a:pt x="81" y="732"/>
                </a:lnTo>
                <a:lnTo>
                  <a:pt x="57" y="779"/>
                </a:lnTo>
                <a:lnTo>
                  <a:pt x="36" y="828"/>
                </a:lnTo>
                <a:lnTo>
                  <a:pt x="17" y="877"/>
                </a:lnTo>
                <a:lnTo>
                  <a:pt x="0" y="927"/>
                </a:lnTo>
                <a:lnTo>
                  <a:pt x="120" y="806"/>
                </a:lnTo>
                <a:lnTo>
                  <a:pt x="128" y="801"/>
                </a:lnTo>
                <a:lnTo>
                  <a:pt x="138" y="795"/>
                </a:lnTo>
                <a:lnTo>
                  <a:pt x="147" y="792"/>
                </a:lnTo>
                <a:lnTo>
                  <a:pt x="158" y="791"/>
                </a:lnTo>
                <a:lnTo>
                  <a:pt x="167" y="792"/>
                </a:lnTo>
                <a:lnTo>
                  <a:pt x="178" y="795"/>
                </a:lnTo>
                <a:lnTo>
                  <a:pt x="186" y="801"/>
                </a:lnTo>
                <a:lnTo>
                  <a:pt x="194" y="806"/>
                </a:lnTo>
                <a:lnTo>
                  <a:pt x="433" y="1045"/>
                </a:lnTo>
                <a:lnTo>
                  <a:pt x="446" y="1013"/>
                </a:lnTo>
                <a:lnTo>
                  <a:pt x="459" y="981"/>
                </a:lnTo>
                <a:lnTo>
                  <a:pt x="473" y="951"/>
                </a:lnTo>
                <a:lnTo>
                  <a:pt x="488" y="920"/>
                </a:lnTo>
                <a:lnTo>
                  <a:pt x="506" y="890"/>
                </a:lnTo>
                <a:lnTo>
                  <a:pt x="524" y="861"/>
                </a:lnTo>
                <a:lnTo>
                  <a:pt x="543" y="832"/>
                </a:lnTo>
                <a:lnTo>
                  <a:pt x="563" y="805"/>
                </a:lnTo>
                <a:lnTo>
                  <a:pt x="584" y="778"/>
                </a:lnTo>
                <a:lnTo>
                  <a:pt x="605" y="752"/>
                </a:lnTo>
                <a:lnTo>
                  <a:pt x="628" y="727"/>
                </a:lnTo>
                <a:lnTo>
                  <a:pt x="653" y="704"/>
                </a:lnTo>
                <a:lnTo>
                  <a:pt x="677" y="680"/>
                </a:lnTo>
                <a:lnTo>
                  <a:pt x="702" y="658"/>
                </a:lnTo>
                <a:lnTo>
                  <a:pt x="729" y="636"/>
                </a:lnTo>
                <a:lnTo>
                  <a:pt x="756" y="616"/>
                </a:lnTo>
                <a:lnTo>
                  <a:pt x="784" y="596"/>
                </a:lnTo>
                <a:lnTo>
                  <a:pt x="813" y="579"/>
                </a:lnTo>
                <a:lnTo>
                  <a:pt x="843" y="561"/>
                </a:lnTo>
                <a:lnTo>
                  <a:pt x="872" y="546"/>
                </a:lnTo>
                <a:lnTo>
                  <a:pt x="903" y="530"/>
                </a:lnTo>
                <a:lnTo>
                  <a:pt x="935" y="516"/>
                </a:lnTo>
                <a:lnTo>
                  <a:pt x="967" y="504"/>
                </a:lnTo>
                <a:lnTo>
                  <a:pt x="1000" y="492"/>
                </a:lnTo>
                <a:lnTo>
                  <a:pt x="1033" y="482"/>
                </a:lnTo>
                <a:lnTo>
                  <a:pt x="1066" y="473"/>
                </a:lnTo>
                <a:lnTo>
                  <a:pt x="1100" y="465"/>
                </a:lnTo>
                <a:lnTo>
                  <a:pt x="1136" y="459"/>
                </a:lnTo>
                <a:lnTo>
                  <a:pt x="1171" y="455"/>
                </a:lnTo>
                <a:lnTo>
                  <a:pt x="1206" y="451"/>
                </a:lnTo>
                <a:lnTo>
                  <a:pt x="1242" y="449"/>
                </a:lnTo>
                <a:lnTo>
                  <a:pt x="1278" y="448"/>
                </a:lnTo>
                <a:lnTo>
                  <a:pt x="1324" y="449"/>
                </a:lnTo>
                <a:lnTo>
                  <a:pt x="1371" y="452"/>
                </a:lnTo>
                <a:lnTo>
                  <a:pt x="1415" y="458"/>
                </a:lnTo>
                <a:lnTo>
                  <a:pt x="1459" y="466"/>
                </a:lnTo>
                <a:lnTo>
                  <a:pt x="1503" y="476"/>
                </a:lnTo>
                <a:lnTo>
                  <a:pt x="1545" y="489"/>
                </a:lnTo>
                <a:lnTo>
                  <a:pt x="1587" y="503"/>
                </a:lnTo>
                <a:lnTo>
                  <a:pt x="1628" y="518"/>
                </a:lnTo>
                <a:lnTo>
                  <a:pt x="1668" y="536"/>
                </a:lnTo>
                <a:lnTo>
                  <a:pt x="1706" y="556"/>
                </a:lnTo>
                <a:lnTo>
                  <a:pt x="1744" y="577"/>
                </a:lnTo>
                <a:lnTo>
                  <a:pt x="1780" y="601"/>
                </a:lnTo>
                <a:lnTo>
                  <a:pt x="1816" y="626"/>
                </a:lnTo>
                <a:lnTo>
                  <a:pt x="1850" y="653"/>
                </a:lnTo>
                <a:lnTo>
                  <a:pt x="1882" y="681"/>
                </a:lnTo>
                <a:lnTo>
                  <a:pt x="1913" y="711"/>
                </a:lnTo>
                <a:lnTo>
                  <a:pt x="1943" y="742"/>
                </a:lnTo>
                <a:lnTo>
                  <a:pt x="1970" y="775"/>
                </a:lnTo>
                <a:lnTo>
                  <a:pt x="1998" y="809"/>
                </a:lnTo>
                <a:lnTo>
                  <a:pt x="2022" y="843"/>
                </a:lnTo>
                <a:lnTo>
                  <a:pt x="2046" y="880"/>
                </a:lnTo>
                <a:lnTo>
                  <a:pt x="2067" y="917"/>
                </a:lnTo>
                <a:lnTo>
                  <a:pt x="2087" y="956"/>
                </a:lnTo>
                <a:lnTo>
                  <a:pt x="2105" y="995"/>
                </a:lnTo>
                <a:lnTo>
                  <a:pt x="2122" y="1037"/>
                </a:lnTo>
                <a:lnTo>
                  <a:pt x="2136" y="1078"/>
                </a:lnTo>
                <a:lnTo>
                  <a:pt x="2148" y="1121"/>
                </a:lnTo>
                <a:lnTo>
                  <a:pt x="2158" y="1164"/>
                </a:lnTo>
                <a:lnTo>
                  <a:pt x="2165" y="1208"/>
                </a:lnTo>
                <a:lnTo>
                  <a:pt x="2171" y="1254"/>
                </a:lnTo>
                <a:lnTo>
                  <a:pt x="2175" y="1299"/>
                </a:lnTo>
                <a:lnTo>
                  <a:pt x="2176" y="1345"/>
                </a:lnTo>
                <a:lnTo>
                  <a:pt x="1952" y="1345"/>
                </a:lnTo>
                <a:lnTo>
                  <a:pt x="2400" y="1794"/>
                </a:lnTo>
                <a:lnTo>
                  <a:pt x="2849" y="1345"/>
                </a:lnTo>
                <a:lnTo>
                  <a:pt x="2625" y="1345"/>
                </a:lnTo>
                <a:close/>
              </a:path>
            </a:pathLst>
          </a:custGeom>
          <a:solidFill>
            <a:srgbClr val="92D050"/>
          </a:solidFill>
          <a:ln w="9525">
            <a:noFill/>
            <a:round/>
          </a:ln>
        </p:spPr>
        <p:txBody>
          <a:bodyPr wrap="none" lIns="100803" tIns="50402" rIns="100803" bIns="50402"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endParaRPr>
          </a:p>
        </p:txBody>
      </p:sp>
      <p:sp>
        <p:nvSpPr>
          <p:cNvPr id="8" name="WordArt 9"/>
          <p:cNvSpPr>
            <a:spLocks noChangeArrowheads="1" noChangeShapeType="1" noTextEdit="1"/>
          </p:cNvSpPr>
          <p:nvPr/>
        </p:nvSpPr>
        <p:spPr bwMode="auto">
          <a:xfrm rot="-5400000">
            <a:off x="3216944" y="1553146"/>
            <a:ext cx="2820987" cy="2628900"/>
          </a:xfrm>
          <a:prstGeom prst="rect">
            <a:avLst/>
          </a:prstGeom>
        </p:spPr>
        <p:txBody>
          <a:bodyPr spcFirstLastPara="1" wrap="none" fromWordArt="1">
            <a:prstTxWarp prst="textArchUp">
              <a:avLst>
                <a:gd name="adj" fmla="val 12276668"/>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700" b="0" i="0" u="none" strike="noStrike" kern="10" cap="none" spc="0" normalizeH="0" baseline="0" noProof="0" dirty="0">
                <a:ln w="9525">
                  <a:noFill/>
                  <a:round/>
                </a:ln>
                <a:solidFill>
                  <a:schemeClr val="bg1"/>
                </a:solidFill>
                <a:effectLst/>
                <a:uLnTx/>
                <a:uFillTx/>
                <a:latin typeface="微软雅黑" panose="020B0503020204020204" pitchFamily="34" charset="-122"/>
                <a:ea typeface="微软雅黑" panose="020B0503020204020204" pitchFamily="34" charset="-122"/>
              </a:rPr>
              <a:t>       单击此处填加文字内容     </a:t>
            </a:r>
            <a:endParaRPr kumimoji="0" lang="zh-CN" altLang="en-US" sz="700" b="0" i="0" u="none" strike="noStrike" kern="10" cap="none" spc="0" normalizeH="0" baseline="0" noProof="0" dirty="0">
              <a:ln w="9525">
                <a:noFill/>
                <a:round/>
              </a:ln>
              <a:solidFill>
                <a:schemeClr val="bg1"/>
              </a:solidFill>
              <a:effectLst/>
              <a:uLnTx/>
              <a:uFillTx/>
              <a:latin typeface="微软雅黑" panose="020B0503020204020204" pitchFamily="34" charset="-122"/>
              <a:ea typeface="微软雅黑" panose="020B0503020204020204" pitchFamily="34" charset="-122"/>
            </a:endParaRPr>
          </a:p>
        </p:txBody>
      </p:sp>
      <p:sp>
        <p:nvSpPr>
          <p:cNvPr id="9" name="WordArt 9"/>
          <p:cNvSpPr>
            <a:spLocks noChangeArrowheads="1" noChangeShapeType="1" noTextEdit="1"/>
          </p:cNvSpPr>
          <p:nvPr/>
        </p:nvSpPr>
        <p:spPr bwMode="auto">
          <a:xfrm rot="5400000">
            <a:off x="3524919" y="1592833"/>
            <a:ext cx="2820988" cy="2628900"/>
          </a:xfrm>
          <a:prstGeom prst="rect">
            <a:avLst/>
          </a:prstGeom>
        </p:spPr>
        <p:txBody>
          <a:bodyPr spcFirstLastPara="1" wrap="none" fromWordArt="1">
            <a:prstTxWarp prst="textArchUp">
              <a:avLst>
                <a:gd name="adj" fmla="val 12276668"/>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700" b="0" i="0" u="none" strike="noStrike" kern="10" cap="none" spc="0" normalizeH="0" baseline="0" noProof="0" dirty="0">
                <a:ln w="9525">
                  <a:noFill/>
                  <a:round/>
                </a:ln>
                <a:solidFill>
                  <a:srgbClr val="0070C0"/>
                </a:solidFill>
                <a:effectLst/>
                <a:uLnTx/>
                <a:uFillTx/>
                <a:latin typeface="微软雅黑" panose="020B0503020204020204" pitchFamily="34" charset="-122"/>
                <a:ea typeface="微软雅黑" panose="020B0503020204020204" pitchFamily="34" charset="-122"/>
              </a:rPr>
              <a:t>       </a:t>
            </a:r>
            <a:r>
              <a:rPr kumimoji="0" lang="zh-CN" altLang="en-US" sz="700" b="0" i="0" u="none" strike="noStrike" kern="10" cap="none" spc="0" normalizeH="0" baseline="0" noProof="0" dirty="0">
                <a:ln w="9525">
                  <a:noFill/>
                  <a:round/>
                </a:ln>
                <a:solidFill>
                  <a:schemeClr val="bg1"/>
                </a:solidFill>
                <a:effectLst/>
                <a:uLnTx/>
                <a:uFillTx/>
                <a:latin typeface="微软雅黑" panose="020B0503020204020204" pitchFamily="34" charset="-122"/>
                <a:ea typeface="微软雅黑" panose="020B0503020204020204" pitchFamily="34" charset="-122"/>
              </a:rPr>
              <a:t>单击此处填加文字内容</a:t>
            </a:r>
            <a:r>
              <a:rPr kumimoji="0" lang="zh-CN" altLang="en-US" sz="700" b="0" i="0" u="none" strike="noStrike" kern="10" cap="none" spc="0" normalizeH="0" baseline="0" noProof="0" dirty="0">
                <a:ln w="9525">
                  <a:noFill/>
                  <a:round/>
                </a:ln>
                <a:solidFill>
                  <a:srgbClr val="0070C0"/>
                </a:solidFill>
                <a:effectLst/>
                <a:uLnTx/>
                <a:uFillTx/>
                <a:latin typeface="微软雅黑" panose="020B0503020204020204" pitchFamily="34" charset="-122"/>
                <a:ea typeface="微软雅黑" panose="020B0503020204020204" pitchFamily="34" charset="-122"/>
              </a:rPr>
              <a:t>     </a:t>
            </a:r>
            <a:endParaRPr kumimoji="0" lang="zh-CN" altLang="en-US" sz="700" b="0" i="0" u="none" strike="noStrike" kern="10" cap="none" spc="0" normalizeH="0" baseline="0" noProof="0" dirty="0">
              <a:ln w="9525">
                <a:noFill/>
                <a:round/>
              </a:ln>
              <a:solidFill>
                <a:srgbClr val="0070C0"/>
              </a:solidFill>
              <a:effectLst/>
              <a:uLnTx/>
              <a:uFillTx/>
              <a:latin typeface="微软雅黑" panose="020B0503020204020204" pitchFamily="34" charset="-122"/>
              <a:ea typeface="微软雅黑" panose="020B0503020204020204" pitchFamily="34" charset="-122"/>
            </a:endParaRPr>
          </a:p>
        </p:txBody>
      </p:sp>
      <p:sp>
        <p:nvSpPr>
          <p:cNvPr id="10" name="Text Box 45"/>
          <p:cNvSpPr txBox="1">
            <a:spLocks noChangeArrowheads="1"/>
          </p:cNvSpPr>
          <p:nvPr/>
        </p:nvSpPr>
        <p:spPr bwMode="auto">
          <a:xfrm>
            <a:off x="684088" y="1734914"/>
            <a:ext cx="2222500" cy="712788"/>
          </a:xfrm>
          <a:prstGeom prst="rect">
            <a:avLst/>
          </a:prstGeom>
          <a:noFill/>
          <a:ln w="9525">
            <a:noFill/>
            <a:miter lim="800000"/>
          </a:ln>
        </p:spPr>
        <p:txBody>
          <a:bodyPr lIns="100803" tIns="50402" rIns="100803" bIns="50402">
            <a:spAutoFit/>
          </a:bodyPr>
          <a:lstStyle/>
          <a:p>
            <a:r>
              <a:rPr lang="zh-CN" altLang="en-US" sz="1500" b="1" dirty="0">
                <a:latin typeface="微软雅黑" panose="020B0503020204020204" pitchFamily="34" charset="-122"/>
                <a:ea typeface="微软雅黑" panose="020B0503020204020204" pitchFamily="34" charset="-122"/>
              </a:rPr>
              <a:t>单击填加标题</a:t>
            </a:r>
            <a:endParaRPr lang="en-US" altLang="ko-KR" sz="1500" b="1"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p:txBody>
      </p:sp>
      <p:sp>
        <p:nvSpPr>
          <p:cNvPr id="11" name="Text Box 45"/>
          <p:cNvSpPr txBox="1">
            <a:spLocks noChangeArrowheads="1"/>
          </p:cNvSpPr>
          <p:nvPr/>
        </p:nvSpPr>
        <p:spPr bwMode="auto">
          <a:xfrm>
            <a:off x="684088" y="2723927"/>
            <a:ext cx="2222500" cy="712787"/>
          </a:xfrm>
          <a:prstGeom prst="rect">
            <a:avLst/>
          </a:prstGeom>
          <a:noFill/>
          <a:ln w="9525">
            <a:noFill/>
            <a:miter lim="800000"/>
          </a:ln>
        </p:spPr>
        <p:txBody>
          <a:bodyPr lIns="100803" tIns="50402" rIns="100803" bIns="50402">
            <a:spAutoFit/>
          </a:bodyPr>
          <a:lstStyle/>
          <a:p>
            <a:r>
              <a:rPr lang="zh-CN" altLang="en-US" sz="1500" b="1" dirty="0">
                <a:latin typeface="微软雅黑" panose="020B0503020204020204" pitchFamily="34" charset="-122"/>
                <a:ea typeface="微软雅黑" panose="020B0503020204020204" pitchFamily="34" charset="-122"/>
              </a:rPr>
              <a:t>单击填加标题</a:t>
            </a:r>
            <a:endParaRPr lang="en-US" altLang="ko-KR" sz="1500" b="1"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p:txBody>
      </p:sp>
      <p:sp>
        <p:nvSpPr>
          <p:cNvPr id="12" name="Text Box 45"/>
          <p:cNvSpPr txBox="1">
            <a:spLocks noChangeArrowheads="1"/>
          </p:cNvSpPr>
          <p:nvPr/>
        </p:nvSpPr>
        <p:spPr bwMode="auto">
          <a:xfrm>
            <a:off x="684088" y="3678014"/>
            <a:ext cx="2222500" cy="711200"/>
          </a:xfrm>
          <a:prstGeom prst="rect">
            <a:avLst/>
          </a:prstGeom>
          <a:noFill/>
          <a:ln w="9525">
            <a:noFill/>
            <a:miter lim="800000"/>
          </a:ln>
        </p:spPr>
        <p:txBody>
          <a:bodyPr lIns="100803" tIns="50402" rIns="100803" bIns="50402">
            <a:spAutoFit/>
          </a:bodyPr>
          <a:lstStyle/>
          <a:p>
            <a:r>
              <a:rPr lang="zh-CN" altLang="en-US" sz="1500" b="1" dirty="0">
                <a:latin typeface="微软雅黑" panose="020B0503020204020204" pitchFamily="34" charset="-122"/>
                <a:ea typeface="微软雅黑" panose="020B0503020204020204" pitchFamily="34" charset="-122"/>
              </a:rPr>
              <a:t>单击填加标题</a:t>
            </a:r>
            <a:endParaRPr lang="en-US" altLang="ko-KR" sz="1500" b="1"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p:txBody>
      </p:sp>
      <p:sp>
        <p:nvSpPr>
          <p:cNvPr id="13" name="Text Box 45"/>
          <p:cNvSpPr txBox="1">
            <a:spLocks noChangeArrowheads="1"/>
          </p:cNvSpPr>
          <p:nvPr/>
        </p:nvSpPr>
        <p:spPr bwMode="auto">
          <a:xfrm>
            <a:off x="6741988" y="1734914"/>
            <a:ext cx="2222500" cy="712788"/>
          </a:xfrm>
          <a:prstGeom prst="rect">
            <a:avLst/>
          </a:prstGeom>
          <a:noFill/>
          <a:ln w="9525">
            <a:noFill/>
            <a:miter lim="800000"/>
          </a:ln>
        </p:spPr>
        <p:txBody>
          <a:bodyPr lIns="100803" tIns="50402" rIns="100803" bIns="50402">
            <a:spAutoFit/>
          </a:bodyPr>
          <a:lstStyle/>
          <a:p>
            <a:r>
              <a:rPr lang="zh-CN" altLang="en-US" sz="1500" b="1" dirty="0">
                <a:latin typeface="微软雅黑" panose="020B0503020204020204" pitchFamily="34" charset="-122"/>
                <a:ea typeface="微软雅黑" panose="020B0503020204020204" pitchFamily="34" charset="-122"/>
              </a:rPr>
              <a:t>单击填加标题</a:t>
            </a:r>
            <a:endParaRPr lang="en-US" altLang="ko-KR" sz="1500" b="1"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p:txBody>
      </p:sp>
      <p:sp>
        <p:nvSpPr>
          <p:cNvPr id="14" name="Text Box 45"/>
          <p:cNvSpPr txBox="1">
            <a:spLocks noChangeArrowheads="1"/>
          </p:cNvSpPr>
          <p:nvPr/>
        </p:nvSpPr>
        <p:spPr bwMode="auto">
          <a:xfrm>
            <a:off x="6741988" y="2723927"/>
            <a:ext cx="2222500" cy="712787"/>
          </a:xfrm>
          <a:prstGeom prst="rect">
            <a:avLst/>
          </a:prstGeom>
          <a:noFill/>
          <a:ln w="9525">
            <a:noFill/>
            <a:miter lim="800000"/>
          </a:ln>
        </p:spPr>
        <p:txBody>
          <a:bodyPr lIns="100803" tIns="50402" rIns="100803" bIns="50402">
            <a:spAutoFit/>
          </a:bodyPr>
          <a:lstStyle/>
          <a:p>
            <a:r>
              <a:rPr lang="zh-CN" altLang="en-US" sz="1500" b="1" dirty="0">
                <a:latin typeface="微软雅黑" panose="020B0503020204020204" pitchFamily="34" charset="-122"/>
                <a:ea typeface="微软雅黑" panose="020B0503020204020204" pitchFamily="34" charset="-122"/>
              </a:rPr>
              <a:t>单击填加标题</a:t>
            </a:r>
            <a:endParaRPr lang="en-US" altLang="ko-KR" sz="1500" b="1"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p:txBody>
      </p:sp>
      <p:sp>
        <p:nvSpPr>
          <p:cNvPr id="15" name="Text Box 45"/>
          <p:cNvSpPr txBox="1">
            <a:spLocks noChangeArrowheads="1"/>
          </p:cNvSpPr>
          <p:nvPr/>
        </p:nvSpPr>
        <p:spPr bwMode="auto">
          <a:xfrm>
            <a:off x="6741988" y="3678014"/>
            <a:ext cx="2222500" cy="711200"/>
          </a:xfrm>
          <a:prstGeom prst="rect">
            <a:avLst/>
          </a:prstGeom>
          <a:noFill/>
          <a:ln w="9525">
            <a:noFill/>
            <a:miter lim="800000"/>
          </a:ln>
        </p:spPr>
        <p:txBody>
          <a:bodyPr lIns="100803" tIns="50402" rIns="100803" bIns="50402">
            <a:spAutoFit/>
          </a:bodyPr>
          <a:lstStyle/>
          <a:p>
            <a:r>
              <a:rPr lang="zh-CN" altLang="en-US" sz="1500" b="1" dirty="0">
                <a:latin typeface="微软雅黑" panose="020B0503020204020204" pitchFamily="34" charset="-122"/>
                <a:ea typeface="微软雅黑" panose="020B0503020204020204" pitchFamily="34" charset="-122"/>
              </a:rPr>
              <a:t>单击填加标题</a:t>
            </a:r>
            <a:endParaRPr lang="en-US" altLang="ko-KR" sz="1500" b="1"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p:txBody>
      </p:sp>
      <p:sp>
        <p:nvSpPr>
          <p:cNvPr id="16" name="Text Box 16"/>
          <p:cNvSpPr txBox="1">
            <a:spLocks noChangeArrowheads="1"/>
          </p:cNvSpPr>
          <p:nvPr/>
        </p:nvSpPr>
        <p:spPr bwMode="auto">
          <a:xfrm>
            <a:off x="4265488" y="2369914"/>
            <a:ext cx="995362" cy="1050925"/>
          </a:xfrm>
          <a:prstGeom prst="rect">
            <a:avLst/>
          </a:prstGeom>
          <a:noFill/>
          <a:ln w="9525">
            <a:noFill/>
            <a:miter lim="800000"/>
          </a:ln>
        </p:spPr>
        <p:txBody>
          <a:bodyPr wrap="none" lIns="100803" tIns="50402" rIns="100803" bIns="50402">
            <a:spAutoFit/>
          </a:bodyPr>
          <a:lstStyle/>
          <a:p>
            <a:pPr algn="r"/>
            <a:r>
              <a:rPr lang="zh-CN" altLang="en-US" sz="3100" b="1" dirty="0">
                <a:latin typeface="微软雅黑" panose="020B0503020204020204" pitchFamily="34" charset="-122"/>
                <a:ea typeface="微软雅黑" panose="020B0503020204020204" pitchFamily="34" charset="-122"/>
              </a:rPr>
              <a:t>填加</a:t>
            </a:r>
            <a:endParaRPr lang="en-US" altLang="zh-CN" sz="3100" b="1" dirty="0">
              <a:latin typeface="微软雅黑" panose="020B0503020204020204" pitchFamily="34" charset="-122"/>
              <a:ea typeface="微软雅黑" panose="020B0503020204020204" pitchFamily="34" charset="-122"/>
            </a:endParaRPr>
          </a:p>
          <a:p>
            <a:pPr algn="r"/>
            <a:r>
              <a:rPr lang="zh-CN" altLang="en-US" sz="3100" b="1" dirty="0">
                <a:latin typeface="微软雅黑" panose="020B0503020204020204" pitchFamily="34" charset="-122"/>
                <a:ea typeface="微软雅黑" panose="020B0503020204020204" pitchFamily="34" charset="-122"/>
              </a:rPr>
              <a:t>标题</a:t>
            </a:r>
            <a:endParaRPr lang="en-US" altLang="ko-KR" sz="31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750"/>
                                        <p:tgtEl>
                                          <p:spTgt spid="7"/>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750" fill="hold"/>
                                        <p:tgtEl>
                                          <p:spTgt spid="5"/>
                                        </p:tgtEl>
                                        <p:attrNameLst>
                                          <p:attrName>ppt_w</p:attrName>
                                        </p:attrNameLst>
                                      </p:cBhvr>
                                      <p:tavLst>
                                        <p:tav tm="0">
                                          <p:val>
                                            <p:fltVal val="0"/>
                                          </p:val>
                                        </p:tav>
                                        <p:tav tm="100000">
                                          <p:val>
                                            <p:strVal val="#ppt_w"/>
                                          </p:val>
                                        </p:tav>
                                      </p:tavLst>
                                    </p:anim>
                                    <p:anim calcmode="lin" valueType="num">
                                      <p:cBhvr>
                                        <p:cTn id="16" dur="750" fill="hold"/>
                                        <p:tgtEl>
                                          <p:spTgt spid="5"/>
                                        </p:tgtEl>
                                        <p:attrNameLst>
                                          <p:attrName>ppt_h</p:attrName>
                                        </p:attrNameLst>
                                      </p:cBhvr>
                                      <p:tavLst>
                                        <p:tav tm="0">
                                          <p:val>
                                            <p:fltVal val="0"/>
                                          </p:val>
                                        </p:tav>
                                        <p:tav tm="100000">
                                          <p:val>
                                            <p:strVal val="#ppt_h"/>
                                          </p:val>
                                        </p:tav>
                                      </p:tavLst>
                                    </p:anim>
                                    <p:animEffect transition="in" filter="fade">
                                      <p:cBhvr>
                                        <p:cTn id="17" dur="750"/>
                                        <p:tgtEl>
                                          <p:spTgt spid="5"/>
                                        </p:tgtEl>
                                      </p:cBhvr>
                                    </p:animEffect>
                                  </p:childTnLst>
                                </p:cTn>
                              </p:par>
                            </p:childTnLst>
                          </p:cTn>
                        </p:par>
                        <p:par>
                          <p:cTn id="18" fill="hold">
                            <p:stCondLst>
                              <p:cond delay="3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750" fill="hold"/>
                                        <p:tgtEl>
                                          <p:spTgt spid="16"/>
                                        </p:tgtEl>
                                        <p:attrNameLst>
                                          <p:attrName>ppt_w</p:attrName>
                                        </p:attrNameLst>
                                      </p:cBhvr>
                                      <p:tavLst>
                                        <p:tav tm="0">
                                          <p:val>
                                            <p:fltVal val="0"/>
                                          </p:val>
                                        </p:tav>
                                        <p:tav tm="100000">
                                          <p:val>
                                            <p:strVal val="#ppt_w"/>
                                          </p:val>
                                        </p:tav>
                                      </p:tavLst>
                                    </p:anim>
                                    <p:anim calcmode="lin" valueType="num">
                                      <p:cBhvr>
                                        <p:cTn id="22" dur="750" fill="hold"/>
                                        <p:tgtEl>
                                          <p:spTgt spid="16"/>
                                        </p:tgtEl>
                                        <p:attrNameLst>
                                          <p:attrName>ppt_h</p:attrName>
                                        </p:attrNameLst>
                                      </p:cBhvr>
                                      <p:tavLst>
                                        <p:tav tm="0">
                                          <p:val>
                                            <p:fltVal val="0"/>
                                          </p:val>
                                        </p:tav>
                                        <p:tav tm="100000">
                                          <p:val>
                                            <p:strVal val="#ppt_h"/>
                                          </p:val>
                                        </p:tav>
                                      </p:tavLst>
                                    </p:anim>
                                    <p:anim calcmode="lin" valueType="num">
                                      <p:cBhvr>
                                        <p:cTn id="23" dur="750" fill="hold"/>
                                        <p:tgtEl>
                                          <p:spTgt spid="16"/>
                                        </p:tgtEl>
                                        <p:attrNameLst>
                                          <p:attrName>style.rotation</p:attrName>
                                        </p:attrNameLst>
                                      </p:cBhvr>
                                      <p:tavLst>
                                        <p:tav tm="0">
                                          <p:val>
                                            <p:fltVal val="360"/>
                                          </p:val>
                                        </p:tav>
                                        <p:tav tm="100000">
                                          <p:val>
                                            <p:fltVal val="0"/>
                                          </p:val>
                                        </p:tav>
                                      </p:tavLst>
                                    </p:anim>
                                    <p:animEffect transition="in" filter="fade">
                                      <p:cBhvr>
                                        <p:cTn id="24" dur="750"/>
                                        <p:tgtEl>
                                          <p:spTgt spid="16"/>
                                        </p:tgtEl>
                                      </p:cBhvr>
                                    </p:animEffect>
                                  </p:childTnLst>
                                </p:cTn>
                              </p:par>
                            </p:childTnLst>
                          </p:cTn>
                        </p:par>
                        <p:par>
                          <p:cTn id="25" fill="hold">
                            <p:stCondLst>
                              <p:cond delay="4000"/>
                            </p:stCondLst>
                            <p:childTnLst>
                              <p:par>
                                <p:cTn id="26" presetID="21"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1750"/>
                                        <p:tgtEl>
                                          <p:spTgt spid="9"/>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1750"/>
                                        <p:tgtEl>
                                          <p:spTgt spid="8"/>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anim calcmode="lin" valueType="num">
                                      <p:cBhvr>
                                        <p:cTn id="36" dur="500" fill="hold"/>
                                        <p:tgtEl>
                                          <p:spTgt spid="10"/>
                                        </p:tgtEl>
                                        <p:attrNameLst>
                                          <p:attrName>ppt_x</p:attrName>
                                        </p:attrNameLst>
                                      </p:cBhvr>
                                      <p:tavLst>
                                        <p:tav tm="0">
                                          <p:val>
                                            <p:strVal val="#ppt_x"/>
                                          </p:val>
                                        </p:tav>
                                        <p:tav tm="100000">
                                          <p:val>
                                            <p:strVal val="#ppt_x"/>
                                          </p:val>
                                        </p:tav>
                                      </p:tavLst>
                                    </p:anim>
                                    <p:anim calcmode="lin" valueType="num">
                                      <p:cBhvr>
                                        <p:cTn id="37" dur="5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65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anim calcmode="lin" valueType="num">
                                      <p:cBhvr>
                                        <p:cTn id="42" dur="500" fill="hold"/>
                                        <p:tgtEl>
                                          <p:spTgt spid="11"/>
                                        </p:tgtEl>
                                        <p:attrNameLst>
                                          <p:attrName>ppt_x</p:attrName>
                                        </p:attrNameLst>
                                      </p:cBhvr>
                                      <p:tavLst>
                                        <p:tav tm="0">
                                          <p:val>
                                            <p:strVal val="#ppt_x"/>
                                          </p:val>
                                        </p:tav>
                                        <p:tav tm="100000">
                                          <p:val>
                                            <p:strVal val="#ppt_x"/>
                                          </p:val>
                                        </p:tav>
                                      </p:tavLst>
                                    </p:anim>
                                    <p:anim calcmode="lin" valueType="num">
                                      <p:cBhvr>
                                        <p:cTn id="43" dur="50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70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anim calcmode="lin" valueType="num">
                                      <p:cBhvr>
                                        <p:cTn id="48" dur="500" fill="hold"/>
                                        <p:tgtEl>
                                          <p:spTgt spid="12"/>
                                        </p:tgtEl>
                                        <p:attrNameLst>
                                          <p:attrName>ppt_x</p:attrName>
                                        </p:attrNameLst>
                                      </p:cBhvr>
                                      <p:tavLst>
                                        <p:tav tm="0">
                                          <p:val>
                                            <p:strVal val="#ppt_x"/>
                                          </p:val>
                                        </p:tav>
                                        <p:tav tm="100000">
                                          <p:val>
                                            <p:strVal val="#ppt_x"/>
                                          </p:val>
                                        </p:tav>
                                      </p:tavLst>
                                    </p:anim>
                                    <p:anim calcmode="lin" valueType="num">
                                      <p:cBhvr>
                                        <p:cTn id="49" dur="50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2"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anim calcmode="lin" valueType="num">
                                      <p:cBhvr>
                                        <p:cTn id="54" dur="500" fill="hold"/>
                                        <p:tgtEl>
                                          <p:spTgt spid="13"/>
                                        </p:tgtEl>
                                        <p:attrNameLst>
                                          <p:attrName>ppt_x</p:attrName>
                                        </p:attrNameLst>
                                      </p:cBhvr>
                                      <p:tavLst>
                                        <p:tav tm="0">
                                          <p:val>
                                            <p:strVal val="#ppt_x"/>
                                          </p:val>
                                        </p:tav>
                                        <p:tav tm="100000">
                                          <p:val>
                                            <p:strVal val="#ppt_x"/>
                                          </p:val>
                                        </p:tav>
                                      </p:tavLst>
                                    </p:anim>
                                    <p:anim calcmode="lin" valueType="num">
                                      <p:cBhvr>
                                        <p:cTn id="55" dur="500" fill="hold"/>
                                        <p:tgtEl>
                                          <p:spTgt spid="13"/>
                                        </p:tgtEl>
                                        <p:attrNameLst>
                                          <p:attrName>ppt_y</p:attrName>
                                        </p:attrNameLst>
                                      </p:cBhvr>
                                      <p:tavLst>
                                        <p:tav tm="0">
                                          <p:val>
                                            <p:strVal val="#ppt_y+.1"/>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anim calcmode="lin" valueType="num">
                                      <p:cBhvr>
                                        <p:cTn id="60" dur="500" fill="hold"/>
                                        <p:tgtEl>
                                          <p:spTgt spid="14"/>
                                        </p:tgtEl>
                                        <p:attrNameLst>
                                          <p:attrName>ppt_x</p:attrName>
                                        </p:attrNameLst>
                                      </p:cBhvr>
                                      <p:tavLst>
                                        <p:tav tm="0">
                                          <p:val>
                                            <p:strVal val="#ppt_x"/>
                                          </p:val>
                                        </p:tav>
                                        <p:tav tm="100000">
                                          <p:val>
                                            <p:strVal val="#ppt_x"/>
                                          </p:val>
                                        </p:tav>
                                      </p:tavLst>
                                    </p:anim>
                                    <p:anim calcmode="lin" valueType="num">
                                      <p:cBhvr>
                                        <p:cTn id="61" dur="500" fill="hold"/>
                                        <p:tgtEl>
                                          <p:spTgt spid="14"/>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anim calcmode="lin" valueType="num">
                                      <p:cBhvr>
                                        <p:cTn id="66" dur="500" fill="hold"/>
                                        <p:tgtEl>
                                          <p:spTgt spid="15"/>
                                        </p:tgtEl>
                                        <p:attrNameLst>
                                          <p:attrName>ppt_x</p:attrName>
                                        </p:attrNameLst>
                                      </p:cBhvr>
                                      <p:tavLst>
                                        <p:tav tm="0">
                                          <p:val>
                                            <p:strVal val="#ppt_x"/>
                                          </p:val>
                                        </p:tav>
                                        <p:tav tm="100000">
                                          <p:val>
                                            <p:strVal val="#ppt_x"/>
                                          </p:val>
                                        </p:tav>
                                      </p:tavLst>
                                    </p:anim>
                                    <p:anim calcmode="lin" valueType="num">
                                      <p:cBhvr>
                                        <p:cTn id="67"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0" grpId="0"/>
      <p:bldP spid="11" grpId="0"/>
      <p:bldP spid="12"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5" name="矩形 9"/>
          <p:cNvSpPr/>
          <p:nvPr/>
        </p:nvSpPr>
        <p:spPr>
          <a:xfrm>
            <a:off x="0" y="2805747"/>
            <a:ext cx="9144000" cy="182835"/>
          </a:xfrm>
          <a:custGeom>
            <a:avLst/>
            <a:gdLst/>
            <a:ahLst/>
            <a:cxnLst/>
            <a:rect l="l" t="t" r="r" b="b"/>
            <a:pathLst>
              <a:path w="144016" h="869444">
                <a:moveTo>
                  <a:pt x="0" y="0"/>
                </a:moveTo>
                <a:lnTo>
                  <a:pt x="144016" y="0"/>
                </a:lnTo>
                <a:lnTo>
                  <a:pt x="144016" y="869444"/>
                </a:lnTo>
                <a:lnTo>
                  <a:pt x="0" y="869444"/>
                </a:lnTo>
                <a:close/>
              </a:path>
            </a:pathLst>
          </a:cu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 name="椭圆 5"/>
          <p:cNvSpPr/>
          <p:nvPr/>
        </p:nvSpPr>
        <p:spPr>
          <a:xfrm>
            <a:off x="916295" y="2861164"/>
            <a:ext cx="72000" cy="72000"/>
          </a:xfrm>
          <a:prstGeom prst="ellipse">
            <a:avLst/>
          </a:prstGeom>
          <a:solidFill>
            <a:srgbClr val="FFFF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 name="椭圆 6"/>
          <p:cNvSpPr/>
          <p:nvPr/>
        </p:nvSpPr>
        <p:spPr>
          <a:xfrm>
            <a:off x="1437054"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8" name="椭圆 7"/>
          <p:cNvSpPr/>
          <p:nvPr/>
        </p:nvSpPr>
        <p:spPr>
          <a:xfrm>
            <a:off x="2999331"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9" name="椭圆 8"/>
          <p:cNvSpPr/>
          <p:nvPr/>
        </p:nvSpPr>
        <p:spPr>
          <a:xfrm>
            <a:off x="3520090"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0" name="椭圆 9"/>
          <p:cNvSpPr/>
          <p:nvPr/>
        </p:nvSpPr>
        <p:spPr>
          <a:xfrm>
            <a:off x="4561608" y="2861164"/>
            <a:ext cx="72000" cy="72000"/>
          </a:xfrm>
          <a:prstGeom prst="ellipse">
            <a:avLst/>
          </a:prstGeom>
          <a:solidFill>
            <a:srgbClr val="FFFF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 name="椭圆 10"/>
          <p:cNvSpPr/>
          <p:nvPr/>
        </p:nvSpPr>
        <p:spPr>
          <a:xfrm>
            <a:off x="5082367"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 name="椭圆 11"/>
          <p:cNvSpPr/>
          <p:nvPr/>
        </p:nvSpPr>
        <p:spPr>
          <a:xfrm>
            <a:off x="6123885"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 name="椭圆 12"/>
          <p:cNvSpPr/>
          <p:nvPr/>
        </p:nvSpPr>
        <p:spPr>
          <a:xfrm>
            <a:off x="6644644"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4" name="椭圆 13"/>
          <p:cNvSpPr/>
          <p:nvPr/>
        </p:nvSpPr>
        <p:spPr>
          <a:xfrm>
            <a:off x="7686162"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5" name="椭圆 14"/>
          <p:cNvSpPr/>
          <p:nvPr/>
        </p:nvSpPr>
        <p:spPr>
          <a:xfrm>
            <a:off x="8206921"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6" name="椭圆 15"/>
          <p:cNvSpPr/>
          <p:nvPr/>
        </p:nvSpPr>
        <p:spPr>
          <a:xfrm>
            <a:off x="395536"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7" name="椭圆 16"/>
          <p:cNvSpPr/>
          <p:nvPr/>
        </p:nvSpPr>
        <p:spPr>
          <a:xfrm>
            <a:off x="8727683"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18" name="组合 17"/>
          <p:cNvGrpSpPr/>
          <p:nvPr/>
        </p:nvGrpSpPr>
        <p:grpSpPr>
          <a:xfrm>
            <a:off x="965115" y="1491630"/>
            <a:ext cx="984937" cy="1100373"/>
            <a:chOff x="1500890" y="1279283"/>
            <a:chExt cx="984937" cy="1100373"/>
          </a:xfrm>
          <a:solidFill>
            <a:srgbClr val="92D050"/>
          </a:solidFill>
        </p:grpSpPr>
        <p:sp>
          <p:nvSpPr>
            <p:cNvPr id="19" name="矩形 2"/>
            <p:cNvSpPr/>
            <p:nvPr/>
          </p:nvSpPr>
          <p:spPr>
            <a:xfrm>
              <a:off x="1500890" y="1279283"/>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0" name="Rectangle 13" descr="FD1DDF730CE4456e89755B07FE1653D0# #Rectangle 13"/>
            <p:cNvSpPr>
              <a:spLocks noChangeArrowheads="1"/>
            </p:cNvSpPr>
            <p:nvPr/>
          </p:nvSpPr>
          <p:spPr bwMode="auto">
            <a:xfrm>
              <a:off x="1776920" y="1573162"/>
              <a:ext cx="680753" cy="6771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4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01</a:t>
              </a:r>
              <a:endParaRPr kumimoji="0" lang="en-US" altLang="zh-CN" sz="4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TextBox 20"/>
            <p:cNvSpPr txBox="1"/>
            <p:nvPr/>
          </p:nvSpPr>
          <p:spPr>
            <a:xfrm>
              <a:off x="1505051" y="1356143"/>
              <a:ext cx="543739" cy="307777"/>
            </a:xfrm>
            <a:prstGeom prst="rect">
              <a:avLst/>
            </a:prstGeom>
            <a:grpFill/>
          </p:spPr>
          <p:txBody>
            <a:bodyPr vert="horz"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目标</a:t>
              </a:r>
              <a:endParaRPr kumimoji="0" lang="zh-CN" altLang="en-US" sz="1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2018110" y="1491630"/>
            <a:ext cx="2018115" cy="984937"/>
            <a:chOff x="2553885" y="1279283"/>
            <a:chExt cx="2018115" cy="984937"/>
          </a:xfrm>
        </p:grpSpPr>
        <p:sp>
          <p:nvSpPr>
            <p:cNvPr id="23" name="矩形 22"/>
            <p:cNvSpPr/>
            <p:nvPr/>
          </p:nvSpPr>
          <p:spPr>
            <a:xfrm>
              <a:off x="2553885" y="1279283"/>
              <a:ext cx="2018115" cy="984937"/>
            </a:xfrm>
            <a:prstGeom prst="rect">
              <a:avLst/>
            </a:prstGeom>
            <a:noFill/>
            <a:ln w="127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4" name="Rectangle 13" descr="FD1DDF730CE4456e89755B07FE1653D0# #Rectangle 13"/>
            <p:cNvSpPr>
              <a:spLocks noChangeArrowheads="1"/>
            </p:cNvSpPr>
            <p:nvPr/>
          </p:nvSpPr>
          <p:spPr bwMode="auto">
            <a:xfrm>
              <a:off x="2679896" y="1356143"/>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 name="Rectangle 13" descr="FD1DDF730CE4456e89755B07FE1653D0# #Rectangle 13"/>
            <p:cNvSpPr>
              <a:spLocks noChangeArrowheads="1"/>
            </p:cNvSpPr>
            <p:nvPr/>
          </p:nvSpPr>
          <p:spPr bwMode="auto">
            <a:xfrm>
              <a:off x="2679894" y="1678386"/>
              <a:ext cx="1737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此处添加目标扼要说明，</a:t>
              </a:r>
              <a:endParaRPr kumimoji="0" lang="en-US" altLang="zh-CN"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添加简短说明文字。</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1993813" y="3143257"/>
            <a:ext cx="984937" cy="1100373"/>
            <a:chOff x="1993813" y="2815696"/>
            <a:chExt cx="984937" cy="1100373"/>
          </a:xfrm>
          <a:solidFill>
            <a:srgbClr val="92D050"/>
          </a:solidFill>
        </p:grpSpPr>
        <p:sp>
          <p:nvSpPr>
            <p:cNvPr id="27" name="矩形 2"/>
            <p:cNvSpPr/>
            <p:nvPr/>
          </p:nvSpPr>
          <p:spPr>
            <a:xfrm flipV="1">
              <a:off x="1993813" y="2815696"/>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8" name="Rectangle 13" descr="FD1DDF730CE4456e89755B07FE1653D0# #Rectangle 13"/>
            <p:cNvSpPr>
              <a:spLocks noChangeArrowheads="1"/>
            </p:cNvSpPr>
            <p:nvPr/>
          </p:nvSpPr>
          <p:spPr bwMode="auto">
            <a:xfrm>
              <a:off x="2269843" y="3226688"/>
              <a:ext cx="680753" cy="6771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4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02</a:t>
              </a:r>
              <a:endParaRPr kumimoji="0" lang="en-US" altLang="zh-CN" sz="4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TextBox 28"/>
            <p:cNvSpPr txBox="1"/>
            <p:nvPr/>
          </p:nvSpPr>
          <p:spPr>
            <a:xfrm>
              <a:off x="1997974" y="3009669"/>
              <a:ext cx="543739" cy="307777"/>
            </a:xfrm>
            <a:prstGeom prst="rect">
              <a:avLst/>
            </a:prstGeom>
            <a:grpFill/>
          </p:spPr>
          <p:txBody>
            <a:bodyPr vert="horz"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目标</a:t>
              </a:r>
              <a:endParaRPr kumimoji="0" lang="zh-CN" altLang="en-US" sz="1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572000" y="1491630"/>
            <a:ext cx="984937" cy="1100373"/>
            <a:chOff x="4572000" y="1164069"/>
            <a:chExt cx="984937" cy="1100373"/>
          </a:xfrm>
          <a:solidFill>
            <a:schemeClr val="bg1">
              <a:lumMod val="65000"/>
            </a:schemeClr>
          </a:solidFill>
        </p:grpSpPr>
        <p:sp>
          <p:nvSpPr>
            <p:cNvPr id="31" name="矩形 2"/>
            <p:cNvSpPr/>
            <p:nvPr/>
          </p:nvSpPr>
          <p:spPr>
            <a:xfrm>
              <a:off x="4572000" y="1164069"/>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2" name="Rectangle 13" descr="FD1DDF730CE4456e89755B07FE1653D0# #Rectangle 13"/>
            <p:cNvSpPr>
              <a:spLocks noChangeArrowheads="1"/>
            </p:cNvSpPr>
            <p:nvPr/>
          </p:nvSpPr>
          <p:spPr bwMode="auto">
            <a:xfrm>
              <a:off x="4848030" y="1457948"/>
              <a:ext cx="680753" cy="6771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4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03</a:t>
              </a:r>
              <a:endParaRPr kumimoji="0" lang="en-US" altLang="zh-CN" sz="4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TextBox 32"/>
            <p:cNvSpPr txBox="1"/>
            <p:nvPr/>
          </p:nvSpPr>
          <p:spPr>
            <a:xfrm>
              <a:off x="4576161" y="1240929"/>
              <a:ext cx="543739" cy="307777"/>
            </a:xfrm>
            <a:prstGeom prst="rect">
              <a:avLst/>
            </a:prstGeom>
            <a:grpFill/>
          </p:spPr>
          <p:txBody>
            <a:bodyPr vert="horz"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目标</a:t>
              </a:r>
              <a:endParaRPr kumimoji="0" lang="zh-CN" altLang="en-US" sz="1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5624995" y="1491630"/>
            <a:ext cx="2018115" cy="984937"/>
            <a:chOff x="2553885" y="1279283"/>
            <a:chExt cx="2018115" cy="984937"/>
          </a:xfrm>
        </p:grpSpPr>
        <p:sp>
          <p:nvSpPr>
            <p:cNvPr id="35" name="矩形 34"/>
            <p:cNvSpPr/>
            <p:nvPr/>
          </p:nvSpPr>
          <p:spPr>
            <a:xfrm>
              <a:off x="2553885" y="1279283"/>
              <a:ext cx="2018115" cy="984937"/>
            </a:xfrm>
            <a:prstGeom prst="rect">
              <a:avLst/>
            </a:prstGeom>
            <a:noFill/>
            <a:ln w="127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6" name="Rectangle 13" descr="FD1DDF730CE4456e89755B07FE1653D0# #Rectangle 13"/>
            <p:cNvSpPr>
              <a:spLocks noChangeArrowheads="1"/>
            </p:cNvSpPr>
            <p:nvPr/>
          </p:nvSpPr>
          <p:spPr bwMode="auto">
            <a:xfrm>
              <a:off x="2679896" y="1356143"/>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7" name="Rectangle 13" descr="FD1DDF730CE4456e89755B07FE1653D0# #Rectangle 13"/>
            <p:cNvSpPr>
              <a:spLocks noChangeArrowheads="1"/>
            </p:cNvSpPr>
            <p:nvPr/>
          </p:nvSpPr>
          <p:spPr bwMode="auto">
            <a:xfrm>
              <a:off x="2679894" y="1678386"/>
              <a:ext cx="1737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此处添加目标扼要说明，</a:t>
              </a:r>
              <a:endParaRPr kumimoji="0" lang="en-US" altLang="zh-CN"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添加简短说明文字。</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38" name="椭圆 37"/>
          <p:cNvSpPr/>
          <p:nvPr/>
        </p:nvSpPr>
        <p:spPr>
          <a:xfrm>
            <a:off x="1957813" y="2861164"/>
            <a:ext cx="72000" cy="72000"/>
          </a:xfrm>
          <a:prstGeom prst="ellipse">
            <a:avLst/>
          </a:prstGeom>
          <a:solidFill>
            <a:srgbClr val="FFFF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9" name="椭圆 38"/>
          <p:cNvSpPr/>
          <p:nvPr/>
        </p:nvSpPr>
        <p:spPr>
          <a:xfrm>
            <a:off x="2478572"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0" name="椭圆 39"/>
          <p:cNvSpPr/>
          <p:nvPr/>
        </p:nvSpPr>
        <p:spPr>
          <a:xfrm>
            <a:off x="4040849"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1" name="椭圆 40"/>
          <p:cNvSpPr/>
          <p:nvPr/>
        </p:nvSpPr>
        <p:spPr>
          <a:xfrm>
            <a:off x="5603126" y="2861164"/>
            <a:ext cx="72000" cy="72000"/>
          </a:xfrm>
          <a:prstGeom prst="ellipse">
            <a:avLst/>
          </a:prstGeom>
          <a:solidFill>
            <a:srgbClr val="FFFF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2" name="椭圆 41"/>
          <p:cNvSpPr/>
          <p:nvPr/>
        </p:nvSpPr>
        <p:spPr>
          <a:xfrm>
            <a:off x="7165403"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43" name="组合 42"/>
          <p:cNvGrpSpPr/>
          <p:nvPr/>
        </p:nvGrpSpPr>
        <p:grpSpPr>
          <a:xfrm>
            <a:off x="3050969" y="3258693"/>
            <a:ext cx="2018115" cy="984937"/>
            <a:chOff x="2553885" y="1279283"/>
            <a:chExt cx="2018115" cy="984937"/>
          </a:xfrm>
        </p:grpSpPr>
        <p:sp>
          <p:nvSpPr>
            <p:cNvPr id="44" name="矩形 43"/>
            <p:cNvSpPr/>
            <p:nvPr/>
          </p:nvSpPr>
          <p:spPr>
            <a:xfrm>
              <a:off x="2553885" y="1279283"/>
              <a:ext cx="2018115" cy="984937"/>
            </a:xfrm>
            <a:prstGeom prst="rect">
              <a:avLst/>
            </a:prstGeom>
            <a:noFill/>
            <a:ln w="127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5" name="Rectangle 13" descr="FD1DDF730CE4456e89755B07FE1653D0# #Rectangle 13"/>
            <p:cNvSpPr>
              <a:spLocks noChangeArrowheads="1"/>
            </p:cNvSpPr>
            <p:nvPr/>
          </p:nvSpPr>
          <p:spPr bwMode="auto">
            <a:xfrm>
              <a:off x="2679896" y="1356143"/>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6" name="Rectangle 13" descr="FD1DDF730CE4456e89755B07FE1653D0# #Rectangle 13"/>
            <p:cNvSpPr>
              <a:spLocks noChangeArrowheads="1"/>
            </p:cNvSpPr>
            <p:nvPr/>
          </p:nvSpPr>
          <p:spPr bwMode="auto">
            <a:xfrm>
              <a:off x="2679894" y="1678386"/>
              <a:ext cx="1737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此处添加目标扼要说明，</a:t>
              </a:r>
              <a:endParaRPr kumimoji="0" lang="en-US" altLang="zh-CN"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添加简短说明文字。</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5631416" y="3143257"/>
            <a:ext cx="984937" cy="1100373"/>
            <a:chOff x="5631416" y="2815696"/>
            <a:chExt cx="984937" cy="1100373"/>
          </a:xfrm>
          <a:solidFill>
            <a:schemeClr val="bg1">
              <a:lumMod val="65000"/>
            </a:schemeClr>
          </a:solidFill>
        </p:grpSpPr>
        <p:sp>
          <p:nvSpPr>
            <p:cNvPr id="48" name="矩形 2"/>
            <p:cNvSpPr/>
            <p:nvPr/>
          </p:nvSpPr>
          <p:spPr>
            <a:xfrm flipV="1">
              <a:off x="5631416" y="2815696"/>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9" name="Rectangle 13" descr="FD1DDF730CE4456e89755B07FE1653D0# #Rectangle 13"/>
            <p:cNvSpPr>
              <a:spLocks noChangeArrowheads="1"/>
            </p:cNvSpPr>
            <p:nvPr/>
          </p:nvSpPr>
          <p:spPr bwMode="auto">
            <a:xfrm>
              <a:off x="5907446" y="3226688"/>
              <a:ext cx="680753" cy="6771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4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04</a:t>
              </a:r>
              <a:endParaRPr kumimoji="0" lang="en-US" altLang="zh-CN" sz="4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0" name="TextBox 49"/>
            <p:cNvSpPr txBox="1"/>
            <p:nvPr/>
          </p:nvSpPr>
          <p:spPr>
            <a:xfrm>
              <a:off x="5635577" y="3009669"/>
              <a:ext cx="543739" cy="307777"/>
            </a:xfrm>
            <a:prstGeom prst="rect">
              <a:avLst/>
            </a:prstGeom>
            <a:grpFill/>
          </p:spPr>
          <p:txBody>
            <a:bodyPr vert="horz"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目标</a:t>
              </a:r>
              <a:endParaRPr kumimoji="0" lang="zh-CN" altLang="en-US" sz="1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6688572" y="3258693"/>
            <a:ext cx="2018115" cy="984937"/>
            <a:chOff x="2553885" y="1279283"/>
            <a:chExt cx="2018115" cy="984937"/>
          </a:xfrm>
        </p:grpSpPr>
        <p:sp>
          <p:nvSpPr>
            <p:cNvPr id="52" name="矩形 51"/>
            <p:cNvSpPr/>
            <p:nvPr/>
          </p:nvSpPr>
          <p:spPr>
            <a:xfrm>
              <a:off x="2553885" y="1279283"/>
              <a:ext cx="2018115" cy="984937"/>
            </a:xfrm>
            <a:prstGeom prst="rect">
              <a:avLst/>
            </a:prstGeom>
            <a:noFill/>
            <a:ln w="127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3" name="Rectangle 13" descr="FD1DDF730CE4456e89755B07FE1653D0# #Rectangle 13"/>
            <p:cNvSpPr>
              <a:spLocks noChangeArrowheads="1"/>
            </p:cNvSpPr>
            <p:nvPr/>
          </p:nvSpPr>
          <p:spPr bwMode="auto">
            <a:xfrm>
              <a:off x="2679896" y="1356143"/>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4" name="Rectangle 13" descr="FD1DDF730CE4456e89755B07FE1653D0# #Rectangle 13"/>
            <p:cNvSpPr>
              <a:spLocks noChangeArrowheads="1"/>
            </p:cNvSpPr>
            <p:nvPr/>
          </p:nvSpPr>
          <p:spPr bwMode="auto">
            <a:xfrm>
              <a:off x="2679894" y="1678386"/>
              <a:ext cx="1737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此处添加目标扼要说明，</a:t>
              </a:r>
              <a:endParaRPr kumimoji="0" lang="en-US" altLang="zh-CN"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添加简短说明文字。</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14:window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100"/>
                                        <p:tgtEl>
                                          <p:spTgt spid="3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
                                        <p:tgtEl>
                                          <p:spTgt spid="3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
                                        <p:tgtEl>
                                          <p:spTgt spid="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
                                        <p:tgtEl>
                                          <p:spTgt spid="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100"/>
                                        <p:tgtEl>
                                          <p:spTgt spid="4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
                                        <p:tgtEl>
                                          <p:spTgt spid="1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
                                        <p:tgtEl>
                                          <p:spTgt spid="1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
                                        <p:tgtEl>
                                          <p:spTgt spid="4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
                                        <p:tgtEl>
                                          <p:spTgt spid="12"/>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
                                        <p:tgtEl>
                                          <p:spTgt spid="13"/>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
                                        <p:tgtEl>
                                          <p:spTgt spid="42"/>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
                                        <p:tgtEl>
                                          <p:spTgt spid="14"/>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
                                        <p:tgtEl>
                                          <p:spTgt spid="15"/>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
                                        <p:tgtEl>
                                          <p:spTgt spid="17"/>
                                        </p:tgtEl>
                                      </p:cBhvr>
                                    </p:animEffect>
                                  </p:childTnLst>
                                </p:cTn>
                              </p:par>
                            </p:childTnLst>
                          </p:cTn>
                        </p:par>
                        <p:par>
                          <p:cTn id="76" fill="hold">
                            <p:stCondLst>
                              <p:cond delay="9000"/>
                            </p:stCondLst>
                            <p:childTnLst>
                              <p:par>
                                <p:cTn id="77" presetID="42" presetClass="entr" presetSubtype="0"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left)">
                                      <p:cBhvr>
                                        <p:cTn id="85" dur="500"/>
                                        <p:tgtEl>
                                          <p:spTgt spid="22"/>
                                        </p:tgtEl>
                                      </p:cBhvr>
                                    </p:animEffect>
                                  </p:childTnLst>
                                </p:cTn>
                              </p:par>
                            </p:childTnLst>
                          </p:cTn>
                        </p:par>
                        <p:par>
                          <p:cTn id="86" fill="hold">
                            <p:stCondLst>
                              <p:cond delay="10500"/>
                            </p:stCondLst>
                            <p:childTnLst>
                              <p:par>
                                <p:cTn id="87" presetID="47" presetClass="entr" presetSubtype="0" fill="hold"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1000"/>
                                        <p:tgtEl>
                                          <p:spTgt spid="26"/>
                                        </p:tgtEl>
                                      </p:cBhvr>
                                    </p:animEffect>
                                    <p:anim calcmode="lin" valueType="num">
                                      <p:cBhvr>
                                        <p:cTn id="90" dur="1000" fill="hold"/>
                                        <p:tgtEl>
                                          <p:spTgt spid="26"/>
                                        </p:tgtEl>
                                        <p:attrNameLst>
                                          <p:attrName>ppt_x</p:attrName>
                                        </p:attrNameLst>
                                      </p:cBhvr>
                                      <p:tavLst>
                                        <p:tav tm="0">
                                          <p:val>
                                            <p:strVal val="#ppt_x"/>
                                          </p:val>
                                        </p:tav>
                                        <p:tav tm="100000">
                                          <p:val>
                                            <p:strVal val="#ppt_x"/>
                                          </p:val>
                                        </p:tav>
                                      </p:tavLst>
                                    </p:anim>
                                    <p:anim calcmode="lin" valueType="num">
                                      <p:cBhvr>
                                        <p:cTn id="91" dur="1000" fill="hold"/>
                                        <p:tgtEl>
                                          <p:spTgt spid="26"/>
                                        </p:tgtEl>
                                        <p:attrNameLst>
                                          <p:attrName>ppt_y</p:attrName>
                                        </p:attrNameLst>
                                      </p:cBhvr>
                                      <p:tavLst>
                                        <p:tav tm="0">
                                          <p:val>
                                            <p:strVal val="#ppt_y-.1"/>
                                          </p:val>
                                        </p:tav>
                                        <p:tav tm="100000">
                                          <p:val>
                                            <p:strVal val="#ppt_y"/>
                                          </p:val>
                                        </p:tav>
                                      </p:tavLst>
                                    </p:anim>
                                  </p:childTnLst>
                                </p:cTn>
                              </p:par>
                            </p:childTnLst>
                          </p:cTn>
                        </p:par>
                        <p:par>
                          <p:cTn id="92" fill="hold">
                            <p:stCondLst>
                              <p:cond delay="11500"/>
                            </p:stCondLst>
                            <p:childTnLst>
                              <p:par>
                                <p:cTn id="93" presetID="22" presetClass="entr" presetSubtype="8" fill="hold"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wipe(left)">
                                      <p:cBhvr>
                                        <p:cTn id="95" dur="500"/>
                                        <p:tgtEl>
                                          <p:spTgt spid="43"/>
                                        </p:tgtEl>
                                      </p:cBhvr>
                                    </p:animEffect>
                                  </p:childTnLst>
                                </p:cTn>
                              </p:par>
                            </p:childTnLst>
                          </p:cTn>
                        </p:par>
                        <p:par>
                          <p:cTn id="96" fill="hold">
                            <p:stCondLst>
                              <p:cond delay="12000"/>
                            </p:stCondLst>
                            <p:childTnLst>
                              <p:par>
                                <p:cTn id="97" presetID="42" presetClass="entr" presetSubtype="0" fill="hold" nodeType="after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fade">
                                      <p:cBhvr>
                                        <p:cTn id="99" dur="1000"/>
                                        <p:tgtEl>
                                          <p:spTgt spid="30"/>
                                        </p:tgtEl>
                                      </p:cBhvr>
                                    </p:animEffect>
                                    <p:anim calcmode="lin" valueType="num">
                                      <p:cBhvr>
                                        <p:cTn id="100" dur="1000" fill="hold"/>
                                        <p:tgtEl>
                                          <p:spTgt spid="30"/>
                                        </p:tgtEl>
                                        <p:attrNameLst>
                                          <p:attrName>ppt_x</p:attrName>
                                        </p:attrNameLst>
                                      </p:cBhvr>
                                      <p:tavLst>
                                        <p:tav tm="0">
                                          <p:val>
                                            <p:strVal val="#ppt_x"/>
                                          </p:val>
                                        </p:tav>
                                        <p:tav tm="100000">
                                          <p:val>
                                            <p:strVal val="#ppt_x"/>
                                          </p:val>
                                        </p:tav>
                                      </p:tavLst>
                                    </p:anim>
                                    <p:anim calcmode="lin" valueType="num">
                                      <p:cBhvr>
                                        <p:cTn id="101" dur="1000" fill="hold"/>
                                        <p:tgtEl>
                                          <p:spTgt spid="30"/>
                                        </p:tgtEl>
                                        <p:attrNameLst>
                                          <p:attrName>ppt_y</p:attrName>
                                        </p:attrNameLst>
                                      </p:cBhvr>
                                      <p:tavLst>
                                        <p:tav tm="0">
                                          <p:val>
                                            <p:strVal val="#ppt_y+.1"/>
                                          </p:val>
                                        </p:tav>
                                        <p:tav tm="100000">
                                          <p:val>
                                            <p:strVal val="#ppt_y"/>
                                          </p:val>
                                        </p:tav>
                                      </p:tavLst>
                                    </p:anim>
                                  </p:childTnLst>
                                </p:cTn>
                              </p:par>
                            </p:childTnLst>
                          </p:cTn>
                        </p:par>
                        <p:par>
                          <p:cTn id="102" fill="hold">
                            <p:stCondLst>
                              <p:cond delay="13000"/>
                            </p:stCondLst>
                            <p:childTnLst>
                              <p:par>
                                <p:cTn id="103" presetID="22" presetClass="entr" presetSubtype="8" fill="hold"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wipe(left)">
                                      <p:cBhvr>
                                        <p:cTn id="105" dur="500"/>
                                        <p:tgtEl>
                                          <p:spTgt spid="34"/>
                                        </p:tgtEl>
                                      </p:cBhvr>
                                    </p:animEffect>
                                  </p:childTnLst>
                                </p:cTn>
                              </p:par>
                            </p:childTnLst>
                          </p:cTn>
                        </p:par>
                        <p:par>
                          <p:cTn id="106" fill="hold">
                            <p:stCondLst>
                              <p:cond delay="13500"/>
                            </p:stCondLst>
                            <p:childTnLst>
                              <p:par>
                                <p:cTn id="107" presetID="47" presetClass="entr" presetSubtype="0" fill="hold" nodeType="afterEffect">
                                  <p:stCondLst>
                                    <p:cond delay="0"/>
                                  </p:stCondLst>
                                  <p:childTnLst>
                                    <p:set>
                                      <p:cBhvr>
                                        <p:cTn id="108" dur="1" fill="hold">
                                          <p:stCondLst>
                                            <p:cond delay="0"/>
                                          </p:stCondLst>
                                        </p:cTn>
                                        <p:tgtEl>
                                          <p:spTgt spid="47"/>
                                        </p:tgtEl>
                                        <p:attrNameLst>
                                          <p:attrName>style.visibility</p:attrName>
                                        </p:attrNameLst>
                                      </p:cBhvr>
                                      <p:to>
                                        <p:strVal val="visible"/>
                                      </p:to>
                                    </p:set>
                                    <p:animEffect transition="in" filter="fade">
                                      <p:cBhvr>
                                        <p:cTn id="109" dur="1000"/>
                                        <p:tgtEl>
                                          <p:spTgt spid="47"/>
                                        </p:tgtEl>
                                      </p:cBhvr>
                                    </p:animEffect>
                                    <p:anim calcmode="lin" valueType="num">
                                      <p:cBhvr>
                                        <p:cTn id="110" dur="1000" fill="hold"/>
                                        <p:tgtEl>
                                          <p:spTgt spid="47"/>
                                        </p:tgtEl>
                                        <p:attrNameLst>
                                          <p:attrName>ppt_x</p:attrName>
                                        </p:attrNameLst>
                                      </p:cBhvr>
                                      <p:tavLst>
                                        <p:tav tm="0">
                                          <p:val>
                                            <p:strVal val="#ppt_x"/>
                                          </p:val>
                                        </p:tav>
                                        <p:tav tm="100000">
                                          <p:val>
                                            <p:strVal val="#ppt_x"/>
                                          </p:val>
                                        </p:tav>
                                      </p:tavLst>
                                    </p:anim>
                                    <p:anim calcmode="lin" valueType="num">
                                      <p:cBhvr>
                                        <p:cTn id="111" dur="1000" fill="hold"/>
                                        <p:tgtEl>
                                          <p:spTgt spid="47"/>
                                        </p:tgtEl>
                                        <p:attrNameLst>
                                          <p:attrName>ppt_y</p:attrName>
                                        </p:attrNameLst>
                                      </p:cBhvr>
                                      <p:tavLst>
                                        <p:tav tm="0">
                                          <p:val>
                                            <p:strVal val="#ppt_y-.1"/>
                                          </p:val>
                                        </p:tav>
                                        <p:tav tm="100000">
                                          <p:val>
                                            <p:strVal val="#ppt_y"/>
                                          </p:val>
                                        </p:tav>
                                      </p:tavLst>
                                    </p:anim>
                                  </p:childTnLst>
                                </p:cTn>
                              </p:par>
                            </p:childTnLst>
                          </p:cTn>
                        </p:par>
                        <p:par>
                          <p:cTn id="112" fill="hold">
                            <p:stCondLst>
                              <p:cond delay="14500"/>
                            </p:stCondLst>
                            <p:childTnLst>
                              <p:par>
                                <p:cTn id="113" presetID="22" presetClass="entr" presetSubtype="8" fill="hold" nodeType="after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8" grpId="0" animBg="1"/>
      <p:bldP spid="39" grpId="0" animBg="1"/>
      <p:bldP spid="40" grpId="0" animBg="1"/>
      <p:bldP spid="41" grpId="0" animBg="1"/>
      <p:bldP spid="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5" name="Freeform 12"/>
          <p:cNvSpPr/>
          <p:nvPr/>
        </p:nvSpPr>
        <p:spPr bwMode="auto">
          <a:xfrm>
            <a:off x="1263073" y="1239602"/>
            <a:ext cx="412913" cy="825823"/>
          </a:xfrm>
          <a:custGeom>
            <a:avLst/>
            <a:gdLst>
              <a:gd name="T0" fmla="*/ 776 w 776"/>
              <a:gd name="T1" fmla="*/ 1553 h 1553"/>
              <a:gd name="T2" fmla="*/ 0 w 776"/>
              <a:gd name="T3" fmla="*/ 777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7"/>
                </a:cubicBezTo>
                <a:cubicBezTo>
                  <a:pt x="0" y="348"/>
                  <a:pt x="348" y="0"/>
                  <a:pt x="776" y="0"/>
                </a:cubicBezTo>
              </a:path>
            </a:pathLst>
          </a:custGeom>
          <a:noFill/>
          <a:ln w="1270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Oval 13"/>
          <p:cNvSpPr>
            <a:spLocks noChangeArrowheads="1"/>
          </p:cNvSpPr>
          <p:nvPr/>
        </p:nvSpPr>
        <p:spPr bwMode="auto">
          <a:xfrm>
            <a:off x="1340209" y="1312202"/>
            <a:ext cx="671549" cy="676088"/>
          </a:xfrm>
          <a:prstGeom prst="ellipse">
            <a:avLst/>
          </a:prstGeom>
          <a:solidFill>
            <a:srgbClr val="92D050"/>
          </a:solidFill>
          <a:ln w="12700">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Line 14"/>
          <p:cNvSpPr>
            <a:spLocks noChangeShapeType="1"/>
          </p:cNvSpPr>
          <p:nvPr/>
        </p:nvSpPr>
        <p:spPr bwMode="auto">
          <a:xfrm>
            <a:off x="1675983" y="1239602"/>
            <a:ext cx="6043938"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Line 15"/>
          <p:cNvSpPr>
            <a:spLocks noChangeShapeType="1"/>
          </p:cNvSpPr>
          <p:nvPr/>
        </p:nvSpPr>
        <p:spPr bwMode="auto">
          <a:xfrm>
            <a:off x="1675983" y="2065425"/>
            <a:ext cx="6043938"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Freeform 16"/>
          <p:cNvSpPr/>
          <p:nvPr/>
        </p:nvSpPr>
        <p:spPr bwMode="auto">
          <a:xfrm>
            <a:off x="7719921" y="2065425"/>
            <a:ext cx="412913" cy="830362"/>
          </a:xfrm>
          <a:custGeom>
            <a:avLst/>
            <a:gdLst>
              <a:gd name="T0" fmla="*/ 0 w 776"/>
              <a:gd name="T1" fmla="*/ 0 h 1553"/>
              <a:gd name="T2" fmla="*/ 776 w 776"/>
              <a:gd name="T3" fmla="*/ 776 h 1553"/>
              <a:gd name="T4" fmla="*/ 0 w 776"/>
              <a:gd name="T5" fmla="*/ 1553 h 1553"/>
            </a:gdLst>
            <a:ahLst/>
            <a:cxnLst>
              <a:cxn ang="0">
                <a:pos x="T0" y="T1"/>
              </a:cxn>
              <a:cxn ang="0">
                <a:pos x="T2" y="T3"/>
              </a:cxn>
              <a:cxn ang="0">
                <a:pos x="T4" y="T5"/>
              </a:cxn>
            </a:cxnLst>
            <a:rect l="0" t="0" r="r" b="b"/>
            <a:pathLst>
              <a:path w="776" h="1553">
                <a:moveTo>
                  <a:pt x="0" y="0"/>
                </a:moveTo>
                <a:cubicBezTo>
                  <a:pt x="428" y="0"/>
                  <a:pt x="776" y="348"/>
                  <a:pt x="776" y="776"/>
                </a:cubicBezTo>
                <a:cubicBezTo>
                  <a:pt x="776" y="1205"/>
                  <a:pt x="428" y="1553"/>
                  <a:pt x="0" y="1553"/>
                </a:cubicBezTo>
              </a:path>
            </a:pathLst>
          </a:custGeom>
          <a:noFill/>
          <a:ln w="1270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Oval 17"/>
          <p:cNvSpPr>
            <a:spLocks noChangeArrowheads="1"/>
          </p:cNvSpPr>
          <p:nvPr/>
        </p:nvSpPr>
        <p:spPr bwMode="auto">
          <a:xfrm>
            <a:off x="7384147" y="2142561"/>
            <a:ext cx="676088" cy="676088"/>
          </a:xfrm>
          <a:prstGeom prst="ellipse">
            <a:avLst/>
          </a:prstGeom>
          <a:solidFill>
            <a:srgbClr val="92D050"/>
          </a:solidFill>
          <a:ln w="12700">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 name="Line 18"/>
          <p:cNvSpPr>
            <a:spLocks noChangeShapeType="1"/>
          </p:cNvSpPr>
          <p:nvPr/>
        </p:nvSpPr>
        <p:spPr bwMode="auto">
          <a:xfrm flipH="1">
            <a:off x="1675983" y="2895785"/>
            <a:ext cx="6043938"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 name="Freeform 19"/>
          <p:cNvSpPr/>
          <p:nvPr/>
        </p:nvSpPr>
        <p:spPr bwMode="auto">
          <a:xfrm>
            <a:off x="1263073" y="2895785"/>
            <a:ext cx="412913" cy="825823"/>
          </a:xfrm>
          <a:custGeom>
            <a:avLst/>
            <a:gdLst>
              <a:gd name="T0" fmla="*/ 776 w 776"/>
              <a:gd name="T1" fmla="*/ 1553 h 1553"/>
              <a:gd name="T2" fmla="*/ 0 w 776"/>
              <a:gd name="T3" fmla="*/ 776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6"/>
                </a:cubicBezTo>
                <a:cubicBezTo>
                  <a:pt x="0" y="348"/>
                  <a:pt x="348" y="0"/>
                  <a:pt x="776" y="0"/>
                </a:cubicBezTo>
              </a:path>
            </a:pathLst>
          </a:custGeom>
          <a:noFill/>
          <a:ln w="1270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Oval 20"/>
          <p:cNvSpPr>
            <a:spLocks noChangeArrowheads="1"/>
          </p:cNvSpPr>
          <p:nvPr/>
        </p:nvSpPr>
        <p:spPr bwMode="auto">
          <a:xfrm>
            <a:off x="1340209" y="2968384"/>
            <a:ext cx="671549" cy="676088"/>
          </a:xfrm>
          <a:prstGeom prst="ellipse">
            <a:avLst/>
          </a:prstGeom>
          <a:solidFill>
            <a:srgbClr val="92D050"/>
          </a:solidFill>
          <a:ln w="12700">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Line 21"/>
          <p:cNvSpPr>
            <a:spLocks noChangeShapeType="1"/>
          </p:cNvSpPr>
          <p:nvPr/>
        </p:nvSpPr>
        <p:spPr bwMode="auto">
          <a:xfrm>
            <a:off x="1675983" y="3721608"/>
            <a:ext cx="6043938"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Freeform 22"/>
          <p:cNvSpPr/>
          <p:nvPr/>
        </p:nvSpPr>
        <p:spPr bwMode="auto">
          <a:xfrm>
            <a:off x="7719921" y="3721608"/>
            <a:ext cx="412913" cy="830362"/>
          </a:xfrm>
          <a:custGeom>
            <a:avLst/>
            <a:gdLst>
              <a:gd name="T0" fmla="*/ 0 w 776"/>
              <a:gd name="T1" fmla="*/ 0 h 1553"/>
              <a:gd name="T2" fmla="*/ 776 w 776"/>
              <a:gd name="T3" fmla="*/ 776 h 1553"/>
              <a:gd name="T4" fmla="*/ 0 w 776"/>
              <a:gd name="T5" fmla="*/ 1553 h 1553"/>
            </a:gdLst>
            <a:ahLst/>
            <a:cxnLst>
              <a:cxn ang="0">
                <a:pos x="T0" y="T1"/>
              </a:cxn>
              <a:cxn ang="0">
                <a:pos x="T2" y="T3"/>
              </a:cxn>
              <a:cxn ang="0">
                <a:pos x="T4" y="T5"/>
              </a:cxn>
            </a:cxnLst>
            <a:rect l="0" t="0" r="r" b="b"/>
            <a:pathLst>
              <a:path w="776" h="1553">
                <a:moveTo>
                  <a:pt x="0" y="0"/>
                </a:moveTo>
                <a:cubicBezTo>
                  <a:pt x="428" y="0"/>
                  <a:pt x="776" y="347"/>
                  <a:pt x="776" y="776"/>
                </a:cubicBezTo>
                <a:cubicBezTo>
                  <a:pt x="776" y="1205"/>
                  <a:pt x="428" y="1553"/>
                  <a:pt x="0" y="1553"/>
                </a:cubicBezTo>
              </a:path>
            </a:pathLst>
          </a:custGeom>
          <a:noFill/>
          <a:ln w="1270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Oval 23"/>
          <p:cNvSpPr>
            <a:spLocks noChangeArrowheads="1"/>
          </p:cNvSpPr>
          <p:nvPr/>
        </p:nvSpPr>
        <p:spPr bwMode="auto">
          <a:xfrm>
            <a:off x="7384147" y="3798747"/>
            <a:ext cx="676088" cy="676088"/>
          </a:xfrm>
          <a:prstGeom prst="ellipse">
            <a:avLst/>
          </a:prstGeom>
          <a:solidFill>
            <a:srgbClr val="92D050"/>
          </a:solidFill>
          <a:ln w="12700">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Line 24"/>
          <p:cNvSpPr>
            <a:spLocks noChangeShapeType="1"/>
          </p:cNvSpPr>
          <p:nvPr/>
        </p:nvSpPr>
        <p:spPr bwMode="auto">
          <a:xfrm flipH="1">
            <a:off x="1677364" y="4553781"/>
            <a:ext cx="6043938"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矩形 17"/>
          <p:cNvSpPr/>
          <p:nvPr/>
        </p:nvSpPr>
        <p:spPr>
          <a:xfrm>
            <a:off x="1506118" y="1412212"/>
            <a:ext cx="339730" cy="492443"/>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a:t>
            </a: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9" name="TextBox 18"/>
          <p:cNvSpPr txBox="1"/>
          <p:nvPr/>
        </p:nvSpPr>
        <p:spPr>
          <a:xfrm>
            <a:off x="2123728" y="1567823"/>
            <a:ext cx="3816424" cy="425758"/>
          </a:xfrm>
          <a:prstGeom prst="rect">
            <a:avLst/>
          </a:prstGeom>
          <a:noFill/>
        </p:spPr>
        <p:txBody>
          <a:bodyPr wrap="square" rtlCol="0">
            <a:spAutoFit/>
          </a:bodyPr>
          <a:lstStyle/>
          <a:p>
            <a:pPr algn="just">
              <a:lnSpc>
                <a:spcPts val="1300"/>
              </a:lnSpc>
            </a:pPr>
            <a:r>
              <a:rPr lang="zh-CN" altLang="en-US" sz="90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900" dirty="0" smtClean="0">
              <a:latin typeface="微软雅黑" panose="020B0503020204020204" pitchFamily="34" charset="-122"/>
              <a:ea typeface="微软雅黑" panose="020B0503020204020204" pitchFamily="34" charset="-122"/>
            </a:endParaRPr>
          </a:p>
        </p:txBody>
      </p:sp>
      <p:sp>
        <p:nvSpPr>
          <p:cNvPr id="20" name="矩形 19"/>
          <p:cNvSpPr/>
          <p:nvPr/>
        </p:nvSpPr>
        <p:spPr>
          <a:xfrm>
            <a:off x="7567566" y="2249395"/>
            <a:ext cx="339730" cy="492443"/>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B</a:t>
            </a: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1" name="矩形 20"/>
          <p:cNvSpPr/>
          <p:nvPr/>
        </p:nvSpPr>
        <p:spPr>
          <a:xfrm>
            <a:off x="1483258" y="3090686"/>
            <a:ext cx="339730" cy="492443"/>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C</a:t>
            </a: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2" name="矩形 21"/>
          <p:cNvSpPr/>
          <p:nvPr/>
        </p:nvSpPr>
        <p:spPr>
          <a:xfrm>
            <a:off x="7567566" y="3935006"/>
            <a:ext cx="339730" cy="492443"/>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D </a:t>
            </a: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3" name="TextBox 22"/>
          <p:cNvSpPr txBox="1"/>
          <p:nvPr/>
        </p:nvSpPr>
        <p:spPr>
          <a:xfrm>
            <a:off x="2132896" y="1290824"/>
            <a:ext cx="1415772" cy="276999"/>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点击输入标题</a:t>
            </a:r>
            <a:r>
              <a:rPr kumimoji="0" lang="zh-CN" altLang="en-US" sz="1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文本</a:t>
            </a:r>
            <a:endParaRPr kumimoji="0" lang="zh-CN" altLang="en-US" sz="1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a:off x="3419872" y="2392891"/>
            <a:ext cx="3816424" cy="425758"/>
          </a:xfrm>
          <a:prstGeom prst="rect">
            <a:avLst/>
          </a:prstGeom>
          <a:noFill/>
        </p:spPr>
        <p:txBody>
          <a:bodyPr wrap="square" rtlCol="0">
            <a:spAutoFit/>
          </a:bodyPr>
          <a:lstStyle/>
          <a:p>
            <a:pPr algn="just">
              <a:lnSpc>
                <a:spcPts val="1300"/>
              </a:lnSpc>
            </a:pPr>
            <a:r>
              <a:rPr lang="zh-CN" altLang="en-US" sz="90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900" dirty="0" smtClean="0">
              <a:latin typeface="微软雅黑" panose="020B0503020204020204" pitchFamily="34" charset="-122"/>
              <a:ea typeface="微软雅黑" panose="020B0503020204020204" pitchFamily="34" charset="-122"/>
            </a:endParaRPr>
          </a:p>
        </p:txBody>
      </p:sp>
      <p:sp>
        <p:nvSpPr>
          <p:cNvPr id="25" name="TextBox 24"/>
          <p:cNvSpPr txBox="1"/>
          <p:nvPr/>
        </p:nvSpPr>
        <p:spPr>
          <a:xfrm>
            <a:off x="3429040" y="2115892"/>
            <a:ext cx="1415772" cy="276999"/>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点击输入标题</a:t>
            </a:r>
            <a:r>
              <a:rPr kumimoji="0" lang="zh-CN" altLang="en-US" sz="1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文本</a:t>
            </a:r>
            <a:endParaRPr kumimoji="0" lang="zh-CN" altLang="en-US" sz="1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6" name="TextBox 25"/>
          <p:cNvSpPr txBox="1"/>
          <p:nvPr/>
        </p:nvSpPr>
        <p:spPr>
          <a:xfrm>
            <a:off x="2123728" y="3224009"/>
            <a:ext cx="3816424" cy="425758"/>
          </a:xfrm>
          <a:prstGeom prst="rect">
            <a:avLst/>
          </a:prstGeom>
          <a:noFill/>
        </p:spPr>
        <p:txBody>
          <a:bodyPr wrap="square" rtlCol="0">
            <a:spAutoFit/>
          </a:bodyPr>
          <a:lstStyle/>
          <a:p>
            <a:pPr algn="just">
              <a:lnSpc>
                <a:spcPts val="1300"/>
              </a:lnSpc>
            </a:pPr>
            <a:r>
              <a:rPr lang="zh-CN" altLang="en-US" sz="90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900" dirty="0" smtClean="0">
              <a:latin typeface="微软雅黑" panose="020B0503020204020204" pitchFamily="34" charset="-122"/>
              <a:ea typeface="微软雅黑" panose="020B0503020204020204" pitchFamily="34" charset="-122"/>
            </a:endParaRPr>
          </a:p>
        </p:txBody>
      </p:sp>
      <p:sp>
        <p:nvSpPr>
          <p:cNvPr id="27" name="TextBox 26"/>
          <p:cNvSpPr txBox="1"/>
          <p:nvPr/>
        </p:nvSpPr>
        <p:spPr>
          <a:xfrm>
            <a:off x="2132896" y="2947010"/>
            <a:ext cx="1415772" cy="276999"/>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点击输入标题</a:t>
            </a:r>
            <a:r>
              <a:rPr kumimoji="0" lang="zh-CN" altLang="en-US" sz="1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文本</a:t>
            </a:r>
            <a:endParaRPr kumimoji="0" lang="zh-CN" altLang="en-US" sz="1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8" name="TextBox 27"/>
          <p:cNvSpPr txBox="1"/>
          <p:nvPr/>
        </p:nvSpPr>
        <p:spPr>
          <a:xfrm>
            <a:off x="3419872" y="4049077"/>
            <a:ext cx="3816424" cy="425758"/>
          </a:xfrm>
          <a:prstGeom prst="rect">
            <a:avLst/>
          </a:prstGeom>
          <a:noFill/>
        </p:spPr>
        <p:txBody>
          <a:bodyPr wrap="square" rtlCol="0">
            <a:spAutoFit/>
          </a:bodyPr>
          <a:lstStyle/>
          <a:p>
            <a:pPr algn="just">
              <a:lnSpc>
                <a:spcPts val="1300"/>
              </a:lnSpc>
            </a:pPr>
            <a:r>
              <a:rPr lang="zh-CN" altLang="en-US" sz="90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900" dirty="0" smtClean="0">
              <a:latin typeface="微软雅黑" panose="020B0503020204020204" pitchFamily="34" charset="-122"/>
              <a:ea typeface="微软雅黑" panose="020B0503020204020204" pitchFamily="34" charset="-122"/>
            </a:endParaRPr>
          </a:p>
        </p:txBody>
      </p:sp>
      <p:sp>
        <p:nvSpPr>
          <p:cNvPr id="29" name="TextBox 28"/>
          <p:cNvSpPr txBox="1"/>
          <p:nvPr/>
        </p:nvSpPr>
        <p:spPr>
          <a:xfrm>
            <a:off x="3429040" y="3772078"/>
            <a:ext cx="1415772" cy="276999"/>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点击输入标题</a:t>
            </a:r>
            <a:r>
              <a:rPr kumimoji="0" lang="zh-CN" altLang="en-US" sz="1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文本</a:t>
            </a:r>
            <a:endParaRPr kumimoji="0" lang="zh-CN" altLang="en-US" sz="1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14:window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par>
                          <p:cTn id="56" fill="hold">
                            <p:stCondLst>
                              <p:cond delay="4000"/>
                            </p:stCondLst>
                            <p:childTnLst>
                              <p:par>
                                <p:cTn id="57" presetID="22" presetClass="entr" presetSubtype="2"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right)">
                                      <p:cBhvr>
                                        <p:cTn id="59" dur="500"/>
                                        <p:tgtEl>
                                          <p:spTgt spid="11"/>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up)">
                                      <p:cBhvr>
                                        <p:cTn id="63" dur="500"/>
                                        <p:tgtEl>
                                          <p:spTgt spid="12"/>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ppt_w</p:attrName>
                                        </p:attrNameLst>
                                      </p:cBhvr>
                                      <p:tavLst>
                                        <p:tav tm="0">
                                          <p:val>
                                            <p:fltVal val="0"/>
                                          </p:val>
                                        </p:tav>
                                        <p:tav tm="100000">
                                          <p:val>
                                            <p:strVal val="#ppt_w"/>
                                          </p:val>
                                        </p:tav>
                                      </p:tavLst>
                                    </p:anim>
                                    <p:anim calcmode="lin" valueType="num">
                                      <p:cBhvr>
                                        <p:cTn id="73" dur="500" fill="hold"/>
                                        <p:tgtEl>
                                          <p:spTgt spid="13"/>
                                        </p:tgtEl>
                                        <p:attrNameLst>
                                          <p:attrName>ppt_h</p:attrName>
                                        </p:attrNameLst>
                                      </p:cBhvr>
                                      <p:tavLst>
                                        <p:tav tm="0">
                                          <p:val>
                                            <p:fltVal val="0"/>
                                          </p:val>
                                        </p:tav>
                                        <p:tav tm="100000">
                                          <p:val>
                                            <p:strVal val="#ppt_h"/>
                                          </p:val>
                                        </p:tav>
                                      </p:tavLst>
                                    </p:anim>
                                    <p:animEffect transition="in" filter="fade">
                                      <p:cBhvr>
                                        <p:cTn id="74" dur="500"/>
                                        <p:tgtEl>
                                          <p:spTgt spid="13"/>
                                        </p:tgtEl>
                                      </p:cBhvr>
                                    </p:animEffect>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500"/>
                                        <p:tgtEl>
                                          <p:spTgt spid="26"/>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left)">
                                      <p:cBhvr>
                                        <p:cTn id="81" dur="500"/>
                                        <p:tgtEl>
                                          <p:spTgt spid="27"/>
                                        </p:tgtEl>
                                      </p:cBhvr>
                                    </p:animEffect>
                                  </p:childTnLst>
                                </p:cTn>
                              </p:par>
                            </p:childTnLst>
                          </p:cTn>
                        </p:par>
                        <p:par>
                          <p:cTn id="82" fill="hold">
                            <p:stCondLst>
                              <p:cond delay="6000"/>
                            </p:stCondLst>
                            <p:childTnLst>
                              <p:par>
                                <p:cTn id="83" presetID="22" presetClass="entr" presetSubtype="8"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wipe(left)">
                                      <p:cBhvr>
                                        <p:cTn id="85" dur="500"/>
                                        <p:tgtEl>
                                          <p:spTgt spid="14"/>
                                        </p:tgtEl>
                                      </p:cBhvr>
                                    </p:animEffect>
                                  </p:childTnLst>
                                </p:cTn>
                              </p:par>
                            </p:childTnLst>
                          </p:cTn>
                        </p:par>
                        <p:par>
                          <p:cTn id="86" fill="hold">
                            <p:stCondLst>
                              <p:cond delay="6500"/>
                            </p:stCondLst>
                            <p:childTnLst>
                              <p:par>
                                <p:cTn id="87" presetID="22" presetClass="entr" presetSubtype="1" fill="hold" grpId="0"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wipe(up)">
                                      <p:cBhvr>
                                        <p:cTn id="89" dur="500"/>
                                        <p:tgtEl>
                                          <p:spTgt spid="15"/>
                                        </p:tgtEl>
                                      </p:cBhvr>
                                    </p:animEffect>
                                  </p:childTnLst>
                                </p:cTn>
                              </p:par>
                            </p:childTnLst>
                          </p:cTn>
                        </p:par>
                        <p:par>
                          <p:cTn id="90" fill="hold">
                            <p:stCondLst>
                              <p:cond delay="7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7500"/>
                            </p:stCondLst>
                            <p:childTnLst>
                              <p:par>
                                <p:cTn id="102" presetID="22" presetClass="entr" presetSubtype="8" fill="hold" grpId="0" nodeType="after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wipe(left)">
                                      <p:cBhvr>
                                        <p:cTn id="104" dur="500"/>
                                        <p:tgtEl>
                                          <p:spTgt spid="28"/>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wipe(left)">
                                      <p:cBhvr>
                                        <p:cTn id="107" dur="500"/>
                                        <p:tgtEl>
                                          <p:spTgt spid="29"/>
                                        </p:tgtEl>
                                      </p:cBhvr>
                                    </p:animEffect>
                                  </p:childTnLst>
                                </p:cTn>
                              </p:par>
                            </p:childTnLst>
                          </p:cTn>
                        </p:par>
                        <p:par>
                          <p:cTn id="108" fill="hold">
                            <p:stCondLst>
                              <p:cond delay="8000"/>
                            </p:stCondLst>
                            <p:childTnLst>
                              <p:par>
                                <p:cTn id="109" presetID="22" presetClass="entr" presetSubtype="2" fill="hold" grpId="0" nodeType="after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ipe(right)">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2987825" y="1427459"/>
            <a:ext cx="2628619" cy="2628031"/>
            <a:chOff x="3868719" y="1776670"/>
            <a:chExt cx="2628619" cy="2628031"/>
          </a:xfrm>
        </p:grpSpPr>
        <p:sp>
          <p:nvSpPr>
            <p:cNvPr id="6"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92D05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7" name="Oval 5"/>
            <p:cNvSpPr>
              <a:spLocks noChangeArrowheads="1"/>
            </p:cNvSpPr>
            <p:nvPr/>
          </p:nvSpPr>
          <p:spPr bwMode="auto">
            <a:xfrm>
              <a:off x="4274765" y="2177285"/>
              <a:ext cx="1821868" cy="1826802"/>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rPr>
                <a:t>单击此处添加文本</a:t>
              </a:r>
              <a:endParaRPr kumimoji="0" lang="en-US" sz="18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endParaRPr>
            </a:p>
          </p:txBody>
        </p:sp>
      </p:grpSp>
      <p:grpSp>
        <p:nvGrpSpPr>
          <p:cNvPr id="8" name="组合 7"/>
          <p:cNvGrpSpPr/>
          <p:nvPr/>
        </p:nvGrpSpPr>
        <p:grpSpPr>
          <a:xfrm>
            <a:off x="5279197" y="1000014"/>
            <a:ext cx="1790385" cy="1789984"/>
            <a:chOff x="6012485" y="1170407"/>
            <a:chExt cx="1487948" cy="1487615"/>
          </a:xfrm>
        </p:grpSpPr>
        <p:sp>
          <p:nvSpPr>
            <p:cNvPr id="9"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92D05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10" name="Oval 7"/>
            <p:cNvSpPr>
              <a:spLocks noChangeArrowheads="1"/>
            </p:cNvSpPr>
            <p:nvPr/>
          </p:nvSpPr>
          <p:spPr bwMode="auto">
            <a:xfrm>
              <a:off x="6307671" y="1468197"/>
              <a:ext cx="897577" cy="892035"/>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rPr>
                <a:t>单击此处添加文本</a:t>
              </a:r>
              <a:endParaRPr kumimoji="0" lang="en-US" altLang="zh-CN" sz="12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endParaRPr>
            </a:p>
          </p:txBody>
        </p:sp>
      </p:grpSp>
      <p:grpSp>
        <p:nvGrpSpPr>
          <p:cNvPr id="11" name="组合 10"/>
          <p:cNvGrpSpPr/>
          <p:nvPr/>
        </p:nvGrpSpPr>
        <p:grpSpPr>
          <a:xfrm>
            <a:off x="1056194" y="1213458"/>
            <a:ext cx="2075647" cy="2080525"/>
            <a:chOff x="2057536" y="1194444"/>
            <a:chExt cx="2075647" cy="2080525"/>
          </a:xfrm>
        </p:grpSpPr>
        <p:sp>
          <p:nvSpPr>
            <p:cNvPr id="12"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92D05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13" name="Oval 9"/>
            <p:cNvSpPr>
              <a:spLocks noChangeArrowheads="1"/>
            </p:cNvSpPr>
            <p:nvPr/>
          </p:nvSpPr>
          <p:spPr bwMode="auto">
            <a:xfrm>
              <a:off x="2404813" y="1544314"/>
              <a:ext cx="1378422" cy="1378114"/>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rPr>
                <a:t>单击此处添加文本</a:t>
              </a:r>
              <a:endParaRPr kumimoji="0" lang="en-US" sz="14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endParaRPr>
            </a:p>
          </p:txBody>
        </p:sp>
      </p:grpSp>
      <p:sp>
        <p:nvSpPr>
          <p:cNvPr id="14" name="Freeform 10"/>
          <p:cNvSpPr/>
          <p:nvPr/>
        </p:nvSpPr>
        <p:spPr bwMode="auto">
          <a:xfrm>
            <a:off x="1660313" y="4052507"/>
            <a:ext cx="4923317" cy="339187"/>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92D050"/>
          </a:solidFill>
          <a:ln w="9525" cap="rnd">
            <a:solidFill>
              <a:srgbClr val="E6E6E6"/>
            </a:solidFill>
            <a:prstDash val="solid"/>
            <a:round/>
          </a:ln>
        </p:spPr>
        <p:txBody>
          <a:bodyPr vert="eaVert" lIns="91428" tIns="45714" rIns="91428" bIns="4571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base">
              <a:spcBef>
                <a:spcPct val="0"/>
              </a:spcBef>
              <a:spcAft>
                <a:spcPct val="0"/>
              </a:spcAft>
              <a:defRPr/>
            </a:pPr>
            <a:endParaRPr 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15" name="TextBox 53"/>
          <p:cNvSpPr txBox="1">
            <a:spLocks noChangeArrowheads="1"/>
          </p:cNvSpPr>
          <p:nvPr/>
        </p:nvSpPr>
        <p:spPr bwMode="auto">
          <a:xfrm>
            <a:off x="1115616" y="843558"/>
            <a:ext cx="1728238" cy="31291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en-US" sz="1400" b="1" kern="0" dirty="0">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latin typeface="Arial" panose="020B0604020202020204" pitchFamily="34" charset="0"/>
              <a:ea typeface="宋体" panose="02010600030101010101" pitchFamily="2" charset="-122"/>
              <a:cs typeface="宋体" panose="02010600030101010101" pitchFamily="2" charset="-122"/>
            </a:endParaRPr>
          </a:p>
        </p:txBody>
      </p:sp>
      <p:sp>
        <p:nvSpPr>
          <p:cNvPr id="16" name="TextBox 53"/>
          <p:cNvSpPr txBox="1">
            <a:spLocks noChangeArrowheads="1"/>
          </p:cNvSpPr>
          <p:nvPr/>
        </p:nvSpPr>
        <p:spPr bwMode="auto">
          <a:xfrm>
            <a:off x="3347865" y="1079327"/>
            <a:ext cx="1728238" cy="31291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en-US" sz="1400" b="1" kern="0" dirty="0">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latin typeface="Arial" panose="020B0604020202020204" pitchFamily="34" charset="0"/>
              <a:ea typeface="宋体" panose="02010600030101010101" pitchFamily="2" charset="-122"/>
              <a:cs typeface="宋体" panose="02010600030101010101" pitchFamily="2" charset="-122"/>
            </a:endParaRPr>
          </a:p>
        </p:txBody>
      </p:sp>
      <p:sp>
        <p:nvSpPr>
          <p:cNvPr id="17" name="TextBox 53"/>
          <p:cNvSpPr txBox="1">
            <a:spLocks noChangeArrowheads="1"/>
          </p:cNvSpPr>
          <p:nvPr/>
        </p:nvSpPr>
        <p:spPr bwMode="auto">
          <a:xfrm>
            <a:off x="6876256" y="1419622"/>
            <a:ext cx="1512168" cy="31291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en-US" sz="1400" b="1" kern="0" dirty="0">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latin typeface="Arial" panose="020B0604020202020204" pitchFamily="34" charset="0"/>
              <a:ea typeface="宋体" panose="02010600030101010101" pitchFamily="2" charset="-122"/>
              <a:cs typeface="宋体" panose="02010600030101010101" pitchFamily="2" charset="-122"/>
            </a:endParaRPr>
          </a:p>
        </p:txBody>
      </p:sp>
      <p:grpSp>
        <p:nvGrpSpPr>
          <p:cNvPr id="18" name="组合 17"/>
          <p:cNvGrpSpPr/>
          <p:nvPr/>
        </p:nvGrpSpPr>
        <p:grpSpPr>
          <a:xfrm>
            <a:off x="6804248" y="1867522"/>
            <a:ext cx="1656184" cy="1660076"/>
            <a:chOff x="2057536" y="1194444"/>
            <a:chExt cx="2075647" cy="2080525"/>
          </a:xfrm>
        </p:grpSpPr>
        <p:sp>
          <p:nvSpPr>
            <p:cNvPr id="19"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92D050"/>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20" name="Oval 9"/>
            <p:cNvSpPr>
              <a:spLocks noChangeArrowheads="1"/>
            </p:cNvSpPr>
            <p:nvPr/>
          </p:nvSpPr>
          <p:spPr bwMode="auto">
            <a:xfrm>
              <a:off x="2404813" y="1544314"/>
              <a:ext cx="1378422" cy="1378114"/>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rPr>
                <a:t>单击此处添加文本</a:t>
              </a:r>
              <a:endParaRPr kumimoji="0" lang="en-US" sz="14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14:window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4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6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10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p:tgtEl>
                                          <p:spTgt spid="14"/>
                                        </p:tgtEl>
                                        <p:attrNameLst>
                                          <p:attrName>ppt_x</p:attrName>
                                        </p:attrNameLst>
                                      </p:cBhvr>
                                      <p:tavLst>
                                        <p:tav tm="0">
                                          <p:val>
                                            <p:strVal val="#ppt_x-#ppt_w*1.125000"/>
                                          </p:val>
                                        </p:tav>
                                        <p:tav tm="100000">
                                          <p:val>
                                            <p:strVal val="#ppt_x"/>
                                          </p:val>
                                        </p:tav>
                                      </p:tavLst>
                                    </p:anim>
                                    <p:animEffect transition="in" filter="wipe(right)">
                                      <p:cBhvr>
                                        <p:cTn id="21" dur="500"/>
                                        <p:tgtEl>
                                          <p:spTgt spid="14"/>
                                        </p:tgtEl>
                                      </p:cBhvr>
                                    </p:animEffect>
                                  </p:childTnLst>
                                </p:cTn>
                              </p:par>
                            </p:childTnLst>
                          </p:cTn>
                        </p:par>
                        <p:par>
                          <p:cTn id="22" fill="hold">
                            <p:stCondLst>
                              <p:cond delay="1000"/>
                            </p:stCondLst>
                            <p:childTnLst>
                              <p:par>
                                <p:cTn id="23" presetID="8" presetClass="emph" presetSubtype="0" fill="hold" nodeType="afterEffect">
                                  <p:stCondLst>
                                    <p:cond delay="0"/>
                                  </p:stCondLst>
                                  <p:childTnLst>
                                    <p:animRot by="21600000">
                                      <p:cBhvr>
                                        <p:cTn id="24" dur="2000" fill="hold"/>
                                        <p:tgtEl>
                                          <p:spTgt spid="5"/>
                                        </p:tgtEl>
                                        <p:attrNameLst>
                                          <p:attrName>r</p:attrName>
                                        </p:attrNameLst>
                                      </p:cBhvr>
                                    </p:animRot>
                                  </p:childTnLst>
                                </p:cTn>
                              </p:par>
                              <p:par>
                                <p:cTn id="25" presetID="8" presetClass="emph" presetSubtype="0" fill="hold" nodeType="withEffect">
                                  <p:stCondLst>
                                    <p:cond delay="0"/>
                                  </p:stCondLst>
                                  <p:childTnLst>
                                    <p:animRot by="21600000">
                                      <p:cBhvr>
                                        <p:cTn id="26" dur="1500" fill="hold"/>
                                        <p:tgtEl>
                                          <p:spTgt spid="11"/>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8"/>
                                        </p:tgtEl>
                                        <p:attrNameLst>
                                          <p:attrName>r</p:attrName>
                                        </p:attrNameLst>
                                      </p:cBhvr>
                                    </p:animRot>
                                  </p:childTnLst>
                                </p:cTn>
                              </p:par>
                              <p:par>
                                <p:cTn id="29" presetID="8" presetClass="emph" presetSubtype="0" fill="hold" nodeType="withEffect">
                                  <p:stCondLst>
                                    <p:cond delay="0"/>
                                  </p:stCondLst>
                                  <p:childTnLst>
                                    <p:animRot by="21600000">
                                      <p:cBhvr>
                                        <p:cTn id="30" dur="1500" fill="hold"/>
                                        <p:tgtEl>
                                          <p:spTgt spid="18"/>
                                        </p:tgtEl>
                                        <p:attrNameLst>
                                          <p:attrName>r</p:attrName>
                                        </p:attrNameLst>
                                      </p:cBhvr>
                                    </p:animRot>
                                  </p:childTnLst>
                                </p:cTn>
                              </p:par>
                              <p:par>
                                <p:cTn id="31" presetID="42" presetClass="entr" presetSubtype="0" fill="hold" grpId="0" nodeType="withEffect">
                                  <p:stCondLst>
                                    <p:cond delay="6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strVal val="#ppt_x"/>
                                          </p:val>
                                        </p:tav>
                                        <p:tav tm="100000">
                                          <p:val>
                                            <p:strVal val="#ppt_x"/>
                                          </p:val>
                                        </p:tav>
                                      </p:tavLst>
                                    </p:anim>
                                    <p:anim calcmode="lin" valueType="num">
                                      <p:cBhvr>
                                        <p:cTn id="35" dur="5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10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anim calcmode="lin" valueType="num">
                                      <p:cBhvr>
                                        <p:cTn id="39" dur="500" fill="hold"/>
                                        <p:tgtEl>
                                          <p:spTgt spid="16"/>
                                        </p:tgtEl>
                                        <p:attrNameLst>
                                          <p:attrName>ppt_x</p:attrName>
                                        </p:attrNameLst>
                                      </p:cBhvr>
                                      <p:tavLst>
                                        <p:tav tm="0">
                                          <p:val>
                                            <p:strVal val="#ppt_x"/>
                                          </p:val>
                                        </p:tav>
                                        <p:tav tm="100000">
                                          <p:val>
                                            <p:strVal val="#ppt_x"/>
                                          </p:val>
                                        </p:tav>
                                      </p:tavLst>
                                    </p:anim>
                                    <p:anim calcmode="lin" valueType="num">
                                      <p:cBhvr>
                                        <p:cTn id="40" dur="500" fill="hold"/>
                                        <p:tgtEl>
                                          <p:spTgt spid="1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3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anim calcmode="lin" valueType="num">
                                      <p:cBhvr>
                                        <p:cTn id="44" dur="500" fill="hold"/>
                                        <p:tgtEl>
                                          <p:spTgt spid="17"/>
                                        </p:tgtEl>
                                        <p:attrNameLst>
                                          <p:attrName>ppt_x</p:attrName>
                                        </p:attrNameLst>
                                      </p:cBhvr>
                                      <p:tavLst>
                                        <p:tav tm="0">
                                          <p:val>
                                            <p:strVal val="#ppt_x"/>
                                          </p:val>
                                        </p:tav>
                                        <p:tav tm="100000">
                                          <p:val>
                                            <p:strVal val="#ppt_x"/>
                                          </p:val>
                                        </p:tav>
                                      </p:tavLst>
                                    </p:anim>
                                    <p:anim calcmode="lin" valueType="num">
                                      <p:cBhvr>
                                        <p:cTn id="45"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931836" y="1400277"/>
            <a:ext cx="1352926" cy="1352926"/>
            <a:chOff x="1003844" y="1472285"/>
            <a:chExt cx="1352926" cy="1352926"/>
          </a:xfrm>
          <a:solidFill>
            <a:srgbClr val="92D050"/>
          </a:solidFill>
        </p:grpSpPr>
        <p:sp>
          <p:nvSpPr>
            <p:cNvPr id="6" name="泪滴形 24"/>
            <p:cNvSpPr/>
            <p:nvPr/>
          </p:nvSpPr>
          <p:spPr bwMode="auto">
            <a:xfrm rot="10800000" flipH="1">
              <a:off x="1003844" y="1472285"/>
              <a:ext cx="1352926" cy="1352926"/>
            </a:xfrm>
            <a:custGeom>
              <a:avLst/>
              <a:gdLst>
                <a:gd name="T0" fmla="*/ 679134 w 1680168"/>
                <a:gd name="T1" fmla="*/ 1503514 h 1680168"/>
                <a:gd name="T2" fmla="*/ 176653 w 1680168"/>
                <a:gd name="T3" fmla="*/ 1001034 h 1680168"/>
                <a:gd name="T4" fmla="*/ 679134 w 1680168"/>
                <a:gd name="T5" fmla="*/ 498554 h 1680168"/>
                <a:gd name="T6" fmla="*/ 1181615 w 1680168"/>
                <a:gd name="T7" fmla="*/ 1001034 h 1680168"/>
                <a:gd name="T8" fmla="*/ 679134 w 1680168"/>
                <a:gd name="T9" fmla="*/ 1503514 h 1680168"/>
                <a:gd name="T10" fmla="*/ 840084 w 1680168"/>
                <a:gd name="T11" fmla="*/ 1680168 h 1680168"/>
                <a:gd name="T12" fmla="*/ 1680168 w 1680168"/>
                <a:gd name="T13" fmla="*/ 840084 h 1680168"/>
                <a:gd name="T14" fmla="*/ 1680168 w 1680168"/>
                <a:gd name="T15" fmla="*/ 0 h 1680168"/>
                <a:gd name="T16" fmla="*/ 840084 w 1680168"/>
                <a:gd name="T17" fmla="*/ 0 h 1680168"/>
                <a:gd name="T18" fmla="*/ 0 w 1680168"/>
                <a:gd name="T19" fmla="*/ 840084 h 1680168"/>
                <a:gd name="T20" fmla="*/ 840084 w 1680168"/>
                <a:gd name="T21" fmla="*/ 1680168 h 1680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grp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effectLst/>
                <a:uLnTx/>
                <a:uFillTx/>
                <a:latin typeface="微软雅黑" panose="020B0503020204020204" pitchFamily="34" charset="-122"/>
                <a:ea typeface="微软雅黑" panose="020B0503020204020204" pitchFamily="34" charset="-122"/>
              </a:endParaRPr>
            </a:p>
          </p:txBody>
        </p:sp>
        <p:sp>
          <p:nvSpPr>
            <p:cNvPr id="7" name="TextBox 6"/>
            <p:cNvSpPr txBox="1"/>
            <p:nvPr/>
          </p:nvSpPr>
          <p:spPr>
            <a:xfrm>
              <a:off x="1202218" y="1811239"/>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a:latin typeface="微软雅黑" panose="020B0503020204020204" pitchFamily="34" charset="-122"/>
                  <a:ea typeface="微软雅黑" panose="020B0503020204020204" pitchFamily="34" charset="-122"/>
                </a:rPr>
                <a:t>3</a:t>
              </a:r>
              <a:r>
                <a:rPr kumimoji="0" lang="en-US" altLang="zh-CN" sz="24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5%</a:t>
              </a:r>
              <a:endParaRPr kumimoji="0" lang="zh-CN" altLang="en-US"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755576" y="2788718"/>
            <a:ext cx="1512620" cy="1513898"/>
            <a:chOff x="827584" y="2860726"/>
            <a:chExt cx="1512620" cy="1513898"/>
          </a:xfrm>
          <a:solidFill>
            <a:srgbClr val="92D050"/>
          </a:solidFill>
        </p:grpSpPr>
        <p:sp>
          <p:nvSpPr>
            <p:cNvPr id="9" name="泪滴形 38"/>
            <p:cNvSpPr/>
            <p:nvPr/>
          </p:nvSpPr>
          <p:spPr bwMode="auto">
            <a:xfrm>
              <a:off x="827584" y="2860726"/>
              <a:ext cx="1512620" cy="1513898"/>
            </a:xfrm>
            <a:custGeom>
              <a:avLst/>
              <a:gdLst>
                <a:gd name="T0" fmla="*/ 811275 w 1879944"/>
                <a:gd name="T1" fmla="*/ 455670 h 1880638"/>
                <a:gd name="T2" fmla="*/ 198108 w 1879944"/>
                <a:gd name="T3" fmla="*/ 1069063 h 1880638"/>
                <a:gd name="T4" fmla="*/ 811275 w 1879944"/>
                <a:gd name="T5" fmla="*/ 1682456 h 1880638"/>
                <a:gd name="T6" fmla="*/ 1424442 w 1879944"/>
                <a:gd name="T7" fmla="*/ 1069063 h 1880638"/>
                <a:gd name="T8" fmla="*/ 811275 w 1879944"/>
                <a:gd name="T9" fmla="*/ 455670 h 1880638"/>
                <a:gd name="T10" fmla="*/ 939973 w 1879944"/>
                <a:gd name="T11" fmla="*/ 0 h 1880638"/>
                <a:gd name="T12" fmla="*/ 1879944 w 1879944"/>
                <a:gd name="T13" fmla="*/ 0 h 1880638"/>
                <a:gd name="T14" fmla="*/ 1879944 w 1879944"/>
                <a:gd name="T15" fmla="*/ 940319 h 1880638"/>
                <a:gd name="T16" fmla="*/ 939972 w 1879944"/>
                <a:gd name="T17" fmla="*/ 1880638 h 1880638"/>
                <a:gd name="T18" fmla="*/ 0 w 1879944"/>
                <a:gd name="T19" fmla="*/ 940319 h 1880638"/>
                <a:gd name="T20" fmla="*/ 1 w 1879944"/>
                <a:gd name="T21" fmla="*/ 940319 h 1880638"/>
                <a:gd name="T22" fmla="*/ 939973 w 1879944"/>
                <a:gd name="T23" fmla="*/ 0 h 1880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grp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10" name="TextBox 9"/>
            <p:cNvSpPr txBox="1"/>
            <p:nvPr/>
          </p:nvSpPr>
          <p:spPr>
            <a:xfrm>
              <a:off x="1115616" y="3493517"/>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smtClean="0">
                  <a:latin typeface="微软雅黑" panose="020B0503020204020204" pitchFamily="34" charset="-122"/>
                  <a:ea typeface="微软雅黑" panose="020B0503020204020204" pitchFamily="34" charset="-122"/>
                </a:rPr>
                <a:t>50</a:t>
              </a:r>
              <a:r>
                <a:rPr kumimoji="0" lang="en-US" altLang="zh-CN" sz="24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a:t>
              </a:r>
              <a:endParaRPr kumimoji="0" lang="zh-CN" altLang="en-US"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2303115" y="1186926"/>
            <a:ext cx="1567555" cy="1566277"/>
            <a:chOff x="2375123" y="1258934"/>
            <a:chExt cx="1567555" cy="1566277"/>
          </a:xfrm>
          <a:solidFill>
            <a:srgbClr val="92D050"/>
          </a:solidFill>
        </p:grpSpPr>
        <p:sp>
          <p:nvSpPr>
            <p:cNvPr id="12" name="泪滴形 34"/>
            <p:cNvSpPr/>
            <p:nvPr/>
          </p:nvSpPr>
          <p:spPr bwMode="auto">
            <a:xfrm rot="16200000" flipH="1">
              <a:off x="2375762" y="1258295"/>
              <a:ext cx="1566277" cy="1567555"/>
            </a:xfrm>
            <a:custGeom>
              <a:avLst/>
              <a:gdLst>
                <a:gd name="T0" fmla="*/ 205247 w 1947680"/>
                <a:gd name="T1" fmla="*/ 1146936 h 1946960"/>
                <a:gd name="T2" fmla="*/ 800320 w 1947680"/>
                <a:gd name="T3" fmla="*/ 552082 h 1946960"/>
                <a:gd name="T4" fmla="*/ 1395393 w 1947680"/>
                <a:gd name="T5" fmla="*/ 1146936 h 1946960"/>
                <a:gd name="T6" fmla="*/ 800320 w 1947680"/>
                <a:gd name="T7" fmla="*/ 1741790 h 1946960"/>
                <a:gd name="T8" fmla="*/ 205247 w 1947680"/>
                <a:gd name="T9" fmla="*/ 1146936 h 1946960"/>
                <a:gd name="T10" fmla="*/ 0 w 1947680"/>
                <a:gd name="T11" fmla="*/ 973480 h 1946960"/>
                <a:gd name="T12" fmla="*/ 973840 w 1947680"/>
                <a:gd name="T13" fmla="*/ 1946960 h 1946960"/>
                <a:gd name="T14" fmla="*/ 1947680 w 1947680"/>
                <a:gd name="T15" fmla="*/ 973480 h 1946960"/>
                <a:gd name="T16" fmla="*/ 1947680 w 1947680"/>
                <a:gd name="T17" fmla="*/ 0 h 1946960"/>
                <a:gd name="T18" fmla="*/ 973841 w 1947680"/>
                <a:gd name="T19" fmla="*/ 0 h 1946960"/>
                <a:gd name="T20" fmla="*/ 1 w 1947680"/>
                <a:gd name="T21" fmla="*/ 973480 h 1946960"/>
                <a:gd name="T22" fmla="*/ 0 w 1947680"/>
                <a:gd name="T23" fmla="*/ 973480 h 1946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grp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effectLst/>
                <a:uLnTx/>
                <a:uFillTx/>
                <a:latin typeface="微软雅黑" panose="020B0503020204020204" pitchFamily="34" charset="-122"/>
                <a:ea typeface="微软雅黑" panose="020B0503020204020204" pitchFamily="34" charset="-122"/>
              </a:endParaRPr>
            </a:p>
          </p:txBody>
        </p:sp>
        <p:sp>
          <p:nvSpPr>
            <p:cNvPr id="13" name="TextBox 12"/>
            <p:cNvSpPr txBox="1"/>
            <p:nvPr/>
          </p:nvSpPr>
          <p:spPr>
            <a:xfrm>
              <a:off x="2915816" y="1697812"/>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smtClean="0">
                  <a:latin typeface="微软雅黑" panose="020B0503020204020204" pitchFamily="34" charset="-122"/>
                  <a:ea typeface="微软雅黑" panose="020B0503020204020204" pitchFamily="34" charset="-122"/>
                </a:rPr>
                <a:t>50</a:t>
              </a:r>
              <a:r>
                <a:rPr kumimoji="0" lang="en-US" altLang="zh-CN" sz="24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a:t>
              </a:r>
              <a:endParaRPr kumimoji="0" lang="zh-CN" altLang="en-US"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304059" y="2788718"/>
            <a:ext cx="1727248" cy="1727248"/>
            <a:chOff x="2376067" y="2860726"/>
            <a:chExt cx="1727248" cy="1727248"/>
          </a:xfrm>
          <a:solidFill>
            <a:srgbClr val="92D050"/>
          </a:solidFill>
        </p:grpSpPr>
        <p:sp>
          <p:nvSpPr>
            <p:cNvPr id="15" name="泪滴形 36"/>
            <p:cNvSpPr/>
            <p:nvPr/>
          </p:nvSpPr>
          <p:spPr bwMode="auto">
            <a:xfrm flipH="1">
              <a:off x="2376067" y="2860726"/>
              <a:ext cx="1727248" cy="1727248"/>
            </a:xfrm>
            <a:custGeom>
              <a:avLst/>
              <a:gdLst>
                <a:gd name="T0" fmla="*/ 875297 w 2146050"/>
                <a:gd name="T1" fmla="*/ 621837 h 2146844"/>
                <a:gd name="T2" fmla="*/ 1524443 w 2146050"/>
                <a:gd name="T3" fmla="*/ 1271223 h 2146844"/>
                <a:gd name="T4" fmla="*/ 875297 w 2146050"/>
                <a:gd name="T5" fmla="*/ 1920609 h 2146844"/>
                <a:gd name="T6" fmla="*/ 226151 w 2146050"/>
                <a:gd name="T7" fmla="*/ 1271223 h 2146844"/>
                <a:gd name="T8" fmla="*/ 875297 w 2146050"/>
                <a:gd name="T9" fmla="*/ 621837 h 2146844"/>
                <a:gd name="T10" fmla="*/ 2146050 w 2146050"/>
                <a:gd name="T11" fmla="*/ 0 h 2146844"/>
                <a:gd name="T12" fmla="*/ 1073025 w 2146050"/>
                <a:gd name="T13" fmla="*/ 0 h 2146844"/>
                <a:gd name="T14" fmla="*/ 0 w 2146050"/>
                <a:gd name="T15" fmla="*/ 1073422 h 2146844"/>
                <a:gd name="T16" fmla="*/ 1073025 w 2146050"/>
                <a:gd name="T17" fmla="*/ 2146844 h 2146844"/>
                <a:gd name="T18" fmla="*/ 2146050 w 2146050"/>
                <a:gd name="T19" fmla="*/ 1073422 h 2146844"/>
                <a:gd name="T20" fmla="*/ 2146050 w 2146050"/>
                <a:gd name="T21" fmla="*/ 0 h 214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grp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16" name="TextBox 15"/>
            <p:cNvSpPr txBox="1"/>
            <p:nvPr/>
          </p:nvSpPr>
          <p:spPr>
            <a:xfrm>
              <a:off x="2962059" y="3651870"/>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smtClean="0">
                  <a:latin typeface="微软雅黑" panose="020B0503020204020204" pitchFamily="34" charset="-122"/>
                  <a:ea typeface="微软雅黑" panose="020B0503020204020204" pitchFamily="34" charset="-122"/>
                </a:rPr>
                <a:t>80</a:t>
              </a:r>
              <a:r>
                <a:rPr kumimoji="0" lang="en-US" altLang="zh-CN" sz="24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a:t>
              </a:r>
              <a:endParaRPr kumimoji="0" lang="zh-CN" altLang="en-US"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594941" y="1460844"/>
            <a:ext cx="501650" cy="506412"/>
            <a:chOff x="4929188" y="1303338"/>
            <a:chExt cx="501650" cy="506412"/>
          </a:xfrm>
          <a:solidFill>
            <a:srgbClr val="92D050"/>
          </a:solidFill>
        </p:grpSpPr>
        <p:sp>
          <p:nvSpPr>
            <p:cNvPr id="18" name="Freeform 6"/>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9" name="Freeform 7"/>
            <p:cNvSpPr/>
            <p:nvPr/>
          </p:nvSpPr>
          <p:spPr bwMode="auto">
            <a:xfrm>
              <a:off x="4995863" y="1358900"/>
              <a:ext cx="371475" cy="206375"/>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0" name="Freeform 8"/>
            <p:cNvSpPr/>
            <p:nvPr/>
          </p:nvSpPr>
          <p:spPr bwMode="auto">
            <a:xfrm>
              <a:off x="5056188" y="1446213"/>
              <a:ext cx="255588" cy="26511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590178" y="2213763"/>
            <a:ext cx="506413" cy="506412"/>
            <a:chOff x="1339850" y="2163763"/>
            <a:chExt cx="506413" cy="506412"/>
          </a:xfrm>
          <a:solidFill>
            <a:srgbClr val="92D050"/>
          </a:solidFill>
        </p:grpSpPr>
        <p:sp>
          <p:nvSpPr>
            <p:cNvPr id="22" name="Freeform 13"/>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3" name="Freeform 14"/>
            <p:cNvSpPr/>
            <p:nvPr/>
          </p:nvSpPr>
          <p:spPr bwMode="auto">
            <a:xfrm>
              <a:off x="1500188" y="2276475"/>
              <a:ext cx="176213" cy="104775"/>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4" name="Freeform 15"/>
            <p:cNvSpPr>
              <a:spLocks noEditPoints="1"/>
            </p:cNvSpPr>
            <p:nvPr/>
          </p:nvSpPr>
          <p:spPr bwMode="auto">
            <a:xfrm>
              <a:off x="1447800" y="2276475"/>
              <a:ext cx="288925" cy="277812"/>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5" name="Oval 16"/>
            <p:cNvSpPr>
              <a:spLocks noChangeArrowheads="1"/>
            </p:cNvSpPr>
            <p:nvPr/>
          </p:nvSpPr>
          <p:spPr bwMode="auto">
            <a:xfrm>
              <a:off x="1549400" y="2419350"/>
              <a:ext cx="82550"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594941" y="2966682"/>
            <a:ext cx="501650" cy="506413"/>
            <a:chOff x="5093055" y="2766720"/>
            <a:chExt cx="501650" cy="506413"/>
          </a:xfrm>
          <a:solidFill>
            <a:srgbClr val="92D050"/>
          </a:solidFill>
        </p:grpSpPr>
        <p:sp>
          <p:nvSpPr>
            <p:cNvPr id="27" name="Freeform 21"/>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8" name="Oval 22"/>
            <p:cNvSpPr>
              <a:spLocks noChangeArrowheads="1"/>
            </p:cNvSpPr>
            <p:nvPr/>
          </p:nvSpPr>
          <p:spPr bwMode="auto">
            <a:xfrm>
              <a:off x="5201005" y="3069933"/>
              <a:ext cx="98425" cy="984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9" name="Freeform 23"/>
            <p:cNvSpPr/>
            <p:nvPr/>
          </p:nvSpPr>
          <p:spPr bwMode="auto">
            <a:xfrm>
              <a:off x="5212118" y="2969920"/>
              <a:ext cx="180975" cy="179388"/>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30" name="Freeform 24"/>
            <p:cNvSpPr/>
            <p:nvPr/>
          </p:nvSpPr>
          <p:spPr bwMode="auto">
            <a:xfrm>
              <a:off x="5212118" y="2871495"/>
              <a:ext cx="277813" cy="277813"/>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4590178" y="3719603"/>
            <a:ext cx="506413" cy="506412"/>
            <a:chOff x="6137274" y="1900165"/>
            <a:chExt cx="506413" cy="506412"/>
          </a:xfrm>
          <a:solidFill>
            <a:srgbClr val="92D050"/>
          </a:solidFill>
        </p:grpSpPr>
        <p:sp>
          <p:nvSpPr>
            <p:cNvPr id="32" name="Freeform 29"/>
            <p:cNvSpPr/>
            <p:nvPr/>
          </p:nvSpPr>
          <p:spPr bwMode="auto">
            <a:xfrm>
              <a:off x="6137274" y="1900165"/>
              <a:ext cx="506413" cy="506412"/>
            </a:xfrm>
            <a:custGeom>
              <a:avLst/>
              <a:gdLst>
                <a:gd name="T0" fmla="*/ 135 w 135"/>
                <a:gd name="T1" fmla="*/ 36 h 135"/>
                <a:gd name="T2" fmla="*/ 135 w 135"/>
                <a:gd name="T3" fmla="*/ 98 h 135"/>
                <a:gd name="T4" fmla="*/ 98 w 135"/>
                <a:gd name="T5" fmla="*/ 135 h 135"/>
                <a:gd name="T6" fmla="*/ 36 w 135"/>
                <a:gd name="T7" fmla="*/ 135 h 135"/>
                <a:gd name="T8" fmla="*/ 0 w 135"/>
                <a:gd name="T9" fmla="*/ 98 h 135"/>
                <a:gd name="T10" fmla="*/ 0 w 135"/>
                <a:gd name="T11" fmla="*/ 36 h 135"/>
                <a:gd name="T12" fmla="*/ 36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33" name="Freeform 30"/>
            <p:cNvSpPr>
              <a:spLocks noEditPoints="1"/>
            </p:cNvSpPr>
            <p:nvPr/>
          </p:nvSpPr>
          <p:spPr bwMode="auto">
            <a:xfrm>
              <a:off x="6208712" y="1979540"/>
              <a:ext cx="327025" cy="325437"/>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sp>
        <p:nvSpPr>
          <p:cNvPr id="34" name="Text Box 11"/>
          <p:cNvSpPr txBox="1">
            <a:spLocks noChangeArrowheads="1"/>
          </p:cNvSpPr>
          <p:nvPr/>
        </p:nvSpPr>
        <p:spPr bwMode="auto">
          <a:xfrm>
            <a:off x="5240652" y="1387073"/>
            <a:ext cx="3435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dirty="0" smtClean="0">
                <a:solidFill>
                  <a:srgbClr val="000000"/>
                </a:solidFill>
                <a:latin typeface="微软雅黑" panose="020B0503020204020204" pitchFamily="34" charset="-122"/>
                <a:ea typeface="微软雅黑" panose="020B0503020204020204" pitchFamily="34" charset="-122"/>
              </a:rPr>
              <a:t>点击添加文字内容  点击</a:t>
            </a:r>
            <a:r>
              <a:rPr lang="zh-CN" altLang="en-US" sz="1000" dirty="0">
                <a:solidFill>
                  <a:srgbClr val="000000"/>
                </a:solidFill>
                <a:latin typeface="微软雅黑" panose="020B0503020204020204" pitchFamily="34" charset="-122"/>
                <a:ea typeface="微软雅黑" panose="020B0503020204020204" pitchFamily="34" charset="-122"/>
              </a:rPr>
              <a:t>添加文字</a:t>
            </a:r>
            <a:r>
              <a:rPr lang="zh-CN" altLang="en-US" sz="1000" dirty="0" smtClean="0">
                <a:solidFill>
                  <a:srgbClr val="000000"/>
                </a:solidFill>
                <a:latin typeface="微软雅黑" panose="020B0503020204020204" pitchFamily="34" charset="-122"/>
                <a:ea typeface="微软雅黑" panose="020B0503020204020204" pitchFamily="34" charset="-122"/>
              </a:rPr>
              <a:t>内容  点击</a:t>
            </a:r>
            <a:r>
              <a:rPr lang="zh-CN" altLang="en-US" sz="1000" dirty="0">
                <a:solidFill>
                  <a:srgbClr val="000000"/>
                </a:solidFill>
                <a:latin typeface="微软雅黑" panose="020B0503020204020204" pitchFamily="34" charset="-122"/>
                <a:ea typeface="微软雅黑" panose="020B0503020204020204" pitchFamily="34" charset="-122"/>
              </a:rPr>
              <a:t>添加文字</a:t>
            </a:r>
            <a:r>
              <a:rPr lang="zh-CN" altLang="en-US" sz="1000" dirty="0" smtClean="0">
                <a:solidFill>
                  <a:srgbClr val="000000"/>
                </a:solidFill>
                <a:latin typeface="微软雅黑" panose="020B0503020204020204" pitchFamily="34" charset="-122"/>
                <a:ea typeface="微软雅黑" panose="020B0503020204020204" pitchFamily="34" charset="-122"/>
              </a:rPr>
              <a:t>内容</a:t>
            </a:r>
            <a:endParaRPr lang="en-US" altLang="zh-CN" sz="1000" dirty="0" smtClean="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a:t>
            </a:r>
            <a:r>
              <a:rPr lang="zh-CN" altLang="en-US" sz="1000" dirty="0" smtClean="0">
                <a:solidFill>
                  <a:srgbClr val="000000"/>
                </a:solidFill>
                <a:latin typeface="微软雅黑" panose="020B0503020204020204" pitchFamily="34" charset="-122"/>
                <a:ea typeface="微软雅黑" panose="020B0503020204020204" pitchFamily="34" charset="-122"/>
              </a:rPr>
              <a:t>内容</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35" name="Text Box 11"/>
          <p:cNvSpPr txBox="1">
            <a:spLocks noChangeArrowheads="1"/>
          </p:cNvSpPr>
          <p:nvPr/>
        </p:nvSpPr>
        <p:spPr bwMode="auto">
          <a:xfrm>
            <a:off x="5240652" y="2172122"/>
            <a:ext cx="3435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36" name="Text Box 11"/>
          <p:cNvSpPr txBox="1">
            <a:spLocks noChangeArrowheads="1"/>
          </p:cNvSpPr>
          <p:nvPr/>
        </p:nvSpPr>
        <p:spPr bwMode="auto">
          <a:xfrm>
            <a:off x="5240652" y="2957171"/>
            <a:ext cx="3435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37" name="Text Box 11"/>
          <p:cNvSpPr txBox="1">
            <a:spLocks noChangeArrowheads="1"/>
          </p:cNvSpPr>
          <p:nvPr/>
        </p:nvSpPr>
        <p:spPr bwMode="auto">
          <a:xfrm>
            <a:off x="5240652" y="3742221"/>
            <a:ext cx="3435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666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decel="6660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300" fill="hold"/>
                                            <p:tgtEl>
                                              <p:spTgt spid="8"/>
                                            </p:tgtEl>
                                            <p:attrNameLst>
                                              <p:attrName>ppt_x</p:attrName>
                                            </p:attrNameLst>
                                          </p:cBhvr>
                                          <p:tavLst>
                                            <p:tav tm="0">
                                              <p:val>
                                                <p:strVal val="0-#ppt_w/2"/>
                                              </p:val>
                                            </p:tav>
                                            <p:tav tm="100000">
                                              <p:val>
                                                <p:strVal val="#ppt_x"/>
                                              </p:val>
                                            </p:tav>
                                          </p:tavLst>
                                        </p:anim>
                                        <p:anim calcmode="lin" valueType="num">
                                          <p:cBhvr additive="base">
                                            <p:cTn id="13" dur="3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decel="6660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300" fill="hold"/>
                                            <p:tgtEl>
                                              <p:spTgt spid="11"/>
                                            </p:tgtEl>
                                            <p:attrNameLst>
                                              <p:attrName>ppt_x</p:attrName>
                                            </p:attrNameLst>
                                          </p:cBhvr>
                                          <p:tavLst>
                                            <p:tav tm="0">
                                              <p:val>
                                                <p:strVal val="1+#ppt_w/2"/>
                                              </p:val>
                                            </p:tav>
                                            <p:tav tm="100000">
                                              <p:val>
                                                <p:strVal val="#ppt_x"/>
                                              </p:val>
                                            </p:tav>
                                          </p:tavLst>
                                        </p:anim>
                                        <p:anim calcmode="lin" valueType="num">
                                          <p:cBhvr additive="base">
                                            <p:cTn id="18" dur="30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decel="6660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300" fill="hold"/>
                                            <p:tgtEl>
                                              <p:spTgt spid="14"/>
                                            </p:tgtEl>
                                            <p:attrNameLst>
                                              <p:attrName>ppt_x</p:attrName>
                                            </p:attrNameLst>
                                          </p:cBhvr>
                                          <p:tavLst>
                                            <p:tav tm="0">
                                              <p:val>
                                                <p:strVal val="1+#ppt_w/2"/>
                                              </p:val>
                                            </p:tav>
                                            <p:tav tm="100000">
                                              <p:val>
                                                <p:strVal val="#ppt_x"/>
                                              </p:val>
                                            </p:tav>
                                          </p:tavLst>
                                        </p:anim>
                                        <p:anim calcmode="lin" valueType="num">
                                          <p:cBhvr additive="base">
                                            <p:cTn id="23" dur="3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2500"/>
                                </p:stCondLst>
                                <p:childTnLst>
                                  <p:par>
                                    <p:cTn id="46" presetID="2" presetClass="entr" presetSubtype="2" fill="hold" grpId="0" nodeType="afterEffect" p14:presetBounceEnd="53000">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14:bounceEnd="53000">
                                          <p:cBhvr additive="base">
                                            <p:cTn id="48" dur="300" fill="hold"/>
                                            <p:tgtEl>
                                              <p:spTgt spid="34"/>
                                            </p:tgtEl>
                                            <p:attrNameLst>
                                              <p:attrName>ppt_x</p:attrName>
                                            </p:attrNameLst>
                                          </p:cBhvr>
                                          <p:tavLst>
                                            <p:tav tm="0">
                                              <p:val>
                                                <p:strVal val="1+#ppt_w/2"/>
                                              </p:val>
                                            </p:tav>
                                            <p:tav tm="100000">
                                              <p:val>
                                                <p:strVal val="#ppt_x"/>
                                              </p:val>
                                            </p:tav>
                                          </p:tavLst>
                                        </p:anim>
                                        <p:anim calcmode="lin" valueType="num" p14:bounceEnd="53000">
                                          <p:cBhvr additive="base">
                                            <p:cTn id="49" dur="300" fill="hold"/>
                                            <p:tgtEl>
                                              <p:spTgt spid="34"/>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 presetClass="entr" presetSubtype="2" fill="hold" grpId="0" nodeType="afterEffect" p14:presetBounceEnd="53000">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14:bounceEnd="53000">
                                          <p:cBhvr additive="base">
                                            <p:cTn id="53" dur="300" fill="hold"/>
                                            <p:tgtEl>
                                              <p:spTgt spid="35"/>
                                            </p:tgtEl>
                                            <p:attrNameLst>
                                              <p:attrName>ppt_x</p:attrName>
                                            </p:attrNameLst>
                                          </p:cBhvr>
                                          <p:tavLst>
                                            <p:tav tm="0">
                                              <p:val>
                                                <p:strVal val="1+#ppt_w/2"/>
                                              </p:val>
                                            </p:tav>
                                            <p:tav tm="100000">
                                              <p:val>
                                                <p:strVal val="#ppt_x"/>
                                              </p:val>
                                            </p:tav>
                                          </p:tavLst>
                                        </p:anim>
                                        <p:anim calcmode="lin" valueType="num" p14:bounceEnd="53000">
                                          <p:cBhvr additive="base">
                                            <p:cTn id="54" dur="300" fill="hold"/>
                                            <p:tgtEl>
                                              <p:spTgt spid="35"/>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2" fill="hold" grpId="0" nodeType="afterEffect" p14:presetBounceEnd="53000">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14:bounceEnd="53000">
                                          <p:cBhvr additive="base">
                                            <p:cTn id="58" dur="300" fill="hold"/>
                                            <p:tgtEl>
                                              <p:spTgt spid="36"/>
                                            </p:tgtEl>
                                            <p:attrNameLst>
                                              <p:attrName>ppt_x</p:attrName>
                                            </p:attrNameLst>
                                          </p:cBhvr>
                                          <p:tavLst>
                                            <p:tav tm="0">
                                              <p:val>
                                                <p:strVal val="1+#ppt_w/2"/>
                                              </p:val>
                                            </p:tav>
                                            <p:tav tm="100000">
                                              <p:val>
                                                <p:strVal val="#ppt_x"/>
                                              </p:val>
                                            </p:tav>
                                          </p:tavLst>
                                        </p:anim>
                                        <p:anim calcmode="lin" valueType="num" p14:bounceEnd="53000">
                                          <p:cBhvr additive="base">
                                            <p:cTn id="59" dur="300" fill="hold"/>
                                            <p:tgtEl>
                                              <p:spTgt spid="36"/>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2" presetClass="entr" presetSubtype="2" fill="hold" grpId="0" nodeType="afterEffect" p14:presetBounceEnd="53000">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14:bounceEnd="53000">
                                          <p:cBhvr additive="base">
                                            <p:cTn id="63" dur="300" fill="hold"/>
                                            <p:tgtEl>
                                              <p:spTgt spid="37"/>
                                            </p:tgtEl>
                                            <p:attrNameLst>
                                              <p:attrName>ppt_x</p:attrName>
                                            </p:attrNameLst>
                                          </p:cBhvr>
                                          <p:tavLst>
                                            <p:tav tm="0">
                                              <p:val>
                                                <p:strVal val="1+#ppt_w/2"/>
                                              </p:val>
                                            </p:tav>
                                            <p:tav tm="100000">
                                              <p:val>
                                                <p:strVal val="#ppt_x"/>
                                              </p:val>
                                            </p:tav>
                                          </p:tavLst>
                                        </p:anim>
                                        <p:anim calcmode="lin" valueType="num" p14:bounceEnd="53000">
                                          <p:cBhvr additive="base">
                                            <p:cTn id="64" dur="3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666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decel="6660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300" fill="hold"/>
                                            <p:tgtEl>
                                              <p:spTgt spid="8"/>
                                            </p:tgtEl>
                                            <p:attrNameLst>
                                              <p:attrName>ppt_x</p:attrName>
                                            </p:attrNameLst>
                                          </p:cBhvr>
                                          <p:tavLst>
                                            <p:tav tm="0">
                                              <p:val>
                                                <p:strVal val="0-#ppt_w/2"/>
                                              </p:val>
                                            </p:tav>
                                            <p:tav tm="100000">
                                              <p:val>
                                                <p:strVal val="#ppt_x"/>
                                              </p:val>
                                            </p:tav>
                                          </p:tavLst>
                                        </p:anim>
                                        <p:anim calcmode="lin" valueType="num">
                                          <p:cBhvr additive="base">
                                            <p:cTn id="13" dur="3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decel="6660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300" fill="hold"/>
                                            <p:tgtEl>
                                              <p:spTgt spid="11"/>
                                            </p:tgtEl>
                                            <p:attrNameLst>
                                              <p:attrName>ppt_x</p:attrName>
                                            </p:attrNameLst>
                                          </p:cBhvr>
                                          <p:tavLst>
                                            <p:tav tm="0">
                                              <p:val>
                                                <p:strVal val="1+#ppt_w/2"/>
                                              </p:val>
                                            </p:tav>
                                            <p:tav tm="100000">
                                              <p:val>
                                                <p:strVal val="#ppt_x"/>
                                              </p:val>
                                            </p:tav>
                                          </p:tavLst>
                                        </p:anim>
                                        <p:anim calcmode="lin" valueType="num">
                                          <p:cBhvr additive="base">
                                            <p:cTn id="18" dur="30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decel="6660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300" fill="hold"/>
                                            <p:tgtEl>
                                              <p:spTgt spid="14"/>
                                            </p:tgtEl>
                                            <p:attrNameLst>
                                              <p:attrName>ppt_x</p:attrName>
                                            </p:attrNameLst>
                                          </p:cBhvr>
                                          <p:tavLst>
                                            <p:tav tm="0">
                                              <p:val>
                                                <p:strVal val="1+#ppt_w/2"/>
                                              </p:val>
                                            </p:tav>
                                            <p:tav tm="100000">
                                              <p:val>
                                                <p:strVal val="#ppt_x"/>
                                              </p:val>
                                            </p:tav>
                                          </p:tavLst>
                                        </p:anim>
                                        <p:anim calcmode="lin" valueType="num">
                                          <p:cBhvr additive="base">
                                            <p:cTn id="23" dur="3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2500"/>
                                </p:stCondLst>
                                <p:childTnLst>
                                  <p:par>
                                    <p:cTn id="46" presetID="2" presetClass="entr" presetSubtype="2"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300" fill="hold"/>
                                            <p:tgtEl>
                                              <p:spTgt spid="34"/>
                                            </p:tgtEl>
                                            <p:attrNameLst>
                                              <p:attrName>ppt_x</p:attrName>
                                            </p:attrNameLst>
                                          </p:cBhvr>
                                          <p:tavLst>
                                            <p:tav tm="0">
                                              <p:val>
                                                <p:strVal val="1+#ppt_w/2"/>
                                              </p:val>
                                            </p:tav>
                                            <p:tav tm="100000">
                                              <p:val>
                                                <p:strVal val="#ppt_x"/>
                                              </p:val>
                                            </p:tav>
                                          </p:tavLst>
                                        </p:anim>
                                        <p:anim calcmode="lin" valueType="num">
                                          <p:cBhvr additive="base">
                                            <p:cTn id="49" dur="300" fill="hold"/>
                                            <p:tgtEl>
                                              <p:spTgt spid="34"/>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 presetClass="entr" presetSubtype="2"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300" fill="hold"/>
                                            <p:tgtEl>
                                              <p:spTgt spid="35"/>
                                            </p:tgtEl>
                                            <p:attrNameLst>
                                              <p:attrName>ppt_x</p:attrName>
                                            </p:attrNameLst>
                                          </p:cBhvr>
                                          <p:tavLst>
                                            <p:tav tm="0">
                                              <p:val>
                                                <p:strVal val="1+#ppt_w/2"/>
                                              </p:val>
                                            </p:tav>
                                            <p:tav tm="100000">
                                              <p:val>
                                                <p:strVal val="#ppt_x"/>
                                              </p:val>
                                            </p:tav>
                                          </p:tavLst>
                                        </p:anim>
                                        <p:anim calcmode="lin" valueType="num">
                                          <p:cBhvr additive="base">
                                            <p:cTn id="54" dur="300" fill="hold"/>
                                            <p:tgtEl>
                                              <p:spTgt spid="35"/>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2"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additive="base">
                                            <p:cTn id="58" dur="300" fill="hold"/>
                                            <p:tgtEl>
                                              <p:spTgt spid="36"/>
                                            </p:tgtEl>
                                            <p:attrNameLst>
                                              <p:attrName>ppt_x</p:attrName>
                                            </p:attrNameLst>
                                          </p:cBhvr>
                                          <p:tavLst>
                                            <p:tav tm="0">
                                              <p:val>
                                                <p:strVal val="1+#ppt_w/2"/>
                                              </p:val>
                                            </p:tav>
                                            <p:tav tm="100000">
                                              <p:val>
                                                <p:strVal val="#ppt_x"/>
                                              </p:val>
                                            </p:tav>
                                          </p:tavLst>
                                        </p:anim>
                                        <p:anim calcmode="lin" valueType="num">
                                          <p:cBhvr additive="base">
                                            <p:cTn id="59" dur="300" fill="hold"/>
                                            <p:tgtEl>
                                              <p:spTgt spid="36"/>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2" presetClass="entr" presetSubtype="2"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300" fill="hold"/>
                                            <p:tgtEl>
                                              <p:spTgt spid="37"/>
                                            </p:tgtEl>
                                            <p:attrNameLst>
                                              <p:attrName>ppt_x</p:attrName>
                                            </p:attrNameLst>
                                          </p:cBhvr>
                                          <p:tavLst>
                                            <p:tav tm="0">
                                              <p:val>
                                                <p:strVal val="1+#ppt_w/2"/>
                                              </p:val>
                                            </p:tav>
                                            <p:tav tm="100000">
                                              <p:val>
                                                <p:strVal val="#ppt_x"/>
                                              </p:val>
                                            </p:tav>
                                          </p:tavLst>
                                        </p:anim>
                                        <p:anim calcmode="lin" valueType="num">
                                          <p:cBhvr additive="base">
                                            <p:cTn id="64" dur="3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0" y="2856007"/>
            <a:ext cx="1361332" cy="0"/>
          </a:xfrm>
          <a:prstGeom prst="line">
            <a:avLst/>
          </a:prstGeom>
          <a:noFill/>
          <a:ln w="12700" cap="flat" cmpd="sng" algn="ctr">
            <a:solidFill>
              <a:schemeClr val="bg1">
                <a:lumMod val="50000"/>
              </a:schemeClr>
            </a:solidFill>
            <a:prstDash val="solid"/>
          </a:ln>
          <a:effectLst/>
        </p:spPr>
      </p:cxnSp>
      <p:cxnSp>
        <p:nvCxnSpPr>
          <p:cNvPr id="6" name="直接连接符 5"/>
          <p:cNvCxnSpPr/>
          <p:nvPr/>
        </p:nvCxnSpPr>
        <p:spPr>
          <a:xfrm>
            <a:off x="2148916" y="2057216"/>
            <a:ext cx="1597582" cy="1597582"/>
          </a:xfrm>
          <a:prstGeom prst="line">
            <a:avLst/>
          </a:prstGeom>
          <a:noFill/>
          <a:ln w="12700" cap="flat" cmpd="sng" algn="ctr">
            <a:solidFill>
              <a:schemeClr val="bg1">
                <a:lumMod val="50000"/>
              </a:schemeClr>
            </a:solidFill>
            <a:prstDash val="solid"/>
          </a:ln>
          <a:effectLst/>
        </p:spPr>
      </p:cxnSp>
      <p:cxnSp>
        <p:nvCxnSpPr>
          <p:cNvPr id="7" name="直接连接符 6"/>
          <p:cNvCxnSpPr/>
          <p:nvPr/>
        </p:nvCxnSpPr>
        <p:spPr>
          <a:xfrm flipH="1">
            <a:off x="1357522" y="2057216"/>
            <a:ext cx="798792" cy="798791"/>
          </a:xfrm>
          <a:prstGeom prst="line">
            <a:avLst/>
          </a:prstGeom>
          <a:noFill/>
          <a:ln w="12700" cap="flat" cmpd="sng" algn="ctr">
            <a:solidFill>
              <a:schemeClr val="bg1">
                <a:lumMod val="50000"/>
              </a:schemeClr>
            </a:solidFill>
            <a:prstDash val="solid"/>
          </a:ln>
          <a:effectLst/>
        </p:spPr>
      </p:cxnSp>
      <p:cxnSp>
        <p:nvCxnSpPr>
          <p:cNvPr id="8" name="直接连接符 7"/>
          <p:cNvCxnSpPr/>
          <p:nvPr/>
        </p:nvCxnSpPr>
        <p:spPr>
          <a:xfrm flipV="1">
            <a:off x="6912512" y="2856007"/>
            <a:ext cx="798792" cy="798791"/>
          </a:xfrm>
          <a:prstGeom prst="line">
            <a:avLst/>
          </a:prstGeom>
          <a:noFill/>
          <a:ln w="12700" cap="flat" cmpd="sng" algn="ctr">
            <a:solidFill>
              <a:schemeClr val="bg1">
                <a:lumMod val="50000"/>
              </a:schemeClr>
            </a:solidFill>
            <a:prstDash val="solid"/>
          </a:ln>
          <a:effectLst/>
        </p:spPr>
      </p:cxnSp>
      <p:cxnSp>
        <p:nvCxnSpPr>
          <p:cNvPr id="9" name="直接连接符 8"/>
          <p:cNvCxnSpPr/>
          <p:nvPr/>
        </p:nvCxnSpPr>
        <p:spPr>
          <a:xfrm flipH="1">
            <a:off x="3737066" y="2057216"/>
            <a:ext cx="1597582" cy="1597582"/>
          </a:xfrm>
          <a:prstGeom prst="line">
            <a:avLst/>
          </a:prstGeom>
          <a:noFill/>
          <a:ln w="12700" cap="flat" cmpd="sng" algn="ctr">
            <a:solidFill>
              <a:schemeClr val="bg1">
                <a:lumMod val="50000"/>
              </a:schemeClr>
            </a:solidFill>
            <a:prstDash val="solid"/>
          </a:ln>
          <a:effectLst/>
        </p:spPr>
      </p:cxnSp>
      <p:cxnSp>
        <p:nvCxnSpPr>
          <p:cNvPr id="10" name="直接连接符 9"/>
          <p:cNvCxnSpPr/>
          <p:nvPr/>
        </p:nvCxnSpPr>
        <p:spPr>
          <a:xfrm>
            <a:off x="5324455" y="2057216"/>
            <a:ext cx="1597582" cy="1597582"/>
          </a:xfrm>
          <a:prstGeom prst="line">
            <a:avLst/>
          </a:prstGeom>
          <a:noFill/>
          <a:ln w="12700" cap="flat" cmpd="sng" algn="ctr">
            <a:solidFill>
              <a:schemeClr val="bg1">
                <a:lumMod val="50000"/>
              </a:schemeClr>
            </a:solidFill>
            <a:prstDash val="solid"/>
          </a:ln>
          <a:effectLst/>
        </p:spPr>
      </p:cxnSp>
      <p:sp>
        <p:nvSpPr>
          <p:cNvPr id="11" name="Rectangle 13" descr="FD1DDF730CE4456e89755B07FE1653D0# #Rectangle 13"/>
          <p:cNvSpPr>
            <a:spLocks noChangeArrowheads="1"/>
          </p:cNvSpPr>
          <p:nvPr/>
        </p:nvSpPr>
        <p:spPr bwMode="auto">
          <a:xfrm>
            <a:off x="1608084" y="4008135"/>
            <a:ext cx="159576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900" dirty="0" smtClean="0">
                <a:latin typeface="微软雅黑" panose="020B0503020204020204" pitchFamily="34" charset="-122"/>
                <a:ea typeface="微软雅黑" panose="020B0503020204020204" pitchFamily="34" charset="-122"/>
              </a:rPr>
              <a:t>单击此处添加简短说明，</a:t>
            </a:r>
            <a:endParaRPr lang="en-US" altLang="zh-CN" sz="900" dirty="0" smtClean="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smtClean="0">
                <a:latin typeface="微软雅黑" panose="020B0503020204020204" pitchFamily="34" charset="-122"/>
                <a:ea typeface="微软雅黑" panose="020B0503020204020204" pitchFamily="34" charset="-122"/>
              </a:rPr>
              <a:t>添加简短说明文字，</a:t>
            </a:r>
            <a:endParaRPr lang="en-US" altLang="zh-CN" sz="900" dirty="0" smtClean="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smtClean="0">
                <a:latin typeface="微软雅黑" panose="020B0503020204020204" pitchFamily="34" charset="-122"/>
                <a:ea typeface="微软雅黑" panose="020B0503020204020204" pitchFamily="34" charset="-122"/>
              </a:rPr>
              <a:t>具体说明文字添加此处。</a:t>
            </a:r>
            <a:endParaRPr lang="en-US" altLang="zh-CN" sz="900" dirty="0">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7708923" y="2856007"/>
            <a:ext cx="1435077" cy="0"/>
          </a:xfrm>
          <a:prstGeom prst="line">
            <a:avLst/>
          </a:prstGeom>
          <a:noFill/>
          <a:ln w="12700" cap="flat" cmpd="sng" algn="ctr">
            <a:solidFill>
              <a:schemeClr val="bg1">
                <a:lumMod val="50000"/>
              </a:schemeClr>
            </a:solidFill>
            <a:prstDash val="solid"/>
          </a:ln>
          <a:effectLst/>
        </p:spPr>
      </p:cxnSp>
      <p:grpSp>
        <p:nvGrpSpPr>
          <p:cNvPr id="13" name="组合 12"/>
          <p:cNvGrpSpPr/>
          <p:nvPr/>
        </p:nvGrpSpPr>
        <p:grpSpPr>
          <a:xfrm>
            <a:off x="1397769" y="2351951"/>
            <a:ext cx="1584176" cy="1584176"/>
            <a:chOff x="1369994" y="2067694"/>
            <a:chExt cx="1584176" cy="1584176"/>
          </a:xfrm>
        </p:grpSpPr>
        <p:sp>
          <p:nvSpPr>
            <p:cNvPr id="14" name="菱形 13"/>
            <p:cNvSpPr/>
            <p:nvPr/>
          </p:nvSpPr>
          <p:spPr>
            <a:xfrm>
              <a:off x="1369994" y="2067694"/>
              <a:ext cx="1584176" cy="1584176"/>
            </a:xfrm>
            <a:prstGeom prst="diamond">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5" name="TextBox 14"/>
            <p:cNvSpPr txBox="1"/>
            <p:nvPr/>
          </p:nvSpPr>
          <p:spPr>
            <a:xfrm flipH="1">
              <a:off x="1608084" y="2721283"/>
              <a:ext cx="126188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点击输入标题</a:t>
              </a:r>
              <a:endParaRPr kumimoji="0" lang="zh-CN" altLang="en-US"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2967504" y="1775887"/>
            <a:ext cx="1584176" cy="1584176"/>
            <a:chOff x="3029144" y="1491630"/>
            <a:chExt cx="1584176" cy="1584176"/>
          </a:xfrm>
        </p:grpSpPr>
        <p:sp>
          <p:nvSpPr>
            <p:cNvPr id="17" name="菱形 16"/>
            <p:cNvSpPr/>
            <p:nvPr/>
          </p:nvSpPr>
          <p:spPr>
            <a:xfrm>
              <a:off x="3029144" y="1491630"/>
              <a:ext cx="1584176" cy="1584176"/>
            </a:xfrm>
            <a:prstGeom prst="diamond">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8" name="TextBox 17"/>
            <p:cNvSpPr txBox="1"/>
            <p:nvPr/>
          </p:nvSpPr>
          <p:spPr>
            <a:xfrm flipH="1">
              <a:off x="3267234" y="2145219"/>
              <a:ext cx="126188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a:t>
              </a:r>
              <a:r>
                <a:rPr kumimoji="0" lang="zh-CN" altLang="en-US" sz="1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输入标题</a:t>
              </a:r>
              <a:endParaRPr kumimoji="0" lang="zh-CN" altLang="en-US" sz="1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556850" y="2351951"/>
            <a:ext cx="1584176" cy="1584176"/>
            <a:chOff x="4577170" y="2067694"/>
            <a:chExt cx="1584176" cy="1584176"/>
          </a:xfrm>
        </p:grpSpPr>
        <p:sp>
          <p:nvSpPr>
            <p:cNvPr id="20" name="菱形 19"/>
            <p:cNvSpPr/>
            <p:nvPr/>
          </p:nvSpPr>
          <p:spPr>
            <a:xfrm>
              <a:off x="4577170" y="2067694"/>
              <a:ext cx="1584176" cy="1584176"/>
            </a:xfrm>
            <a:prstGeom prst="diamond">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1" name="TextBox 20"/>
            <p:cNvSpPr txBox="1"/>
            <p:nvPr/>
          </p:nvSpPr>
          <p:spPr>
            <a:xfrm flipH="1">
              <a:off x="4815260" y="2721283"/>
              <a:ext cx="126188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a:t>
              </a:r>
              <a:r>
                <a:rPr kumimoji="0" lang="zh-CN" altLang="en-US" sz="1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输入标题</a:t>
              </a:r>
              <a:endParaRPr kumimoji="0" lang="zh-CN" altLang="en-US" sz="1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135117" y="1775887"/>
            <a:ext cx="1584176" cy="1584176"/>
            <a:chOff x="6145277" y="1491630"/>
            <a:chExt cx="1584176" cy="1584176"/>
          </a:xfrm>
        </p:grpSpPr>
        <p:sp>
          <p:nvSpPr>
            <p:cNvPr id="23" name="菱形 22"/>
            <p:cNvSpPr/>
            <p:nvPr/>
          </p:nvSpPr>
          <p:spPr>
            <a:xfrm>
              <a:off x="6145277" y="1491630"/>
              <a:ext cx="1584176" cy="1584176"/>
            </a:xfrm>
            <a:prstGeom prst="diamond">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flipH="1">
              <a:off x="6383367" y="2145219"/>
              <a:ext cx="126188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a:t>
              </a:r>
              <a:r>
                <a:rPr kumimoji="0" lang="zh-CN" altLang="en-US" sz="1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输入标题</a:t>
              </a:r>
              <a:endParaRPr kumimoji="0" lang="zh-CN" altLang="en-US" sz="1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25" name="Rectangle 13" descr="FD1DDF730CE4456e89755B07FE1653D0# #Rectangle 13"/>
          <p:cNvSpPr>
            <a:spLocks noChangeArrowheads="1"/>
          </p:cNvSpPr>
          <p:nvPr/>
        </p:nvSpPr>
        <p:spPr bwMode="auto">
          <a:xfrm>
            <a:off x="3205594" y="1199823"/>
            <a:ext cx="159576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900" dirty="0" smtClean="0">
                <a:latin typeface="微软雅黑" panose="020B0503020204020204" pitchFamily="34" charset="-122"/>
                <a:ea typeface="微软雅黑" panose="020B0503020204020204" pitchFamily="34" charset="-122"/>
              </a:rPr>
              <a:t>单击此处添加简短说明，</a:t>
            </a:r>
            <a:endParaRPr lang="en-US" altLang="zh-CN" sz="900" dirty="0" smtClean="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smtClean="0">
                <a:latin typeface="微软雅黑" panose="020B0503020204020204" pitchFamily="34" charset="-122"/>
                <a:ea typeface="微软雅黑" panose="020B0503020204020204" pitchFamily="34" charset="-122"/>
              </a:rPr>
              <a:t>添加简短说明文字，</a:t>
            </a:r>
            <a:endParaRPr lang="en-US" altLang="zh-CN" sz="900" dirty="0" smtClean="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smtClean="0">
                <a:latin typeface="微软雅黑" panose="020B0503020204020204" pitchFamily="34" charset="-122"/>
                <a:ea typeface="微软雅黑" panose="020B0503020204020204" pitchFamily="34" charset="-122"/>
              </a:rPr>
              <a:t>具体说明文字添加此处。</a:t>
            </a:r>
            <a:endParaRPr lang="en-US" altLang="zh-CN" sz="900" dirty="0">
              <a:latin typeface="微软雅黑" panose="020B0503020204020204" pitchFamily="34" charset="-122"/>
              <a:ea typeface="微软雅黑" panose="020B0503020204020204" pitchFamily="34" charset="-122"/>
            </a:endParaRPr>
          </a:p>
        </p:txBody>
      </p:sp>
      <p:sp>
        <p:nvSpPr>
          <p:cNvPr id="26" name="Rectangle 13" descr="FD1DDF730CE4456e89755B07FE1653D0# #Rectangle 13"/>
          <p:cNvSpPr>
            <a:spLocks noChangeArrowheads="1"/>
          </p:cNvSpPr>
          <p:nvPr/>
        </p:nvSpPr>
        <p:spPr bwMode="auto">
          <a:xfrm>
            <a:off x="4794940" y="4008135"/>
            <a:ext cx="159576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900" dirty="0" smtClean="0">
                <a:latin typeface="微软雅黑" panose="020B0503020204020204" pitchFamily="34" charset="-122"/>
                <a:ea typeface="微软雅黑" panose="020B0503020204020204" pitchFamily="34" charset="-122"/>
              </a:rPr>
              <a:t>单击此处添加简短说明，</a:t>
            </a:r>
            <a:endParaRPr lang="en-US" altLang="zh-CN" sz="900" dirty="0" smtClean="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smtClean="0">
                <a:latin typeface="微软雅黑" panose="020B0503020204020204" pitchFamily="34" charset="-122"/>
                <a:ea typeface="微软雅黑" panose="020B0503020204020204" pitchFamily="34" charset="-122"/>
              </a:rPr>
              <a:t>添加简短说明文字，</a:t>
            </a:r>
            <a:endParaRPr lang="en-US" altLang="zh-CN" sz="900" dirty="0" smtClean="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smtClean="0">
                <a:latin typeface="微软雅黑" panose="020B0503020204020204" pitchFamily="34" charset="-122"/>
                <a:ea typeface="微软雅黑" panose="020B0503020204020204" pitchFamily="34" charset="-122"/>
              </a:rPr>
              <a:t>具体说明文字添加此处。</a:t>
            </a:r>
            <a:endParaRPr lang="en-US" altLang="zh-CN" sz="900" dirty="0">
              <a:latin typeface="微软雅黑" panose="020B0503020204020204" pitchFamily="34" charset="-122"/>
              <a:ea typeface="微软雅黑" panose="020B0503020204020204" pitchFamily="34" charset="-122"/>
            </a:endParaRPr>
          </a:p>
        </p:txBody>
      </p:sp>
      <p:sp>
        <p:nvSpPr>
          <p:cNvPr id="27" name="Rectangle 13" descr="FD1DDF730CE4456e89755B07FE1653D0# #Rectangle 13"/>
          <p:cNvSpPr>
            <a:spLocks noChangeArrowheads="1"/>
          </p:cNvSpPr>
          <p:nvPr/>
        </p:nvSpPr>
        <p:spPr bwMode="auto">
          <a:xfrm>
            <a:off x="6373207" y="1199823"/>
            <a:ext cx="159576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900" dirty="0" smtClean="0">
                <a:latin typeface="微软雅黑" panose="020B0503020204020204" pitchFamily="34" charset="-122"/>
                <a:ea typeface="微软雅黑" panose="020B0503020204020204" pitchFamily="34" charset="-122"/>
              </a:rPr>
              <a:t>单击此处添加简短说明，</a:t>
            </a:r>
            <a:endParaRPr lang="en-US" altLang="zh-CN" sz="900" dirty="0" smtClean="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smtClean="0">
                <a:latin typeface="微软雅黑" panose="020B0503020204020204" pitchFamily="34" charset="-122"/>
                <a:ea typeface="微软雅黑" panose="020B0503020204020204" pitchFamily="34" charset="-122"/>
              </a:rPr>
              <a:t>添加简短说明文字，</a:t>
            </a:r>
            <a:endParaRPr lang="en-US" altLang="zh-CN" sz="900" dirty="0" smtClean="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smtClean="0">
                <a:latin typeface="微软雅黑" panose="020B0503020204020204" pitchFamily="34" charset="-122"/>
                <a:ea typeface="微软雅黑" panose="020B0503020204020204" pitchFamily="34" charset="-122"/>
              </a:rPr>
              <a:t>具体说明文字添加此处。</a:t>
            </a:r>
            <a:endParaRPr lang="en-US" altLang="zh-CN" sz="9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300"/>
                                        <p:tgtEl>
                                          <p:spTgt spid="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300"/>
                                        <p:tgtEl>
                                          <p:spTgt spid="1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300"/>
                                        <p:tgtEl>
                                          <p:spTgt spid="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300"/>
                                        <p:tgtEl>
                                          <p:spTgt spid="12"/>
                                        </p:tgtEl>
                                      </p:cBhvr>
                                    </p:animEffect>
                                  </p:childTnLst>
                                </p:cTn>
                              </p:par>
                            </p:childTnLst>
                          </p:cTn>
                        </p:par>
                        <p:par>
                          <p:cTn id="32" fill="hold">
                            <p:stCondLst>
                              <p:cond delay="3500"/>
                            </p:stCondLst>
                            <p:childTnLst>
                              <p:par>
                                <p:cTn id="33" presetID="47"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800"/>
                                        <p:tgtEl>
                                          <p:spTgt spid="13"/>
                                        </p:tgtEl>
                                      </p:cBhvr>
                                    </p:animEffect>
                                    <p:anim calcmode="lin" valueType="num">
                                      <p:cBhvr>
                                        <p:cTn id="36" dur="800" fill="hold"/>
                                        <p:tgtEl>
                                          <p:spTgt spid="13"/>
                                        </p:tgtEl>
                                        <p:attrNameLst>
                                          <p:attrName>ppt_x</p:attrName>
                                        </p:attrNameLst>
                                      </p:cBhvr>
                                      <p:tavLst>
                                        <p:tav tm="0">
                                          <p:val>
                                            <p:strVal val="#ppt_x"/>
                                          </p:val>
                                        </p:tav>
                                        <p:tav tm="100000">
                                          <p:val>
                                            <p:strVal val="#ppt_x"/>
                                          </p:val>
                                        </p:tav>
                                      </p:tavLst>
                                    </p:anim>
                                    <p:anim calcmode="lin" valueType="num">
                                      <p:cBhvr>
                                        <p:cTn id="37" dur="800" fill="hold"/>
                                        <p:tgtEl>
                                          <p:spTgt spid="1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800"/>
                                        <p:tgtEl>
                                          <p:spTgt spid="11"/>
                                        </p:tgtEl>
                                      </p:cBhvr>
                                    </p:animEffect>
                                    <p:anim calcmode="lin" valueType="num">
                                      <p:cBhvr>
                                        <p:cTn id="41" dur="800" fill="hold"/>
                                        <p:tgtEl>
                                          <p:spTgt spid="11"/>
                                        </p:tgtEl>
                                        <p:attrNameLst>
                                          <p:attrName>ppt_x</p:attrName>
                                        </p:attrNameLst>
                                      </p:cBhvr>
                                      <p:tavLst>
                                        <p:tav tm="0">
                                          <p:val>
                                            <p:strVal val="#ppt_x"/>
                                          </p:val>
                                        </p:tav>
                                        <p:tav tm="100000">
                                          <p:val>
                                            <p:strVal val="#ppt_x"/>
                                          </p:val>
                                        </p:tav>
                                      </p:tavLst>
                                    </p:anim>
                                    <p:anim calcmode="lin" valueType="num">
                                      <p:cBhvr>
                                        <p:cTn id="42" dur="800" fill="hold"/>
                                        <p:tgtEl>
                                          <p:spTgt spid="11"/>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800"/>
                                        <p:tgtEl>
                                          <p:spTgt spid="16"/>
                                        </p:tgtEl>
                                      </p:cBhvr>
                                    </p:animEffect>
                                    <p:anim calcmode="lin" valueType="num">
                                      <p:cBhvr>
                                        <p:cTn id="47" dur="800" fill="hold"/>
                                        <p:tgtEl>
                                          <p:spTgt spid="16"/>
                                        </p:tgtEl>
                                        <p:attrNameLst>
                                          <p:attrName>ppt_x</p:attrName>
                                        </p:attrNameLst>
                                      </p:cBhvr>
                                      <p:tavLst>
                                        <p:tav tm="0">
                                          <p:val>
                                            <p:strVal val="#ppt_x"/>
                                          </p:val>
                                        </p:tav>
                                        <p:tav tm="100000">
                                          <p:val>
                                            <p:strVal val="#ppt_x"/>
                                          </p:val>
                                        </p:tav>
                                      </p:tavLst>
                                    </p:anim>
                                    <p:anim calcmode="lin" valueType="num">
                                      <p:cBhvr>
                                        <p:cTn id="48" dur="800" fill="hold"/>
                                        <p:tgtEl>
                                          <p:spTgt spid="16"/>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800"/>
                                        <p:tgtEl>
                                          <p:spTgt spid="25"/>
                                        </p:tgtEl>
                                      </p:cBhvr>
                                    </p:animEffect>
                                    <p:anim calcmode="lin" valueType="num">
                                      <p:cBhvr>
                                        <p:cTn id="52" dur="800" fill="hold"/>
                                        <p:tgtEl>
                                          <p:spTgt spid="25"/>
                                        </p:tgtEl>
                                        <p:attrNameLst>
                                          <p:attrName>ppt_x</p:attrName>
                                        </p:attrNameLst>
                                      </p:cBhvr>
                                      <p:tavLst>
                                        <p:tav tm="0">
                                          <p:val>
                                            <p:strVal val="#ppt_x"/>
                                          </p:val>
                                        </p:tav>
                                        <p:tav tm="100000">
                                          <p:val>
                                            <p:strVal val="#ppt_x"/>
                                          </p:val>
                                        </p:tav>
                                      </p:tavLst>
                                    </p:anim>
                                    <p:anim calcmode="lin" valueType="num">
                                      <p:cBhvr>
                                        <p:cTn id="53" dur="8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7" presetClass="entr" presetSubtype="0"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800"/>
                                        <p:tgtEl>
                                          <p:spTgt spid="19"/>
                                        </p:tgtEl>
                                      </p:cBhvr>
                                    </p:animEffect>
                                    <p:anim calcmode="lin" valueType="num">
                                      <p:cBhvr>
                                        <p:cTn id="58" dur="800" fill="hold"/>
                                        <p:tgtEl>
                                          <p:spTgt spid="19"/>
                                        </p:tgtEl>
                                        <p:attrNameLst>
                                          <p:attrName>ppt_x</p:attrName>
                                        </p:attrNameLst>
                                      </p:cBhvr>
                                      <p:tavLst>
                                        <p:tav tm="0">
                                          <p:val>
                                            <p:strVal val="#ppt_x"/>
                                          </p:val>
                                        </p:tav>
                                        <p:tav tm="100000">
                                          <p:val>
                                            <p:strVal val="#ppt_x"/>
                                          </p:val>
                                        </p:tav>
                                      </p:tavLst>
                                    </p:anim>
                                    <p:anim calcmode="lin" valueType="num">
                                      <p:cBhvr>
                                        <p:cTn id="59" dur="8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800"/>
                                        <p:tgtEl>
                                          <p:spTgt spid="26"/>
                                        </p:tgtEl>
                                      </p:cBhvr>
                                    </p:animEffect>
                                    <p:anim calcmode="lin" valueType="num">
                                      <p:cBhvr>
                                        <p:cTn id="63" dur="800" fill="hold"/>
                                        <p:tgtEl>
                                          <p:spTgt spid="26"/>
                                        </p:tgtEl>
                                        <p:attrNameLst>
                                          <p:attrName>ppt_x</p:attrName>
                                        </p:attrNameLst>
                                      </p:cBhvr>
                                      <p:tavLst>
                                        <p:tav tm="0">
                                          <p:val>
                                            <p:strVal val="#ppt_x"/>
                                          </p:val>
                                        </p:tav>
                                        <p:tav tm="100000">
                                          <p:val>
                                            <p:strVal val="#ppt_x"/>
                                          </p:val>
                                        </p:tav>
                                      </p:tavLst>
                                    </p:anim>
                                    <p:anim calcmode="lin" valueType="num">
                                      <p:cBhvr>
                                        <p:cTn id="64" dur="800" fill="hold"/>
                                        <p:tgtEl>
                                          <p:spTgt spid="2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800"/>
                                        <p:tgtEl>
                                          <p:spTgt spid="22"/>
                                        </p:tgtEl>
                                      </p:cBhvr>
                                    </p:animEffect>
                                    <p:anim calcmode="lin" valueType="num">
                                      <p:cBhvr>
                                        <p:cTn id="69" dur="800" fill="hold"/>
                                        <p:tgtEl>
                                          <p:spTgt spid="22"/>
                                        </p:tgtEl>
                                        <p:attrNameLst>
                                          <p:attrName>ppt_x</p:attrName>
                                        </p:attrNameLst>
                                      </p:cBhvr>
                                      <p:tavLst>
                                        <p:tav tm="0">
                                          <p:val>
                                            <p:strVal val="#ppt_x"/>
                                          </p:val>
                                        </p:tav>
                                        <p:tav tm="100000">
                                          <p:val>
                                            <p:strVal val="#ppt_x"/>
                                          </p:val>
                                        </p:tav>
                                      </p:tavLst>
                                    </p:anim>
                                    <p:anim calcmode="lin" valueType="num">
                                      <p:cBhvr>
                                        <p:cTn id="70" dur="800" fill="hold"/>
                                        <p:tgtEl>
                                          <p:spTgt spid="22"/>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800"/>
                                        <p:tgtEl>
                                          <p:spTgt spid="27"/>
                                        </p:tgtEl>
                                      </p:cBhvr>
                                    </p:animEffect>
                                    <p:anim calcmode="lin" valueType="num">
                                      <p:cBhvr>
                                        <p:cTn id="74" dur="800" fill="hold"/>
                                        <p:tgtEl>
                                          <p:spTgt spid="27"/>
                                        </p:tgtEl>
                                        <p:attrNameLst>
                                          <p:attrName>ppt_x</p:attrName>
                                        </p:attrNameLst>
                                      </p:cBhvr>
                                      <p:tavLst>
                                        <p:tav tm="0">
                                          <p:val>
                                            <p:strVal val="#ppt_x"/>
                                          </p:val>
                                        </p:tav>
                                        <p:tav tm="100000">
                                          <p:val>
                                            <p:strVal val="#ppt_x"/>
                                          </p:val>
                                        </p:tav>
                                      </p:tavLst>
                                    </p:anim>
                                    <p:anim calcmode="lin" valueType="num">
                                      <p:cBhvr>
                                        <p:cTn id="75" dur="8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5" grpId="0"/>
      <p:bldP spid="26"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089917"/>
            <a:ext cx="9144000" cy="411386"/>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7020272" y="1707654"/>
            <a:ext cx="1109034" cy="1109034"/>
            <a:chOff x="1403648" y="1527633"/>
            <a:chExt cx="1080120" cy="1080120"/>
          </a:xfrm>
          <a:solidFill>
            <a:srgbClr val="92D050"/>
          </a:solidFill>
        </p:grpSpPr>
        <p:sp>
          <p:nvSpPr>
            <p:cNvPr id="4" name="椭圆 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椭圆 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4</a:t>
              </a:r>
              <a:endParaRPr lang="zh-CN" altLang="en-US" sz="3600" dirty="0">
                <a:latin typeface="Impact" panose="020B0806030902050204" pitchFamily="34" charset="0"/>
              </a:endParaRPr>
            </a:p>
          </p:txBody>
        </p:sp>
      </p:grpSp>
      <p:sp>
        <p:nvSpPr>
          <p:cNvPr id="6" name="TextBox 5"/>
          <p:cNvSpPr txBox="1"/>
          <p:nvPr/>
        </p:nvSpPr>
        <p:spPr>
          <a:xfrm>
            <a:off x="384612" y="3098029"/>
            <a:ext cx="2160917"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3140987" y="1878087"/>
            <a:ext cx="799939" cy="799938"/>
            <a:chOff x="1403648" y="1527633"/>
            <a:chExt cx="1080120" cy="1080120"/>
          </a:xfrm>
          <a:solidFill>
            <a:schemeClr val="accent3">
              <a:lumMod val="60000"/>
              <a:lumOff val="40000"/>
            </a:schemeClr>
          </a:solidFill>
        </p:grpSpPr>
        <p:sp>
          <p:nvSpPr>
            <p:cNvPr id="8" name="椭圆 7"/>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椭圆 8"/>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2</a:t>
              </a:r>
              <a:endParaRPr lang="zh-CN" altLang="en-US" sz="3600" dirty="0">
                <a:latin typeface="Impact" panose="020B0806030902050204" pitchFamily="34" charset="0"/>
              </a:endParaRPr>
            </a:p>
          </p:txBody>
        </p:sp>
      </p:grpSp>
      <p:grpSp>
        <p:nvGrpSpPr>
          <p:cNvPr id="10" name="组合 9"/>
          <p:cNvGrpSpPr/>
          <p:nvPr/>
        </p:nvGrpSpPr>
        <p:grpSpPr>
          <a:xfrm>
            <a:off x="5162623" y="1878087"/>
            <a:ext cx="799939" cy="799938"/>
            <a:chOff x="1403648" y="1527633"/>
            <a:chExt cx="1080120" cy="1080120"/>
          </a:xfrm>
          <a:solidFill>
            <a:schemeClr val="accent3">
              <a:lumMod val="60000"/>
              <a:lumOff val="40000"/>
            </a:schemeClr>
          </a:solidFill>
        </p:grpSpPr>
        <p:sp>
          <p:nvSpPr>
            <p:cNvPr id="11" name="椭圆 10"/>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3</a:t>
              </a:r>
              <a:endParaRPr lang="zh-CN" altLang="en-US" sz="3600" dirty="0">
                <a:latin typeface="Impact" panose="020B0806030902050204" pitchFamily="34" charset="0"/>
              </a:endParaRPr>
            </a:p>
          </p:txBody>
        </p:sp>
      </p:grpSp>
      <p:grpSp>
        <p:nvGrpSpPr>
          <p:cNvPr id="13" name="组合 12"/>
          <p:cNvGrpSpPr/>
          <p:nvPr/>
        </p:nvGrpSpPr>
        <p:grpSpPr>
          <a:xfrm>
            <a:off x="1035757" y="1878087"/>
            <a:ext cx="799939" cy="799938"/>
            <a:chOff x="1403648" y="1527633"/>
            <a:chExt cx="1080120" cy="1080120"/>
          </a:xfrm>
          <a:solidFill>
            <a:schemeClr val="accent3">
              <a:lumMod val="60000"/>
              <a:lumOff val="40000"/>
            </a:schemeClr>
          </a:solidFill>
        </p:grpSpPr>
        <p:sp>
          <p:nvSpPr>
            <p:cNvPr id="14" name="椭圆 1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1</a:t>
              </a:r>
              <a:endParaRPr lang="zh-CN" altLang="en-US" sz="3600" dirty="0">
                <a:latin typeface="Impact" panose="020B0806030902050204" pitchFamily="34" charset="0"/>
              </a:endParaRPr>
            </a:p>
          </p:txBody>
        </p:sp>
      </p:grpSp>
      <p:sp>
        <p:nvSpPr>
          <p:cNvPr id="16" name="TextBox 15"/>
          <p:cNvSpPr txBox="1"/>
          <p:nvPr/>
        </p:nvSpPr>
        <p:spPr>
          <a:xfrm>
            <a:off x="2569043" y="3117904"/>
            <a:ext cx="1837169"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4644008" y="3117904"/>
            <a:ext cx="1837169"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6666807" y="3117904"/>
            <a:ext cx="1837169"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par>
                          <p:cTn id="32" fill="hold">
                            <p:stCondLst>
                              <p:cond delay="3000"/>
                            </p:stCondLst>
                            <p:childTnLst>
                              <p:par>
                                <p:cTn id="33" presetID="16" presetClass="entr" presetSubtype="2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par>
                          <p:cTn id="36" fill="hold">
                            <p:stCondLst>
                              <p:cond delay="3500"/>
                            </p:stCondLst>
                            <p:childTnLst>
                              <p:par>
                                <p:cTn id="37" presetID="16" presetClass="entr" presetSubtype="2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nodeType="clickEffect">
                                  <p:stCondLst>
                                    <p:cond delay="0"/>
                                  </p:stCondLst>
                                  <p:childTnLst>
                                    <p:animScale>
                                      <p:cBhvr>
                                        <p:cTn id="43"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26" name="任意多边形 14"/>
          <p:cNvSpPr>
            <a:spLocks noChangeArrowheads="1"/>
          </p:cNvSpPr>
          <p:nvPr/>
        </p:nvSpPr>
        <p:spPr bwMode="auto">
          <a:xfrm rot="1723431">
            <a:off x="2682011" y="2453126"/>
            <a:ext cx="1816100" cy="1339850"/>
          </a:xfrm>
          <a:custGeom>
            <a:avLst/>
            <a:gdLst>
              <a:gd name="T0" fmla="*/ 0 w 2351321"/>
              <a:gd name="T1" fmla="*/ 0 h 1732770"/>
              <a:gd name="T2" fmla="*/ 2351321 w 2351321"/>
              <a:gd name="T3" fmla="*/ 1732770 h 1732770"/>
            </a:gdLst>
            <a:ahLst/>
            <a:cxnLst/>
            <a:rect l="T0" t="T1" r="T2" b="T3"/>
            <a:pathLst>
              <a:path w="2351321" h="1732770">
                <a:moveTo>
                  <a:pt x="1516639" y="0"/>
                </a:moveTo>
                <a:lnTo>
                  <a:pt x="2302371" y="743002"/>
                </a:lnTo>
                <a:cubicBezTo>
                  <a:pt x="2370314" y="1065730"/>
                  <a:pt x="2367934" y="1403106"/>
                  <a:pt x="2292691" y="1732770"/>
                </a:cubicBezTo>
                <a:lnTo>
                  <a:pt x="0" y="1209479"/>
                </a:lnTo>
                <a:close/>
              </a:path>
            </a:pathLst>
          </a:custGeom>
          <a:solidFill>
            <a:srgbClr val="92D050"/>
          </a:solidFill>
          <a:ln w="25400" cmpd="sng">
            <a:solidFill>
              <a:srgbClr val="FFFFFF"/>
            </a:solidFill>
            <a:miter lim="800000"/>
          </a:ln>
        </p:spPr>
        <p:txBody>
          <a:bodyPr lIns="2385060" tIns="1267461" rIns="133604" bIns="1612899" anchor="ctr"/>
          <a:lstStyle/>
          <a:p>
            <a:pPr marL="0" marR="0" lvl="0" indent="0" algn="ctr" defTabSz="914400" eaLnBrk="1" fontAlgn="auto" latinLnBrk="0" hangingPunct="1">
              <a:lnSpc>
                <a:spcPct val="90000"/>
              </a:lnSpc>
              <a:spcBef>
                <a:spcPts val="0"/>
              </a:spcBef>
              <a:spcAft>
                <a:spcPct val="35000"/>
              </a:spcAft>
              <a:buClrTx/>
              <a:buSzTx/>
              <a:buFontTx/>
              <a:buNone/>
              <a:defRPr/>
            </a:pPr>
            <a:endParaRPr kumimoji="0" lang="zh-CN" altLang="en-US" sz="3800" b="0" i="0" u="none" strike="noStrike" kern="0" cap="none" spc="0" normalizeH="0" baseline="0" noProof="0">
              <a:ln>
                <a:noFill/>
              </a:ln>
              <a:solidFill>
                <a:srgbClr val="FFFFFF"/>
              </a:solidFill>
              <a:effectLst/>
              <a:uLnTx/>
              <a:uFillTx/>
              <a:latin typeface="Calibri" panose="020F0502020204030204" pitchFamily="34" charset="0"/>
              <a:sym typeface="宋体" panose="02010600030101010101" pitchFamily="2" charset="-122"/>
            </a:endParaRPr>
          </a:p>
        </p:txBody>
      </p:sp>
      <p:sp>
        <p:nvSpPr>
          <p:cNvPr id="27" name="任意多边形 15"/>
          <p:cNvSpPr>
            <a:spLocks noChangeArrowheads="1"/>
          </p:cNvSpPr>
          <p:nvPr/>
        </p:nvSpPr>
        <p:spPr bwMode="auto">
          <a:xfrm rot="1723431">
            <a:off x="829399" y="1097401"/>
            <a:ext cx="3635375" cy="3635375"/>
          </a:xfrm>
          <a:custGeom>
            <a:avLst/>
            <a:gdLst>
              <a:gd name="T0" fmla="*/ 3370965 w 3413760"/>
              <a:gd name="T1" fmla="*/ 2086696 h 3413760"/>
              <a:gd name="T2" fmla="*/ 2447467 w 3413760"/>
              <a:gd name="T3" fmla="*/ 3244726 h 3413760"/>
              <a:gd name="T4" fmla="*/ 1706880 w 3413760"/>
              <a:gd name="T5" fmla="*/ 1706880 h 3413760"/>
              <a:gd name="T6" fmla="*/ 3370965 w 3413760"/>
              <a:gd name="T7" fmla="*/ 2086696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92D050"/>
          </a:solidFill>
          <a:ln w="25400" cmpd="sng">
            <a:solidFill>
              <a:srgbClr val="FFFFFF"/>
            </a:solidFill>
            <a:miter lim="800000"/>
          </a:ln>
        </p:spPr>
        <p:txBody>
          <a:bodyPr lIns="2244090" tIns="2081530" rIns="374650" bIns="781050" anchor="ctr"/>
          <a:lstStyle/>
          <a:p>
            <a:pPr marL="0" marR="0" lvl="0" indent="0" algn="ctr" defTabSz="914400" eaLnBrk="1" fontAlgn="auto" latinLnBrk="0" hangingPunct="1">
              <a:lnSpc>
                <a:spcPct val="90000"/>
              </a:lnSpc>
              <a:spcBef>
                <a:spcPts val="0"/>
              </a:spcBef>
              <a:spcAft>
                <a:spcPct val="35000"/>
              </a:spcAft>
              <a:buClrTx/>
              <a:buSzTx/>
              <a:buFontTx/>
              <a:buNone/>
              <a:defRPr/>
            </a:pPr>
            <a:endParaRPr kumimoji="0" lang="zh-CN" altLang="en-US" sz="3900" b="0" i="0" u="none" strike="noStrike" kern="0" cap="none" spc="0" normalizeH="0" baseline="0" noProof="0">
              <a:ln>
                <a:noFill/>
              </a:ln>
              <a:solidFill>
                <a:srgbClr val="FFFFFF"/>
              </a:solidFill>
              <a:effectLst/>
              <a:uLnTx/>
              <a:uFillTx/>
              <a:latin typeface="Calibri" panose="020F0502020204030204" pitchFamily="34" charset="0"/>
              <a:sym typeface="宋体" panose="02010600030101010101" pitchFamily="2" charset="-122"/>
            </a:endParaRPr>
          </a:p>
        </p:txBody>
      </p:sp>
      <p:sp>
        <p:nvSpPr>
          <p:cNvPr id="28" name="任意多边形 16"/>
          <p:cNvSpPr>
            <a:spLocks noChangeArrowheads="1"/>
          </p:cNvSpPr>
          <p:nvPr/>
        </p:nvSpPr>
        <p:spPr bwMode="auto">
          <a:xfrm rot="1723431">
            <a:off x="829399" y="1097401"/>
            <a:ext cx="3635375" cy="3635375"/>
          </a:xfrm>
          <a:custGeom>
            <a:avLst/>
            <a:gdLst>
              <a:gd name="T0" fmla="*/ 2447430 w 3413760"/>
              <a:gd name="T1" fmla="*/ 3244744 h 3413760"/>
              <a:gd name="T2" fmla="*/ 966292 w 3413760"/>
              <a:gd name="T3" fmla="*/ 3244726 h 3413760"/>
              <a:gd name="T4" fmla="*/ 1706880 w 3413760"/>
              <a:gd name="T5" fmla="*/ 1706880 h 3413760"/>
              <a:gd name="T6" fmla="*/ 2447430 w 3413760"/>
              <a:gd name="T7" fmla="*/ 3244744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2447430" y="3244744"/>
                </a:moveTo>
                <a:cubicBezTo>
                  <a:pt x="1979433" y="3470105"/>
                  <a:pt x="1434283" y="3470099"/>
                  <a:pt x="966292" y="3244726"/>
                </a:cubicBezTo>
                <a:lnTo>
                  <a:pt x="1706880" y="1706880"/>
                </a:lnTo>
                <a:lnTo>
                  <a:pt x="2447430" y="3244744"/>
                </a:lnTo>
                <a:close/>
              </a:path>
            </a:pathLst>
          </a:custGeom>
          <a:solidFill>
            <a:srgbClr val="92D050"/>
          </a:solidFill>
          <a:ln w="25400" cmpd="sng">
            <a:solidFill>
              <a:srgbClr val="FFFFFF"/>
            </a:solidFill>
            <a:miter lim="800000"/>
          </a:ln>
        </p:spPr>
        <p:txBody>
          <a:bodyPr lIns="1299210" tIns="2731771" rIns="1299210" bIns="130809" anchor="ctr"/>
          <a:lstStyle/>
          <a:p>
            <a:pPr marL="0" marR="0" lvl="0" indent="0" algn="ctr" defTabSz="914400" eaLnBrk="1" fontAlgn="auto" latinLnBrk="0" hangingPunct="1">
              <a:lnSpc>
                <a:spcPct val="90000"/>
              </a:lnSpc>
              <a:spcBef>
                <a:spcPts val="0"/>
              </a:spcBef>
              <a:spcAft>
                <a:spcPct val="35000"/>
              </a:spcAft>
              <a:buClrTx/>
              <a:buSzTx/>
              <a:buFontTx/>
              <a:buNone/>
              <a:defRPr/>
            </a:pPr>
            <a:endParaRPr kumimoji="0" lang="zh-CN" altLang="en-US" sz="3900" b="0" i="0" u="none" strike="noStrike" kern="0" cap="none" spc="0" normalizeH="0" baseline="0" noProof="0">
              <a:ln>
                <a:noFill/>
              </a:ln>
              <a:solidFill>
                <a:srgbClr val="FFFFFF"/>
              </a:solidFill>
              <a:effectLst/>
              <a:uLnTx/>
              <a:uFillTx/>
              <a:latin typeface="Calibri" panose="020F0502020204030204" pitchFamily="34" charset="0"/>
              <a:sym typeface="宋体" panose="02010600030101010101" pitchFamily="2" charset="-122"/>
            </a:endParaRPr>
          </a:p>
        </p:txBody>
      </p:sp>
      <p:sp>
        <p:nvSpPr>
          <p:cNvPr id="29" name="任意多边形 17"/>
          <p:cNvSpPr>
            <a:spLocks noChangeArrowheads="1"/>
          </p:cNvSpPr>
          <p:nvPr/>
        </p:nvSpPr>
        <p:spPr bwMode="auto">
          <a:xfrm rot="1723431">
            <a:off x="829399" y="1097401"/>
            <a:ext cx="3635375" cy="3635375"/>
          </a:xfrm>
          <a:custGeom>
            <a:avLst/>
            <a:gdLst>
              <a:gd name="T0" fmla="*/ 966292 w 3413760"/>
              <a:gd name="T1" fmla="*/ 3244726 h 3413760"/>
              <a:gd name="T2" fmla="*/ 42795 w 3413760"/>
              <a:gd name="T3" fmla="*/ 2086696 h 3413760"/>
              <a:gd name="T4" fmla="*/ 1706880 w 3413760"/>
              <a:gd name="T5" fmla="*/ 1706880 h 3413760"/>
              <a:gd name="T6" fmla="*/ 966292 w 3413760"/>
              <a:gd name="T7" fmla="*/ 3244726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966292" y="3244726"/>
                </a:moveTo>
                <a:cubicBezTo>
                  <a:pt x="498287" y="3019347"/>
                  <a:pt x="158382" y="2593118"/>
                  <a:pt x="42795" y="2086696"/>
                </a:cubicBezTo>
                <a:lnTo>
                  <a:pt x="1706880" y="1706880"/>
                </a:lnTo>
                <a:lnTo>
                  <a:pt x="966292" y="3244726"/>
                </a:lnTo>
                <a:close/>
              </a:path>
            </a:pathLst>
          </a:custGeom>
          <a:solidFill>
            <a:srgbClr val="92D050"/>
          </a:solidFill>
          <a:ln w="25400" cmpd="sng">
            <a:solidFill>
              <a:srgbClr val="FFFFFF"/>
            </a:solidFill>
            <a:miter lim="800000"/>
          </a:ln>
        </p:spPr>
        <p:txBody>
          <a:bodyPr lIns="374650" tIns="2081530" rIns="2244090" bIns="781050" anchor="ctr"/>
          <a:lstStyle/>
          <a:p>
            <a:pPr marL="0" marR="0" lvl="0" indent="0" algn="ctr" defTabSz="914400" eaLnBrk="1" fontAlgn="auto" latinLnBrk="0" hangingPunct="1">
              <a:lnSpc>
                <a:spcPct val="90000"/>
              </a:lnSpc>
              <a:spcBef>
                <a:spcPts val="0"/>
              </a:spcBef>
              <a:spcAft>
                <a:spcPct val="35000"/>
              </a:spcAft>
              <a:buClrTx/>
              <a:buSzTx/>
              <a:buFontTx/>
              <a:buNone/>
              <a:defRPr/>
            </a:pPr>
            <a:endParaRPr kumimoji="0" lang="zh-CN" altLang="en-US" sz="3900" b="0" i="0" u="none" strike="noStrike" kern="0" cap="none" spc="0" normalizeH="0" baseline="0" noProof="0">
              <a:ln>
                <a:noFill/>
              </a:ln>
              <a:solidFill>
                <a:srgbClr val="FFFFFF"/>
              </a:solidFill>
              <a:effectLst/>
              <a:uLnTx/>
              <a:uFillTx/>
              <a:latin typeface="Calibri" panose="020F0502020204030204" pitchFamily="34" charset="0"/>
              <a:sym typeface="宋体" panose="02010600030101010101" pitchFamily="2" charset="-122"/>
            </a:endParaRPr>
          </a:p>
        </p:txBody>
      </p:sp>
      <p:sp>
        <p:nvSpPr>
          <p:cNvPr id="30" name="任意多边形 18"/>
          <p:cNvSpPr>
            <a:spLocks noChangeArrowheads="1"/>
          </p:cNvSpPr>
          <p:nvPr/>
        </p:nvSpPr>
        <p:spPr bwMode="auto">
          <a:xfrm rot="1723431">
            <a:off x="829399" y="1097401"/>
            <a:ext cx="3635375" cy="3635375"/>
          </a:xfrm>
          <a:custGeom>
            <a:avLst/>
            <a:gdLst>
              <a:gd name="T0" fmla="*/ 42795 w 3413760"/>
              <a:gd name="T1" fmla="*/ 2086695 h 3413760"/>
              <a:gd name="T2" fmla="*/ 372387 w 3413760"/>
              <a:gd name="T3" fmla="*/ 642658 h 3413760"/>
              <a:gd name="T4" fmla="*/ 1706880 w 3413760"/>
              <a:gd name="T5" fmla="*/ 1706880 h 3413760"/>
              <a:gd name="T6" fmla="*/ 42795 w 3413760"/>
              <a:gd name="T7" fmla="*/ 2086695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42795" y="2086695"/>
                </a:moveTo>
                <a:cubicBezTo>
                  <a:pt x="-72792" y="1580274"/>
                  <a:pt x="48519" y="1048777"/>
                  <a:pt x="372387" y="642658"/>
                </a:cubicBezTo>
                <a:lnTo>
                  <a:pt x="1706880" y="1706880"/>
                </a:lnTo>
                <a:lnTo>
                  <a:pt x="42795" y="2086695"/>
                </a:lnTo>
                <a:close/>
              </a:path>
            </a:pathLst>
          </a:custGeom>
          <a:solidFill>
            <a:srgbClr val="92D050"/>
          </a:solidFill>
          <a:ln w="25400" cmpd="sng">
            <a:solidFill>
              <a:srgbClr val="FFFFFF"/>
            </a:solidFill>
            <a:miter lim="800000"/>
          </a:ln>
        </p:spPr>
        <p:txBody>
          <a:bodyPr lIns="124714" tIns="1258571" rIns="2376170" bIns="1604009" anchor="ctr"/>
          <a:lstStyle/>
          <a:p>
            <a:pPr marL="0" marR="0" lvl="0" indent="0" algn="ctr" defTabSz="914400" eaLnBrk="1" fontAlgn="auto" latinLnBrk="0" hangingPunct="1">
              <a:lnSpc>
                <a:spcPct val="90000"/>
              </a:lnSpc>
              <a:spcBef>
                <a:spcPts val="0"/>
              </a:spcBef>
              <a:spcAft>
                <a:spcPct val="35000"/>
              </a:spcAft>
              <a:buClrTx/>
              <a:buSzTx/>
              <a:buFontTx/>
              <a:buNone/>
              <a:defRPr/>
            </a:pPr>
            <a:endParaRPr kumimoji="0" lang="zh-CN" altLang="en-US" sz="3100" b="0" i="0" u="none" strike="noStrike" kern="0" cap="none" spc="0" normalizeH="0" baseline="0" noProof="0">
              <a:ln>
                <a:noFill/>
              </a:ln>
              <a:solidFill>
                <a:srgbClr val="FFFFFF"/>
              </a:solidFill>
              <a:effectLst/>
              <a:uLnTx/>
              <a:uFillTx/>
              <a:latin typeface="Calibri" panose="020F0502020204030204" pitchFamily="34" charset="0"/>
              <a:sym typeface="宋体" panose="02010600030101010101" pitchFamily="2" charset="-122"/>
            </a:endParaRPr>
          </a:p>
        </p:txBody>
      </p:sp>
      <p:sp>
        <p:nvSpPr>
          <p:cNvPr id="31" name="任意多边形 19"/>
          <p:cNvSpPr>
            <a:spLocks noChangeArrowheads="1"/>
          </p:cNvSpPr>
          <p:nvPr/>
        </p:nvSpPr>
        <p:spPr bwMode="auto">
          <a:xfrm rot="1723431">
            <a:off x="829399" y="1097401"/>
            <a:ext cx="3635375" cy="3635375"/>
          </a:xfrm>
          <a:custGeom>
            <a:avLst/>
            <a:gdLst>
              <a:gd name="T0" fmla="*/ 372387 w 3413760"/>
              <a:gd name="T1" fmla="*/ 642658 h 3413760"/>
              <a:gd name="T2" fmla="*/ 1706880 w 3413760"/>
              <a:gd name="T3" fmla="*/ 0 h 3413760"/>
              <a:gd name="T4" fmla="*/ 1706880 w 3413760"/>
              <a:gd name="T5" fmla="*/ 1706880 h 3413760"/>
              <a:gd name="T6" fmla="*/ 372387 w 3413760"/>
              <a:gd name="T7" fmla="*/ 642658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372387" y="642658"/>
                </a:moveTo>
                <a:cubicBezTo>
                  <a:pt x="696256" y="236539"/>
                  <a:pt x="1187434" y="0"/>
                  <a:pt x="1706880" y="0"/>
                </a:cubicBezTo>
                <a:lnTo>
                  <a:pt x="1706880" y="1706880"/>
                </a:lnTo>
                <a:lnTo>
                  <a:pt x="372387" y="642658"/>
                </a:lnTo>
                <a:close/>
              </a:path>
            </a:pathLst>
          </a:custGeom>
          <a:solidFill>
            <a:srgbClr val="92D050"/>
          </a:solidFill>
          <a:ln w="25400" cmpd="sng">
            <a:solidFill>
              <a:srgbClr val="FFFFFF"/>
            </a:solidFill>
            <a:miter lim="800000"/>
          </a:ln>
        </p:spPr>
        <p:txBody>
          <a:bodyPr lIns="776478" tIns="361951" rIns="1776222" bIns="2536189" anchor="ctr"/>
          <a:lstStyle/>
          <a:p>
            <a:pPr marL="0" marR="0" lvl="0" indent="0" algn="ctr" defTabSz="914400" eaLnBrk="1" fontAlgn="auto" latinLnBrk="0" hangingPunct="1">
              <a:lnSpc>
                <a:spcPct val="90000"/>
              </a:lnSpc>
              <a:spcBef>
                <a:spcPts val="0"/>
              </a:spcBef>
              <a:spcAft>
                <a:spcPct val="35000"/>
              </a:spcAft>
              <a:buClrTx/>
              <a:buSzTx/>
              <a:buFontTx/>
              <a:buNone/>
              <a:defRPr/>
            </a:pPr>
            <a:endParaRPr kumimoji="0" lang="zh-CN" altLang="en-US" sz="2900" b="0" i="0" u="none" strike="noStrike" kern="0" cap="none" spc="0" normalizeH="0" baseline="0" noProof="0">
              <a:ln>
                <a:noFill/>
              </a:ln>
              <a:solidFill>
                <a:srgbClr val="FFFFFF"/>
              </a:solidFill>
              <a:effectLst/>
              <a:uLnTx/>
              <a:uFillTx/>
              <a:latin typeface="Calibri" panose="020F0502020204030204" pitchFamily="34" charset="0"/>
              <a:sym typeface="宋体" panose="02010600030101010101" pitchFamily="2" charset="-122"/>
            </a:endParaRPr>
          </a:p>
        </p:txBody>
      </p:sp>
      <p:sp>
        <p:nvSpPr>
          <p:cNvPr id="32" name="椭圆 20"/>
          <p:cNvSpPr>
            <a:spLocks noChangeArrowheads="1"/>
          </p:cNvSpPr>
          <p:nvPr/>
        </p:nvSpPr>
        <p:spPr bwMode="auto">
          <a:xfrm>
            <a:off x="2407374" y="2684901"/>
            <a:ext cx="506412" cy="506413"/>
          </a:xfrm>
          <a:prstGeom prst="ellipse">
            <a:avLst/>
          </a:prstGeom>
          <a:solidFill>
            <a:schemeClr val="bg1">
              <a:lumMod val="50000"/>
            </a:schemeClr>
          </a:solidFill>
          <a:ln w="25400" cmpd="sng">
            <a:solidFill>
              <a:sysClr val="window" lastClr="FFFFFF"/>
            </a:solid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pitchFamily="34" charset="0"/>
              <a:sym typeface="宋体" panose="02010600030101010101" pitchFamily="2" charset="-122"/>
            </a:endParaRPr>
          </a:p>
        </p:txBody>
      </p:sp>
      <p:sp>
        <p:nvSpPr>
          <p:cNvPr id="33" name="TextBox 21"/>
          <p:cNvSpPr>
            <a:spLocks noChangeArrowheads="1"/>
          </p:cNvSpPr>
          <p:nvPr/>
        </p:nvSpPr>
        <p:spPr bwMode="auto">
          <a:xfrm>
            <a:off x="2470874" y="2316601"/>
            <a:ext cx="40481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06</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4" name="TextBox 22"/>
          <p:cNvSpPr>
            <a:spLocks noChangeArrowheads="1"/>
          </p:cNvSpPr>
          <p:nvPr/>
        </p:nvSpPr>
        <p:spPr bwMode="auto">
          <a:xfrm>
            <a:off x="2097811" y="2459476"/>
            <a:ext cx="4032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05</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5" name="TextBox 23"/>
          <p:cNvSpPr>
            <a:spLocks noChangeArrowheads="1"/>
          </p:cNvSpPr>
          <p:nvPr/>
        </p:nvSpPr>
        <p:spPr bwMode="auto">
          <a:xfrm>
            <a:off x="2021611" y="2827776"/>
            <a:ext cx="40322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04</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6" name="TextBox 24"/>
          <p:cNvSpPr>
            <a:spLocks noChangeArrowheads="1"/>
          </p:cNvSpPr>
          <p:nvPr/>
        </p:nvSpPr>
        <p:spPr bwMode="auto">
          <a:xfrm>
            <a:off x="2237511" y="3132576"/>
            <a:ext cx="4048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03</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7" name="TextBox 25"/>
          <p:cNvSpPr>
            <a:spLocks noChangeArrowheads="1"/>
          </p:cNvSpPr>
          <p:nvPr/>
        </p:nvSpPr>
        <p:spPr bwMode="auto">
          <a:xfrm>
            <a:off x="2618511" y="3165914"/>
            <a:ext cx="404813"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02</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8" name="TextBox 26"/>
          <p:cNvSpPr>
            <a:spLocks noChangeArrowheads="1"/>
          </p:cNvSpPr>
          <p:nvPr/>
        </p:nvSpPr>
        <p:spPr bwMode="auto">
          <a:xfrm>
            <a:off x="2904261" y="2862701"/>
            <a:ext cx="40322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01</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9" name="TextBox 27"/>
          <p:cNvSpPr>
            <a:spLocks noChangeArrowheads="1"/>
          </p:cNvSpPr>
          <p:nvPr/>
        </p:nvSpPr>
        <p:spPr bwMode="auto">
          <a:xfrm>
            <a:off x="2256561" y="1202176"/>
            <a:ext cx="8683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endParaRPr lang="zh-CN" altLang="en-US"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TextBox 28"/>
          <p:cNvSpPr>
            <a:spLocks noChangeArrowheads="1"/>
          </p:cNvSpPr>
          <p:nvPr/>
        </p:nvSpPr>
        <p:spPr bwMode="auto">
          <a:xfrm>
            <a:off x="926236" y="2692839"/>
            <a:ext cx="8191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TextBox 29"/>
          <p:cNvSpPr>
            <a:spLocks noChangeArrowheads="1"/>
          </p:cNvSpPr>
          <p:nvPr/>
        </p:nvSpPr>
        <p:spPr bwMode="auto">
          <a:xfrm>
            <a:off x="1624736" y="3627876"/>
            <a:ext cx="863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TextBox 30"/>
          <p:cNvSpPr>
            <a:spLocks noChangeArrowheads="1"/>
          </p:cNvSpPr>
          <p:nvPr/>
        </p:nvSpPr>
        <p:spPr bwMode="auto">
          <a:xfrm>
            <a:off x="1281836" y="1703826"/>
            <a:ext cx="8397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endParaRPr lang="zh-CN" altLang="en-US"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TextBox 31"/>
          <p:cNvSpPr>
            <a:spLocks noChangeArrowheads="1"/>
          </p:cNvSpPr>
          <p:nvPr/>
        </p:nvSpPr>
        <p:spPr bwMode="auto">
          <a:xfrm>
            <a:off x="2694711" y="3689789"/>
            <a:ext cx="825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TextBox 32"/>
          <p:cNvSpPr>
            <a:spLocks noChangeArrowheads="1"/>
          </p:cNvSpPr>
          <p:nvPr/>
        </p:nvSpPr>
        <p:spPr bwMode="auto">
          <a:xfrm>
            <a:off x="3369399" y="2792851"/>
            <a:ext cx="8112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TextBox 33"/>
          <p:cNvSpPr>
            <a:spLocks noChangeArrowheads="1"/>
          </p:cNvSpPr>
          <p:nvPr/>
        </p:nvSpPr>
        <p:spPr bwMode="auto">
          <a:xfrm>
            <a:off x="4496320" y="1024376"/>
            <a:ext cx="3486150"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r" defTabSz="914400" eaLnBrk="1" fontAlgn="auto" latinLnBrk="0" hangingPunct="1">
              <a:lnSpc>
                <a:spcPct val="13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您的标题打在这里</a:t>
            </a:r>
            <a:endParaRPr kumimoji="0" lang="zh-CN" altLang="en-US" sz="28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TextBox 34"/>
          <p:cNvSpPr>
            <a:spLocks noChangeArrowheads="1"/>
          </p:cNvSpPr>
          <p:nvPr/>
        </p:nvSpPr>
        <p:spPr bwMode="auto">
          <a:xfrm>
            <a:off x="4974158" y="1592701"/>
            <a:ext cx="32702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您的副标题打在这里或通过复制</a:t>
            </a:r>
            <a:endPar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直接连接符 35"/>
          <p:cNvSpPr>
            <a:spLocks noChangeShapeType="1"/>
          </p:cNvSpPr>
          <p:nvPr/>
        </p:nvSpPr>
        <p:spPr bwMode="auto">
          <a:xfrm>
            <a:off x="4188345" y="1613339"/>
            <a:ext cx="3730625" cy="1587"/>
          </a:xfrm>
          <a:prstGeom prst="line">
            <a:avLst/>
          </a:prstGeom>
          <a:noFill/>
          <a:ln w="19050" cmpd="sng">
            <a:solidFill>
              <a:srgbClr val="92D050"/>
            </a:solidFill>
            <a:miter lim="800000"/>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8" name="六边形 36"/>
          <p:cNvSpPr>
            <a:spLocks noChangeArrowheads="1"/>
          </p:cNvSpPr>
          <p:nvPr/>
        </p:nvSpPr>
        <p:spPr bwMode="auto">
          <a:xfrm>
            <a:off x="5725045" y="2332476"/>
            <a:ext cx="1497013" cy="1292225"/>
          </a:xfrm>
          <a:prstGeom prst="hexagon">
            <a:avLst>
              <a:gd name="adj" fmla="val 24966"/>
              <a:gd name="vf" fmla="val 115470"/>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49" name="六边形 37"/>
          <p:cNvSpPr>
            <a:spLocks noChangeArrowheads="1"/>
          </p:cNvSpPr>
          <p:nvPr/>
        </p:nvSpPr>
        <p:spPr bwMode="auto">
          <a:xfrm>
            <a:off x="6950595" y="3167501"/>
            <a:ext cx="1104900" cy="952500"/>
          </a:xfrm>
          <a:prstGeom prst="hexagon">
            <a:avLst>
              <a:gd name="adj" fmla="val 24999"/>
              <a:gd name="vf" fmla="val 115470"/>
            </a:avLst>
          </a:prstGeom>
          <a:blipFill dpi="0" rotWithShape="1">
            <a:blip r:embed="rId2" cstate="print">
              <a:duotone>
                <a:prstClr val="black"/>
                <a:srgbClr val="FFFFFF">
                  <a:tint val="45000"/>
                  <a:satMod val="400000"/>
                </a:srgbClr>
              </a:duotone>
              <a:extLst>
                <a:ext uri="{28A0092B-C50C-407E-A947-70E740481C1C}">
                  <a14:useLocalDpi xmlns:a14="http://schemas.microsoft.com/office/drawing/2010/main" val="0"/>
                </a:ext>
              </a:extLst>
            </a:blip>
            <a:srcRect/>
            <a:stretch>
              <a:fillRect/>
            </a:stretch>
          </a:blip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宋体" panose="02010600030101010101" pitchFamily="2" charset="-122"/>
              <a:sym typeface="宋体" panose="02010600030101010101" pitchFamily="2" charset="-122"/>
            </a:endParaRPr>
          </a:p>
        </p:txBody>
      </p:sp>
      <p:sp>
        <p:nvSpPr>
          <p:cNvPr id="50" name="六边形 38"/>
          <p:cNvSpPr>
            <a:spLocks noChangeArrowheads="1"/>
          </p:cNvSpPr>
          <p:nvPr/>
        </p:nvSpPr>
        <p:spPr bwMode="auto">
          <a:xfrm>
            <a:off x="5116824" y="3483384"/>
            <a:ext cx="808038" cy="698500"/>
          </a:xfrm>
          <a:prstGeom prst="hexagon">
            <a:avLst>
              <a:gd name="adj" fmla="val 24941"/>
              <a:gd name="vf" fmla="val 115470"/>
            </a:avLst>
          </a:prstGeom>
          <a:blipFill dpi="0"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宋体" panose="02010600030101010101" pitchFamily="2" charset="-122"/>
              <a:sym typeface="宋体" panose="02010600030101010101" pitchFamily="2" charset="-122"/>
            </a:endParaRPr>
          </a:p>
        </p:txBody>
      </p:sp>
      <p:sp>
        <p:nvSpPr>
          <p:cNvPr id="51" name="六边形 39"/>
          <p:cNvSpPr>
            <a:spLocks noChangeArrowheads="1"/>
          </p:cNvSpPr>
          <p:nvPr/>
        </p:nvSpPr>
        <p:spPr bwMode="auto">
          <a:xfrm>
            <a:off x="7197997" y="2451539"/>
            <a:ext cx="614363" cy="531812"/>
          </a:xfrm>
          <a:prstGeom prst="hexagon">
            <a:avLst>
              <a:gd name="adj" fmla="val 24912"/>
              <a:gd name="vf" fmla="val 115470"/>
            </a:avLst>
          </a:prstGeom>
          <a:solidFill>
            <a:sysClr val="window" lastClr="FFFFFF">
              <a:lumMod val="75000"/>
              <a:alpha val="62999"/>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宋体" panose="0201060003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14:window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1000"/>
                                        <p:tgtEl>
                                          <p:spTgt spid="3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125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p:cBhvr>
                                        <p:cTn id="30" dur="500"/>
                                        <p:tgtEl>
                                          <p:spTgt spid="38"/>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37"/>
                                        </p:tgtEl>
                                        <p:attrNameLst>
                                          <p:attrName>style.visibility</p:attrName>
                                        </p:attrNameLst>
                                      </p:cBhvr>
                                      <p:to>
                                        <p:strVal val="visible"/>
                                      </p:to>
                                    </p:set>
                                    <p:animEffect>
                                      <p:cBhvr>
                                        <p:cTn id="33" dur="500"/>
                                        <p:tgtEl>
                                          <p:spTgt spid="37"/>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36"/>
                                        </p:tgtEl>
                                        <p:attrNameLst>
                                          <p:attrName>style.visibility</p:attrName>
                                        </p:attrNameLst>
                                      </p:cBhvr>
                                      <p:to>
                                        <p:strVal val="visible"/>
                                      </p:to>
                                    </p:set>
                                    <p:animEffect>
                                      <p:cBhvr>
                                        <p:cTn id="36" dur="500"/>
                                        <p:tgtEl>
                                          <p:spTgt spid="36"/>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35"/>
                                        </p:tgtEl>
                                        <p:attrNameLst>
                                          <p:attrName>style.visibility</p:attrName>
                                        </p:attrNameLst>
                                      </p:cBhvr>
                                      <p:to>
                                        <p:strVal val="visible"/>
                                      </p:to>
                                    </p:set>
                                    <p:animEffect>
                                      <p:cBhvr>
                                        <p:cTn id="39" dur="500"/>
                                        <p:tgtEl>
                                          <p:spTgt spid="35"/>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34"/>
                                        </p:tgtEl>
                                        <p:attrNameLst>
                                          <p:attrName>style.visibility</p:attrName>
                                        </p:attrNameLst>
                                      </p:cBhvr>
                                      <p:to>
                                        <p:strVal val="visible"/>
                                      </p:to>
                                    </p:set>
                                    <p:animEffect>
                                      <p:cBhvr>
                                        <p:cTn id="42" dur="500"/>
                                        <p:tgtEl>
                                          <p:spTgt spid="34"/>
                                        </p:tgtEl>
                                      </p:cBhvr>
                                    </p:animEffect>
                                  </p:childTnLst>
                                </p:cTn>
                              </p:par>
                              <p:par>
                                <p:cTn id="43" presetID="10" presetClass="entr" presetSubtype="0" fill="hold" grpId="0" nodeType="withEffect">
                                  <p:stCondLst>
                                    <p:cond delay="1250"/>
                                  </p:stCondLst>
                                  <p:childTnLst>
                                    <p:set>
                                      <p:cBhvr>
                                        <p:cTn id="44" dur="1" fill="hold">
                                          <p:stCondLst>
                                            <p:cond delay="0"/>
                                          </p:stCondLst>
                                        </p:cTn>
                                        <p:tgtEl>
                                          <p:spTgt spid="33"/>
                                        </p:tgtEl>
                                        <p:attrNameLst>
                                          <p:attrName>style.visibility</p:attrName>
                                        </p:attrNameLst>
                                      </p:cBhvr>
                                      <p:to>
                                        <p:strVal val="visible"/>
                                      </p:to>
                                    </p:set>
                                    <p:animEffect>
                                      <p:cBhvr>
                                        <p:cTn id="45" dur="500"/>
                                        <p:tgtEl>
                                          <p:spTgt spid="33"/>
                                        </p:tgtEl>
                                      </p:cBhvr>
                                    </p:animEffect>
                                  </p:childTnLst>
                                </p:cTn>
                              </p:par>
                            </p:childTnLst>
                          </p:cTn>
                        </p:par>
                        <p:par>
                          <p:cTn id="46" fill="hold">
                            <p:stCondLst>
                              <p:cond delay="2000"/>
                            </p:stCondLst>
                            <p:childTnLst>
                              <p:par>
                                <p:cTn id="47" presetID="31" presetClass="entr" presetSubtype="0"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1000" fill="hold"/>
                                        <p:tgtEl>
                                          <p:spTgt spid="39"/>
                                        </p:tgtEl>
                                        <p:attrNameLst>
                                          <p:attrName>ppt_w</p:attrName>
                                        </p:attrNameLst>
                                      </p:cBhvr>
                                      <p:tavLst>
                                        <p:tav tm="0">
                                          <p:val>
                                            <p:fltVal val="0"/>
                                          </p:val>
                                        </p:tav>
                                        <p:tav tm="100000">
                                          <p:val>
                                            <p:strVal val="#ppt_w"/>
                                          </p:val>
                                        </p:tav>
                                      </p:tavLst>
                                    </p:anim>
                                    <p:anim calcmode="lin" valueType="num">
                                      <p:cBhvr>
                                        <p:cTn id="50" dur="1000" fill="hold"/>
                                        <p:tgtEl>
                                          <p:spTgt spid="39"/>
                                        </p:tgtEl>
                                        <p:attrNameLst>
                                          <p:attrName>ppt_h</p:attrName>
                                        </p:attrNameLst>
                                      </p:cBhvr>
                                      <p:tavLst>
                                        <p:tav tm="0">
                                          <p:val>
                                            <p:fltVal val="0"/>
                                          </p:val>
                                        </p:tav>
                                        <p:tav tm="100000">
                                          <p:val>
                                            <p:strVal val="#ppt_h"/>
                                          </p:val>
                                        </p:tav>
                                      </p:tavLst>
                                    </p:anim>
                                    <p:anim calcmode="lin" valueType="num">
                                      <p:cBhvr>
                                        <p:cTn id="51" dur="1000" fill="hold"/>
                                        <p:tgtEl>
                                          <p:spTgt spid="39"/>
                                        </p:tgtEl>
                                        <p:attrNameLst>
                                          <p:attrName>style.rotation</p:attrName>
                                        </p:attrNameLst>
                                      </p:cBhvr>
                                      <p:tavLst>
                                        <p:tav tm="0">
                                          <p:val>
                                            <p:fltVal val="90"/>
                                          </p:val>
                                        </p:tav>
                                        <p:tav tm="100000">
                                          <p:val>
                                            <p:fltVal val="0"/>
                                          </p:val>
                                        </p:tav>
                                      </p:tavLst>
                                    </p:anim>
                                    <p:animEffect>
                                      <p:cBhvr>
                                        <p:cTn id="52" dur="1000"/>
                                        <p:tgtEl>
                                          <p:spTgt spid="3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 calcmode="lin" valueType="num">
                                      <p:cBhvr>
                                        <p:cTn id="57" dur="500" fill="hold"/>
                                        <p:tgtEl>
                                          <p:spTgt spid="42"/>
                                        </p:tgtEl>
                                        <p:attrNameLst>
                                          <p:attrName>style.rotation</p:attrName>
                                        </p:attrNameLst>
                                      </p:cBhvr>
                                      <p:tavLst>
                                        <p:tav tm="0">
                                          <p:val>
                                            <p:fltVal val="90"/>
                                          </p:val>
                                        </p:tav>
                                        <p:tav tm="100000">
                                          <p:val>
                                            <p:fltVal val="0"/>
                                          </p:val>
                                        </p:tav>
                                      </p:tavLst>
                                    </p:anim>
                                    <p:animEffect>
                                      <p:cBhvr>
                                        <p:cTn id="58" dur="500"/>
                                        <p:tgtEl>
                                          <p:spTgt spid="42"/>
                                        </p:tgtEl>
                                      </p:cBhvr>
                                    </p:animEffect>
                                  </p:childTnLst>
                                </p:cTn>
                              </p:par>
                              <p:par>
                                <p:cTn id="59" presetID="31" presetClass="entr" presetSubtype="0" fill="hold" grpId="0" nodeType="withEffect">
                                  <p:stCondLst>
                                    <p:cond delay="25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 calcmode="lin" valueType="num">
                                      <p:cBhvr>
                                        <p:cTn id="63" dur="500" fill="hold"/>
                                        <p:tgtEl>
                                          <p:spTgt spid="40"/>
                                        </p:tgtEl>
                                        <p:attrNameLst>
                                          <p:attrName>style.rotation</p:attrName>
                                        </p:attrNameLst>
                                      </p:cBhvr>
                                      <p:tavLst>
                                        <p:tav tm="0">
                                          <p:val>
                                            <p:fltVal val="90"/>
                                          </p:val>
                                        </p:tav>
                                        <p:tav tm="100000">
                                          <p:val>
                                            <p:fltVal val="0"/>
                                          </p:val>
                                        </p:tav>
                                      </p:tavLst>
                                    </p:anim>
                                    <p:animEffect>
                                      <p:cBhvr>
                                        <p:cTn id="64" dur="500"/>
                                        <p:tgtEl>
                                          <p:spTgt spid="40"/>
                                        </p:tgtEl>
                                      </p:cBhvr>
                                    </p:animEffect>
                                  </p:childTnLst>
                                </p:cTn>
                              </p:par>
                              <p:par>
                                <p:cTn id="65" presetID="31" presetClass="entr" presetSubtype="0" fill="hold" grpId="0" nodeType="withEffect">
                                  <p:stCondLst>
                                    <p:cond delay="50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 calcmode="lin" valueType="num">
                                      <p:cBhvr>
                                        <p:cTn id="69" dur="500" fill="hold"/>
                                        <p:tgtEl>
                                          <p:spTgt spid="41"/>
                                        </p:tgtEl>
                                        <p:attrNameLst>
                                          <p:attrName>style.rotation</p:attrName>
                                        </p:attrNameLst>
                                      </p:cBhvr>
                                      <p:tavLst>
                                        <p:tav tm="0">
                                          <p:val>
                                            <p:fltVal val="90"/>
                                          </p:val>
                                        </p:tav>
                                        <p:tav tm="100000">
                                          <p:val>
                                            <p:fltVal val="0"/>
                                          </p:val>
                                        </p:tav>
                                      </p:tavLst>
                                    </p:anim>
                                    <p:animEffect>
                                      <p:cBhvr>
                                        <p:cTn id="70" dur="500"/>
                                        <p:tgtEl>
                                          <p:spTgt spid="41"/>
                                        </p:tgtEl>
                                      </p:cBhvr>
                                    </p:animEffect>
                                  </p:childTnLst>
                                </p:cTn>
                              </p:par>
                              <p:par>
                                <p:cTn id="71" presetID="31" presetClass="entr" presetSubtype="0" fill="hold" grpId="0" nodeType="withEffect">
                                  <p:stCondLst>
                                    <p:cond delay="75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 calcmode="lin" valueType="num">
                                      <p:cBhvr>
                                        <p:cTn id="75" dur="500" fill="hold"/>
                                        <p:tgtEl>
                                          <p:spTgt spid="43"/>
                                        </p:tgtEl>
                                        <p:attrNameLst>
                                          <p:attrName>style.rotation</p:attrName>
                                        </p:attrNameLst>
                                      </p:cBhvr>
                                      <p:tavLst>
                                        <p:tav tm="0">
                                          <p:val>
                                            <p:fltVal val="90"/>
                                          </p:val>
                                        </p:tav>
                                        <p:tav tm="100000">
                                          <p:val>
                                            <p:fltVal val="0"/>
                                          </p:val>
                                        </p:tav>
                                      </p:tavLst>
                                    </p:anim>
                                    <p:animEffect>
                                      <p:cBhvr>
                                        <p:cTn id="76" dur="500"/>
                                        <p:tgtEl>
                                          <p:spTgt spid="43"/>
                                        </p:tgtEl>
                                      </p:cBhvr>
                                    </p:animEffect>
                                  </p:childTnLst>
                                </p:cTn>
                              </p:par>
                              <p:par>
                                <p:cTn id="77" presetID="31" presetClass="entr" presetSubtype="0" fill="hold" grpId="0" nodeType="withEffect">
                                  <p:stCondLst>
                                    <p:cond delay="100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anim calcmode="lin" valueType="num">
                                      <p:cBhvr>
                                        <p:cTn id="81" dur="500" fill="hold"/>
                                        <p:tgtEl>
                                          <p:spTgt spid="44"/>
                                        </p:tgtEl>
                                        <p:attrNameLst>
                                          <p:attrName>style.rotation</p:attrName>
                                        </p:attrNameLst>
                                      </p:cBhvr>
                                      <p:tavLst>
                                        <p:tav tm="0">
                                          <p:val>
                                            <p:fltVal val="90"/>
                                          </p:val>
                                        </p:tav>
                                        <p:tav tm="100000">
                                          <p:val>
                                            <p:fltVal val="0"/>
                                          </p:val>
                                        </p:tav>
                                      </p:tavLst>
                                    </p:anim>
                                    <p:animEffect>
                                      <p:cBhvr>
                                        <p:cTn id="82" dur="500"/>
                                        <p:tgtEl>
                                          <p:spTgt spid="44"/>
                                        </p:tgtEl>
                                      </p:cBhvr>
                                    </p:animEffect>
                                  </p:childTnLst>
                                </p:cTn>
                              </p:par>
                            </p:childTnLst>
                          </p:cTn>
                        </p:par>
                        <p:par>
                          <p:cTn id="83" fill="hold">
                            <p:stCondLst>
                              <p:cond delay="3000"/>
                            </p:stCondLst>
                            <p:childTnLst>
                              <p:par>
                                <p:cTn id="84" presetID="22" presetClass="entr" presetSubtype="2"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wipe(right)">
                                      <p:cBhvr>
                                        <p:cTn id="86" dur="500"/>
                                        <p:tgtEl>
                                          <p:spTgt spid="47"/>
                                        </p:tgtEl>
                                      </p:cBhvr>
                                    </p:animEffect>
                                  </p:childTnLst>
                                </p:cTn>
                              </p:par>
                            </p:childTnLst>
                          </p:cTn>
                        </p:par>
                        <p:par>
                          <p:cTn id="87" fill="hold">
                            <p:stCondLst>
                              <p:cond delay="3500"/>
                            </p:stCondLst>
                            <p:childTnLst>
                              <p:par>
                                <p:cTn id="88" presetID="42" presetClass="entr" presetSubtype="0" fill="hold" grpId="0"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p:cBhvr>
                                        <p:cTn id="90" dur="1000"/>
                                        <p:tgtEl>
                                          <p:spTgt spid="45"/>
                                        </p:tgtEl>
                                      </p:cBhvr>
                                    </p:animEffect>
                                    <p:anim calcmode="lin" valueType="num">
                                      <p:cBhvr>
                                        <p:cTn id="91" dur="1000" fill="hold"/>
                                        <p:tgtEl>
                                          <p:spTgt spid="45"/>
                                        </p:tgtEl>
                                        <p:attrNameLst>
                                          <p:attrName>ppt_x</p:attrName>
                                        </p:attrNameLst>
                                      </p:cBhvr>
                                      <p:tavLst>
                                        <p:tav tm="0">
                                          <p:val>
                                            <p:strVal val="#ppt_x"/>
                                          </p:val>
                                        </p:tav>
                                        <p:tav tm="100000">
                                          <p:val>
                                            <p:strVal val="#ppt_x"/>
                                          </p:val>
                                        </p:tav>
                                      </p:tavLst>
                                    </p:anim>
                                    <p:anim calcmode="lin" valueType="num">
                                      <p:cBhvr>
                                        <p:cTn id="92" dur="1000" fill="hold"/>
                                        <p:tgtEl>
                                          <p:spTgt spid="4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p:cBhvr>
                                        <p:cTn id="95" dur="1000"/>
                                        <p:tgtEl>
                                          <p:spTgt spid="46"/>
                                        </p:tgtEl>
                                      </p:cBhvr>
                                    </p:animEffect>
                                    <p:anim calcmode="lin" valueType="num">
                                      <p:cBhvr>
                                        <p:cTn id="96" dur="1000" fill="hold"/>
                                        <p:tgtEl>
                                          <p:spTgt spid="46"/>
                                        </p:tgtEl>
                                        <p:attrNameLst>
                                          <p:attrName>ppt_x</p:attrName>
                                        </p:attrNameLst>
                                      </p:cBhvr>
                                      <p:tavLst>
                                        <p:tav tm="0">
                                          <p:val>
                                            <p:strVal val="#ppt_x"/>
                                          </p:val>
                                        </p:tav>
                                        <p:tav tm="100000">
                                          <p:val>
                                            <p:strVal val="#ppt_x"/>
                                          </p:val>
                                        </p:tav>
                                      </p:tavLst>
                                    </p:anim>
                                    <p:anim calcmode="lin" valueType="num">
                                      <p:cBhvr>
                                        <p:cTn id="97" dur="1000" fill="hold"/>
                                        <p:tgtEl>
                                          <p:spTgt spid="46"/>
                                        </p:tgtEl>
                                        <p:attrNameLst>
                                          <p:attrName>ppt_y</p:attrName>
                                        </p:attrNameLst>
                                      </p:cBhvr>
                                      <p:tavLst>
                                        <p:tav tm="0">
                                          <p:val>
                                            <p:strVal val="#ppt_y-.1"/>
                                          </p:val>
                                        </p:tav>
                                        <p:tav tm="100000">
                                          <p:val>
                                            <p:strVal val="#ppt_y"/>
                                          </p:val>
                                        </p:tav>
                                      </p:tavLst>
                                    </p:anim>
                                  </p:childTnLst>
                                </p:cTn>
                              </p:par>
                            </p:childTnLst>
                          </p:cTn>
                        </p:par>
                        <p:par>
                          <p:cTn id="98" fill="hold">
                            <p:stCondLst>
                              <p:cond delay="4500"/>
                            </p:stCondLst>
                            <p:childTnLst>
                              <p:par>
                                <p:cTn id="99" presetID="23" presetClass="entr" presetSubtype="16" fill="hold" grpId="0"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childTnLst>
                                </p:cTn>
                              </p:par>
                              <p:par>
                                <p:cTn id="103" presetID="23" presetClass="entr" presetSubtype="16" fill="hold" grpId="0" nodeType="withEffect">
                                  <p:stCondLst>
                                    <p:cond delay="20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300"/>
                                  </p:stCondLst>
                                  <p:childTnLst>
                                    <p:set>
                                      <p:cBhvr>
                                        <p:cTn id="108" dur="1" fill="hold">
                                          <p:stCondLst>
                                            <p:cond delay="0"/>
                                          </p:stCondLst>
                                        </p:cTn>
                                        <p:tgtEl>
                                          <p:spTgt spid="49"/>
                                        </p:tgtEl>
                                        <p:attrNameLst>
                                          <p:attrName>style.visibility</p:attrName>
                                        </p:attrNameLst>
                                      </p:cBhvr>
                                      <p:to>
                                        <p:strVal val="visible"/>
                                      </p:to>
                                    </p:set>
                                    <p:anim calcmode="lin" valueType="num">
                                      <p:cBhvr>
                                        <p:cTn id="109" dur="500" fill="hold"/>
                                        <p:tgtEl>
                                          <p:spTgt spid="49"/>
                                        </p:tgtEl>
                                        <p:attrNameLst>
                                          <p:attrName>ppt_w</p:attrName>
                                        </p:attrNameLst>
                                      </p:cBhvr>
                                      <p:tavLst>
                                        <p:tav tm="0">
                                          <p:val>
                                            <p:fltVal val="0"/>
                                          </p:val>
                                        </p:tav>
                                        <p:tav tm="100000">
                                          <p:val>
                                            <p:strVal val="#ppt_w"/>
                                          </p:val>
                                        </p:tav>
                                      </p:tavLst>
                                    </p:anim>
                                    <p:anim calcmode="lin" valueType="num">
                                      <p:cBhvr>
                                        <p:cTn id="110" dur="500" fill="hold"/>
                                        <p:tgtEl>
                                          <p:spTgt spid="49"/>
                                        </p:tgtEl>
                                        <p:attrNameLst>
                                          <p:attrName>ppt_h</p:attrName>
                                        </p:attrNameLst>
                                      </p:cBhvr>
                                      <p:tavLst>
                                        <p:tav tm="0">
                                          <p:val>
                                            <p:fltVal val="0"/>
                                          </p:val>
                                        </p:tav>
                                        <p:tav tm="100000">
                                          <p:val>
                                            <p:strVal val="#ppt_h"/>
                                          </p:val>
                                        </p:tav>
                                      </p:tavLst>
                                    </p:anim>
                                  </p:childTnLst>
                                </p:cTn>
                              </p:par>
                              <p:par>
                                <p:cTn id="111" presetID="23" presetClass="entr" presetSubtype="16" fill="hold" grpId="0" nodeType="withEffect">
                                  <p:stCondLst>
                                    <p:cond delay="500"/>
                                  </p:stCondLst>
                                  <p:childTnLst>
                                    <p:set>
                                      <p:cBhvr>
                                        <p:cTn id="112" dur="1" fill="hold">
                                          <p:stCondLst>
                                            <p:cond delay="0"/>
                                          </p:stCondLst>
                                        </p:cTn>
                                        <p:tgtEl>
                                          <p:spTgt spid="51"/>
                                        </p:tgtEl>
                                        <p:attrNameLst>
                                          <p:attrName>style.visibility</p:attrName>
                                        </p:attrNameLst>
                                      </p:cBhvr>
                                      <p:to>
                                        <p:strVal val="visible"/>
                                      </p:to>
                                    </p:set>
                                    <p:anim calcmode="lin" valueType="num">
                                      <p:cBhvr>
                                        <p:cTn id="113" dur="500" fill="hold"/>
                                        <p:tgtEl>
                                          <p:spTgt spid="51"/>
                                        </p:tgtEl>
                                        <p:attrNameLst>
                                          <p:attrName>ppt_w</p:attrName>
                                        </p:attrNameLst>
                                      </p:cBhvr>
                                      <p:tavLst>
                                        <p:tav tm="0">
                                          <p:val>
                                            <p:fltVal val="0"/>
                                          </p:val>
                                        </p:tav>
                                        <p:tav tm="100000">
                                          <p:val>
                                            <p:strVal val="#ppt_w"/>
                                          </p:val>
                                        </p:tav>
                                      </p:tavLst>
                                    </p:anim>
                                    <p:anim calcmode="lin" valueType="num">
                                      <p:cBhvr>
                                        <p:cTn id="114" dur="500" fill="hold"/>
                                        <p:tgtEl>
                                          <p:spTgt spid="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autoUpdateAnimBg="0"/>
      <p:bldP spid="27" grpId="0" bldLvl="0" animBg="1" autoUpdateAnimBg="0"/>
      <p:bldP spid="28" grpId="0" bldLvl="0" animBg="1" autoUpdateAnimBg="0"/>
      <p:bldP spid="29" grpId="0" bldLvl="0" animBg="1" autoUpdateAnimBg="0"/>
      <p:bldP spid="30" grpId="0" bldLvl="0" animBg="1" autoUpdateAnimBg="0"/>
      <p:bldP spid="31" grpId="0" bldLvl="0" animBg="1" autoUpdateAnimBg="0"/>
      <p:bldP spid="32" grpId="0" animBg="1"/>
      <p:bldP spid="33" grpId="0" bldLvl="0" autoUpdateAnimBg="0"/>
      <p:bldP spid="34" grpId="0" bldLvl="0" autoUpdateAnimBg="0"/>
      <p:bldP spid="35" grpId="0" bldLvl="0" autoUpdateAnimBg="0"/>
      <p:bldP spid="36" grpId="0" bldLvl="0" autoUpdateAnimBg="0"/>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animBg="1"/>
      <p:bldP spid="48" grpId="0" bldLvl="0" animBg="1" autoUpdateAnimBg="0"/>
      <p:bldP spid="49" grpId="0" bldLvl="0" animBg="1" autoUpdateAnimBg="0"/>
      <p:bldP spid="50" grpId="0" bldLvl="0" animBg="1" autoUpdateAnimBg="0"/>
      <p:bldP spid="51" grpId="0" bldLvl="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767111"/>
            <a:ext cx="9144000" cy="1735039"/>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2355726"/>
            <a:ext cx="9144000" cy="411386"/>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994618" y="2067694"/>
            <a:ext cx="940905" cy="940905"/>
            <a:chOff x="1403648" y="1527633"/>
            <a:chExt cx="1080120" cy="1080120"/>
          </a:xfrm>
          <a:solidFill>
            <a:srgbClr val="92D050"/>
          </a:solidFill>
        </p:grpSpPr>
        <p:sp>
          <p:nvSpPr>
            <p:cNvPr id="7" name="椭圆 6"/>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1</a:t>
              </a:r>
              <a:endParaRPr lang="zh-CN" altLang="en-US" sz="3600" dirty="0">
                <a:latin typeface="Impact" panose="020B0806030902050204" pitchFamily="34" charset="0"/>
              </a:endParaRPr>
            </a:p>
          </p:txBody>
        </p:sp>
      </p:grpSp>
      <p:grpSp>
        <p:nvGrpSpPr>
          <p:cNvPr id="9" name="组合 8"/>
          <p:cNvGrpSpPr/>
          <p:nvPr/>
        </p:nvGrpSpPr>
        <p:grpSpPr>
          <a:xfrm>
            <a:off x="3038260" y="2067694"/>
            <a:ext cx="940905" cy="940905"/>
            <a:chOff x="1403648" y="1527633"/>
            <a:chExt cx="1080120" cy="1080120"/>
          </a:xfrm>
          <a:solidFill>
            <a:schemeClr val="accent3">
              <a:lumMod val="50000"/>
            </a:schemeClr>
          </a:solidFill>
        </p:grpSpPr>
        <p:sp>
          <p:nvSpPr>
            <p:cNvPr id="10" name="椭圆 9"/>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椭圆 10"/>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2</a:t>
              </a:r>
              <a:endParaRPr lang="zh-CN" altLang="en-US" sz="3600" dirty="0">
                <a:latin typeface="Impact" panose="020B0806030902050204" pitchFamily="34" charset="0"/>
              </a:endParaRPr>
            </a:p>
          </p:txBody>
        </p:sp>
      </p:grpSp>
      <p:grpSp>
        <p:nvGrpSpPr>
          <p:cNvPr id="12" name="组合 11"/>
          <p:cNvGrpSpPr/>
          <p:nvPr/>
        </p:nvGrpSpPr>
        <p:grpSpPr>
          <a:xfrm>
            <a:off x="5081902" y="2067694"/>
            <a:ext cx="940905" cy="940905"/>
            <a:chOff x="1403648" y="1527633"/>
            <a:chExt cx="1080120" cy="1080120"/>
          </a:xfrm>
        </p:grpSpPr>
        <p:sp>
          <p:nvSpPr>
            <p:cNvPr id="13" name="椭圆 12"/>
            <p:cNvSpPr/>
            <p:nvPr/>
          </p:nvSpPr>
          <p:spPr>
            <a:xfrm>
              <a:off x="1403648" y="1527633"/>
              <a:ext cx="1080120" cy="1080120"/>
            </a:xfrm>
            <a:prstGeom prst="ellipse">
              <a:avLst/>
            </a:prstGeom>
            <a:solidFill>
              <a:srgbClr val="5A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p:nvPr/>
          </p:nvSpPr>
          <p:spPr>
            <a:xfrm>
              <a:off x="1475656" y="1599641"/>
              <a:ext cx="936104" cy="93610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3</a:t>
              </a:r>
              <a:endParaRPr lang="zh-CN" altLang="en-US" sz="3600" dirty="0">
                <a:latin typeface="Impact" panose="020B0806030902050204" pitchFamily="34" charset="0"/>
              </a:endParaRPr>
            </a:p>
          </p:txBody>
        </p:sp>
      </p:grpSp>
      <p:grpSp>
        <p:nvGrpSpPr>
          <p:cNvPr id="15" name="组合 14"/>
          <p:cNvGrpSpPr/>
          <p:nvPr/>
        </p:nvGrpSpPr>
        <p:grpSpPr>
          <a:xfrm>
            <a:off x="7125545" y="2067694"/>
            <a:ext cx="940905" cy="940905"/>
            <a:chOff x="1403648" y="1527633"/>
            <a:chExt cx="1080120" cy="1080120"/>
          </a:xfrm>
          <a:solidFill>
            <a:schemeClr val="accent3">
              <a:lumMod val="75000"/>
            </a:schemeClr>
          </a:solidFill>
        </p:grpSpPr>
        <p:sp>
          <p:nvSpPr>
            <p:cNvPr id="16" name="椭圆 15"/>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椭圆 16"/>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4</a:t>
              </a:r>
              <a:endParaRPr lang="zh-CN" altLang="en-US" sz="3600" dirty="0">
                <a:latin typeface="Impact" panose="020B0806030902050204" pitchFamily="34" charset="0"/>
              </a:endParaRPr>
            </a:p>
          </p:txBody>
        </p:sp>
      </p:grpSp>
      <p:sp>
        <p:nvSpPr>
          <p:cNvPr id="18" name="TextBox 17"/>
          <p:cNvSpPr txBox="1"/>
          <p:nvPr/>
        </p:nvSpPr>
        <p:spPr>
          <a:xfrm>
            <a:off x="384612" y="3363838"/>
            <a:ext cx="2160917"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
        <p:nvSpPr>
          <p:cNvPr id="19" name="TextBox 18"/>
          <p:cNvSpPr txBox="1"/>
          <p:nvPr/>
        </p:nvSpPr>
        <p:spPr>
          <a:xfrm>
            <a:off x="2428254" y="3363838"/>
            <a:ext cx="2160917"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
        <p:nvSpPr>
          <p:cNvPr id="20" name="TextBox 19"/>
          <p:cNvSpPr txBox="1"/>
          <p:nvPr/>
        </p:nvSpPr>
        <p:spPr>
          <a:xfrm>
            <a:off x="4471896" y="3363838"/>
            <a:ext cx="2160917"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
        <p:nvSpPr>
          <p:cNvPr id="21" name="TextBox 20"/>
          <p:cNvSpPr txBox="1"/>
          <p:nvPr/>
        </p:nvSpPr>
        <p:spPr>
          <a:xfrm>
            <a:off x="6515538" y="3379313"/>
            <a:ext cx="2160917"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
        <p:nvSpPr>
          <p:cNvPr id="22" name="TextBox 21"/>
          <p:cNvSpPr txBox="1"/>
          <p:nvPr/>
        </p:nvSpPr>
        <p:spPr>
          <a:xfrm>
            <a:off x="683568" y="411510"/>
            <a:ext cx="1584176" cy="76944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zh-CN" altLang="en-US" sz="4400" b="1" dirty="0" smtClean="0">
                <a:solidFill>
                  <a:schemeClr val="accent3"/>
                </a:solidFill>
                <a:latin typeface="微软雅黑" panose="020B0503020204020204" pitchFamily="34" charset="-122"/>
                <a:ea typeface="微软雅黑" panose="020B0503020204020204" pitchFamily="34" charset="-122"/>
              </a:rPr>
              <a:t>目 录</a:t>
            </a:r>
            <a:endParaRPr lang="zh-CN" altLang="en-US" sz="4400" b="1" dirty="0">
              <a:solidFill>
                <a:schemeClr val="accent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500"/>
                            </p:stCondLst>
                            <p:childTnLst>
                              <p:par>
                                <p:cTn id="15" presetID="22" presetClass="exit" presetSubtype="4" fill="hold" grpId="0" nodeType="afterEffect">
                                  <p:stCondLst>
                                    <p:cond delay="0"/>
                                  </p:stCondLst>
                                  <p:childTnLst>
                                    <p:animEffect transition="out" filter="wipe(down)">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 presetClass="entr" presetSubtype="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0-#ppt_w/2"/>
                                          </p:val>
                                        </p:tav>
                                        <p:tav tm="100000">
                                          <p:val>
                                            <p:strVal val="#ppt_x"/>
                                          </p:val>
                                        </p:tav>
                                      </p:tavLst>
                                    </p:anim>
                                    <p:anim calcmode="lin" valueType="num">
                                      <p:cBhvr additive="base">
                                        <p:cTn id="37" dur="500" fill="hold"/>
                                        <p:tgtEl>
                                          <p:spTgt spid="15"/>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anim calcmode="lin" valueType="num">
                                      <p:cBhvr>
                                        <p:cTn id="48" dur="500" fill="hold"/>
                                        <p:tgtEl>
                                          <p:spTgt spid="19"/>
                                        </p:tgtEl>
                                        <p:attrNameLst>
                                          <p:attrName>ppt_x</p:attrName>
                                        </p:attrNameLst>
                                      </p:cBhvr>
                                      <p:tavLst>
                                        <p:tav tm="0">
                                          <p:val>
                                            <p:strVal val="#ppt_x"/>
                                          </p:val>
                                        </p:tav>
                                        <p:tav tm="100000">
                                          <p:val>
                                            <p:strVal val="#ppt_x"/>
                                          </p:val>
                                        </p:tav>
                                      </p:tavLst>
                                    </p:anim>
                                    <p:anim calcmode="lin" valueType="num">
                                      <p:cBhvr>
                                        <p:cTn id="49" dur="500" fill="hold"/>
                                        <p:tgtEl>
                                          <p:spTgt spid="19"/>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anim calcmode="lin" valueType="num">
                                      <p:cBhvr>
                                        <p:cTn id="54" dur="500" fill="hold"/>
                                        <p:tgtEl>
                                          <p:spTgt spid="20"/>
                                        </p:tgtEl>
                                        <p:attrNameLst>
                                          <p:attrName>ppt_x</p:attrName>
                                        </p:attrNameLst>
                                      </p:cBhvr>
                                      <p:tavLst>
                                        <p:tav tm="0">
                                          <p:val>
                                            <p:strVal val="#ppt_x"/>
                                          </p:val>
                                        </p:tav>
                                        <p:tav tm="100000">
                                          <p:val>
                                            <p:strVal val="#ppt_x"/>
                                          </p:val>
                                        </p:tav>
                                      </p:tavLst>
                                    </p:anim>
                                    <p:anim calcmode="lin" valueType="num">
                                      <p:cBhvr>
                                        <p:cTn id="55" dur="5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anim calcmode="lin" valueType="num">
                                      <p:cBhvr>
                                        <p:cTn id="60" dur="500" fill="hold"/>
                                        <p:tgtEl>
                                          <p:spTgt spid="21"/>
                                        </p:tgtEl>
                                        <p:attrNameLst>
                                          <p:attrName>ppt_x</p:attrName>
                                        </p:attrNameLst>
                                      </p:cBhvr>
                                      <p:tavLst>
                                        <p:tav tm="0">
                                          <p:val>
                                            <p:strVal val="#ppt_x"/>
                                          </p:val>
                                        </p:tav>
                                        <p:tav tm="100000">
                                          <p:val>
                                            <p:strVal val="#ppt_x"/>
                                          </p:val>
                                        </p:tav>
                                      </p:tavLst>
                                    </p:anim>
                                    <p:anim calcmode="lin" valueType="num">
                                      <p:cBhvr>
                                        <p:cTn id="61"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8" grpId="0"/>
      <p:bldP spid="19" grpId="0"/>
      <p:bldP spid="20" grpId="0"/>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5" name="矩形 9"/>
          <p:cNvSpPr/>
          <p:nvPr/>
        </p:nvSpPr>
        <p:spPr>
          <a:xfrm>
            <a:off x="0" y="2664063"/>
            <a:ext cx="9144000" cy="182835"/>
          </a:xfrm>
          <a:custGeom>
            <a:avLst/>
            <a:gdLst/>
            <a:ahLst/>
            <a:cxnLst/>
            <a:rect l="l" t="t" r="r" b="b"/>
            <a:pathLst>
              <a:path w="144016" h="869444">
                <a:moveTo>
                  <a:pt x="0" y="0"/>
                </a:moveTo>
                <a:lnTo>
                  <a:pt x="144016" y="0"/>
                </a:lnTo>
                <a:lnTo>
                  <a:pt x="144016" y="869444"/>
                </a:lnTo>
                <a:lnTo>
                  <a:pt x="0" y="869444"/>
                </a:lnTo>
                <a:close/>
              </a:path>
            </a:pathLst>
          </a:cu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6" name="组合 5"/>
          <p:cNvGrpSpPr/>
          <p:nvPr/>
        </p:nvGrpSpPr>
        <p:grpSpPr>
          <a:xfrm>
            <a:off x="578220" y="1059582"/>
            <a:ext cx="3888432" cy="1298476"/>
            <a:chOff x="549712" y="914400"/>
            <a:chExt cx="3888432" cy="1298476"/>
          </a:xfrm>
        </p:grpSpPr>
        <p:sp>
          <p:nvSpPr>
            <p:cNvPr id="7" name="圆角矩形 6"/>
            <p:cNvSpPr/>
            <p:nvPr/>
          </p:nvSpPr>
          <p:spPr>
            <a:xfrm>
              <a:off x="549712" y="914400"/>
              <a:ext cx="3888432" cy="1298476"/>
            </a:xfrm>
            <a:prstGeom prst="roundRect">
              <a:avLst>
                <a:gd name="adj" fmla="val 8330"/>
              </a:avLst>
            </a:prstGeom>
            <a:noFill/>
            <a:ln w="635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1727684" y="1087388"/>
              <a:ext cx="0" cy="952500"/>
            </a:xfrm>
            <a:prstGeom prst="line">
              <a:avLst/>
            </a:prstGeom>
            <a:noFill/>
            <a:ln w="6350" cap="flat" cmpd="sng" algn="ctr">
              <a:solidFill>
                <a:schemeClr val="bg1">
                  <a:lumMod val="50000"/>
                </a:schemeClr>
              </a:solidFill>
              <a:prstDash val="dash"/>
            </a:ln>
            <a:effectLst/>
          </p:spPr>
        </p:cxnSp>
        <p:sp>
          <p:nvSpPr>
            <p:cNvPr id="9" name="Rectangle 13" descr="FD1DDF730CE4456e89755B07FE1653D0# #Rectangle 13"/>
            <p:cNvSpPr>
              <a:spLocks noChangeArrowheads="1"/>
            </p:cNvSpPr>
            <p:nvPr/>
          </p:nvSpPr>
          <p:spPr bwMode="auto">
            <a:xfrm>
              <a:off x="1876107" y="1157527"/>
              <a:ext cx="1460088"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Rectangle 13" descr="FD1DDF730CE4456e89755B07FE1653D0# #Rectangle 13"/>
            <p:cNvSpPr>
              <a:spLocks noChangeArrowheads="1"/>
            </p:cNvSpPr>
            <p:nvPr/>
          </p:nvSpPr>
          <p:spPr bwMode="auto">
            <a:xfrm>
              <a:off x="1876105" y="1425239"/>
              <a:ext cx="2391677" cy="50783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此处添加</a:t>
              </a: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计划</a:t>
              </a: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扼要说明，添加简短说明文字</a:t>
              </a: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。此处</a:t>
              </a: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添加明年计划的扼要</a:t>
              </a: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说明，添加简短说明文字</a:t>
              </a: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 name="椭圆 10"/>
            <p:cNvSpPr/>
            <p:nvPr/>
          </p:nvSpPr>
          <p:spPr>
            <a:xfrm>
              <a:off x="683568" y="1128228"/>
              <a:ext cx="870820" cy="870820"/>
            </a:xfrm>
            <a:prstGeom prst="ellipse">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 name="Freeform 24"/>
            <p:cNvSpPr>
              <a:spLocks noEditPoints="1"/>
            </p:cNvSpPr>
            <p:nvPr/>
          </p:nvSpPr>
          <p:spPr bwMode="auto">
            <a:xfrm flipH="1">
              <a:off x="908390" y="1296472"/>
              <a:ext cx="489792" cy="521632"/>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ysClr val="window" lastClr="FFFFFF"/>
            </a:solidFill>
            <a:ln w="9525">
              <a:noFill/>
              <a:round/>
            </a:ln>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680012" y="1059582"/>
            <a:ext cx="3888432" cy="1298476"/>
            <a:chOff x="4651504" y="914400"/>
            <a:chExt cx="3888432" cy="1298476"/>
          </a:xfrm>
        </p:grpSpPr>
        <p:sp>
          <p:nvSpPr>
            <p:cNvPr id="14" name="圆角矩形 13"/>
            <p:cNvSpPr/>
            <p:nvPr/>
          </p:nvSpPr>
          <p:spPr>
            <a:xfrm>
              <a:off x="4651504" y="914400"/>
              <a:ext cx="3888432" cy="1298476"/>
            </a:xfrm>
            <a:prstGeom prst="roundRect">
              <a:avLst>
                <a:gd name="adj" fmla="val 8330"/>
              </a:avLst>
            </a:prstGeom>
            <a:noFill/>
            <a:ln w="635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5829476" y="1087388"/>
              <a:ext cx="0" cy="952500"/>
            </a:xfrm>
            <a:prstGeom prst="line">
              <a:avLst/>
            </a:prstGeom>
            <a:noFill/>
            <a:ln w="6350" cap="flat" cmpd="sng" algn="ctr">
              <a:solidFill>
                <a:schemeClr val="bg1">
                  <a:lumMod val="50000"/>
                </a:schemeClr>
              </a:solidFill>
              <a:prstDash val="dash"/>
            </a:ln>
            <a:effectLst/>
          </p:spPr>
        </p:cxnSp>
        <p:sp>
          <p:nvSpPr>
            <p:cNvPr id="16" name="Rectangle 13" descr="FD1DDF730CE4456e89755B07FE1653D0# #Rectangle 13"/>
            <p:cNvSpPr>
              <a:spLocks noChangeArrowheads="1"/>
            </p:cNvSpPr>
            <p:nvPr/>
          </p:nvSpPr>
          <p:spPr bwMode="auto">
            <a:xfrm>
              <a:off x="5977899" y="1157527"/>
              <a:ext cx="1460088"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Rectangle 13" descr="FD1DDF730CE4456e89755B07FE1653D0# #Rectangle 13"/>
            <p:cNvSpPr>
              <a:spLocks noChangeArrowheads="1"/>
            </p:cNvSpPr>
            <p:nvPr/>
          </p:nvSpPr>
          <p:spPr bwMode="auto">
            <a:xfrm>
              <a:off x="5977897" y="1425239"/>
              <a:ext cx="2391677" cy="50783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此处添加</a:t>
              </a: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计划</a:t>
              </a: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扼要说明，添加简短说明文字</a:t>
              </a: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。此处</a:t>
              </a: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添加明年计划的扼要</a:t>
              </a: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说明，添加简短说明文字</a:t>
              </a: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椭圆 17"/>
            <p:cNvSpPr/>
            <p:nvPr/>
          </p:nvSpPr>
          <p:spPr>
            <a:xfrm>
              <a:off x="4785360" y="1128228"/>
              <a:ext cx="870820" cy="870820"/>
            </a:xfrm>
            <a:prstGeom prst="ellipse">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9" name="Freeform 25"/>
            <p:cNvSpPr>
              <a:spLocks noEditPoints="1"/>
            </p:cNvSpPr>
            <p:nvPr/>
          </p:nvSpPr>
          <p:spPr bwMode="auto">
            <a:xfrm flipH="1">
              <a:off x="4961760" y="1319214"/>
              <a:ext cx="518020" cy="488850"/>
            </a:xfrm>
            <a:custGeom>
              <a:avLst/>
              <a:gdLst>
                <a:gd name="T0" fmla="*/ 90 w 376"/>
                <a:gd name="T1" fmla="*/ 52 h 355"/>
                <a:gd name="T2" fmla="*/ 37 w 376"/>
                <a:gd name="T3" fmla="*/ 264 h 355"/>
                <a:gd name="T4" fmla="*/ 118 w 376"/>
                <a:gd name="T5" fmla="*/ 310 h 355"/>
                <a:gd name="T6" fmla="*/ 134 w 376"/>
                <a:gd name="T7" fmla="*/ 310 h 355"/>
                <a:gd name="T8" fmla="*/ 215 w 376"/>
                <a:gd name="T9" fmla="*/ 264 h 355"/>
                <a:gd name="T10" fmla="*/ 241 w 376"/>
                <a:gd name="T11" fmla="*/ 310 h 355"/>
                <a:gd name="T12" fmla="*/ 255 w 376"/>
                <a:gd name="T13" fmla="*/ 287 h 355"/>
                <a:gd name="T14" fmla="*/ 358 w 376"/>
                <a:gd name="T15" fmla="*/ 287 h 355"/>
                <a:gd name="T16" fmla="*/ 371 w 376"/>
                <a:gd name="T17" fmla="*/ 310 h 355"/>
                <a:gd name="T18" fmla="*/ 371 w 376"/>
                <a:gd name="T19" fmla="*/ 323 h 355"/>
                <a:gd name="T20" fmla="*/ 358 w 376"/>
                <a:gd name="T21" fmla="*/ 355 h 355"/>
                <a:gd name="T22" fmla="*/ 250 w 376"/>
                <a:gd name="T23" fmla="*/ 323 h 355"/>
                <a:gd name="T24" fmla="*/ 237 w 376"/>
                <a:gd name="T25" fmla="*/ 355 h 355"/>
                <a:gd name="T26" fmla="*/ 131 w 376"/>
                <a:gd name="T27" fmla="*/ 323 h 355"/>
                <a:gd name="T28" fmla="*/ 118 w 376"/>
                <a:gd name="T29" fmla="*/ 355 h 355"/>
                <a:gd name="T30" fmla="*/ 0 w 376"/>
                <a:gd name="T31" fmla="*/ 323 h 355"/>
                <a:gd name="T32" fmla="*/ 14 w 376"/>
                <a:gd name="T33" fmla="*/ 287 h 355"/>
                <a:gd name="T34" fmla="*/ 336 w 376"/>
                <a:gd name="T35" fmla="*/ 248 h 355"/>
                <a:gd name="T36" fmla="*/ 279 w 376"/>
                <a:gd name="T37" fmla="*/ 248 h 355"/>
                <a:gd name="T38" fmla="*/ 215 w 376"/>
                <a:gd name="T39" fmla="*/ 248 h 355"/>
                <a:gd name="T40" fmla="*/ 158 w 376"/>
                <a:gd name="T41" fmla="*/ 248 h 355"/>
                <a:gd name="T42" fmla="*/ 95 w 376"/>
                <a:gd name="T43" fmla="*/ 248 h 355"/>
                <a:gd name="T44" fmla="*/ 38 w 376"/>
                <a:gd name="T45" fmla="*/ 248 h 355"/>
                <a:gd name="T46" fmla="*/ 307 w 376"/>
                <a:gd name="T47" fmla="*/ 147 h 355"/>
                <a:gd name="T48" fmla="*/ 289 w 376"/>
                <a:gd name="T49" fmla="*/ 201 h 355"/>
                <a:gd name="T50" fmla="*/ 201 w 376"/>
                <a:gd name="T51" fmla="*/ 201 h 355"/>
                <a:gd name="T52" fmla="*/ 181 w 376"/>
                <a:gd name="T53" fmla="*/ 147 h 355"/>
                <a:gd name="T54" fmla="*/ 180 w 376"/>
                <a:gd name="T55" fmla="*/ 16 h 355"/>
                <a:gd name="T56" fmla="*/ 161 w 376"/>
                <a:gd name="T57" fmla="*/ 35 h 355"/>
                <a:gd name="T58" fmla="*/ 155 w 376"/>
                <a:gd name="T59" fmla="*/ 67 h 355"/>
                <a:gd name="T60" fmla="*/ 66 w 376"/>
                <a:gd name="T61" fmla="*/ 55 h 355"/>
                <a:gd name="T62" fmla="*/ 66 w 376"/>
                <a:gd name="T63" fmla="*/ 122 h 355"/>
                <a:gd name="T64" fmla="*/ 69 w 376"/>
                <a:gd name="T65" fmla="*/ 122 h 355"/>
                <a:gd name="T66" fmla="*/ 87 w 376"/>
                <a:gd name="T67" fmla="*/ 199 h 355"/>
                <a:gd name="T68" fmla="*/ 91 w 376"/>
                <a:gd name="T69" fmla="*/ 199 h 355"/>
                <a:gd name="T70" fmla="*/ 109 w 376"/>
                <a:gd name="T71" fmla="*/ 132 h 355"/>
                <a:gd name="T72" fmla="*/ 109 w 376"/>
                <a:gd name="T73" fmla="*/ 75 h 355"/>
                <a:gd name="T74" fmla="*/ 155 w 376"/>
                <a:gd name="T75" fmla="*/ 80 h 355"/>
                <a:gd name="T76" fmla="*/ 166 w 376"/>
                <a:gd name="T77" fmla="*/ 120 h 355"/>
                <a:gd name="T78" fmla="*/ 180 w 376"/>
                <a:gd name="T79" fmla="*/ 126 h 355"/>
                <a:gd name="T80" fmla="*/ 317 w 376"/>
                <a:gd name="T81" fmla="*/ 120 h 355"/>
                <a:gd name="T82" fmla="*/ 317 w 376"/>
                <a:gd name="T83" fmla="*/ 21 h 355"/>
                <a:gd name="T84" fmla="*/ 304 w 376"/>
                <a:gd name="T85" fmla="*/ 31 h 355"/>
                <a:gd name="T86" fmla="*/ 308 w 376"/>
                <a:gd name="T87" fmla="*/ 107 h 355"/>
                <a:gd name="T88" fmla="*/ 304 w 376"/>
                <a:gd name="T89" fmla="*/ 111 h 355"/>
                <a:gd name="T90" fmla="*/ 177 w 376"/>
                <a:gd name="T91" fmla="*/ 109 h 355"/>
                <a:gd name="T92" fmla="*/ 238 w 376"/>
                <a:gd name="T93" fmla="*/ 63 h 355"/>
                <a:gd name="T94" fmla="*/ 176 w 376"/>
                <a:gd name="T95" fmla="*/ 35 h 355"/>
                <a:gd name="T96" fmla="*/ 180 w 376"/>
                <a:gd name="T97" fmla="*/ 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355">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8"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solidFill>
              <a:sysClr val="window" lastClr="FFFFFF"/>
            </a:solidFill>
            <a:ln w="9525">
              <a:noFill/>
              <a:round/>
            </a:ln>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680012" y="3098031"/>
            <a:ext cx="3888432" cy="1298476"/>
            <a:chOff x="4651504" y="3063637"/>
            <a:chExt cx="3888432" cy="1298476"/>
          </a:xfrm>
        </p:grpSpPr>
        <p:sp>
          <p:nvSpPr>
            <p:cNvPr id="21" name="圆角矩形 20"/>
            <p:cNvSpPr/>
            <p:nvPr/>
          </p:nvSpPr>
          <p:spPr>
            <a:xfrm>
              <a:off x="4651504" y="3063637"/>
              <a:ext cx="3888432" cy="1298476"/>
            </a:xfrm>
            <a:prstGeom prst="roundRect">
              <a:avLst>
                <a:gd name="adj" fmla="val 8330"/>
              </a:avLst>
            </a:prstGeom>
            <a:noFill/>
            <a:ln w="635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solidFill>
                  <a:sysClr val="window" lastClr="FFFFFF"/>
                </a:solidFill>
                <a:effectLst/>
                <a:uLnTx/>
                <a:uFillTx/>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5829476" y="3236625"/>
              <a:ext cx="0" cy="952500"/>
            </a:xfrm>
            <a:prstGeom prst="line">
              <a:avLst/>
            </a:prstGeom>
            <a:noFill/>
            <a:ln w="6350" cap="flat" cmpd="sng" algn="ctr">
              <a:solidFill>
                <a:schemeClr val="bg1">
                  <a:lumMod val="50000"/>
                </a:schemeClr>
              </a:solidFill>
              <a:prstDash val="dash"/>
            </a:ln>
            <a:effectLst/>
          </p:spPr>
        </p:cxnSp>
        <p:sp>
          <p:nvSpPr>
            <p:cNvPr id="23" name="Rectangle 13" descr="FD1DDF730CE4456e89755B07FE1653D0# #Rectangle 13"/>
            <p:cNvSpPr>
              <a:spLocks noChangeArrowheads="1"/>
            </p:cNvSpPr>
            <p:nvPr/>
          </p:nvSpPr>
          <p:spPr bwMode="auto">
            <a:xfrm>
              <a:off x="5977899" y="3306764"/>
              <a:ext cx="1460088"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smtClean="0">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dirty="0">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 name="Rectangle 13" descr="FD1DDF730CE4456e89755B07FE1653D0# #Rectangle 13"/>
            <p:cNvSpPr>
              <a:spLocks noChangeArrowheads="1"/>
            </p:cNvSpPr>
            <p:nvPr/>
          </p:nvSpPr>
          <p:spPr bwMode="auto">
            <a:xfrm>
              <a:off x="5977897" y="3574476"/>
              <a:ext cx="2391677" cy="50783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smtClean="0">
                  <a:solidFill>
                    <a:sysClr val="windowText" lastClr="000000"/>
                  </a:solidFill>
                  <a:effectLst/>
                  <a:uLnTx/>
                  <a:uFillTx/>
                  <a:latin typeface="微软雅黑" panose="020B0503020204020204" pitchFamily="34" charset="-122"/>
                  <a:ea typeface="微软雅黑" panose="020B0503020204020204" pitchFamily="34" charset="-122"/>
                </a:rPr>
                <a:t>此处添加</a:t>
              </a:r>
              <a:r>
                <a:rPr kumimoji="0" lang="zh-CN" altLang="en-US" sz="900" b="0" i="0" u="none" strike="noStrike" kern="0" cap="none" spc="0" normalizeH="0" baseline="0" noProof="0" dirty="0">
                  <a:solidFill>
                    <a:sysClr val="windowText" lastClr="000000"/>
                  </a:solidFill>
                  <a:effectLst/>
                  <a:uLnTx/>
                  <a:uFillTx/>
                  <a:latin typeface="微软雅黑" panose="020B0503020204020204" pitchFamily="34" charset="-122"/>
                  <a:ea typeface="微软雅黑" panose="020B0503020204020204" pitchFamily="34" charset="-122"/>
                </a:rPr>
                <a:t>计划</a:t>
              </a:r>
              <a:r>
                <a:rPr kumimoji="0" lang="zh-CN" altLang="en-US" sz="900" b="0" i="0" u="none" strike="noStrike" kern="0" cap="none" spc="0" normalizeH="0" baseline="0" noProof="0" dirty="0" smtClean="0">
                  <a:solidFill>
                    <a:sysClr val="windowText" lastClr="000000"/>
                  </a:solidFill>
                  <a:effectLst/>
                  <a:uLnTx/>
                  <a:uFillTx/>
                  <a:latin typeface="微软雅黑" panose="020B0503020204020204" pitchFamily="34" charset="-122"/>
                  <a:ea typeface="微软雅黑" panose="020B0503020204020204" pitchFamily="34" charset="-122"/>
                </a:rPr>
                <a:t>扼要说明，添加简短说明文字</a:t>
              </a:r>
              <a:r>
                <a:rPr kumimoji="0" lang="zh-CN" altLang="en-US" sz="900" b="0" i="0" u="none" strike="noStrike" kern="0" cap="none" spc="0" normalizeH="0" baseline="0" noProof="0" dirty="0">
                  <a:solidFill>
                    <a:sysClr val="windowText" lastClr="000000"/>
                  </a:solidFill>
                  <a:effectLst/>
                  <a:uLnTx/>
                  <a:uFillTx/>
                  <a:latin typeface="微软雅黑" panose="020B0503020204020204" pitchFamily="34" charset="-122"/>
                  <a:ea typeface="微软雅黑" panose="020B0503020204020204" pitchFamily="34" charset="-122"/>
                </a:rPr>
                <a:t>。此处</a:t>
              </a:r>
              <a:r>
                <a:rPr kumimoji="0" lang="zh-CN" altLang="en-US" sz="900" b="0" i="0" u="none" strike="noStrike" kern="0" cap="none" spc="0" normalizeH="0" baseline="0" noProof="0" dirty="0" smtClean="0">
                  <a:solidFill>
                    <a:sysClr val="windowText" lastClr="000000"/>
                  </a:solidFill>
                  <a:effectLst/>
                  <a:uLnTx/>
                  <a:uFillTx/>
                  <a:latin typeface="微软雅黑" panose="020B0503020204020204" pitchFamily="34" charset="-122"/>
                  <a:ea typeface="微软雅黑" panose="020B0503020204020204" pitchFamily="34" charset="-122"/>
                </a:rPr>
                <a:t>添加明年计划的扼要</a:t>
              </a:r>
              <a:r>
                <a:rPr kumimoji="0" lang="zh-CN" altLang="en-US" sz="900" b="0" i="0" u="none" strike="noStrike" kern="0" cap="none" spc="0" normalizeH="0" baseline="0" noProof="0" dirty="0">
                  <a:solidFill>
                    <a:sysClr val="windowText" lastClr="000000"/>
                  </a:solidFill>
                  <a:effectLst/>
                  <a:uLnTx/>
                  <a:uFillTx/>
                  <a:latin typeface="微软雅黑" panose="020B0503020204020204" pitchFamily="34" charset="-122"/>
                  <a:ea typeface="微软雅黑" panose="020B0503020204020204" pitchFamily="34" charset="-122"/>
                </a:rPr>
                <a:t>说明，添加简短说明文字</a:t>
              </a:r>
              <a:r>
                <a:rPr kumimoji="0" lang="zh-CN" altLang="en-US" sz="900" b="0" i="0" u="none" strike="noStrike" kern="0" cap="none" spc="0" normalizeH="0" baseline="0" noProof="0" dirty="0" smtClean="0">
                  <a:solidFill>
                    <a:sysClr val="windowText" lastClr="000000"/>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25" name="组合 24"/>
            <p:cNvGrpSpPr/>
            <p:nvPr/>
          </p:nvGrpSpPr>
          <p:grpSpPr>
            <a:xfrm>
              <a:off x="4785360" y="3277465"/>
              <a:ext cx="870820" cy="870820"/>
              <a:chOff x="4785360" y="3277465"/>
              <a:chExt cx="870820" cy="870820"/>
            </a:xfrm>
          </p:grpSpPr>
          <p:sp>
            <p:nvSpPr>
              <p:cNvPr id="26" name="椭圆 25"/>
              <p:cNvSpPr/>
              <p:nvPr/>
            </p:nvSpPr>
            <p:spPr>
              <a:xfrm>
                <a:off x="4785360" y="3277465"/>
                <a:ext cx="870820" cy="870820"/>
              </a:xfrm>
              <a:prstGeom prst="ellipse">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solidFill>
                    <a:sysClr val="window" lastClr="FFFFFF"/>
                  </a:solidFill>
                  <a:effectLst/>
                  <a:uLnTx/>
                  <a:uFillTx/>
                  <a:latin typeface="微软雅黑" panose="020B0503020204020204" pitchFamily="34" charset="-122"/>
                  <a:ea typeface="微软雅黑" panose="020B0503020204020204" pitchFamily="34" charset="-122"/>
                </a:endParaRPr>
              </a:p>
            </p:txBody>
          </p:sp>
          <p:pic>
            <p:nvPicPr>
              <p:cNvPr id="27" name="Picture 39"/>
              <p:cNvPicPr>
                <a:picLocks noChangeAspect="1"/>
              </p:cNvPicPr>
              <p:nvPr/>
            </p:nvPicPr>
            <p:blipFill>
              <a:blip r:embed="rId1" cstate="print"/>
              <a:stretch>
                <a:fillRect/>
              </a:stretch>
            </p:blipFill>
            <p:spPr>
              <a:xfrm>
                <a:off x="4996685" y="3438522"/>
                <a:ext cx="448170" cy="529655"/>
              </a:xfrm>
              <a:prstGeom prst="rect">
                <a:avLst/>
              </a:prstGeom>
              <a:ln>
                <a:noFill/>
              </a:ln>
            </p:spPr>
          </p:pic>
        </p:grpSp>
      </p:grpSp>
      <p:grpSp>
        <p:nvGrpSpPr>
          <p:cNvPr id="28" name="组合 27"/>
          <p:cNvGrpSpPr/>
          <p:nvPr/>
        </p:nvGrpSpPr>
        <p:grpSpPr>
          <a:xfrm>
            <a:off x="578220" y="3147070"/>
            <a:ext cx="3888432" cy="1298476"/>
            <a:chOff x="549712" y="3075801"/>
            <a:chExt cx="3888432" cy="1298476"/>
          </a:xfrm>
        </p:grpSpPr>
        <p:sp>
          <p:nvSpPr>
            <p:cNvPr id="29" name="圆角矩形 28"/>
            <p:cNvSpPr/>
            <p:nvPr/>
          </p:nvSpPr>
          <p:spPr>
            <a:xfrm>
              <a:off x="549712" y="3075801"/>
              <a:ext cx="3888432" cy="1298476"/>
            </a:xfrm>
            <a:prstGeom prst="roundRect">
              <a:avLst>
                <a:gd name="adj" fmla="val 8330"/>
              </a:avLst>
            </a:prstGeom>
            <a:noFill/>
            <a:ln w="635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1727684" y="3248789"/>
              <a:ext cx="0" cy="952500"/>
            </a:xfrm>
            <a:prstGeom prst="line">
              <a:avLst/>
            </a:prstGeom>
            <a:noFill/>
            <a:ln w="6350" cap="flat" cmpd="sng" algn="ctr">
              <a:solidFill>
                <a:schemeClr val="bg1">
                  <a:lumMod val="50000"/>
                </a:schemeClr>
              </a:solidFill>
              <a:prstDash val="dash"/>
            </a:ln>
            <a:effectLst/>
          </p:spPr>
        </p:cxnSp>
        <p:sp>
          <p:nvSpPr>
            <p:cNvPr id="31" name="Rectangle 13" descr="FD1DDF730CE4456e89755B07FE1653D0# #Rectangle 13"/>
            <p:cNvSpPr>
              <a:spLocks noChangeArrowheads="1"/>
            </p:cNvSpPr>
            <p:nvPr/>
          </p:nvSpPr>
          <p:spPr bwMode="auto">
            <a:xfrm>
              <a:off x="1876107" y="3318928"/>
              <a:ext cx="1460088"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2" name="Rectangle 13" descr="FD1DDF730CE4456e89755B07FE1653D0# #Rectangle 13"/>
            <p:cNvSpPr>
              <a:spLocks noChangeArrowheads="1"/>
            </p:cNvSpPr>
            <p:nvPr/>
          </p:nvSpPr>
          <p:spPr bwMode="auto">
            <a:xfrm>
              <a:off x="1876105" y="3586640"/>
              <a:ext cx="2391677" cy="50783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此处添加</a:t>
              </a: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计划</a:t>
              </a: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扼要说明，添加简短说明文字</a:t>
              </a: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。此处</a:t>
              </a: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添加明年计划的扼要</a:t>
              </a: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说明，添加简短说明文字</a:t>
              </a: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33" name="组合 32"/>
            <p:cNvGrpSpPr/>
            <p:nvPr/>
          </p:nvGrpSpPr>
          <p:grpSpPr>
            <a:xfrm>
              <a:off x="683568" y="3289629"/>
              <a:ext cx="870820" cy="870820"/>
              <a:chOff x="683568" y="3289629"/>
              <a:chExt cx="870820" cy="870820"/>
            </a:xfrm>
          </p:grpSpPr>
          <p:sp>
            <p:nvSpPr>
              <p:cNvPr id="34" name="椭圆 33"/>
              <p:cNvSpPr/>
              <p:nvPr/>
            </p:nvSpPr>
            <p:spPr>
              <a:xfrm>
                <a:off x="683568" y="3289629"/>
                <a:ext cx="870820" cy="870820"/>
              </a:xfrm>
              <a:prstGeom prst="ellipse">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pic>
            <p:nvPicPr>
              <p:cNvPr id="35" name="Picture 43"/>
              <p:cNvPicPr>
                <a:picLocks noChangeAspect="1"/>
              </p:cNvPicPr>
              <p:nvPr/>
            </p:nvPicPr>
            <p:blipFill>
              <a:blip r:embed="rId2" cstate="print"/>
              <a:stretch>
                <a:fillRect/>
              </a:stretch>
            </p:blipFill>
            <p:spPr>
              <a:xfrm>
                <a:off x="927983" y="3463350"/>
                <a:ext cx="381990" cy="499050"/>
              </a:xfrm>
              <a:prstGeom prst="rect">
                <a:avLst/>
              </a:prstGeom>
              <a:ln>
                <a:noFill/>
              </a:ln>
            </p:spPr>
          </p:pic>
        </p:gr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
                                        <p:tgtEl>
                                          <p:spTgt spid="5"/>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anim calcmode="lin" valueType="num">
                                      <p:cBhvr>
                                        <p:cTn id="17" dur="1000" fill="hold"/>
                                        <p:tgtEl>
                                          <p:spTgt spid="28"/>
                                        </p:tgtEl>
                                        <p:attrNameLst>
                                          <p:attrName>ppt_x</p:attrName>
                                        </p:attrNameLst>
                                      </p:cBhvr>
                                      <p:tavLst>
                                        <p:tav tm="0">
                                          <p:val>
                                            <p:strVal val="#ppt_x"/>
                                          </p:val>
                                        </p:tav>
                                        <p:tav tm="100000">
                                          <p:val>
                                            <p:strVal val="#ppt_x"/>
                                          </p:val>
                                        </p:tav>
                                      </p:tavLst>
                                    </p:anim>
                                    <p:anim calcmode="lin" valueType="num">
                                      <p:cBhvr>
                                        <p:cTn id="18" dur="1000" fill="hold"/>
                                        <p:tgtEl>
                                          <p:spTgt spid="2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grpSp>
        <p:nvGrpSpPr>
          <p:cNvPr id="5" name="Group 49"/>
          <p:cNvGrpSpPr/>
          <p:nvPr/>
        </p:nvGrpSpPr>
        <p:grpSpPr>
          <a:xfrm>
            <a:off x="3138123" y="849982"/>
            <a:ext cx="2824736" cy="3810000"/>
            <a:chOff x="3118864" y="361950"/>
            <a:chExt cx="2824736" cy="3810000"/>
          </a:xfrm>
          <a:solidFill>
            <a:srgbClr val="92D050"/>
          </a:solidFill>
        </p:grpSpPr>
        <p:grpSp>
          <p:nvGrpSpPr>
            <p:cNvPr id="6" name="Group 5"/>
            <p:cNvGrpSpPr/>
            <p:nvPr/>
          </p:nvGrpSpPr>
          <p:grpSpPr>
            <a:xfrm>
              <a:off x="3118864" y="1503616"/>
              <a:ext cx="2824736" cy="2668334"/>
              <a:chOff x="2890264" y="1351216"/>
              <a:chExt cx="3220410" cy="2926918"/>
            </a:xfrm>
            <a:grpFill/>
          </p:grpSpPr>
          <p:sp>
            <p:nvSpPr>
              <p:cNvPr id="13" name="Freeform 5"/>
              <p:cNvSpPr/>
              <p:nvPr/>
            </p:nvSpPr>
            <p:spPr bwMode="auto">
              <a:xfrm>
                <a:off x="5582388" y="2345087"/>
                <a:ext cx="528286" cy="1933047"/>
              </a:xfrm>
              <a:custGeom>
                <a:avLst/>
                <a:gdLst/>
                <a:ahLst/>
                <a:cxnLst>
                  <a:cxn ang="0">
                    <a:pos x="276" y="977"/>
                  </a:cxn>
                  <a:cxn ang="0">
                    <a:pos x="183" y="802"/>
                  </a:cxn>
                  <a:cxn ang="0">
                    <a:pos x="208" y="613"/>
                  </a:cxn>
                  <a:cxn ang="0">
                    <a:pos x="267" y="518"/>
                  </a:cxn>
                  <a:cxn ang="0">
                    <a:pos x="267" y="109"/>
                  </a:cxn>
                  <a:cxn ang="0">
                    <a:pos x="160" y="0"/>
                  </a:cxn>
                  <a:cxn ang="0">
                    <a:pos x="105" y="0"/>
                  </a:cxn>
                  <a:cxn ang="0">
                    <a:pos x="0" y="86"/>
                  </a:cxn>
                  <a:cxn ang="0">
                    <a:pos x="112" y="66"/>
                  </a:cxn>
                  <a:cxn ang="0">
                    <a:pos x="125" y="63"/>
                  </a:cxn>
                  <a:cxn ang="0">
                    <a:pos x="192" y="125"/>
                  </a:cxn>
                  <a:cxn ang="0">
                    <a:pos x="180" y="176"/>
                  </a:cxn>
                  <a:cxn ang="0">
                    <a:pos x="135" y="207"/>
                  </a:cxn>
                  <a:cxn ang="0">
                    <a:pos x="0" y="228"/>
                  </a:cxn>
                  <a:cxn ang="0">
                    <a:pos x="0" y="518"/>
                  </a:cxn>
                  <a:cxn ang="0">
                    <a:pos x="74" y="622"/>
                  </a:cxn>
                  <a:cxn ang="0">
                    <a:pos x="50" y="806"/>
                  </a:cxn>
                  <a:cxn ang="0">
                    <a:pos x="50" y="813"/>
                  </a:cxn>
                  <a:cxn ang="0">
                    <a:pos x="57" y="840"/>
                  </a:cxn>
                  <a:cxn ang="0">
                    <a:pos x="162" y="1041"/>
                  </a:cxn>
                  <a:cxn ang="0">
                    <a:pos x="241" y="1065"/>
                  </a:cxn>
                  <a:cxn ang="0">
                    <a:pos x="253" y="1056"/>
                  </a:cxn>
                  <a:cxn ang="0">
                    <a:pos x="276" y="977"/>
                  </a:cxn>
                </a:cxnLst>
                <a:rect l="0" t="0" r="r" b="b"/>
                <a:pathLst>
                  <a:path w="294" h="1076">
                    <a:moveTo>
                      <a:pt x="276" y="977"/>
                    </a:moveTo>
                    <a:cubicBezTo>
                      <a:pt x="183" y="802"/>
                      <a:pt x="183" y="802"/>
                      <a:pt x="183" y="802"/>
                    </a:cubicBezTo>
                    <a:cubicBezTo>
                      <a:pt x="208" y="613"/>
                      <a:pt x="208" y="613"/>
                      <a:pt x="208" y="613"/>
                    </a:cubicBezTo>
                    <a:cubicBezTo>
                      <a:pt x="245" y="595"/>
                      <a:pt x="267" y="558"/>
                      <a:pt x="267" y="518"/>
                    </a:cubicBezTo>
                    <a:cubicBezTo>
                      <a:pt x="267" y="109"/>
                      <a:pt x="267" y="109"/>
                      <a:pt x="267" y="109"/>
                    </a:cubicBezTo>
                    <a:cubicBezTo>
                      <a:pt x="267" y="48"/>
                      <a:pt x="220" y="0"/>
                      <a:pt x="160" y="0"/>
                    </a:cubicBezTo>
                    <a:cubicBezTo>
                      <a:pt x="105" y="0"/>
                      <a:pt x="105" y="0"/>
                      <a:pt x="105" y="0"/>
                    </a:cubicBezTo>
                    <a:cubicBezTo>
                      <a:pt x="55" y="0"/>
                      <a:pt x="12" y="36"/>
                      <a:pt x="0" y="86"/>
                    </a:cubicBezTo>
                    <a:cubicBezTo>
                      <a:pt x="112" y="66"/>
                      <a:pt x="112" y="66"/>
                      <a:pt x="112" y="66"/>
                    </a:cubicBezTo>
                    <a:cubicBezTo>
                      <a:pt x="114" y="63"/>
                      <a:pt x="121" y="63"/>
                      <a:pt x="125" y="63"/>
                    </a:cubicBezTo>
                    <a:cubicBezTo>
                      <a:pt x="156" y="63"/>
                      <a:pt x="186" y="90"/>
                      <a:pt x="192" y="125"/>
                    </a:cubicBezTo>
                    <a:cubicBezTo>
                      <a:pt x="196" y="143"/>
                      <a:pt x="188" y="162"/>
                      <a:pt x="180" y="176"/>
                    </a:cubicBezTo>
                    <a:cubicBezTo>
                      <a:pt x="168" y="195"/>
                      <a:pt x="154" y="203"/>
                      <a:pt x="135" y="207"/>
                    </a:cubicBezTo>
                    <a:cubicBezTo>
                      <a:pt x="0" y="228"/>
                      <a:pt x="0" y="228"/>
                      <a:pt x="0" y="228"/>
                    </a:cubicBezTo>
                    <a:cubicBezTo>
                      <a:pt x="0" y="518"/>
                      <a:pt x="0" y="518"/>
                      <a:pt x="0" y="518"/>
                    </a:cubicBezTo>
                    <a:cubicBezTo>
                      <a:pt x="0" y="567"/>
                      <a:pt x="28" y="607"/>
                      <a:pt x="74" y="622"/>
                    </a:cubicBezTo>
                    <a:cubicBezTo>
                      <a:pt x="50" y="806"/>
                      <a:pt x="50" y="806"/>
                      <a:pt x="50" y="806"/>
                    </a:cubicBezTo>
                    <a:cubicBezTo>
                      <a:pt x="50" y="806"/>
                      <a:pt x="50" y="810"/>
                      <a:pt x="50" y="813"/>
                    </a:cubicBezTo>
                    <a:cubicBezTo>
                      <a:pt x="50" y="821"/>
                      <a:pt x="55" y="831"/>
                      <a:pt x="57" y="840"/>
                    </a:cubicBezTo>
                    <a:cubicBezTo>
                      <a:pt x="162" y="1041"/>
                      <a:pt x="162" y="1041"/>
                      <a:pt x="162" y="1041"/>
                    </a:cubicBezTo>
                    <a:cubicBezTo>
                      <a:pt x="176" y="1068"/>
                      <a:pt x="212" y="1076"/>
                      <a:pt x="241" y="1065"/>
                    </a:cubicBezTo>
                    <a:cubicBezTo>
                      <a:pt x="253" y="1056"/>
                      <a:pt x="253" y="1056"/>
                      <a:pt x="253" y="1056"/>
                    </a:cubicBezTo>
                    <a:cubicBezTo>
                      <a:pt x="284" y="1041"/>
                      <a:pt x="294" y="1008"/>
                      <a:pt x="276" y="97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Freeform 6"/>
              <p:cNvSpPr/>
              <p:nvPr/>
            </p:nvSpPr>
            <p:spPr bwMode="auto">
              <a:xfrm>
                <a:off x="5240870" y="2210348"/>
                <a:ext cx="657690" cy="549631"/>
              </a:xfrm>
              <a:custGeom>
                <a:avLst/>
                <a:gdLst/>
                <a:ahLst/>
                <a:cxnLst>
                  <a:cxn ang="0">
                    <a:pos x="104" y="53"/>
                  </a:cxn>
                  <a:cxn ang="0">
                    <a:pos x="55" y="2"/>
                  </a:cxn>
                  <a:cxn ang="0">
                    <a:pos x="2" y="53"/>
                  </a:cxn>
                  <a:cxn ang="0">
                    <a:pos x="4" y="253"/>
                  </a:cxn>
                  <a:cxn ang="0">
                    <a:pos x="57" y="306"/>
                  </a:cxn>
                  <a:cxn ang="0">
                    <a:pos x="57" y="306"/>
                  </a:cxn>
                  <a:cxn ang="0">
                    <a:pos x="68" y="303"/>
                  </a:cxn>
                  <a:cxn ang="0">
                    <a:pos x="323" y="263"/>
                  </a:cxn>
                  <a:cxn ang="0">
                    <a:pos x="364" y="202"/>
                  </a:cxn>
                  <a:cxn ang="0">
                    <a:pos x="304" y="161"/>
                  </a:cxn>
                  <a:cxn ang="0">
                    <a:pos x="109" y="191"/>
                  </a:cxn>
                  <a:cxn ang="0">
                    <a:pos x="104" y="53"/>
                  </a:cxn>
                </a:cxnLst>
                <a:rect l="0" t="0" r="r" b="b"/>
                <a:pathLst>
                  <a:path w="366" h="306">
                    <a:moveTo>
                      <a:pt x="104" y="53"/>
                    </a:moveTo>
                    <a:cubicBezTo>
                      <a:pt x="104" y="23"/>
                      <a:pt x="80" y="0"/>
                      <a:pt x="55" y="2"/>
                    </a:cubicBezTo>
                    <a:cubicBezTo>
                      <a:pt x="24" y="2"/>
                      <a:pt x="0" y="27"/>
                      <a:pt x="2" y="53"/>
                    </a:cubicBezTo>
                    <a:cubicBezTo>
                      <a:pt x="4" y="253"/>
                      <a:pt x="4" y="253"/>
                      <a:pt x="4" y="253"/>
                    </a:cubicBezTo>
                    <a:cubicBezTo>
                      <a:pt x="4" y="282"/>
                      <a:pt x="27" y="306"/>
                      <a:pt x="57" y="306"/>
                    </a:cubicBezTo>
                    <a:cubicBezTo>
                      <a:pt x="57" y="306"/>
                      <a:pt x="57" y="306"/>
                      <a:pt x="57" y="306"/>
                    </a:cubicBezTo>
                    <a:cubicBezTo>
                      <a:pt x="61" y="306"/>
                      <a:pt x="67" y="306"/>
                      <a:pt x="68" y="303"/>
                    </a:cubicBezTo>
                    <a:cubicBezTo>
                      <a:pt x="323" y="263"/>
                      <a:pt x="323" y="263"/>
                      <a:pt x="323" y="263"/>
                    </a:cubicBezTo>
                    <a:cubicBezTo>
                      <a:pt x="350" y="257"/>
                      <a:pt x="366" y="230"/>
                      <a:pt x="364" y="202"/>
                    </a:cubicBezTo>
                    <a:cubicBezTo>
                      <a:pt x="358" y="175"/>
                      <a:pt x="330" y="154"/>
                      <a:pt x="304" y="161"/>
                    </a:cubicBezTo>
                    <a:cubicBezTo>
                      <a:pt x="109" y="191"/>
                      <a:pt x="109" y="191"/>
                      <a:pt x="109" y="191"/>
                    </a:cubicBezTo>
                    <a:lnTo>
                      <a:pt x="104" y="53"/>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Freeform 7"/>
              <p:cNvSpPr/>
              <p:nvPr/>
            </p:nvSpPr>
            <p:spPr bwMode="auto">
              <a:xfrm>
                <a:off x="5171499" y="2318406"/>
                <a:ext cx="370868" cy="526952"/>
              </a:xfrm>
              <a:custGeom>
                <a:avLst/>
                <a:gdLst/>
                <a:ahLst/>
                <a:cxnLst>
                  <a:cxn ang="0">
                    <a:pos x="207" y="246"/>
                  </a:cxn>
                  <a:cxn ang="0">
                    <a:pos x="109" y="264"/>
                  </a:cxn>
                  <a:cxn ang="0">
                    <a:pos x="100" y="264"/>
                  </a:cxn>
                  <a:cxn ang="0">
                    <a:pos x="100" y="264"/>
                  </a:cxn>
                  <a:cxn ang="0">
                    <a:pos x="96" y="264"/>
                  </a:cxn>
                  <a:cxn ang="0">
                    <a:pos x="96" y="264"/>
                  </a:cxn>
                  <a:cxn ang="0">
                    <a:pos x="25" y="193"/>
                  </a:cxn>
                  <a:cxn ang="0">
                    <a:pos x="20" y="0"/>
                  </a:cxn>
                  <a:cxn ang="0">
                    <a:pos x="0" y="43"/>
                  </a:cxn>
                  <a:cxn ang="0">
                    <a:pos x="1" y="243"/>
                  </a:cxn>
                  <a:cxn ang="0">
                    <a:pos x="56" y="293"/>
                  </a:cxn>
                  <a:cxn ang="0">
                    <a:pos x="56" y="293"/>
                  </a:cxn>
                  <a:cxn ang="0">
                    <a:pos x="66" y="291"/>
                  </a:cxn>
                  <a:cxn ang="0">
                    <a:pos x="207" y="269"/>
                  </a:cxn>
                  <a:cxn ang="0">
                    <a:pos x="207" y="246"/>
                  </a:cxn>
                </a:cxnLst>
                <a:rect l="0" t="0" r="r" b="b"/>
                <a:pathLst>
                  <a:path w="207" h="293">
                    <a:moveTo>
                      <a:pt x="207" y="246"/>
                    </a:moveTo>
                    <a:cubicBezTo>
                      <a:pt x="109" y="264"/>
                      <a:pt x="109" y="264"/>
                      <a:pt x="109" y="264"/>
                    </a:cubicBezTo>
                    <a:cubicBezTo>
                      <a:pt x="107" y="264"/>
                      <a:pt x="106" y="264"/>
                      <a:pt x="100" y="264"/>
                    </a:cubicBezTo>
                    <a:cubicBezTo>
                      <a:pt x="100" y="264"/>
                      <a:pt x="100" y="264"/>
                      <a:pt x="100" y="264"/>
                    </a:cubicBezTo>
                    <a:cubicBezTo>
                      <a:pt x="96" y="264"/>
                      <a:pt x="96" y="264"/>
                      <a:pt x="96" y="264"/>
                    </a:cubicBezTo>
                    <a:cubicBezTo>
                      <a:pt x="96" y="264"/>
                      <a:pt x="96" y="264"/>
                      <a:pt x="96" y="264"/>
                    </a:cubicBezTo>
                    <a:cubicBezTo>
                      <a:pt x="56" y="264"/>
                      <a:pt x="25" y="232"/>
                      <a:pt x="25" y="193"/>
                    </a:cubicBezTo>
                    <a:cubicBezTo>
                      <a:pt x="20" y="0"/>
                      <a:pt x="20" y="0"/>
                      <a:pt x="20" y="0"/>
                    </a:cubicBezTo>
                    <a:cubicBezTo>
                      <a:pt x="8" y="8"/>
                      <a:pt x="0" y="24"/>
                      <a:pt x="0" y="43"/>
                    </a:cubicBezTo>
                    <a:cubicBezTo>
                      <a:pt x="1" y="243"/>
                      <a:pt x="1" y="243"/>
                      <a:pt x="1" y="243"/>
                    </a:cubicBezTo>
                    <a:cubicBezTo>
                      <a:pt x="5" y="269"/>
                      <a:pt x="25" y="293"/>
                      <a:pt x="56" y="293"/>
                    </a:cubicBezTo>
                    <a:cubicBezTo>
                      <a:pt x="56" y="293"/>
                      <a:pt x="56" y="293"/>
                      <a:pt x="56" y="293"/>
                    </a:cubicBezTo>
                    <a:cubicBezTo>
                      <a:pt x="61" y="293"/>
                      <a:pt x="66" y="293"/>
                      <a:pt x="66" y="291"/>
                    </a:cubicBezTo>
                    <a:cubicBezTo>
                      <a:pt x="207" y="269"/>
                      <a:pt x="207" y="269"/>
                      <a:pt x="207" y="269"/>
                    </a:cubicBezTo>
                    <a:lnTo>
                      <a:pt x="207" y="246"/>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Freeform 8"/>
              <p:cNvSpPr/>
              <p:nvPr/>
            </p:nvSpPr>
            <p:spPr bwMode="auto">
              <a:xfrm>
                <a:off x="5462323" y="3463026"/>
                <a:ext cx="230792" cy="808438"/>
              </a:xfrm>
              <a:custGeom>
                <a:avLst/>
                <a:gdLst/>
                <a:ahLst/>
                <a:cxnLst>
                  <a:cxn ang="0">
                    <a:pos x="99" y="198"/>
                  </a:cxn>
                  <a:cxn ang="0">
                    <a:pos x="99" y="195"/>
                  </a:cxn>
                  <a:cxn ang="0">
                    <a:pos x="99" y="191"/>
                  </a:cxn>
                  <a:cxn ang="0">
                    <a:pos x="99" y="182"/>
                  </a:cxn>
                  <a:cxn ang="0">
                    <a:pos x="122" y="13"/>
                  </a:cxn>
                  <a:cxn ang="0">
                    <a:pos x="102" y="0"/>
                  </a:cxn>
                  <a:cxn ang="0">
                    <a:pos x="8" y="130"/>
                  </a:cxn>
                  <a:cxn ang="0">
                    <a:pos x="0" y="163"/>
                  </a:cxn>
                  <a:cxn ang="0">
                    <a:pos x="0" y="167"/>
                  </a:cxn>
                  <a:cxn ang="0">
                    <a:pos x="0" y="390"/>
                  </a:cxn>
                  <a:cxn ang="0">
                    <a:pos x="58" y="450"/>
                  </a:cxn>
                  <a:cxn ang="0">
                    <a:pos x="73" y="450"/>
                  </a:cxn>
                  <a:cxn ang="0">
                    <a:pos x="129" y="390"/>
                  </a:cxn>
                  <a:cxn ang="0">
                    <a:pos x="129" y="270"/>
                  </a:cxn>
                  <a:cxn ang="0">
                    <a:pos x="107" y="228"/>
                  </a:cxn>
                  <a:cxn ang="0">
                    <a:pos x="99" y="198"/>
                  </a:cxn>
                </a:cxnLst>
                <a:rect l="0" t="0" r="r" b="b"/>
                <a:pathLst>
                  <a:path w="129" h="450">
                    <a:moveTo>
                      <a:pt x="99" y="198"/>
                    </a:moveTo>
                    <a:cubicBezTo>
                      <a:pt x="99" y="195"/>
                      <a:pt x="99" y="195"/>
                      <a:pt x="99" y="195"/>
                    </a:cubicBezTo>
                    <a:cubicBezTo>
                      <a:pt x="99" y="191"/>
                      <a:pt x="99" y="191"/>
                      <a:pt x="99" y="191"/>
                    </a:cubicBezTo>
                    <a:cubicBezTo>
                      <a:pt x="99" y="188"/>
                      <a:pt x="99" y="184"/>
                      <a:pt x="99" y="182"/>
                    </a:cubicBezTo>
                    <a:cubicBezTo>
                      <a:pt x="122" y="13"/>
                      <a:pt x="122" y="13"/>
                      <a:pt x="122" y="13"/>
                    </a:cubicBezTo>
                    <a:cubicBezTo>
                      <a:pt x="114" y="9"/>
                      <a:pt x="107" y="6"/>
                      <a:pt x="102" y="0"/>
                    </a:cubicBezTo>
                    <a:cubicBezTo>
                      <a:pt x="8" y="130"/>
                      <a:pt x="8" y="130"/>
                      <a:pt x="8" y="130"/>
                    </a:cubicBezTo>
                    <a:cubicBezTo>
                      <a:pt x="2" y="143"/>
                      <a:pt x="0" y="152"/>
                      <a:pt x="0" y="163"/>
                    </a:cubicBezTo>
                    <a:cubicBezTo>
                      <a:pt x="0" y="167"/>
                      <a:pt x="0" y="167"/>
                      <a:pt x="0" y="167"/>
                    </a:cubicBezTo>
                    <a:cubicBezTo>
                      <a:pt x="0" y="390"/>
                      <a:pt x="0" y="390"/>
                      <a:pt x="0" y="390"/>
                    </a:cubicBezTo>
                    <a:cubicBezTo>
                      <a:pt x="0" y="421"/>
                      <a:pt x="24" y="450"/>
                      <a:pt x="58" y="450"/>
                    </a:cubicBezTo>
                    <a:cubicBezTo>
                      <a:pt x="73" y="450"/>
                      <a:pt x="73" y="450"/>
                      <a:pt x="73" y="450"/>
                    </a:cubicBezTo>
                    <a:cubicBezTo>
                      <a:pt x="106" y="450"/>
                      <a:pt x="129" y="421"/>
                      <a:pt x="129" y="390"/>
                    </a:cubicBezTo>
                    <a:cubicBezTo>
                      <a:pt x="129" y="270"/>
                      <a:pt x="129" y="270"/>
                      <a:pt x="129" y="270"/>
                    </a:cubicBezTo>
                    <a:cubicBezTo>
                      <a:pt x="107" y="228"/>
                      <a:pt x="107" y="228"/>
                      <a:pt x="107" y="228"/>
                    </a:cubicBezTo>
                    <a:cubicBezTo>
                      <a:pt x="102" y="218"/>
                      <a:pt x="99" y="206"/>
                      <a:pt x="99" y="19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Freeform 9"/>
              <p:cNvSpPr/>
              <p:nvPr/>
            </p:nvSpPr>
            <p:spPr bwMode="auto">
              <a:xfrm>
                <a:off x="5208853" y="2035587"/>
                <a:ext cx="445575" cy="444241"/>
              </a:xfrm>
              <a:custGeom>
                <a:avLst/>
                <a:gdLst/>
                <a:ahLst/>
                <a:cxnLst>
                  <a:cxn ang="0">
                    <a:pos x="69" y="78"/>
                  </a:cxn>
                  <a:cxn ang="0">
                    <a:pos x="73" y="78"/>
                  </a:cxn>
                  <a:cxn ang="0">
                    <a:pos x="141" y="148"/>
                  </a:cxn>
                  <a:cxn ang="0">
                    <a:pos x="143" y="248"/>
                  </a:cxn>
                  <a:cxn ang="0">
                    <a:pos x="248" y="125"/>
                  </a:cxn>
                  <a:cxn ang="0">
                    <a:pos x="127" y="0"/>
                  </a:cxn>
                  <a:cxn ang="0">
                    <a:pos x="0" y="125"/>
                  </a:cxn>
                  <a:cxn ang="0">
                    <a:pos x="0" y="131"/>
                  </a:cxn>
                  <a:cxn ang="0">
                    <a:pos x="69" y="78"/>
                  </a:cxn>
                </a:cxnLst>
                <a:rect l="0" t="0" r="r" b="b"/>
                <a:pathLst>
                  <a:path w="248" h="248">
                    <a:moveTo>
                      <a:pt x="69" y="78"/>
                    </a:moveTo>
                    <a:cubicBezTo>
                      <a:pt x="73" y="78"/>
                      <a:pt x="73" y="78"/>
                      <a:pt x="73" y="78"/>
                    </a:cubicBezTo>
                    <a:cubicBezTo>
                      <a:pt x="107" y="78"/>
                      <a:pt x="141" y="112"/>
                      <a:pt x="141" y="148"/>
                    </a:cubicBezTo>
                    <a:cubicBezTo>
                      <a:pt x="143" y="248"/>
                      <a:pt x="143" y="248"/>
                      <a:pt x="143" y="248"/>
                    </a:cubicBezTo>
                    <a:cubicBezTo>
                      <a:pt x="205" y="239"/>
                      <a:pt x="248" y="187"/>
                      <a:pt x="248" y="125"/>
                    </a:cubicBezTo>
                    <a:cubicBezTo>
                      <a:pt x="248" y="54"/>
                      <a:pt x="194" y="0"/>
                      <a:pt x="127" y="0"/>
                    </a:cubicBezTo>
                    <a:cubicBezTo>
                      <a:pt x="59" y="0"/>
                      <a:pt x="0" y="54"/>
                      <a:pt x="0" y="125"/>
                    </a:cubicBezTo>
                    <a:cubicBezTo>
                      <a:pt x="0" y="127"/>
                      <a:pt x="0" y="131"/>
                      <a:pt x="0" y="131"/>
                    </a:cubicBezTo>
                    <a:cubicBezTo>
                      <a:pt x="11" y="104"/>
                      <a:pt x="40" y="81"/>
                      <a:pt x="69" y="7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Freeform 10"/>
              <p:cNvSpPr/>
              <p:nvPr/>
            </p:nvSpPr>
            <p:spPr bwMode="auto">
              <a:xfrm>
                <a:off x="2890264" y="2443808"/>
                <a:ext cx="533622" cy="852462"/>
              </a:xfrm>
              <a:custGeom>
                <a:avLst/>
                <a:gdLst/>
                <a:ahLst/>
                <a:cxnLst>
                  <a:cxn ang="0">
                    <a:pos x="275" y="20"/>
                  </a:cxn>
                  <a:cxn ang="0">
                    <a:pos x="203" y="20"/>
                  </a:cxn>
                  <a:cxn ang="0">
                    <a:pos x="20" y="199"/>
                  </a:cxn>
                  <a:cxn ang="0">
                    <a:pos x="7" y="256"/>
                  </a:cxn>
                  <a:cxn ang="0">
                    <a:pos x="17" y="275"/>
                  </a:cxn>
                  <a:cxn ang="0">
                    <a:pos x="124" y="443"/>
                  </a:cxn>
                  <a:cxn ang="0">
                    <a:pos x="196" y="457"/>
                  </a:cxn>
                  <a:cxn ang="0">
                    <a:pos x="213" y="385"/>
                  </a:cxn>
                  <a:cxn ang="0">
                    <a:pos x="119" y="245"/>
                  </a:cxn>
                  <a:cxn ang="0">
                    <a:pos x="275" y="94"/>
                  </a:cxn>
                  <a:cxn ang="0">
                    <a:pos x="275" y="20"/>
                  </a:cxn>
                </a:cxnLst>
                <a:rect l="0" t="0" r="r" b="b"/>
                <a:pathLst>
                  <a:path w="297" h="474">
                    <a:moveTo>
                      <a:pt x="275" y="20"/>
                    </a:moveTo>
                    <a:cubicBezTo>
                      <a:pt x="257" y="0"/>
                      <a:pt x="224" y="0"/>
                      <a:pt x="203" y="20"/>
                    </a:cubicBezTo>
                    <a:cubicBezTo>
                      <a:pt x="20" y="199"/>
                      <a:pt x="20" y="199"/>
                      <a:pt x="20" y="199"/>
                    </a:cubicBezTo>
                    <a:cubicBezTo>
                      <a:pt x="4" y="215"/>
                      <a:pt x="0" y="235"/>
                      <a:pt x="7" y="256"/>
                    </a:cubicBezTo>
                    <a:cubicBezTo>
                      <a:pt x="7" y="263"/>
                      <a:pt x="11" y="270"/>
                      <a:pt x="17" y="275"/>
                    </a:cubicBezTo>
                    <a:cubicBezTo>
                      <a:pt x="124" y="443"/>
                      <a:pt x="124" y="443"/>
                      <a:pt x="124" y="443"/>
                    </a:cubicBezTo>
                    <a:cubicBezTo>
                      <a:pt x="142" y="467"/>
                      <a:pt x="174" y="474"/>
                      <a:pt x="196" y="457"/>
                    </a:cubicBezTo>
                    <a:cubicBezTo>
                      <a:pt x="221" y="439"/>
                      <a:pt x="226" y="410"/>
                      <a:pt x="213" y="385"/>
                    </a:cubicBezTo>
                    <a:cubicBezTo>
                      <a:pt x="119" y="245"/>
                      <a:pt x="119" y="245"/>
                      <a:pt x="119" y="245"/>
                    </a:cubicBezTo>
                    <a:cubicBezTo>
                      <a:pt x="275" y="94"/>
                      <a:pt x="275" y="94"/>
                      <a:pt x="275" y="94"/>
                    </a:cubicBezTo>
                    <a:cubicBezTo>
                      <a:pt x="297" y="74"/>
                      <a:pt x="297" y="41"/>
                      <a:pt x="275" y="2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 name="Freeform 11"/>
              <p:cNvSpPr/>
              <p:nvPr/>
            </p:nvSpPr>
            <p:spPr bwMode="auto">
              <a:xfrm>
                <a:off x="3081034" y="2333081"/>
                <a:ext cx="525618" cy="1941051"/>
              </a:xfrm>
              <a:custGeom>
                <a:avLst/>
                <a:gdLst/>
                <a:ahLst/>
                <a:cxnLst>
                  <a:cxn ang="0">
                    <a:pos x="188" y="0"/>
                  </a:cxn>
                  <a:cxn ang="0">
                    <a:pos x="130" y="0"/>
                  </a:cxn>
                  <a:cxn ang="0">
                    <a:pos x="26" y="110"/>
                  </a:cxn>
                  <a:cxn ang="0">
                    <a:pos x="26" y="125"/>
                  </a:cxn>
                  <a:cxn ang="0">
                    <a:pos x="84" y="68"/>
                  </a:cxn>
                  <a:cxn ang="0">
                    <a:pos x="133" y="49"/>
                  </a:cxn>
                  <a:cxn ang="0">
                    <a:pos x="184" y="70"/>
                  </a:cxn>
                  <a:cxn ang="0">
                    <a:pos x="181" y="171"/>
                  </a:cxn>
                  <a:cxn ang="0">
                    <a:pos x="36" y="311"/>
                  </a:cxn>
                  <a:cxn ang="0">
                    <a:pos x="120" y="435"/>
                  </a:cxn>
                  <a:cxn ang="0">
                    <a:pos x="130" y="489"/>
                  </a:cxn>
                  <a:cxn ang="0">
                    <a:pos x="104" y="536"/>
                  </a:cxn>
                  <a:cxn ang="0">
                    <a:pos x="64" y="547"/>
                  </a:cxn>
                  <a:cxn ang="0">
                    <a:pos x="26" y="536"/>
                  </a:cxn>
                  <a:cxn ang="0">
                    <a:pos x="84" y="617"/>
                  </a:cxn>
                  <a:cxn ang="0">
                    <a:pos x="109" y="804"/>
                  </a:cxn>
                  <a:cxn ang="0">
                    <a:pos x="13" y="981"/>
                  </a:cxn>
                  <a:cxn ang="0">
                    <a:pos x="36" y="1060"/>
                  </a:cxn>
                  <a:cxn ang="0">
                    <a:pos x="53" y="1065"/>
                  </a:cxn>
                  <a:cxn ang="0">
                    <a:pos x="130" y="1045"/>
                  </a:cxn>
                  <a:cxn ang="0">
                    <a:pos x="232" y="844"/>
                  </a:cxn>
                  <a:cxn ang="0">
                    <a:pos x="242" y="813"/>
                  </a:cxn>
                  <a:cxn ang="0">
                    <a:pos x="242" y="809"/>
                  </a:cxn>
                  <a:cxn ang="0">
                    <a:pos x="216" y="622"/>
                  </a:cxn>
                  <a:cxn ang="0">
                    <a:pos x="293" y="519"/>
                  </a:cxn>
                  <a:cxn ang="0">
                    <a:pos x="293" y="110"/>
                  </a:cxn>
                  <a:cxn ang="0">
                    <a:pos x="188" y="0"/>
                  </a:cxn>
                </a:cxnLst>
                <a:rect l="0" t="0" r="r" b="b"/>
                <a:pathLst>
                  <a:path w="293" h="1081">
                    <a:moveTo>
                      <a:pt x="188" y="0"/>
                    </a:moveTo>
                    <a:cubicBezTo>
                      <a:pt x="130" y="0"/>
                      <a:pt x="130" y="0"/>
                      <a:pt x="130" y="0"/>
                    </a:cubicBezTo>
                    <a:cubicBezTo>
                      <a:pt x="73" y="0"/>
                      <a:pt x="26" y="49"/>
                      <a:pt x="26" y="110"/>
                    </a:cubicBezTo>
                    <a:cubicBezTo>
                      <a:pt x="26" y="125"/>
                      <a:pt x="26" y="125"/>
                      <a:pt x="26" y="125"/>
                    </a:cubicBezTo>
                    <a:cubicBezTo>
                      <a:pt x="84" y="68"/>
                      <a:pt x="84" y="68"/>
                      <a:pt x="84" y="68"/>
                    </a:cubicBezTo>
                    <a:cubicBezTo>
                      <a:pt x="97" y="55"/>
                      <a:pt x="115" y="49"/>
                      <a:pt x="133" y="49"/>
                    </a:cubicBezTo>
                    <a:cubicBezTo>
                      <a:pt x="151" y="49"/>
                      <a:pt x="169" y="55"/>
                      <a:pt x="184" y="70"/>
                    </a:cubicBezTo>
                    <a:cubicBezTo>
                      <a:pt x="212" y="97"/>
                      <a:pt x="209" y="143"/>
                      <a:pt x="181" y="171"/>
                    </a:cubicBezTo>
                    <a:cubicBezTo>
                      <a:pt x="36" y="311"/>
                      <a:pt x="36" y="311"/>
                      <a:pt x="36" y="311"/>
                    </a:cubicBezTo>
                    <a:cubicBezTo>
                      <a:pt x="120" y="435"/>
                      <a:pt x="120" y="435"/>
                      <a:pt x="120" y="435"/>
                    </a:cubicBezTo>
                    <a:cubicBezTo>
                      <a:pt x="130" y="452"/>
                      <a:pt x="136" y="472"/>
                      <a:pt x="130" y="489"/>
                    </a:cubicBezTo>
                    <a:cubicBezTo>
                      <a:pt x="127" y="508"/>
                      <a:pt x="118" y="522"/>
                      <a:pt x="104" y="536"/>
                    </a:cubicBezTo>
                    <a:cubicBezTo>
                      <a:pt x="90" y="541"/>
                      <a:pt x="76" y="547"/>
                      <a:pt x="64" y="547"/>
                    </a:cubicBezTo>
                    <a:cubicBezTo>
                      <a:pt x="48" y="547"/>
                      <a:pt x="36" y="545"/>
                      <a:pt x="26" y="536"/>
                    </a:cubicBezTo>
                    <a:cubicBezTo>
                      <a:pt x="30" y="571"/>
                      <a:pt x="53" y="602"/>
                      <a:pt x="84" y="617"/>
                    </a:cubicBezTo>
                    <a:cubicBezTo>
                      <a:pt x="109" y="804"/>
                      <a:pt x="109" y="804"/>
                      <a:pt x="109" y="804"/>
                    </a:cubicBezTo>
                    <a:cubicBezTo>
                      <a:pt x="13" y="981"/>
                      <a:pt x="13" y="981"/>
                      <a:pt x="13" y="981"/>
                    </a:cubicBezTo>
                    <a:cubicBezTo>
                      <a:pt x="0" y="1009"/>
                      <a:pt x="10" y="1045"/>
                      <a:pt x="36" y="1060"/>
                    </a:cubicBezTo>
                    <a:cubicBezTo>
                      <a:pt x="53" y="1065"/>
                      <a:pt x="53" y="1065"/>
                      <a:pt x="53" y="1065"/>
                    </a:cubicBezTo>
                    <a:cubicBezTo>
                      <a:pt x="80" y="1081"/>
                      <a:pt x="115" y="1072"/>
                      <a:pt x="130" y="1045"/>
                    </a:cubicBezTo>
                    <a:cubicBezTo>
                      <a:pt x="232" y="844"/>
                      <a:pt x="232" y="844"/>
                      <a:pt x="232" y="844"/>
                    </a:cubicBezTo>
                    <a:cubicBezTo>
                      <a:pt x="239" y="835"/>
                      <a:pt x="242" y="827"/>
                      <a:pt x="242" y="813"/>
                    </a:cubicBezTo>
                    <a:cubicBezTo>
                      <a:pt x="242" y="813"/>
                      <a:pt x="242" y="811"/>
                      <a:pt x="242" y="809"/>
                    </a:cubicBezTo>
                    <a:cubicBezTo>
                      <a:pt x="216" y="622"/>
                      <a:pt x="216" y="622"/>
                      <a:pt x="216" y="622"/>
                    </a:cubicBezTo>
                    <a:cubicBezTo>
                      <a:pt x="261" y="611"/>
                      <a:pt x="293" y="568"/>
                      <a:pt x="293" y="519"/>
                    </a:cubicBezTo>
                    <a:cubicBezTo>
                      <a:pt x="293" y="110"/>
                      <a:pt x="293" y="110"/>
                      <a:pt x="293" y="110"/>
                    </a:cubicBezTo>
                    <a:cubicBezTo>
                      <a:pt x="293" y="49"/>
                      <a:pt x="245" y="0"/>
                      <a:pt x="188"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 name="Freeform 12"/>
              <p:cNvSpPr/>
              <p:nvPr/>
            </p:nvSpPr>
            <p:spPr bwMode="auto">
              <a:xfrm>
                <a:off x="3418550" y="1923526"/>
                <a:ext cx="436236" cy="445575"/>
              </a:xfrm>
              <a:custGeom>
                <a:avLst/>
                <a:gdLst/>
                <a:ahLst/>
                <a:cxnLst>
                  <a:cxn ang="0">
                    <a:pos x="188" y="197"/>
                  </a:cxn>
                  <a:cxn ang="0">
                    <a:pos x="201" y="197"/>
                  </a:cxn>
                  <a:cxn ang="0">
                    <a:pos x="223" y="198"/>
                  </a:cxn>
                  <a:cxn ang="0">
                    <a:pos x="243" y="123"/>
                  </a:cxn>
                  <a:cxn ang="0">
                    <a:pos x="123" y="0"/>
                  </a:cxn>
                  <a:cxn ang="0">
                    <a:pos x="0" y="123"/>
                  </a:cxn>
                  <a:cxn ang="0">
                    <a:pos x="123" y="248"/>
                  </a:cxn>
                  <a:cxn ang="0">
                    <a:pos x="131" y="248"/>
                  </a:cxn>
                  <a:cxn ang="0">
                    <a:pos x="188" y="197"/>
                  </a:cxn>
                </a:cxnLst>
                <a:rect l="0" t="0" r="r" b="b"/>
                <a:pathLst>
                  <a:path w="243" h="248">
                    <a:moveTo>
                      <a:pt x="188" y="197"/>
                    </a:moveTo>
                    <a:cubicBezTo>
                      <a:pt x="194" y="197"/>
                      <a:pt x="196" y="197"/>
                      <a:pt x="201" y="197"/>
                    </a:cubicBezTo>
                    <a:cubicBezTo>
                      <a:pt x="208" y="197"/>
                      <a:pt x="214" y="197"/>
                      <a:pt x="223" y="198"/>
                    </a:cubicBezTo>
                    <a:cubicBezTo>
                      <a:pt x="238" y="176"/>
                      <a:pt x="243" y="150"/>
                      <a:pt x="243" y="123"/>
                    </a:cubicBezTo>
                    <a:cubicBezTo>
                      <a:pt x="243" y="55"/>
                      <a:pt x="191" y="0"/>
                      <a:pt x="123" y="0"/>
                    </a:cubicBezTo>
                    <a:cubicBezTo>
                      <a:pt x="54" y="0"/>
                      <a:pt x="0" y="55"/>
                      <a:pt x="0" y="123"/>
                    </a:cubicBezTo>
                    <a:cubicBezTo>
                      <a:pt x="0" y="193"/>
                      <a:pt x="54" y="248"/>
                      <a:pt x="123" y="248"/>
                    </a:cubicBezTo>
                    <a:cubicBezTo>
                      <a:pt x="127" y="248"/>
                      <a:pt x="129" y="248"/>
                      <a:pt x="131" y="248"/>
                    </a:cubicBezTo>
                    <a:cubicBezTo>
                      <a:pt x="138" y="222"/>
                      <a:pt x="158" y="202"/>
                      <a:pt x="188" y="19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 name="Freeform 13"/>
              <p:cNvSpPr/>
              <p:nvPr/>
            </p:nvSpPr>
            <p:spPr bwMode="auto">
              <a:xfrm>
                <a:off x="3638669" y="2295727"/>
                <a:ext cx="302831" cy="556301"/>
              </a:xfrm>
              <a:custGeom>
                <a:avLst/>
                <a:gdLst/>
                <a:ahLst/>
                <a:cxnLst>
                  <a:cxn ang="0">
                    <a:pos x="163" y="245"/>
                  </a:cxn>
                  <a:cxn ang="0">
                    <a:pos x="129" y="49"/>
                  </a:cxn>
                  <a:cxn ang="0">
                    <a:pos x="71" y="6"/>
                  </a:cxn>
                  <a:cxn ang="0">
                    <a:pos x="28" y="68"/>
                  </a:cxn>
                  <a:cxn ang="0">
                    <a:pos x="43" y="157"/>
                  </a:cxn>
                  <a:cxn ang="0">
                    <a:pos x="0" y="135"/>
                  </a:cxn>
                  <a:cxn ang="0">
                    <a:pos x="0" y="252"/>
                  </a:cxn>
                  <a:cxn ang="0">
                    <a:pos x="85" y="303"/>
                  </a:cxn>
                  <a:cxn ang="0">
                    <a:pos x="137" y="303"/>
                  </a:cxn>
                  <a:cxn ang="0">
                    <a:pos x="163" y="245"/>
                  </a:cxn>
                </a:cxnLst>
                <a:rect l="0" t="0" r="r" b="b"/>
                <a:pathLst>
                  <a:path w="168" h="310">
                    <a:moveTo>
                      <a:pt x="163" y="245"/>
                    </a:moveTo>
                    <a:cubicBezTo>
                      <a:pt x="129" y="49"/>
                      <a:pt x="129" y="49"/>
                      <a:pt x="129" y="49"/>
                    </a:cubicBezTo>
                    <a:cubicBezTo>
                      <a:pt x="125" y="19"/>
                      <a:pt x="97" y="0"/>
                      <a:pt x="71" y="6"/>
                    </a:cubicBezTo>
                    <a:cubicBezTo>
                      <a:pt x="39" y="13"/>
                      <a:pt x="21" y="41"/>
                      <a:pt x="28" y="68"/>
                    </a:cubicBezTo>
                    <a:cubicBezTo>
                      <a:pt x="43" y="157"/>
                      <a:pt x="43" y="157"/>
                      <a:pt x="43" y="157"/>
                    </a:cubicBezTo>
                    <a:cubicBezTo>
                      <a:pt x="0" y="135"/>
                      <a:pt x="0" y="135"/>
                      <a:pt x="0" y="135"/>
                    </a:cubicBezTo>
                    <a:cubicBezTo>
                      <a:pt x="0" y="252"/>
                      <a:pt x="0" y="252"/>
                      <a:pt x="0" y="252"/>
                    </a:cubicBezTo>
                    <a:cubicBezTo>
                      <a:pt x="85" y="303"/>
                      <a:pt x="85" y="303"/>
                      <a:pt x="85" y="303"/>
                    </a:cubicBezTo>
                    <a:cubicBezTo>
                      <a:pt x="104" y="310"/>
                      <a:pt x="120" y="310"/>
                      <a:pt x="137" y="303"/>
                    </a:cubicBezTo>
                    <a:cubicBezTo>
                      <a:pt x="159" y="292"/>
                      <a:pt x="168" y="267"/>
                      <a:pt x="163" y="24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 name="Freeform 14"/>
              <p:cNvSpPr/>
              <p:nvPr/>
            </p:nvSpPr>
            <p:spPr bwMode="auto">
              <a:xfrm>
                <a:off x="3491923" y="3449686"/>
                <a:ext cx="234794" cy="801767"/>
              </a:xfrm>
              <a:custGeom>
                <a:avLst/>
                <a:gdLst/>
                <a:ahLst/>
                <a:cxnLst>
                  <a:cxn ang="0">
                    <a:pos x="113" y="123"/>
                  </a:cxn>
                  <a:cxn ang="0">
                    <a:pos x="28" y="0"/>
                  </a:cxn>
                  <a:cxn ang="0">
                    <a:pos x="7" y="13"/>
                  </a:cxn>
                  <a:cxn ang="0">
                    <a:pos x="22" y="120"/>
                  </a:cxn>
                  <a:cxn ang="0">
                    <a:pos x="32" y="182"/>
                  </a:cxn>
                  <a:cxn ang="0">
                    <a:pos x="32" y="195"/>
                  </a:cxn>
                  <a:cxn ang="0">
                    <a:pos x="28" y="222"/>
                  </a:cxn>
                  <a:cxn ang="0">
                    <a:pos x="22" y="237"/>
                  </a:cxn>
                  <a:cxn ang="0">
                    <a:pos x="0" y="277"/>
                  </a:cxn>
                  <a:cxn ang="0">
                    <a:pos x="0" y="390"/>
                  </a:cxn>
                  <a:cxn ang="0">
                    <a:pos x="60" y="446"/>
                  </a:cxn>
                  <a:cxn ang="0">
                    <a:pos x="72" y="446"/>
                  </a:cxn>
                  <a:cxn ang="0">
                    <a:pos x="131" y="390"/>
                  </a:cxn>
                  <a:cxn ang="0">
                    <a:pos x="131" y="166"/>
                  </a:cxn>
                  <a:cxn ang="0">
                    <a:pos x="113" y="123"/>
                  </a:cxn>
                </a:cxnLst>
                <a:rect l="0" t="0" r="r" b="b"/>
                <a:pathLst>
                  <a:path w="131" h="446">
                    <a:moveTo>
                      <a:pt x="113" y="123"/>
                    </a:moveTo>
                    <a:cubicBezTo>
                      <a:pt x="28" y="0"/>
                      <a:pt x="28" y="0"/>
                      <a:pt x="28" y="0"/>
                    </a:cubicBezTo>
                    <a:cubicBezTo>
                      <a:pt x="22" y="7"/>
                      <a:pt x="13" y="11"/>
                      <a:pt x="7" y="13"/>
                    </a:cubicBezTo>
                    <a:cubicBezTo>
                      <a:pt x="22" y="120"/>
                      <a:pt x="22" y="120"/>
                      <a:pt x="22" y="120"/>
                    </a:cubicBezTo>
                    <a:cubicBezTo>
                      <a:pt x="32" y="182"/>
                      <a:pt x="32" y="182"/>
                      <a:pt x="32" y="182"/>
                    </a:cubicBezTo>
                    <a:cubicBezTo>
                      <a:pt x="32" y="187"/>
                      <a:pt x="32" y="191"/>
                      <a:pt x="32" y="195"/>
                    </a:cubicBezTo>
                    <a:cubicBezTo>
                      <a:pt x="32" y="205"/>
                      <a:pt x="32" y="213"/>
                      <a:pt x="28" y="222"/>
                    </a:cubicBezTo>
                    <a:cubicBezTo>
                      <a:pt x="26" y="229"/>
                      <a:pt x="26" y="231"/>
                      <a:pt x="22" y="237"/>
                    </a:cubicBezTo>
                    <a:cubicBezTo>
                      <a:pt x="0" y="277"/>
                      <a:pt x="0" y="277"/>
                      <a:pt x="0" y="277"/>
                    </a:cubicBezTo>
                    <a:cubicBezTo>
                      <a:pt x="0" y="390"/>
                      <a:pt x="0" y="390"/>
                      <a:pt x="0" y="390"/>
                    </a:cubicBezTo>
                    <a:cubicBezTo>
                      <a:pt x="0" y="423"/>
                      <a:pt x="28" y="446"/>
                      <a:pt x="60" y="446"/>
                    </a:cubicBezTo>
                    <a:cubicBezTo>
                      <a:pt x="72" y="446"/>
                      <a:pt x="72" y="446"/>
                      <a:pt x="72" y="446"/>
                    </a:cubicBezTo>
                    <a:cubicBezTo>
                      <a:pt x="107" y="446"/>
                      <a:pt x="131" y="423"/>
                      <a:pt x="131" y="390"/>
                    </a:cubicBezTo>
                    <a:cubicBezTo>
                      <a:pt x="131" y="166"/>
                      <a:pt x="131" y="166"/>
                      <a:pt x="131" y="166"/>
                    </a:cubicBezTo>
                    <a:cubicBezTo>
                      <a:pt x="131" y="147"/>
                      <a:pt x="125" y="130"/>
                      <a:pt x="113" y="12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 name="Freeform 15"/>
              <p:cNvSpPr/>
              <p:nvPr/>
            </p:nvSpPr>
            <p:spPr bwMode="auto">
              <a:xfrm>
                <a:off x="4105589" y="1663385"/>
                <a:ext cx="645683" cy="655021"/>
              </a:xfrm>
              <a:custGeom>
                <a:avLst/>
                <a:gdLst/>
                <a:ahLst/>
                <a:cxnLst>
                  <a:cxn ang="0">
                    <a:pos x="308" y="259"/>
                  </a:cxn>
                  <a:cxn ang="0">
                    <a:pos x="107" y="259"/>
                  </a:cxn>
                  <a:cxn ang="0">
                    <a:pos x="107" y="52"/>
                  </a:cxn>
                  <a:cxn ang="0">
                    <a:pos x="50" y="0"/>
                  </a:cxn>
                  <a:cxn ang="0">
                    <a:pos x="0" y="52"/>
                  </a:cxn>
                  <a:cxn ang="0">
                    <a:pos x="0" y="307"/>
                  </a:cxn>
                  <a:cxn ang="0">
                    <a:pos x="0" y="311"/>
                  </a:cxn>
                  <a:cxn ang="0">
                    <a:pos x="0" y="311"/>
                  </a:cxn>
                  <a:cxn ang="0">
                    <a:pos x="50" y="365"/>
                  </a:cxn>
                  <a:cxn ang="0">
                    <a:pos x="308" y="365"/>
                  </a:cxn>
                  <a:cxn ang="0">
                    <a:pos x="359" y="311"/>
                  </a:cxn>
                  <a:cxn ang="0">
                    <a:pos x="308" y="259"/>
                  </a:cxn>
                </a:cxnLst>
                <a:rect l="0" t="0" r="r" b="b"/>
                <a:pathLst>
                  <a:path w="359" h="365">
                    <a:moveTo>
                      <a:pt x="308" y="259"/>
                    </a:moveTo>
                    <a:cubicBezTo>
                      <a:pt x="107" y="259"/>
                      <a:pt x="107" y="259"/>
                      <a:pt x="107" y="259"/>
                    </a:cubicBezTo>
                    <a:cubicBezTo>
                      <a:pt x="107" y="52"/>
                      <a:pt x="107" y="52"/>
                      <a:pt x="107" y="52"/>
                    </a:cubicBezTo>
                    <a:cubicBezTo>
                      <a:pt x="107" y="22"/>
                      <a:pt x="81" y="0"/>
                      <a:pt x="50" y="0"/>
                    </a:cubicBezTo>
                    <a:cubicBezTo>
                      <a:pt x="24" y="0"/>
                      <a:pt x="0" y="22"/>
                      <a:pt x="0" y="52"/>
                    </a:cubicBezTo>
                    <a:cubicBezTo>
                      <a:pt x="0" y="307"/>
                      <a:pt x="0" y="307"/>
                      <a:pt x="0" y="307"/>
                    </a:cubicBezTo>
                    <a:cubicBezTo>
                      <a:pt x="0" y="311"/>
                      <a:pt x="0" y="311"/>
                      <a:pt x="0" y="311"/>
                    </a:cubicBezTo>
                    <a:cubicBezTo>
                      <a:pt x="0" y="311"/>
                      <a:pt x="0" y="311"/>
                      <a:pt x="0" y="311"/>
                    </a:cubicBezTo>
                    <a:cubicBezTo>
                      <a:pt x="0" y="342"/>
                      <a:pt x="24" y="365"/>
                      <a:pt x="50" y="365"/>
                    </a:cubicBezTo>
                    <a:cubicBezTo>
                      <a:pt x="308" y="365"/>
                      <a:pt x="308" y="365"/>
                      <a:pt x="308" y="365"/>
                    </a:cubicBezTo>
                    <a:cubicBezTo>
                      <a:pt x="338" y="365"/>
                      <a:pt x="359" y="342"/>
                      <a:pt x="359" y="311"/>
                    </a:cubicBezTo>
                    <a:cubicBezTo>
                      <a:pt x="359" y="281"/>
                      <a:pt x="338" y="259"/>
                      <a:pt x="308" y="259"/>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 name="Freeform 16"/>
              <p:cNvSpPr/>
              <p:nvPr/>
            </p:nvSpPr>
            <p:spPr bwMode="auto">
              <a:xfrm>
                <a:off x="4644547" y="1756769"/>
                <a:ext cx="14675" cy="41356"/>
              </a:xfrm>
              <a:custGeom>
                <a:avLst/>
                <a:gdLst/>
                <a:ahLst/>
                <a:cxnLst>
                  <a:cxn ang="0">
                    <a:pos x="8" y="23"/>
                  </a:cxn>
                  <a:cxn ang="0">
                    <a:pos x="8" y="0"/>
                  </a:cxn>
                  <a:cxn ang="0">
                    <a:pos x="0" y="10"/>
                  </a:cxn>
                  <a:cxn ang="0">
                    <a:pos x="8" y="23"/>
                  </a:cxn>
                </a:cxnLst>
                <a:rect l="0" t="0" r="r" b="b"/>
                <a:pathLst>
                  <a:path w="8" h="23">
                    <a:moveTo>
                      <a:pt x="8" y="23"/>
                    </a:moveTo>
                    <a:cubicBezTo>
                      <a:pt x="8" y="0"/>
                      <a:pt x="8" y="0"/>
                      <a:pt x="8" y="0"/>
                    </a:cubicBezTo>
                    <a:cubicBezTo>
                      <a:pt x="5" y="4"/>
                      <a:pt x="4" y="6"/>
                      <a:pt x="0" y="10"/>
                    </a:cubicBezTo>
                    <a:lnTo>
                      <a:pt x="8" y="23"/>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 name="Freeform 17"/>
              <p:cNvSpPr/>
              <p:nvPr/>
            </p:nvSpPr>
            <p:spPr bwMode="auto">
              <a:xfrm>
                <a:off x="4327042" y="1756769"/>
                <a:ext cx="229458" cy="338850"/>
              </a:xfrm>
              <a:custGeom>
                <a:avLst/>
                <a:gdLst/>
                <a:ahLst/>
                <a:cxnLst>
                  <a:cxn ang="0">
                    <a:pos x="0" y="189"/>
                  </a:cxn>
                  <a:cxn ang="0">
                    <a:pos x="128" y="189"/>
                  </a:cxn>
                  <a:cxn ang="0">
                    <a:pos x="55" y="82"/>
                  </a:cxn>
                  <a:cxn ang="0">
                    <a:pos x="46" y="28"/>
                  </a:cxn>
                  <a:cxn ang="0">
                    <a:pos x="46" y="28"/>
                  </a:cxn>
                  <a:cxn ang="0">
                    <a:pos x="0" y="0"/>
                  </a:cxn>
                  <a:cxn ang="0">
                    <a:pos x="0" y="189"/>
                  </a:cxn>
                </a:cxnLst>
                <a:rect l="0" t="0" r="r" b="b"/>
                <a:pathLst>
                  <a:path w="128" h="189">
                    <a:moveTo>
                      <a:pt x="0" y="189"/>
                    </a:moveTo>
                    <a:cubicBezTo>
                      <a:pt x="128" y="189"/>
                      <a:pt x="128" y="189"/>
                      <a:pt x="128" y="189"/>
                    </a:cubicBezTo>
                    <a:cubicBezTo>
                      <a:pt x="55" y="82"/>
                      <a:pt x="55" y="82"/>
                      <a:pt x="55" y="82"/>
                    </a:cubicBezTo>
                    <a:cubicBezTo>
                      <a:pt x="46" y="64"/>
                      <a:pt x="39" y="46"/>
                      <a:pt x="46" y="28"/>
                    </a:cubicBezTo>
                    <a:cubicBezTo>
                      <a:pt x="46" y="28"/>
                      <a:pt x="46" y="28"/>
                      <a:pt x="46" y="28"/>
                    </a:cubicBezTo>
                    <a:cubicBezTo>
                      <a:pt x="28" y="23"/>
                      <a:pt x="13" y="12"/>
                      <a:pt x="0" y="0"/>
                    </a:cubicBezTo>
                    <a:lnTo>
                      <a:pt x="0" y="189"/>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6" name="Freeform 18"/>
              <p:cNvSpPr/>
              <p:nvPr/>
            </p:nvSpPr>
            <p:spPr bwMode="auto">
              <a:xfrm>
                <a:off x="4269678" y="1351216"/>
                <a:ext cx="450911" cy="426898"/>
              </a:xfrm>
              <a:custGeom>
                <a:avLst/>
                <a:gdLst/>
                <a:ahLst/>
                <a:cxnLst>
                  <a:cxn ang="0">
                    <a:pos x="107" y="208"/>
                  </a:cxn>
                  <a:cxn ang="0">
                    <a:pos x="147" y="196"/>
                  </a:cxn>
                  <a:cxn ang="0">
                    <a:pos x="199" y="222"/>
                  </a:cxn>
                  <a:cxn ang="0">
                    <a:pos x="223" y="199"/>
                  </a:cxn>
                  <a:cxn ang="0">
                    <a:pos x="235" y="177"/>
                  </a:cxn>
                  <a:cxn ang="0">
                    <a:pos x="251" y="124"/>
                  </a:cxn>
                  <a:cxn ang="0">
                    <a:pos x="123" y="0"/>
                  </a:cxn>
                  <a:cxn ang="0">
                    <a:pos x="0" y="124"/>
                  </a:cxn>
                  <a:cxn ang="0">
                    <a:pos x="80" y="238"/>
                  </a:cxn>
                  <a:cxn ang="0">
                    <a:pos x="107" y="208"/>
                  </a:cxn>
                </a:cxnLst>
                <a:rect l="0" t="0" r="r" b="b"/>
                <a:pathLst>
                  <a:path w="251" h="238">
                    <a:moveTo>
                      <a:pt x="107" y="208"/>
                    </a:moveTo>
                    <a:cubicBezTo>
                      <a:pt x="120" y="202"/>
                      <a:pt x="133" y="196"/>
                      <a:pt x="147" y="196"/>
                    </a:cubicBezTo>
                    <a:cubicBezTo>
                      <a:pt x="167" y="196"/>
                      <a:pt x="187" y="205"/>
                      <a:pt x="199" y="222"/>
                    </a:cubicBezTo>
                    <a:cubicBezTo>
                      <a:pt x="209" y="215"/>
                      <a:pt x="217" y="208"/>
                      <a:pt x="223" y="199"/>
                    </a:cubicBezTo>
                    <a:cubicBezTo>
                      <a:pt x="226" y="191"/>
                      <a:pt x="229" y="183"/>
                      <a:pt x="235" y="177"/>
                    </a:cubicBezTo>
                    <a:cubicBezTo>
                      <a:pt x="245" y="160"/>
                      <a:pt x="251" y="141"/>
                      <a:pt x="251" y="124"/>
                    </a:cubicBezTo>
                    <a:cubicBezTo>
                      <a:pt x="251" y="54"/>
                      <a:pt x="191" y="0"/>
                      <a:pt x="123" y="0"/>
                    </a:cubicBezTo>
                    <a:cubicBezTo>
                      <a:pt x="58" y="0"/>
                      <a:pt x="0" y="54"/>
                      <a:pt x="0" y="124"/>
                    </a:cubicBezTo>
                    <a:cubicBezTo>
                      <a:pt x="0" y="177"/>
                      <a:pt x="36" y="222"/>
                      <a:pt x="80" y="238"/>
                    </a:cubicBezTo>
                    <a:cubicBezTo>
                      <a:pt x="87" y="226"/>
                      <a:pt x="97" y="216"/>
                      <a:pt x="107" y="20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7" name="Freeform 19"/>
              <p:cNvSpPr/>
              <p:nvPr/>
            </p:nvSpPr>
            <p:spPr bwMode="auto">
              <a:xfrm>
                <a:off x="4784623" y="2210348"/>
                <a:ext cx="4002" cy="25347"/>
              </a:xfrm>
              <a:custGeom>
                <a:avLst/>
                <a:gdLst/>
                <a:ahLst/>
                <a:cxnLst>
                  <a:cxn ang="0">
                    <a:pos x="2" y="6"/>
                  </a:cxn>
                  <a:cxn ang="0">
                    <a:pos x="0" y="0"/>
                  </a:cxn>
                  <a:cxn ang="0">
                    <a:pos x="0" y="14"/>
                  </a:cxn>
                  <a:cxn ang="0">
                    <a:pos x="2" y="6"/>
                  </a:cxn>
                </a:cxnLst>
                <a:rect l="0" t="0" r="r" b="b"/>
                <a:pathLst>
                  <a:path w="2" h="14">
                    <a:moveTo>
                      <a:pt x="2" y="6"/>
                    </a:moveTo>
                    <a:cubicBezTo>
                      <a:pt x="2" y="6"/>
                      <a:pt x="0" y="2"/>
                      <a:pt x="0" y="0"/>
                    </a:cubicBezTo>
                    <a:cubicBezTo>
                      <a:pt x="0" y="14"/>
                      <a:pt x="0" y="14"/>
                      <a:pt x="0" y="14"/>
                    </a:cubicBezTo>
                    <a:cubicBezTo>
                      <a:pt x="0" y="12"/>
                      <a:pt x="2" y="7"/>
                      <a:pt x="2" y="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8" name="Freeform 20"/>
              <p:cNvSpPr/>
              <p:nvPr/>
            </p:nvSpPr>
            <p:spPr bwMode="auto">
              <a:xfrm>
                <a:off x="4425762" y="1663385"/>
                <a:ext cx="454913" cy="655021"/>
              </a:xfrm>
              <a:custGeom>
                <a:avLst/>
                <a:gdLst/>
                <a:ahLst/>
                <a:cxnLst>
                  <a:cxn ang="0">
                    <a:pos x="200" y="0"/>
                  </a:cxn>
                  <a:cxn ang="0">
                    <a:pos x="148" y="52"/>
                  </a:cxn>
                  <a:cxn ang="0">
                    <a:pos x="148" y="137"/>
                  </a:cxn>
                  <a:cxn ang="0">
                    <a:pos x="104" y="68"/>
                  </a:cxn>
                  <a:cxn ang="0">
                    <a:pos x="31" y="52"/>
                  </a:cxn>
                  <a:cxn ang="0">
                    <a:pos x="14" y="125"/>
                  </a:cxn>
                  <a:cxn ang="0">
                    <a:pos x="91" y="241"/>
                  </a:cxn>
                  <a:cxn ang="0">
                    <a:pos x="130" y="241"/>
                  </a:cxn>
                  <a:cxn ang="0">
                    <a:pos x="200" y="305"/>
                  </a:cxn>
                  <a:cxn ang="0">
                    <a:pos x="200" y="319"/>
                  </a:cxn>
                  <a:cxn ang="0">
                    <a:pos x="181" y="358"/>
                  </a:cxn>
                  <a:cxn ang="0">
                    <a:pos x="228" y="355"/>
                  </a:cxn>
                  <a:cxn ang="0">
                    <a:pos x="253" y="311"/>
                  </a:cxn>
                  <a:cxn ang="0">
                    <a:pos x="253" y="307"/>
                  </a:cxn>
                  <a:cxn ang="0">
                    <a:pos x="253" y="52"/>
                  </a:cxn>
                  <a:cxn ang="0">
                    <a:pos x="200" y="0"/>
                  </a:cxn>
                </a:cxnLst>
                <a:rect l="0" t="0" r="r" b="b"/>
                <a:pathLst>
                  <a:path w="253" h="365">
                    <a:moveTo>
                      <a:pt x="200" y="0"/>
                    </a:moveTo>
                    <a:cubicBezTo>
                      <a:pt x="172" y="0"/>
                      <a:pt x="148" y="22"/>
                      <a:pt x="148" y="52"/>
                    </a:cubicBezTo>
                    <a:cubicBezTo>
                      <a:pt x="148" y="137"/>
                      <a:pt x="148" y="137"/>
                      <a:pt x="148" y="137"/>
                    </a:cubicBezTo>
                    <a:cubicBezTo>
                      <a:pt x="104" y="68"/>
                      <a:pt x="104" y="68"/>
                      <a:pt x="104" y="68"/>
                    </a:cubicBezTo>
                    <a:cubicBezTo>
                      <a:pt x="88" y="42"/>
                      <a:pt x="54" y="37"/>
                      <a:pt x="31" y="52"/>
                    </a:cubicBezTo>
                    <a:cubicBezTo>
                      <a:pt x="6" y="70"/>
                      <a:pt x="0" y="102"/>
                      <a:pt x="14" y="125"/>
                    </a:cubicBezTo>
                    <a:cubicBezTo>
                      <a:pt x="91" y="241"/>
                      <a:pt x="91" y="241"/>
                      <a:pt x="91" y="241"/>
                    </a:cubicBezTo>
                    <a:cubicBezTo>
                      <a:pt x="130" y="241"/>
                      <a:pt x="130" y="241"/>
                      <a:pt x="130" y="241"/>
                    </a:cubicBezTo>
                    <a:cubicBezTo>
                      <a:pt x="167" y="241"/>
                      <a:pt x="198" y="268"/>
                      <a:pt x="200" y="305"/>
                    </a:cubicBezTo>
                    <a:cubicBezTo>
                      <a:pt x="200" y="319"/>
                      <a:pt x="200" y="319"/>
                      <a:pt x="200" y="319"/>
                    </a:cubicBezTo>
                    <a:cubicBezTo>
                      <a:pt x="200" y="334"/>
                      <a:pt x="192" y="351"/>
                      <a:pt x="181" y="358"/>
                    </a:cubicBezTo>
                    <a:cubicBezTo>
                      <a:pt x="198" y="365"/>
                      <a:pt x="215" y="365"/>
                      <a:pt x="228" y="355"/>
                    </a:cubicBezTo>
                    <a:cubicBezTo>
                      <a:pt x="245" y="343"/>
                      <a:pt x="253" y="328"/>
                      <a:pt x="253" y="311"/>
                    </a:cubicBezTo>
                    <a:cubicBezTo>
                      <a:pt x="253" y="311"/>
                      <a:pt x="253" y="311"/>
                      <a:pt x="253" y="307"/>
                    </a:cubicBezTo>
                    <a:cubicBezTo>
                      <a:pt x="253" y="52"/>
                      <a:pt x="253" y="52"/>
                      <a:pt x="253" y="52"/>
                    </a:cubicBezTo>
                    <a:cubicBezTo>
                      <a:pt x="253" y="22"/>
                      <a:pt x="228" y="0"/>
                      <a:pt x="200"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9" name="Freeform 21"/>
              <p:cNvSpPr/>
              <p:nvPr/>
            </p:nvSpPr>
            <p:spPr bwMode="auto">
              <a:xfrm>
                <a:off x="4196304" y="2235695"/>
                <a:ext cx="588319" cy="1460791"/>
              </a:xfrm>
              <a:custGeom>
                <a:avLst/>
                <a:gdLst/>
                <a:ahLst/>
                <a:cxnLst>
                  <a:cxn ang="0">
                    <a:pos x="328" y="526"/>
                  </a:cxn>
                  <a:cxn ang="0">
                    <a:pos x="328" y="519"/>
                  </a:cxn>
                  <a:cxn ang="0">
                    <a:pos x="328" y="296"/>
                  </a:cxn>
                  <a:cxn ang="0">
                    <a:pos x="328" y="292"/>
                  </a:cxn>
                  <a:cxn ang="0">
                    <a:pos x="328" y="0"/>
                  </a:cxn>
                  <a:cxn ang="0">
                    <a:pos x="258" y="63"/>
                  </a:cxn>
                  <a:cxn ang="0">
                    <a:pos x="0" y="63"/>
                  </a:cxn>
                  <a:cxn ang="0">
                    <a:pos x="0" y="303"/>
                  </a:cxn>
                  <a:cxn ang="0">
                    <a:pos x="0" y="303"/>
                  </a:cxn>
                  <a:cxn ang="0">
                    <a:pos x="0" y="303"/>
                  </a:cxn>
                  <a:cxn ang="0">
                    <a:pos x="0" y="532"/>
                  </a:cxn>
                  <a:cxn ang="0">
                    <a:pos x="0" y="532"/>
                  </a:cxn>
                  <a:cxn ang="0">
                    <a:pos x="0" y="756"/>
                  </a:cxn>
                  <a:cxn ang="0">
                    <a:pos x="59" y="810"/>
                  </a:cxn>
                  <a:cxn ang="0">
                    <a:pos x="77" y="810"/>
                  </a:cxn>
                  <a:cxn ang="0">
                    <a:pos x="134" y="756"/>
                  </a:cxn>
                  <a:cxn ang="0">
                    <a:pos x="134" y="532"/>
                  </a:cxn>
                  <a:cxn ang="0">
                    <a:pos x="134" y="532"/>
                  </a:cxn>
                  <a:cxn ang="0">
                    <a:pos x="134" y="303"/>
                  </a:cxn>
                  <a:cxn ang="0">
                    <a:pos x="134" y="299"/>
                  </a:cxn>
                  <a:cxn ang="0">
                    <a:pos x="164" y="270"/>
                  </a:cxn>
                  <a:cxn ang="0">
                    <a:pos x="197" y="299"/>
                  </a:cxn>
                  <a:cxn ang="0">
                    <a:pos x="197" y="519"/>
                  </a:cxn>
                  <a:cxn ang="0">
                    <a:pos x="197" y="526"/>
                  </a:cxn>
                  <a:cxn ang="0">
                    <a:pos x="197" y="532"/>
                  </a:cxn>
                  <a:cxn ang="0">
                    <a:pos x="197" y="756"/>
                  </a:cxn>
                  <a:cxn ang="0">
                    <a:pos x="255" y="813"/>
                  </a:cxn>
                  <a:cxn ang="0">
                    <a:pos x="273" y="813"/>
                  </a:cxn>
                  <a:cxn ang="0">
                    <a:pos x="328" y="756"/>
                  </a:cxn>
                  <a:cxn ang="0">
                    <a:pos x="328" y="532"/>
                  </a:cxn>
                  <a:cxn ang="0">
                    <a:pos x="328" y="526"/>
                  </a:cxn>
                </a:cxnLst>
                <a:rect l="0" t="0" r="r" b="b"/>
                <a:pathLst>
                  <a:path w="328" h="813">
                    <a:moveTo>
                      <a:pt x="328" y="526"/>
                    </a:moveTo>
                    <a:cubicBezTo>
                      <a:pt x="328" y="526"/>
                      <a:pt x="328" y="522"/>
                      <a:pt x="328" y="519"/>
                    </a:cubicBezTo>
                    <a:cubicBezTo>
                      <a:pt x="328" y="296"/>
                      <a:pt x="328" y="296"/>
                      <a:pt x="328" y="296"/>
                    </a:cubicBezTo>
                    <a:cubicBezTo>
                      <a:pt x="328" y="296"/>
                      <a:pt x="328" y="296"/>
                      <a:pt x="328" y="292"/>
                    </a:cubicBezTo>
                    <a:cubicBezTo>
                      <a:pt x="328" y="0"/>
                      <a:pt x="328" y="0"/>
                      <a:pt x="328" y="0"/>
                    </a:cubicBezTo>
                    <a:cubicBezTo>
                      <a:pt x="326" y="36"/>
                      <a:pt x="295" y="63"/>
                      <a:pt x="258" y="63"/>
                    </a:cubicBezTo>
                    <a:cubicBezTo>
                      <a:pt x="0" y="63"/>
                      <a:pt x="0" y="63"/>
                      <a:pt x="0" y="63"/>
                    </a:cubicBezTo>
                    <a:cubicBezTo>
                      <a:pt x="0" y="303"/>
                      <a:pt x="0" y="303"/>
                      <a:pt x="0" y="303"/>
                    </a:cubicBezTo>
                    <a:cubicBezTo>
                      <a:pt x="0" y="303"/>
                      <a:pt x="0" y="303"/>
                      <a:pt x="0" y="303"/>
                    </a:cubicBezTo>
                    <a:cubicBezTo>
                      <a:pt x="0" y="303"/>
                      <a:pt x="0" y="303"/>
                      <a:pt x="0" y="303"/>
                    </a:cubicBezTo>
                    <a:cubicBezTo>
                      <a:pt x="0" y="532"/>
                      <a:pt x="0" y="532"/>
                      <a:pt x="0" y="532"/>
                    </a:cubicBezTo>
                    <a:cubicBezTo>
                      <a:pt x="0" y="532"/>
                      <a:pt x="0" y="532"/>
                      <a:pt x="0" y="532"/>
                    </a:cubicBezTo>
                    <a:cubicBezTo>
                      <a:pt x="0" y="756"/>
                      <a:pt x="0" y="756"/>
                      <a:pt x="0" y="756"/>
                    </a:cubicBezTo>
                    <a:cubicBezTo>
                      <a:pt x="0" y="786"/>
                      <a:pt x="27" y="810"/>
                      <a:pt x="59" y="810"/>
                    </a:cubicBezTo>
                    <a:cubicBezTo>
                      <a:pt x="77" y="810"/>
                      <a:pt x="77" y="810"/>
                      <a:pt x="77" y="810"/>
                    </a:cubicBezTo>
                    <a:cubicBezTo>
                      <a:pt x="107" y="810"/>
                      <a:pt x="134" y="786"/>
                      <a:pt x="134" y="756"/>
                    </a:cubicBezTo>
                    <a:cubicBezTo>
                      <a:pt x="134" y="532"/>
                      <a:pt x="134" y="532"/>
                      <a:pt x="134" y="532"/>
                    </a:cubicBezTo>
                    <a:cubicBezTo>
                      <a:pt x="134" y="532"/>
                      <a:pt x="134" y="532"/>
                      <a:pt x="134" y="532"/>
                    </a:cubicBezTo>
                    <a:cubicBezTo>
                      <a:pt x="134" y="303"/>
                      <a:pt x="134" y="303"/>
                      <a:pt x="134" y="303"/>
                    </a:cubicBezTo>
                    <a:cubicBezTo>
                      <a:pt x="134" y="303"/>
                      <a:pt x="134" y="300"/>
                      <a:pt x="134" y="299"/>
                    </a:cubicBezTo>
                    <a:cubicBezTo>
                      <a:pt x="138" y="283"/>
                      <a:pt x="148" y="270"/>
                      <a:pt x="164" y="270"/>
                    </a:cubicBezTo>
                    <a:cubicBezTo>
                      <a:pt x="182" y="270"/>
                      <a:pt x="193" y="283"/>
                      <a:pt x="197" y="299"/>
                    </a:cubicBezTo>
                    <a:cubicBezTo>
                      <a:pt x="197" y="519"/>
                      <a:pt x="197" y="519"/>
                      <a:pt x="197" y="519"/>
                    </a:cubicBezTo>
                    <a:cubicBezTo>
                      <a:pt x="197" y="522"/>
                      <a:pt x="197" y="526"/>
                      <a:pt x="197" y="526"/>
                    </a:cubicBezTo>
                    <a:cubicBezTo>
                      <a:pt x="197" y="528"/>
                      <a:pt x="197" y="528"/>
                      <a:pt x="197" y="532"/>
                    </a:cubicBezTo>
                    <a:cubicBezTo>
                      <a:pt x="197" y="756"/>
                      <a:pt x="197" y="756"/>
                      <a:pt x="197" y="756"/>
                    </a:cubicBezTo>
                    <a:cubicBezTo>
                      <a:pt x="197" y="786"/>
                      <a:pt x="225" y="813"/>
                      <a:pt x="255" y="813"/>
                    </a:cubicBezTo>
                    <a:cubicBezTo>
                      <a:pt x="273" y="813"/>
                      <a:pt x="273" y="813"/>
                      <a:pt x="273" y="813"/>
                    </a:cubicBezTo>
                    <a:cubicBezTo>
                      <a:pt x="302" y="813"/>
                      <a:pt x="328" y="786"/>
                      <a:pt x="328" y="756"/>
                    </a:cubicBezTo>
                    <a:cubicBezTo>
                      <a:pt x="328" y="532"/>
                      <a:pt x="328" y="532"/>
                      <a:pt x="328" y="532"/>
                    </a:cubicBezTo>
                    <a:cubicBezTo>
                      <a:pt x="328" y="528"/>
                      <a:pt x="328" y="528"/>
                      <a:pt x="328" y="52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7" name="Freeform 1303"/>
            <p:cNvSpPr/>
            <p:nvPr/>
          </p:nvSpPr>
          <p:spPr bwMode="auto">
            <a:xfrm rot="20668593">
              <a:off x="5043106" y="948174"/>
              <a:ext cx="846768" cy="840254"/>
            </a:xfrm>
            <a:custGeom>
              <a:avLst/>
              <a:gdLst/>
              <a:ahLst/>
              <a:cxnLst>
                <a:cxn ang="0">
                  <a:pos x="36" y="97"/>
                </a:cxn>
                <a:cxn ang="0">
                  <a:pos x="247" y="41"/>
                </a:cxn>
                <a:cxn ang="0">
                  <a:pos x="299" y="242"/>
                </a:cxn>
                <a:cxn ang="0">
                  <a:pos x="116" y="309"/>
                </a:cxn>
                <a:cxn ang="0">
                  <a:pos x="69" y="340"/>
                </a:cxn>
                <a:cxn ang="0">
                  <a:pos x="70" y="284"/>
                </a:cxn>
                <a:cxn ang="0">
                  <a:pos x="36" y="97"/>
                </a:cxn>
              </a:cxnLst>
              <a:rect l="0" t="0" r="r" b="b"/>
              <a:pathLst>
                <a:path w="342" h="340">
                  <a:moveTo>
                    <a:pt x="36" y="97"/>
                  </a:moveTo>
                  <a:cubicBezTo>
                    <a:pt x="78" y="26"/>
                    <a:pt x="173" y="0"/>
                    <a:pt x="247" y="41"/>
                  </a:cubicBezTo>
                  <a:cubicBezTo>
                    <a:pt x="317" y="84"/>
                    <a:pt x="342" y="174"/>
                    <a:pt x="299" y="242"/>
                  </a:cubicBezTo>
                  <a:cubicBezTo>
                    <a:pt x="264" y="309"/>
                    <a:pt x="185" y="334"/>
                    <a:pt x="116" y="309"/>
                  </a:cubicBezTo>
                  <a:cubicBezTo>
                    <a:pt x="69" y="340"/>
                    <a:pt x="69" y="340"/>
                    <a:pt x="69" y="340"/>
                  </a:cubicBezTo>
                  <a:cubicBezTo>
                    <a:pt x="70" y="284"/>
                    <a:pt x="70" y="284"/>
                    <a:pt x="70" y="284"/>
                  </a:cubicBezTo>
                  <a:cubicBezTo>
                    <a:pt x="14" y="238"/>
                    <a:pt x="0" y="160"/>
                    <a:pt x="36" y="97"/>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Freeform 1304"/>
            <p:cNvSpPr/>
            <p:nvPr/>
          </p:nvSpPr>
          <p:spPr bwMode="auto">
            <a:xfrm>
              <a:off x="4142926" y="361950"/>
              <a:ext cx="885849" cy="10057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Freeform 1308"/>
            <p:cNvSpPr/>
            <p:nvPr/>
          </p:nvSpPr>
          <p:spPr bwMode="auto">
            <a:xfrm rot="1340475">
              <a:off x="3124200" y="940358"/>
              <a:ext cx="861098" cy="840254"/>
            </a:xfrm>
            <a:custGeom>
              <a:avLst/>
              <a:gdLst/>
              <a:ahLst/>
              <a:cxnLst>
                <a:cxn ang="0">
                  <a:pos x="308" y="97"/>
                </a:cxn>
                <a:cxn ang="0">
                  <a:pos x="101" y="43"/>
                </a:cxn>
                <a:cxn ang="0">
                  <a:pos x="44" y="244"/>
                </a:cxn>
                <a:cxn ang="0">
                  <a:pos x="232" y="310"/>
                </a:cxn>
                <a:cxn ang="0">
                  <a:pos x="279" y="340"/>
                </a:cxn>
                <a:cxn ang="0">
                  <a:pos x="277" y="284"/>
                </a:cxn>
                <a:cxn ang="0">
                  <a:pos x="308" y="97"/>
                </a:cxn>
              </a:cxnLst>
              <a:rect l="0" t="0" r="r" b="b"/>
              <a:pathLst>
                <a:path w="348" h="340">
                  <a:moveTo>
                    <a:pt x="308" y="97"/>
                  </a:moveTo>
                  <a:cubicBezTo>
                    <a:pt x="269" y="26"/>
                    <a:pt x="175" y="0"/>
                    <a:pt x="101" y="43"/>
                  </a:cubicBezTo>
                  <a:cubicBezTo>
                    <a:pt x="27" y="83"/>
                    <a:pt x="0" y="175"/>
                    <a:pt x="44" y="244"/>
                  </a:cubicBezTo>
                  <a:cubicBezTo>
                    <a:pt x="81" y="310"/>
                    <a:pt x="163" y="333"/>
                    <a:pt x="232" y="310"/>
                  </a:cubicBezTo>
                  <a:cubicBezTo>
                    <a:pt x="279" y="340"/>
                    <a:pt x="279" y="340"/>
                    <a:pt x="279" y="340"/>
                  </a:cubicBezTo>
                  <a:cubicBezTo>
                    <a:pt x="277" y="284"/>
                    <a:pt x="277" y="284"/>
                    <a:pt x="277" y="284"/>
                  </a:cubicBezTo>
                  <a:cubicBezTo>
                    <a:pt x="331" y="238"/>
                    <a:pt x="348" y="161"/>
                    <a:pt x="308" y="97"/>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Rectangle 45"/>
            <p:cNvSpPr/>
            <p:nvPr/>
          </p:nvSpPr>
          <p:spPr>
            <a:xfrm>
              <a:off x="4330206" y="525367"/>
              <a:ext cx="492443" cy="461665"/>
            </a:xfrm>
            <a:prstGeom prst="rect">
              <a:avLst/>
            </a:prstGeom>
            <a:grp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疑</a:t>
              </a:r>
              <a:endParaRPr kumimoji="0" 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 name="Rectangle 46"/>
            <p:cNvSpPr/>
            <p:nvPr/>
          </p:nvSpPr>
          <p:spPr>
            <a:xfrm>
              <a:off x="5227010" y="1090899"/>
              <a:ext cx="492443" cy="461665"/>
            </a:xfrm>
            <a:prstGeom prst="rect">
              <a:avLst/>
            </a:prstGeom>
            <a:grp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困</a:t>
              </a:r>
              <a:endParaRPr kumimoji="0" lang="en-US" sz="24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12" name="Rectangle 47"/>
            <p:cNvSpPr/>
            <p:nvPr/>
          </p:nvSpPr>
          <p:spPr>
            <a:xfrm>
              <a:off x="3299976" y="1123950"/>
              <a:ext cx="492443" cy="461665"/>
            </a:xfrm>
            <a:prstGeom prst="rect">
              <a:avLst/>
            </a:prstGeom>
            <a:grp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难</a:t>
              </a:r>
              <a:endParaRPr kumimoji="0" lang="en-US" sz="24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grpSp>
      <p:grpSp>
        <p:nvGrpSpPr>
          <p:cNvPr id="30" name="Group 72"/>
          <p:cNvGrpSpPr/>
          <p:nvPr/>
        </p:nvGrpSpPr>
        <p:grpSpPr>
          <a:xfrm>
            <a:off x="523056" y="1412849"/>
            <a:ext cx="2362200" cy="1015663"/>
            <a:chOff x="141514" y="1180883"/>
            <a:chExt cx="4049486" cy="1128141"/>
          </a:xfrm>
        </p:grpSpPr>
        <p:sp>
          <p:nvSpPr>
            <p:cNvPr id="31" name="TextBox 30"/>
            <p:cNvSpPr txBox="1"/>
            <p:nvPr/>
          </p:nvSpPr>
          <p:spPr>
            <a:xfrm>
              <a:off x="141514" y="1180883"/>
              <a:ext cx="2090057" cy="11281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6000" b="0" i="0" u="none" strike="noStrike" kern="0" cap="none" spc="-300" normalizeH="0" baseline="0" noProof="0" dirty="0" smtClean="0">
                  <a:ln>
                    <a:noFill/>
                  </a:ln>
                  <a:solidFill>
                    <a:srgbClr val="92D050"/>
                  </a:solidFill>
                  <a:effectLst/>
                  <a:uLnTx/>
                  <a:uFillTx/>
                  <a:latin typeface="Agency FB" panose="020B0503020202020204" pitchFamily="34" charset="0"/>
                </a:rPr>
                <a:t>0</a:t>
              </a:r>
              <a:r>
                <a:rPr kumimoji="0" lang="en-US" sz="6000" b="0" i="0" u="none" strike="noStrike" kern="0" cap="none" spc="-300" normalizeH="0" baseline="0" noProof="0" dirty="0" smtClean="0">
                  <a:ln>
                    <a:noFill/>
                  </a:ln>
                  <a:solidFill>
                    <a:srgbClr val="92D050"/>
                  </a:solidFill>
                  <a:effectLst/>
                  <a:uLnTx/>
                  <a:uFillTx/>
                  <a:latin typeface="Agency FB" panose="020B0503020202020204" pitchFamily="34" charset="0"/>
                </a:rPr>
                <a:t> </a:t>
              </a:r>
              <a:r>
                <a:rPr kumimoji="0" lang="id-ID" sz="6000" b="0" i="0" u="none" strike="noStrike" kern="0" cap="none" spc="-300" normalizeH="0" baseline="0" noProof="0" dirty="0" smtClean="0">
                  <a:ln>
                    <a:noFill/>
                  </a:ln>
                  <a:solidFill>
                    <a:srgbClr val="92D050"/>
                  </a:solidFill>
                  <a:effectLst/>
                  <a:uLnTx/>
                  <a:uFillTx/>
                  <a:latin typeface="Agency FB" panose="020B0503020202020204" pitchFamily="34" charset="0"/>
                </a:rPr>
                <a:t>1</a:t>
              </a:r>
              <a:endParaRPr kumimoji="0" lang="en-US" sz="6000" b="0" i="0" u="none" strike="noStrike" kern="0" cap="none" spc="-300" normalizeH="0" baseline="0" noProof="0" dirty="0">
                <a:ln>
                  <a:noFill/>
                </a:ln>
                <a:solidFill>
                  <a:srgbClr val="92D050"/>
                </a:solidFill>
                <a:effectLst/>
                <a:uLnTx/>
                <a:uFillTx/>
                <a:latin typeface="Agency FB" panose="020B0503020202020204" pitchFamily="34" charset="0"/>
              </a:endParaRPr>
            </a:p>
          </p:txBody>
        </p:sp>
        <p:sp>
          <p:nvSpPr>
            <p:cNvPr id="32" name="Content Placeholder 2"/>
            <p:cNvSpPr txBox="1"/>
            <p:nvPr/>
          </p:nvSpPr>
          <p:spPr>
            <a:xfrm>
              <a:off x="1238672" y="1373079"/>
              <a:ext cx="2952328" cy="834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200" b="1"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添加标题</a:t>
              </a:r>
              <a:br>
                <a:rPr kumimoji="0" lang="en-US" sz="1200" b="1"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33" name="Group 72"/>
          <p:cNvGrpSpPr/>
          <p:nvPr/>
        </p:nvGrpSpPr>
        <p:grpSpPr>
          <a:xfrm>
            <a:off x="523056" y="2423421"/>
            <a:ext cx="2362200" cy="1015663"/>
            <a:chOff x="141514" y="1203067"/>
            <a:chExt cx="4049486" cy="1128141"/>
          </a:xfrm>
        </p:grpSpPr>
        <p:sp>
          <p:nvSpPr>
            <p:cNvPr id="34" name="TextBox 33"/>
            <p:cNvSpPr txBox="1"/>
            <p:nvPr/>
          </p:nvSpPr>
          <p:spPr>
            <a:xfrm>
              <a:off x="141514" y="1203067"/>
              <a:ext cx="2090057" cy="11281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6000" b="0" i="0" u="none" strike="noStrike" kern="0" cap="none" spc="-300" normalizeH="0" baseline="0" noProof="0" dirty="0" smtClean="0">
                  <a:ln>
                    <a:noFill/>
                  </a:ln>
                  <a:solidFill>
                    <a:srgbClr val="92D050"/>
                  </a:solidFill>
                  <a:effectLst/>
                  <a:uLnTx/>
                  <a:uFillTx/>
                  <a:latin typeface="Agency FB" panose="020B0503020202020204" pitchFamily="34" charset="0"/>
                </a:rPr>
                <a:t>02</a:t>
              </a:r>
              <a:endParaRPr kumimoji="0" lang="en-US" sz="6000" b="0" i="0" u="none" strike="noStrike" kern="0" cap="none" spc="-300" normalizeH="0" baseline="0" noProof="0" dirty="0">
                <a:ln>
                  <a:noFill/>
                </a:ln>
                <a:solidFill>
                  <a:srgbClr val="92D050"/>
                </a:solidFill>
                <a:effectLst/>
                <a:uLnTx/>
                <a:uFillTx/>
                <a:latin typeface="Agency FB" panose="020B0503020202020204" pitchFamily="34" charset="0"/>
              </a:endParaRPr>
            </a:p>
          </p:txBody>
        </p:sp>
        <p:sp>
          <p:nvSpPr>
            <p:cNvPr id="35" name="Content Placeholder 2"/>
            <p:cNvSpPr txBox="1"/>
            <p:nvPr/>
          </p:nvSpPr>
          <p:spPr>
            <a:xfrm>
              <a:off x="1238672" y="1373079"/>
              <a:ext cx="295232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1200" b="1"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添加标题</a:t>
              </a:r>
              <a:br>
                <a:rPr kumimoji="0" lang="en-US" sz="1200" b="1"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36" name="Group 72"/>
          <p:cNvGrpSpPr/>
          <p:nvPr/>
        </p:nvGrpSpPr>
        <p:grpSpPr>
          <a:xfrm>
            <a:off x="523056" y="3469222"/>
            <a:ext cx="2362200" cy="1015663"/>
            <a:chOff x="141514" y="1179743"/>
            <a:chExt cx="4049486" cy="1128141"/>
          </a:xfrm>
        </p:grpSpPr>
        <p:sp>
          <p:nvSpPr>
            <p:cNvPr id="37" name="TextBox 36"/>
            <p:cNvSpPr txBox="1"/>
            <p:nvPr/>
          </p:nvSpPr>
          <p:spPr>
            <a:xfrm>
              <a:off x="141514" y="1179743"/>
              <a:ext cx="2090057" cy="11281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6000" b="0" i="0" u="none" strike="noStrike" kern="0" cap="none" spc="-300" normalizeH="0" baseline="0" noProof="0" dirty="0" smtClean="0">
                  <a:ln>
                    <a:noFill/>
                  </a:ln>
                  <a:solidFill>
                    <a:srgbClr val="92D050"/>
                  </a:solidFill>
                  <a:effectLst/>
                  <a:uLnTx/>
                  <a:uFillTx/>
                  <a:latin typeface="Agency FB" panose="020B0503020202020204" pitchFamily="34" charset="0"/>
                </a:rPr>
                <a:t>03</a:t>
              </a:r>
              <a:endParaRPr kumimoji="0" lang="en-US" sz="6000" b="0" i="0" u="none" strike="noStrike" kern="0" cap="none" spc="-300" normalizeH="0" baseline="0" noProof="0" dirty="0">
                <a:ln>
                  <a:noFill/>
                </a:ln>
                <a:solidFill>
                  <a:srgbClr val="92D050"/>
                </a:solidFill>
                <a:effectLst/>
                <a:uLnTx/>
                <a:uFillTx/>
                <a:latin typeface="Agency FB" panose="020B0503020202020204" pitchFamily="34" charset="0"/>
              </a:endParaRPr>
            </a:p>
          </p:txBody>
        </p:sp>
        <p:sp>
          <p:nvSpPr>
            <p:cNvPr id="38" name="Content Placeholder 2"/>
            <p:cNvSpPr txBox="1"/>
            <p:nvPr/>
          </p:nvSpPr>
          <p:spPr>
            <a:xfrm>
              <a:off x="1238673" y="1373079"/>
              <a:ext cx="2952327" cy="7414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1200" b="1"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添加标题</a:t>
              </a:r>
              <a:br>
                <a:rPr kumimoji="0" lang="en-US" sz="1200" b="1"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39" name="Group 72"/>
          <p:cNvGrpSpPr/>
          <p:nvPr/>
        </p:nvGrpSpPr>
        <p:grpSpPr>
          <a:xfrm>
            <a:off x="6238056" y="1407758"/>
            <a:ext cx="2438400" cy="1015663"/>
            <a:chOff x="1057381" y="1154657"/>
            <a:chExt cx="4535545" cy="1253075"/>
          </a:xfrm>
        </p:grpSpPr>
        <p:sp>
          <p:nvSpPr>
            <p:cNvPr id="40" name="TextBox 39"/>
            <p:cNvSpPr txBox="1"/>
            <p:nvPr/>
          </p:nvSpPr>
          <p:spPr>
            <a:xfrm>
              <a:off x="4072034" y="1154657"/>
              <a:ext cx="1520892" cy="12530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6000" b="0" i="0" u="none" strike="noStrike" kern="0" cap="none" spc="-150" normalizeH="0" baseline="0" noProof="0" dirty="0" smtClean="0">
                  <a:ln>
                    <a:noFill/>
                  </a:ln>
                  <a:solidFill>
                    <a:srgbClr val="92D050"/>
                  </a:solidFill>
                  <a:effectLst/>
                  <a:uLnTx/>
                  <a:uFillTx/>
                  <a:latin typeface="Agency FB" panose="020B0503020202020204" pitchFamily="34" charset="0"/>
                </a:rPr>
                <a:t>04</a:t>
              </a:r>
              <a:endParaRPr kumimoji="0" lang="en-US" sz="6000" b="0" i="0" u="none" strike="noStrike" kern="0" cap="none" spc="-150" normalizeH="0" baseline="0" noProof="0" dirty="0">
                <a:ln>
                  <a:noFill/>
                </a:ln>
                <a:solidFill>
                  <a:srgbClr val="92D050"/>
                </a:solidFill>
                <a:effectLst/>
                <a:uLnTx/>
                <a:uFillTx/>
                <a:latin typeface="Agency FB" panose="020B0503020202020204" pitchFamily="34" charset="0"/>
              </a:endParaRPr>
            </a:p>
          </p:txBody>
        </p:sp>
        <p:sp>
          <p:nvSpPr>
            <p:cNvPr id="41" name="Content Placeholder 2"/>
            <p:cNvSpPr txBox="1"/>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200" b="1"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添加标题</a:t>
              </a:r>
              <a:br>
                <a:rPr kumimoji="0" lang="en-US" sz="1200" b="1"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42" name="Group 72"/>
          <p:cNvGrpSpPr/>
          <p:nvPr/>
        </p:nvGrpSpPr>
        <p:grpSpPr>
          <a:xfrm>
            <a:off x="6238056" y="2423420"/>
            <a:ext cx="2438400" cy="1015663"/>
            <a:chOff x="1057381" y="1174642"/>
            <a:chExt cx="4535545" cy="1253075"/>
          </a:xfrm>
        </p:grpSpPr>
        <p:sp>
          <p:nvSpPr>
            <p:cNvPr id="43" name="TextBox 42"/>
            <p:cNvSpPr txBox="1"/>
            <p:nvPr/>
          </p:nvSpPr>
          <p:spPr>
            <a:xfrm>
              <a:off x="4072034" y="1174642"/>
              <a:ext cx="1520892" cy="12530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6000" b="0" i="0" u="none" strike="noStrike" kern="0" cap="none" spc="-150" normalizeH="0" baseline="0" noProof="0" dirty="0" smtClean="0">
                  <a:ln>
                    <a:noFill/>
                  </a:ln>
                  <a:solidFill>
                    <a:srgbClr val="92D050"/>
                  </a:solidFill>
                  <a:effectLst/>
                  <a:uLnTx/>
                  <a:uFillTx/>
                  <a:latin typeface="Agency FB" panose="020B0503020202020204" pitchFamily="34" charset="0"/>
                </a:rPr>
                <a:t>05</a:t>
              </a:r>
              <a:endParaRPr kumimoji="0" lang="en-US" sz="6000" b="0" i="0" u="none" strike="noStrike" kern="0" cap="none" spc="-150" normalizeH="0" baseline="0" noProof="0" dirty="0">
                <a:ln>
                  <a:noFill/>
                </a:ln>
                <a:solidFill>
                  <a:srgbClr val="92D050"/>
                </a:solidFill>
                <a:effectLst/>
                <a:uLnTx/>
                <a:uFillTx/>
                <a:latin typeface="Agency FB" panose="020B0503020202020204" pitchFamily="34" charset="0"/>
              </a:endParaRPr>
            </a:p>
          </p:txBody>
        </p:sp>
        <p:sp>
          <p:nvSpPr>
            <p:cNvPr id="44" name="Content Placeholder 2"/>
            <p:cNvSpPr txBox="1"/>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200" b="1"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添加标题</a:t>
              </a:r>
              <a:br>
                <a:rPr kumimoji="0" lang="en-US" sz="1200" b="1"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45" name="Group 72"/>
          <p:cNvGrpSpPr/>
          <p:nvPr/>
        </p:nvGrpSpPr>
        <p:grpSpPr>
          <a:xfrm>
            <a:off x="6238056" y="3499279"/>
            <a:ext cx="2436515" cy="1015663"/>
            <a:chOff x="1057381" y="1170517"/>
            <a:chExt cx="4532039" cy="1253075"/>
          </a:xfrm>
        </p:grpSpPr>
        <p:sp>
          <p:nvSpPr>
            <p:cNvPr id="46" name="TextBox 45"/>
            <p:cNvSpPr txBox="1"/>
            <p:nvPr/>
          </p:nvSpPr>
          <p:spPr>
            <a:xfrm>
              <a:off x="4068528" y="1170517"/>
              <a:ext cx="1520892" cy="12530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6000" b="0" i="0" u="none" strike="noStrike" kern="0" cap="none" spc="-150" normalizeH="0" baseline="0" noProof="0" dirty="0" smtClean="0">
                  <a:ln>
                    <a:noFill/>
                  </a:ln>
                  <a:solidFill>
                    <a:srgbClr val="92D050"/>
                  </a:solidFill>
                  <a:effectLst/>
                  <a:uLnTx/>
                  <a:uFillTx/>
                  <a:latin typeface="Agency FB" panose="020B0503020202020204" pitchFamily="34" charset="0"/>
                </a:rPr>
                <a:t>06</a:t>
              </a:r>
              <a:endParaRPr kumimoji="0" lang="en-US" sz="6000" b="0" i="0" u="none" strike="noStrike" kern="0" cap="none" spc="-150" normalizeH="0" baseline="0" noProof="0" dirty="0">
                <a:ln>
                  <a:noFill/>
                </a:ln>
                <a:solidFill>
                  <a:srgbClr val="92D050"/>
                </a:solidFill>
                <a:effectLst/>
                <a:uLnTx/>
                <a:uFillTx/>
                <a:latin typeface="Agency FB" panose="020B0503020202020204" pitchFamily="34" charset="0"/>
              </a:endParaRPr>
            </a:p>
          </p:txBody>
        </p:sp>
        <p:sp>
          <p:nvSpPr>
            <p:cNvPr id="47" name="Content Placeholder 2"/>
            <p:cNvSpPr txBox="1"/>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200" b="1"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添加标题</a:t>
              </a:r>
              <a:br>
                <a:rPr kumimoji="0" lang="en-US" sz="1200" b="1"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2" presetClass="entr" presetSubtype="8" fill="hold" nodeType="withEffect">
                                  <p:stCondLst>
                                    <p:cond delay="1500"/>
                                  </p:stCondLst>
                                  <p:childTnLst>
                                    <p:set>
                                      <p:cBhvr>
                                        <p:cTn id="11" dur="1" fill="hold">
                                          <p:stCondLst>
                                            <p:cond delay="0"/>
                                          </p:stCondLst>
                                        </p:cTn>
                                        <p:tgtEl>
                                          <p:spTgt spid="30"/>
                                        </p:tgtEl>
                                        <p:attrNameLst>
                                          <p:attrName>style.visibility</p:attrName>
                                        </p:attrNameLst>
                                      </p:cBhvr>
                                      <p:to>
                                        <p:strVal val="visible"/>
                                      </p:to>
                                    </p:set>
                                    <p:animEffect transition="in" filter="slide(fromLeft)">
                                      <p:cBhvr>
                                        <p:cTn id="12" dur="500"/>
                                        <p:tgtEl>
                                          <p:spTgt spid="30"/>
                                        </p:tgtEl>
                                      </p:cBhvr>
                                    </p:animEffect>
                                  </p:childTnLst>
                                </p:cTn>
                              </p:par>
                              <p:par>
                                <p:cTn id="13" presetID="12" presetClass="entr" presetSubtype="8" fill="hold" nodeType="withEffect">
                                  <p:stCondLst>
                                    <p:cond delay="2000"/>
                                  </p:stCondLst>
                                  <p:childTnLst>
                                    <p:set>
                                      <p:cBhvr>
                                        <p:cTn id="14" dur="1" fill="hold">
                                          <p:stCondLst>
                                            <p:cond delay="0"/>
                                          </p:stCondLst>
                                        </p:cTn>
                                        <p:tgtEl>
                                          <p:spTgt spid="33"/>
                                        </p:tgtEl>
                                        <p:attrNameLst>
                                          <p:attrName>style.visibility</p:attrName>
                                        </p:attrNameLst>
                                      </p:cBhvr>
                                      <p:to>
                                        <p:strVal val="visible"/>
                                      </p:to>
                                    </p:set>
                                    <p:animEffect transition="in" filter="slide(fromLeft)">
                                      <p:cBhvr>
                                        <p:cTn id="15" dur="500"/>
                                        <p:tgtEl>
                                          <p:spTgt spid="33"/>
                                        </p:tgtEl>
                                      </p:cBhvr>
                                    </p:animEffect>
                                  </p:childTnLst>
                                </p:cTn>
                              </p:par>
                              <p:par>
                                <p:cTn id="16" presetID="12" presetClass="entr" presetSubtype="8" fill="hold" nodeType="withEffect">
                                  <p:stCondLst>
                                    <p:cond delay="2500"/>
                                  </p:stCondLst>
                                  <p:childTnLst>
                                    <p:set>
                                      <p:cBhvr>
                                        <p:cTn id="17" dur="1" fill="hold">
                                          <p:stCondLst>
                                            <p:cond delay="0"/>
                                          </p:stCondLst>
                                        </p:cTn>
                                        <p:tgtEl>
                                          <p:spTgt spid="36"/>
                                        </p:tgtEl>
                                        <p:attrNameLst>
                                          <p:attrName>style.visibility</p:attrName>
                                        </p:attrNameLst>
                                      </p:cBhvr>
                                      <p:to>
                                        <p:strVal val="visible"/>
                                      </p:to>
                                    </p:set>
                                    <p:animEffect transition="in" filter="slide(fromLeft)">
                                      <p:cBhvr>
                                        <p:cTn id="18" dur="500"/>
                                        <p:tgtEl>
                                          <p:spTgt spid="36"/>
                                        </p:tgtEl>
                                      </p:cBhvr>
                                    </p:animEffect>
                                  </p:childTnLst>
                                </p:cTn>
                              </p:par>
                              <p:par>
                                <p:cTn id="19" presetID="12" presetClass="entr" presetSubtype="2" fill="hold" nodeType="withEffect">
                                  <p:stCondLst>
                                    <p:cond delay="3000"/>
                                  </p:stCondLst>
                                  <p:childTnLst>
                                    <p:set>
                                      <p:cBhvr>
                                        <p:cTn id="20" dur="1" fill="hold">
                                          <p:stCondLst>
                                            <p:cond delay="0"/>
                                          </p:stCondLst>
                                        </p:cTn>
                                        <p:tgtEl>
                                          <p:spTgt spid="39"/>
                                        </p:tgtEl>
                                        <p:attrNameLst>
                                          <p:attrName>style.visibility</p:attrName>
                                        </p:attrNameLst>
                                      </p:cBhvr>
                                      <p:to>
                                        <p:strVal val="visible"/>
                                      </p:to>
                                    </p:set>
                                    <p:animEffect transition="in" filter="slide(fromRight)">
                                      <p:cBhvr>
                                        <p:cTn id="21" dur="500"/>
                                        <p:tgtEl>
                                          <p:spTgt spid="39"/>
                                        </p:tgtEl>
                                      </p:cBhvr>
                                    </p:animEffect>
                                  </p:childTnLst>
                                </p:cTn>
                              </p:par>
                              <p:par>
                                <p:cTn id="22" presetID="12" presetClass="entr" presetSubtype="2" fill="hold" nodeType="withEffect">
                                  <p:stCondLst>
                                    <p:cond delay="3500"/>
                                  </p:stCondLst>
                                  <p:childTnLst>
                                    <p:set>
                                      <p:cBhvr>
                                        <p:cTn id="23" dur="1" fill="hold">
                                          <p:stCondLst>
                                            <p:cond delay="0"/>
                                          </p:stCondLst>
                                        </p:cTn>
                                        <p:tgtEl>
                                          <p:spTgt spid="42"/>
                                        </p:tgtEl>
                                        <p:attrNameLst>
                                          <p:attrName>style.visibility</p:attrName>
                                        </p:attrNameLst>
                                      </p:cBhvr>
                                      <p:to>
                                        <p:strVal val="visible"/>
                                      </p:to>
                                    </p:set>
                                    <p:animEffect transition="in" filter="slide(fromRight)">
                                      <p:cBhvr>
                                        <p:cTn id="24" dur="500"/>
                                        <p:tgtEl>
                                          <p:spTgt spid="42"/>
                                        </p:tgtEl>
                                      </p:cBhvr>
                                    </p:animEffect>
                                  </p:childTnLst>
                                </p:cTn>
                              </p:par>
                              <p:par>
                                <p:cTn id="25" presetID="12" presetClass="entr" presetSubtype="2" fill="hold" nodeType="withEffect">
                                  <p:stCondLst>
                                    <p:cond delay="3900"/>
                                  </p:stCondLst>
                                  <p:childTnLst>
                                    <p:set>
                                      <p:cBhvr>
                                        <p:cTn id="26" dur="1" fill="hold">
                                          <p:stCondLst>
                                            <p:cond delay="0"/>
                                          </p:stCondLst>
                                        </p:cTn>
                                        <p:tgtEl>
                                          <p:spTgt spid="45"/>
                                        </p:tgtEl>
                                        <p:attrNameLst>
                                          <p:attrName>style.visibility</p:attrName>
                                        </p:attrNameLst>
                                      </p:cBhvr>
                                      <p:to>
                                        <p:strVal val="visible"/>
                                      </p:to>
                                    </p:set>
                                    <p:animEffect transition="in" filter="slide(fromRight)">
                                      <p:cBhvr>
                                        <p:cTn id="2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00620" y="3093558"/>
            <a:ext cx="8203895" cy="328532"/>
            <a:chOff x="534438" y="3368953"/>
            <a:chExt cx="10944224" cy="438144"/>
          </a:xfrm>
          <a:solidFill>
            <a:srgbClr val="92D050"/>
          </a:solidFill>
        </p:grpSpPr>
        <p:sp>
          <p:nvSpPr>
            <p:cNvPr id="6" name="矩形 5"/>
            <p:cNvSpPr/>
            <p:nvPr/>
          </p:nvSpPr>
          <p:spPr>
            <a:xfrm>
              <a:off x="11049789" y="3503489"/>
              <a:ext cx="50397" cy="16906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7" name="组合 6"/>
            <p:cNvGrpSpPr/>
            <p:nvPr/>
          </p:nvGrpSpPr>
          <p:grpSpPr>
            <a:xfrm>
              <a:off x="534438" y="3368953"/>
              <a:ext cx="10944224" cy="438144"/>
              <a:chOff x="623889" y="3209929"/>
              <a:chExt cx="10944224" cy="438144"/>
            </a:xfrm>
            <a:grpFill/>
          </p:grpSpPr>
          <p:sp>
            <p:nvSpPr>
              <p:cNvPr id="8" name="矩形 7"/>
              <p:cNvSpPr/>
              <p:nvPr/>
            </p:nvSpPr>
            <p:spPr>
              <a:xfrm>
                <a:off x="623889" y="3344465"/>
                <a:ext cx="50397" cy="16906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9" name="矩形 8"/>
              <p:cNvSpPr/>
              <p:nvPr/>
            </p:nvSpPr>
            <p:spPr>
              <a:xfrm>
                <a:off x="717047" y="3344465"/>
                <a:ext cx="107093" cy="16906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0" name="矩形 9"/>
              <p:cNvSpPr/>
              <p:nvPr/>
            </p:nvSpPr>
            <p:spPr>
              <a:xfrm>
                <a:off x="866901" y="3344465"/>
                <a:ext cx="198437" cy="16906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 name="矩形 10"/>
              <p:cNvSpPr/>
              <p:nvPr/>
            </p:nvSpPr>
            <p:spPr>
              <a:xfrm>
                <a:off x="1108099" y="3344465"/>
                <a:ext cx="9613876" cy="16906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 name="矩形 11"/>
              <p:cNvSpPr/>
              <p:nvPr/>
            </p:nvSpPr>
            <p:spPr>
              <a:xfrm>
                <a:off x="10994902" y="3344465"/>
                <a:ext cx="107093" cy="16906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10759220" y="3344465"/>
                <a:ext cx="198437" cy="16906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4" name="等腰三角形 13"/>
              <p:cNvSpPr/>
              <p:nvPr/>
            </p:nvSpPr>
            <p:spPr>
              <a:xfrm rot="5400000">
                <a:off x="11159803" y="3239763"/>
                <a:ext cx="438144" cy="378476"/>
              </a:xfrm>
              <a:prstGeom prst="triangl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cxnSp>
        <p:nvCxnSpPr>
          <p:cNvPr id="15" name="肘形连接符 14"/>
          <p:cNvCxnSpPr>
            <a:stCxn id="17" idx="3"/>
            <a:endCxn id="20" idx="1"/>
          </p:cNvCxnSpPr>
          <p:nvPr/>
        </p:nvCxnSpPr>
        <p:spPr>
          <a:xfrm rot="5400000" flipH="1" flipV="1">
            <a:off x="810374" y="2614298"/>
            <a:ext cx="564557" cy="218547"/>
          </a:xfrm>
          <a:prstGeom prst="bentConnector2">
            <a:avLst/>
          </a:prstGeom>
          <a:noFill/>
          <a:ln w="9525" cap="flat" cmpd="sng" algn="ctr">
            <a:solidFill>
              <a:srgbClr val="92D050"/>
            </a:solidFill>
            <a:prstDash val="solid"/>
          </a:ln>
          <a:effectLst/>
        </p:spPr>
      </p:cxnSp>
      <p:grpSp>
        <p:nvGrpSpPr>
          <p:cNvPr id="16" name="组合 15"/>
          <p:cNvGrpSpPr/>
          <p:nvPr/>
        </p:nvGrpSpPr>
        <p:grpSpPr>
          <a:xfrm>
            <a:off x="764831" y="3005845"/>
            <a:ext cx="437095" cy="507176"/>
            <a:chOff x="1109756" y="3090803"/>
            <a:chExt cx="583096" cy="676392"/>
          </a:xfrm>
          <a:solidFill>
            <a:schemeClr val="bg1">
              <a:lumMod val="65000"/>
            </a:schemeClr>
          </a:solidFill>
        </p:grpSpPr>
        <p:sp>
          <p:nvSpPr>
            <p:cNvPr id="17" name="六边形 16"/>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8" name="文本框 64"/>
            <p:cNvSpPr txBox="1"/>
            <p:nvPr/>
          </p:nvSpPr>
          <p:spPr>
            <a:xfrm>
              <a:off x="1115001" y="3267360"/>
              <a:ext cx="577851"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4</a:t>
              </a:r>
              <a:r>
                <a:rPr kumimoji="0" lang="zh-CN" altLang="en-US"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月</a:t>
              </a: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201925" y="2112771"/>
            <a:ext cx="1059449" cy="680258"/>
            <a:chOff x="1853741" y="1952625"/>
            <a:chExt cx="1413335" cy="907221"/>
          </a:xfrm>
          <a:solidFill>
            <a:srgbClr val="92D050"/>
          </a:solidFill>
        </p:grpSpPr>
        <p:sp>
          <p:nvSpPr>
            <p:cNvPr id="20" name="矩形 19"/>
            <p:cNvSpPr/>
            <p:nvPr/>
          </p:nvSpPr>
          <p:spPr>
            <a:xfrm>
              <a:off x="1853741" y="1952625"/>
              <a:ext cx="1413334" cy="8762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1" name="文本框 66"/>
            <p:cNvSpPr txBox="1"/>
            <p:nvPr/>
          </p:nvSpPr>
          <p:spPr>
            <a:xfrm>
              <a:off x="1853742" y="1997871"/>
              <a:ext cx="1413334" cy="861975"/>
            </a:xfrm>
            <a:prstGeom prst="rect">
              <a:avLst/>
            </a:prstGeom>
            <a:grpFill/>
            <a:ln>
              <a:solidFill>
                <a:srgbClr val="92D050"/>
              </a:solidFill>
            </a:ln>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       在这里添加你的文字，图片也可以，记得加满哦。</a:t>
              </a:r>
              <a:endParaRPr kumimoji="0" lang="zh-CN" altLang="en-US" sz="9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cxnSp>
        <p:nvCxnSpPr>
          <p:cNvPr id="22" name="肘形连接符 21"/>
          <p:cNvCxnSpPr>
            <a:stCxn id="24" idx="3"/>
            <a:endCxn id="27" idx="1"/>
          </p:cNvCxnSpPr>
          <p:nvPr/>
        </p:nvCxnSpPr>
        <p:spPr>
          <a:xfrm rot="5400000" flipH="1" flipV="1">
            <a:off x="2744660" y="2614298"/>
            <a:ext cx="564557" cy="218547"/>
          </a:xfrm>
          <a:prstGeom prst="bentConnector2">
            <a:avLst/>
          </a:prstGeom>
          <a:noFill/>
          <a:ln w="9525" cap="flat" cmpd="sng" algn="ctr">
            <a:solidFill>
              <a:srgbClr val="92D050"/>
            </a:solidFill>
            <a:prstDash val="solid"/>
          </a:ln>
          <a:effectLst/>
        </p:spPr>
      </p:cxnSp>
      <p:grpSp>
        <p:nvGrpSpPr>
          <p:cNvPr id="23" name="组合 22"/>
          <p:cNvGrpSpPr/>
          <p:nvPr/>
        </p:nvGrpSpPr>
        <p:grpSpPr>
          <a:xfrm>
            <a:off x="2699117" y="3005850"/>
            <a:ext cx="437095" cy="507177"/>
            <a:chOff x="1109756" y="3090803"/>
            <a:chExt cx="583096" cy="676392"/>
          </a:xfrm>
          <a:solidFill>
            <a:schemeClr val="bg1">
              <a:lumMod val="65000"/>
            </a:schemeClr>
          </a:solidFill>
        </p:grpSpPr>
        <p:sp>
          <p:nvSpPr>
            <p:cNvPr id="24" name="六边形 23"/>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5" name="文本框 72"/>
            <p:cNvSpPr txBox="1"/>
            <p:nvPr/>
          </p:nvSpPr>
          <p:spPr>
            <a:xfrm>
              <a:off x="1115001" y="3267353"/>
              <a:ext cx="577851"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6</a:t>
              </a:r>
              <a:r>
                <a:rPr kumimoji="0" lang="zh-CN" altLang="en-US"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月</a:t>
              </a: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3136212" y="2112772"/>
            <a:ext cx="1059449" cy="680259"/>
            <a:chOff x="1853741" y="1952625"/>
            <a:chExt cx="1413335" cy="907222"/>
          </a:xfrm>
          <a:solidFill>
            <a:srgbClr val="92D050"/>
          </a:solidFill>
        </p:grpSpPr>
        <p:sp>
          <p:nvSpPr>
            <p:cNvPr id="27" name="矩形 26"/>
            <p:cNvSpPr/>
            <p:nvPr/>
          </p:nvSpPr>
          <p:spPr>
            <a:xfrm>
              <a:off x="1853741" y="1952625"/>
              <a:ext cx="1413334" cy="8762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8" name="文本框 75"/>
            <p:cNvSpPr txBox="1"/>
            <p:nvPr/>
          </p:nvSpPr>
          <p:spPr>
            <a:xfrm>
              <a:off x="1853742" y="1997872"/>
              <a:ext cx="1413334" cy="861975"/>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effectLst/>
                  <a:uLnTx/>
                  <a:uFillTx/>
                </a:rPr>
                <a:t>       在这里添加你的文字，图片也可以，记得加满哦。</a:t>
              </a:r>
              <a:endParaRPr kumimoji="0" lang="zh-CN" altLang="en-US" sz="900" b="0" i="0" u="none" strike="noStrike" kern="0" cap="none" spc="0" normalizeH="0" baseline="0" noProof="0" dirty="0">
                <a:ln>
                  <a:noFill/>
                </a:ln>
                <a:effectLst/>
                <a:uLnTx/>
                <a:uFillTx/>
              </a:endParaRPr>
            </a:p>
          </p:txBody>
        </p:sp>
      </p:grpSp>
      <p:cxnSp>
        <p:nvCxnSpPr>
          <p:cNvPr id="29" name="肘形连接符 28"/>
          <p:cNvCxnSpPr>
            <a:stCxn id="31" idx="3"/>
            <a:endCxn id="34" idx="1"/>
          </p:cNvCxnSpPr>
          <p:nvPr/>
        </p:nvCxnSpPr>
        <p:spPr>
          <a:xfrm rot="5400000" flipH="1" flipV="1">
            <a:off x="4678947" y="2614298"/>
            <a:ext cx="564557" cy="218547"/>
          </a:xfrm>
          <a:prstGeom prst="bentConnector2">
            <a:avLst/>
          </a:prstGeom>
          <a:noFill/>
          <a:ln w="9525" cap="flat" cmpd="sng" algn="ctr">
            <a:solidFill>
              <a:srgbClr val="92D050"/>
            </a:solidFill>
            <a:prstDash val="solid"/>
          </a:ln>
          <a:effectLst/>
        </p:spPr>
      </p:cxnSp>
      <p:grpSp>
        <p:nvGrpSpPr>
          <p:cNvPr id="30" name="组合 29"/>
          <p:cNvGrpSpPr/>
          <p:nvPr/>
        </p:nvGrpSpPr>
        <p:grpSpPr>
          <a:xfrm>
            <a:off x="4633404" y="3005850"/>
            <a:ext cx="437095" cy="507177"/>
            <a:chOff x="1109756" y="3090803"/>
            <a:chExt cx="583096" cy="676392"/>
          </a:xfrm>
          <a:solidFill>
            <a:schemeClr val="bg1">
              <a:lumMod val="65000"/>
            </a:schemeClr>
          </a:solidFill>
        </p:grpSpPr>
        <p:sp>
          <p:nvSpPr>
            <p:cNvPr id="31" name="六边形 30"/>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2" name="文本框 79"/>
            <p:cNvSpPr txBox="1"/>
            <p:nvPr/>
          </p:nvSpPr>
          <p:spPr>
            <a:xfrm>
              <a:off x="1115001" y="3267353"/>
              <a:ext cx="577851"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8</a:t>
              </a:r>
              <a:r>
                <a:rPr kumimoji="0" lang="zh-CN" altLang="en-US"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月</a:t>
              </a: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5070499" y="2112772"/>
            <a:ext cx="1059449" cy="680259"/>
            <a:chOff x="1853741" y="1952625"/>
            <a:chExt cx="1413335" cy="907222"/>
          </a:xfrm>
          <a:solidFill>
            <a:srgbClr val="92D050"/>
          </a:solidFill>
        </p:grpSpPr>
        <p:sp>
          <p:nvSpPr>
            <p:cNvPr id="34" name="矩形 33"/>
            <p:cNvSpPr/>
            <p:nvPr/>
          </p:nvSpPr>
          <p:spPr>
            <a:xfrm>
              <a:off x="1853741" y="1952625"/>
              <a:ext cx="1413334" cy="8762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5" name="文本框 82"/>
            <p:cNvSpPr txBox="1"/>
            <p:nvPr/>
          </p:nvSpPr>
          <p:spPr>
            <a:xfrm>
              <a:off x="1853742" y="1997872"/>
              <a:ext cx="1413334" cy="861975"/>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rPr>
                <a:t>       在这里添加你的文字，图片也可以，记得加满哦。</a:t>
              </a:r>
              <a:endParaRPr kumimoji="0" lang="zh-CN" altLang="en-US" sz="900" b="0" i="0" u="none" strike="noStrike" kern="0" cap="none" spc="0" normalizeH="0" baseline="0" noProof="0" dirty="0">
                <a:ln>
                  <a:noFill/>
                </a:ln>
                <a:solidFill>
                  <a:schemeClr val="bg1"/>
                </a:solidFill>
                <a:effectLst/>
                <a:uLnTx/>
                <a:uFillTx/>
              </a:endParaRPr>
            </a:p>
          </p:txBody>
        </p:sp>
      </p:grpSp>
      <p:cxnSp>
        <p:nvCxnSpPr>
          <p:cNvPr id="36" name="肘形连接符 35"/>
          <p:cNvCxnSpPr>
            <a:stCxn id="38" idx="3"/>
            <a:endCxn id="41" idx="1"/>
          </p:cNvCxnSpPr>
          <p:nvPr/>
        </p:nvCxnSpPr>
        <p:spPr>
          <a:xfrm rot="5400000" flipH="1" flipV="1">
            <a:off x="6613233" y="2614298"/>
            <a:ext cx="564557" cy="218547"/>
          </a:xfrm>
          <a:prstGeom prst="bentConnector2">
            <a:avLst/>
          </a:prstGeom>
          <a:noFill/>
          <a:ln w="9525" cap="flat" cmpd="sng" algn="ctr">
            <a:solidFill>
              <a:srgbClr val="92D050"/>
            </a:solidFill>
            <a:prstDash val="solid"/>
          </a:ln>
          <a:effectLst/>
        </p:spPr>
      </p:cxnSp>
      <p:grpSp>
        <p:nvGrpSpPr>
          <p:cNvPr id="37" name="组合 36"/>
          <p:cNvGrpSpPr/>
          <p:nvPr/>
        </p:nvGrpSpPr>
        <p:grpSpPr>
          <a:xfrm>
            <a:off x="6515204" y="3005850"/>
            <a:ext cx="539779" cy="507177"/>
            <a:chOff x="1039738" y="3090803"/>
            <a:chExt cx="720080" cy="676392"/>
          </a:xfrm>
          <a:solidFill>
            <a:schemeClr val="bg1">
              <a:lumMod val="65000"/>
            </a:schemeClr>
          </a:solidFill>
        </p:grpSpPr>
        <p:sp>
          <p:nvSpPr>
            <p:cNvPr id="38" name="六边形 37"/>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9" name="文本框 86"/>
            <p:cNvSpPr txBox="1"/>
            <p:nvPr/>
          </p:nvSpPr>
          <p:spPr>
            <a:xfrm>
              <a:off x="1039738" y="3267353"/>
              <a:ext cx="720080"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10</a:t>
              </a:r>
              <a:r>
                <a:rPr kumimoji="0" lang="zh-CN" altLang="en-US"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月</a:t>
              </a: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7004786" y="2112772"/>
            <a:ext cx="1059449" cy="680259"/>
            <a:chOff x="1853741" y="1952625"/>
            <a:chExt cx="1413335" cy="907222"/>
          </a:xfrm>
          <a:solidFill>
            <a:srgbClr val="92D050"/>
          </a:solidFill>
        </p:grpSpPr>
        <p:sp>
          <p:nvSpPr>
            <p:cNvPr id="41" name="矩形 40"/>
            <p:cNvSpPr/>
            <p:nvPr/>
          </p:nvSpPr>
          <p:spPr>
            <a:xfrm>
              <a:off x="1853741" y="1952625"/>
              <a:ext cx="1413334" cy="8762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2" name="文本框 89"/>
            <p:cNvSpPr txBox="1"/>
            <p:nvPr/>
          </p:nvSpPr>
          <p:spPr>
            <a:xfrm>
              <a:off x="1853742" y="1997872"/>
              <a:ext cx="1413334" cy="861975"/>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rPr>
                <a:t>       在这里添加你的文字，图片也可以，记得加满哦。</a:t>
              </a:r>
              <a:endParaRPr kumimoji="0" lang="zh-CN" altLang="en-US" sz="900" b="0" i="0" u="none" strike="noStrike" kern="0" cap="none" spc="0" normalizeH="0" baseline="0" noProof="0" dirty="0">
                <a:ln>
                  <a:noFill/>
                </a:ln>
                <a:solidFill>
                  <a:schemeClr val="bg1"/>
                </a:solidFill>
                <a:effectLst/>
                <a:uLnTx/>
                <a:uFillTx/>
              </a:endParaRPr>
            </a:p>
          </p:txBody>
        </p:sp>
      </p:grpSp>
      <p:cxnSp>
        <p:nvCxnSpPr>
          <p:cNvPr id="43" name="肘形连接符 42"/>
          <p:cNvCxnSpPr>
            <a:stCxn id="45" idx="0"/>
            <a:endCxn id="48" idx="1"/>
          </p:cNvCxnSpPr>
          <p:nvPr/>
        </p:nvCxnSpPr>
        <p:spPr>
          <a:xfrm rot="16200000" flipH="1">
            <a:off x="1758965" y="3704583"/>
            <a:ext cx="601659" cy="218547"/>
          </a:xfrm>
          <a:prstGeom prst="bentConnector2">
            <a:avLst/>
          </a:prstGeom>
          <a:noFill/>
          <a:ln w="9525" cap="flat" cmpd="sng" algn="ctr">
            <a:solidFill>
              <a:srgbClr val="92D050"/>
            </a:solidFill>
            <a:prstDash val="solid"/>
          </a:ln>
          <a:effectLst/>
        </p:spPr>
      </p:cxnSp>
      <p:grpSp>
        <p:nvGrpSpPr>
          <p:cNvPr id="44" name="组合 43"/>
          <p:cNvGrpSpPr/>
          <p:nvPr/>
        </p:nvGrpSpPr>
        <p:grpSpPr>
          <a:xfrm>
            <a:off x="1731973" y="3005850"/>
            <a:ext cx="437095" cy="507177"/>
            <a:chOff x="1109756" y="3090803"/>
            <a:chExt cx="583096" cy="676392"/>
          </a:xfrm>
          <a:solidFill>
            <a:schemeClr val="bg1">
              <a:lumMod val="65000"/>
            </a:schemeClr>
          </a:solidFill>
        </p:grpSpPr>
        <p:sp>
          <p:nvSpPr>
            <p:cNvPr id="45" name="六边形 44"/>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6" name="文本框 93"/>
            <p:cNvSpPr txBox="1"/>
            <p:nvPr/>
          </p:nvSpPr>
          <p:spPr>
            <a:xfrm>
              <a:off x="1115001" y="3267353"/>
              <a:ext cx="577851"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5</a:t>
              </a:r>
              <a:r>
                <a:rPr kumimoji="0" lang="zh-CN" altLang="en-US"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月</a:t>
              </a: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2169069" y="3786165"/>
            <a:ext cx="1059449" cy="680259"/>
            <a:chOff x="1853741" y="1952625"/>
            <a:chExt cx="1413335" cy="907222"/>
          </a:xfrm>
          <a:solidFill>
            <a:srgbClr val="92D050"/>
          </a:solidFill>
        </p:grpSpPr>
        <p:sp>
          <p:nvSpPr>
            <p:cNvPr id="48" name="矩形 47"/>
            <p:cNvSpPr/>
            <p:nvPr/>
          </p:nvSpPr>
          <p:spPr>
            <a:xfrm>
              <a:off x="1853741" y="1952625"/>
              <a:ext cx="1413334" cy="8762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9" name="文本框 96"/>
            <p:cNvSpPr txBox="1"/>
            <p:nvPr/>
          </p:nvSpPr>
          <p:spPr>
            <a:xfrm>
              <a:off x="1853742" y="1997872"/>
              <a:ext cx="1413334" cy="861975"/>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rPr>
                <a:t>       在这里添加你的文字，图片也可以，记得加满哦。</a:t>
              </a:r>
              <a:endParaRPr kumimoji="0" lang="zh-CN" altLang="en-US" sz="900" b="0" i="0" u="none" strike="noStrike" kern="0" cap="none" spc="0" normalizeH="0" baseline="0" noProof="0" dirty="0">
                <a:ln>
                  <a:noFill/>
                </a:ln>
                <a:solidFill>
                  <a:schemeClr val="bg1"/>
                </a:solidFill>
                <a:effectLst/>
                <a:uLnTx/>
                <a:uFillTx/>
              </a:endParaRPr>
            </a:p>
          </p:txBody>
        </p:sp>
      </p:grpSp>
      <p:cxnSp>
        <p:nvCxnSpPr>
          <p:cNvPr id="50" name="肘形连接符 49"/>
          <p:cNvCxnSpPr>
            <a:stCxn id="52" idx="0"/>
            <a:endCxn id="55" idx="1"/>
          </p:cNvCxnSpPr>
          <p:nvPr/>
        </p:nvCxnSpPr>
        <p:spPr>
          <a:xfrm rot="16200000" flipH="1">
            <a:off x="3693251" y="3704583"/>
            <a:ext cx="601659" cy="218547"/>
          </a:xfrm>
          <a:prstGeom prst="bentConnector2">
            <a:avLst/>
          </a:prstGeom>
          <a:noFill/>
          <a:ln w="9525" cap="flat" cmpd="sng" algn="ctr">
            <a:solidFill>
              <a:srgbClr val="92D050"/>
            </a:solidFill>
            <a:prstDash val="solid"/>
          </a:ln>
          <a:effectLst/>
        </p:spPr>
      </p:cxnSp>
      <p:grpSp>
        <p:nvGrpSpPr>
          <p:cNvPr id="51" name="组合 50"/>
          <p:cNvGrpSpPr/>
          <p:nvPr/>
        </p:nvGrpSpPr>
        <p:grpSpPr>
          <a:xfrm>
            <a:off x="3666260" y="3005850"/>
            <a:ext cx="437095" cy="507177"/>
            <a:chOff x="1109756" y="3090803"/>
            <a:chExt cx="583096" cy="676392"/>
          </a:xfrm>
          <a:solidFill>
            <a:schemeClr val="bg1">
              <a:lumMod val="65000"/>
            </a:schemeClr>
          </a:solidFill>
        </p:grpSpPr>
        <p:sp>
          <p:nvSpPr>
            <p:cNvPr id="52" name="六边形 51"/>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3" name="文本框 101"/>
            <p:cNvSpPr txBox="1"/>
            <p:nvPr/>
          </p:nvSpPr>
          <p:spPr>
            <a:xfrm>
              <a:off x="1115001" y="3267353"/>
              <a:ext cx="577851"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7</a:t>
              </a:r>
              <a:r>
                <a:rPr kumimoji="0" lang="zh-CN" altLang="en-US"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月</a:t>
              </a: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4103356" y="3786165"/>
            <a:ext cx="1059449" cy="680259"/>
            <a:chOff x="1853741" y="1952625"/>
            <a:chExt cx="1413335" cy="907222"/>
          </a:xfrm>
          <a:solidFill>
            <a:srgbClr val="92D050"/>
          </a:solidFill>
        </p:grpSpPr>
        <p:sp>
          <p:nvSpPr>
            <p:cNvPr id="55" name="矩形 54"/>
            <p:cNvSpPr/>
            <p:nvPr/>
          </p:nvSpPr>
          <p:spPr>
            <a:xfrm>
              <a:off x="1853741" y="1952625"/>
              <a:ext cx="1413334" cy="8762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6" name="文本框 104"/>
            <p:cNvSpPr txBox="1"/>
            <p:nvPr/>
          </p:nvSpPr>
          <p:spPr>
            <a:xfrm>
              <a:off x="1853742" y="1997872"/>
              <a:ext cx="1413334" cy="861975"/>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rPr>
                <a:t>       在这里添加你的文字，图片也可以，记得加满哦。</a:t>
              </a:r>
              <a:endParaRPr kumimoji="0" lang="zh-CN" altLang="en-US" sz="900" b="0" i="0" u="none" strike="noStrike" kern="0" cap="none" spc="0" normalizeH="0" baseline="0" noProof="0" dirty="0">
                <a:ln>
                  <a:noFill/>
                </a:ln>
                <a:solidFill>
                  <a:schemeClr val="bg1"/>
                </a:solidFill>
                <a:effectLst/>
                <a:uLnTx/>
                <a:uFillTx/>
              </a:endParaRPr>
            </a:p>
          </p:txBody>
        </p:sp>
      </p:grpSp>
      <p:cxnSp>
        <p:nvCxnSpPr>
          <p:cNvPr id="57" name="肘形连接符 56"/>
          <p:cNvCxnSpPr>
            <a:stCxn id="59" idx="0"/>
            <a:endCxn id="62" idx="1"/>
          </p:cNvCxnSpPr>
          <p:nvPr/>
        </p:nvCxnSpPr>
        <p:spPr>
          <a:xfrm rot="16200000" flipH="1">
            <a:off x="5627538" y="3704583"/>
            <a:ext cx="601659" cy="218547"/>
          </a:xfrm>
          <a:prstGeom prst="bentConnector2">
            <a:avLst/>
          </a:prstGeom>
          <a:noFill/>
          <a:ln w="9525" cap="flat" cmpd="sng" algn="ctr">
            <a:solidFill>
              <a:srgbClr val="92D050"/>
            </a:solidFill>
            <a:prstDash val="solid"/>
          </a:ln>
          <a:effectLst/>
        </p:spPr>
      </p:cxnSp>
      <p:grpSp>
        <p:nvGrpSpPr>
          <p:cNvPr id="58" name="组合 57"/>
          <p:cNvGrpSpPr/>
          <p:nvPr/>
        </p:nvGrpSpPr>
        <p:grpSpPr>
          <a:xfrm>
            <a:off x="5600547" y="3005850"/>
            <a:ext cx="437095" cy="507177"/>
            <a:chOff x="1109756" y="3090803"/>
            <a:chExt cx="583096" cy="676392"/>
          </a:xfrm>
          <a:solidFill>
            <a:schemeClr val="bg1">
              <a:lumMod val="65000"/>
            </a:schemeClr>
          </a:solidFill>
        </p:grpSpPr>
        <p:sp>
          <p:nvSpPr>
            <p:cNvPr id="59" name="六边形 58"/>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0" name="文本框 108"/>
            <p:cNvSpPr txBox="1"/>
            <p:nvPr/>
          </p:nvSpPr>
          <p:spPr>
            <a:xfrm>
              <a:off x="1115001" y="3267353"/>
              <a:ext cx="577851"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9</a:t>
              </a:r>
              <a:r>
                <a:rPr kumimoji="0" lang="zh-CN" altLang="en-US"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月</a:t>
              </a: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6037642" y="3786165"/>
            <a:ext cx="1059449" cy="680259"/>
            <a:chOff x="1853741" y="1952625"/>
            <a:chExt cx="1413335" cy="907222"/>
          </a:xfrm>
          <a:solidFill>
            <a:srgbClr val="92D050"/>
          </a:solidFill>
        </p:grpSpPr>
        <p:sp>
          <p:nvSpPr>
            <p:cNvPr id="62" name="矩形 61"/>
            <p:cNvSpPr/>
            <p:nvPr/>
          </p:nvSpPr>
          <p:spPr>
            <a:xfrm>
              <a:off x="1853741" y="1952625"/>
              <a:ext cx="1413334" cy="8762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63" name="文本框 111"/>
            <p:cNvSpPr txBox="1"/>
            <p:nvPr/>
          </p:nvSpPr>
          <p:spPr>
            <a:xfrm>
              <a:off x="1853742" y="1997872"/>
              <a:ext cx="1413334" cy="861975"/>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rPr>
                <a:t>       在这里添加你的文字，图片也可以，记得加满哦。</a:t>
              </a:r>
              <a:endParaRPr kumimoji="0" lang="zh-CN" altLang="en-US" sz="900" b="0" i="0" u="none" strike="noStrike" kern="0" cap="none" spc="0" normalizeH="0" baseline="0" noProof="0" dirty="0">
                <a:ln>
                  <a:noFill/>
                </a:ln>
                <a:solidFill>
                  <a:schemeClr val="bg1"/>
                </a:solidFill>
                <a:effectLst/>
                <a:uLnTx/>
                <a:uFillTx/>
              </a:endParaRPr>
            </a:p>
          </p:txBody>
        </p:sp>
      </p:grpSp>
      <p:grpSp>
        <p:nvGrpSpPr>
          <p:cNvPr id="64" name="组合 63"/>
          <p:cNvGrpSpPr/>
          <p:nvPr/>
        </p:nvGrpSpPr>
        <p:grpSpPr>
          <a:xfrm>
            <a:off x="7486806" y="3005850"/>
            <a:ext cx="511355" cy="507177"/>
            <a:chOff x="1045689" y="3090803"/>
            <a:chExt cx="682162" cy="676392"/>
          </a:xfrm>
          <a:solidFill>
            <a:schemeClr val="bg1">
              <a:lumMod val="65000"/>
            </a:schemeClr>
          </a:solidFill>
        </p:grpSpPr>
        <p:sp>
          <p:nvSpPr>
            <p:cNvPr id="65" name="六边形 64"/>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6" name="文本框 114"/>
            <p:cNvSpPr txBox="1"/>
            <p:nvPr/>
          </p:nvSpPr>
          <p:spPr>
            <a:xfrm>
              <a:off x="1045689" y="3267353"/>
              <a:ext cx="682162"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11</a:t>
              </a:r>
              <a:r>
                <a:rPr kumimoji="0" lang="zh-CN" altLang="en-US"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月</a:t>
              </a: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67" name="矩形 66"/>
          <p:cNvSpPr/>
          <p:nvPr/>
        </p:nvSpPr>
        <p:spPr>
          <a:xfrm>
            <a:off x="3114598" y="1203598"/>
            <a:ext cx="2880301" cy="347663"/>
          </a:xfrm>
          <a:prstGeom prst="rect">
            <a:avLst/>
          </a:prstGeom>
          <a:solidFill>
            <a:srgbClr val="92D050"/>
          </a:solidFill>
          <a:ln w="25400" cap="flat" cmpd="sng" algn="ctr">
            <a:noFill/>
            <a:prstDash val="solid"/>
          </a:ln>
          <a:effectLst/>
        </p:spPr>
        <p:txBody>
          <a:bodyPr lIns="68595" tIns="34297" rIns="68595" bIns="34297"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点击添加小标题</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14:window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outVertical)">
                                      <p:cBhvr>
                                        <p:cTn id="7" dur="500"/>
                                        <p:tgtEl>
                                          <p:spTgt spid="6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up)">
                                      <p:cBhvr>
                                        <p:cTn id="31" dur="500"/>
                                        <p:tgtEl>
                                          <p:spTgt spid="4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500"/>
                                        <p:tgtEl>
                                          <p:spTgt spid="50"/>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ipe(left)">
                                      <p:cBhvr>
                                        <p:cTn id="59" dur="500"/>
                                        <p:tgtEl>
                                          <p:spTgt spid="54"/>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left)">
                                      <p:cBhvr>
                                        <p:cTn id="71" dur="500"/>
                                        <p:tgtEl>
                                          <p:spTgt spid="33"/>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500"/>
                                        <p:tgtEl>
                                          <p:spTgt spid="58"/>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wipe(up)">
                                      <p:cBhvr>
                                        <p:cTn id="79" dur="500"/>
                                        <p:tgtEl>
                                          <p:spTgt spid="57"/>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wipe(left)">
                                      <p:cBhvr>
                                        <p:cTn id="83" dur="500"/>
                                        <p:tgtEl>
                                          <p:spTgt spid="61"/>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fade">
                                      <p:cBhvr>
                                        <p:cTn id="87" dur="500"/>
                                        <p:tgtEl>
                                          <p:spTgt spid="37"/>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down)">
                                      <p:cBhvr>
                                        <p:cTn id="91" dur="500"/>
                                        <p:tgtEl>
                                          <p:spTgt spid="36"/>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left)">
                                      <p:cBhvr>
                                        <p:cTn id="95" dur="500"/>
                                        <p:tgtEl>
                                          <p:spTgt spid="40"/>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fade">
                                      <p:cBhvr>
                                        <p:cTn id="99" dur="500"/>
                                        <p:tgtEl>
                                          <p:spTgt spid="64"/>
                                        </p:tgtEl>
                                      </p:cBhvr>
                                    </p:animEffect>
                                  </p:childTnLst>
                                </p:cTn>
                              </p:par>
                            </p:childTnLst>
                          </p:cTn>
                        </p:par>
                        <p:par>
                          <p:cTn id="100" fill="hold">
                            <p:stCondLst>
                              <p:cond delay="12000"/>
                            </p:stCondLst>
                            <p:childTnLst>
                              <p:par>
                                <p:cTn id="101" presetID="26" presetClass="emph" presetSubtype="0" fill="hold" nodeType="afterEffect">
                                  <p:stCondLst>
                                    <p:cond delay="0"/>
                                  </p:stCondLst>
                                  <p:childTnLst>
                                    <p:animEffect transition="out" filter="fade">
                                      <p:cBhvr>
                                        <p:cTn id="102" dur="500" tmFilter="0, 0; .2, .5; .8, .5; 1, 0"/>
                                        <p:tgtEl>
                                          <p:spTgt spid="64"/>
                                        </p:tgtEl>
                                      </p:cBhvr>
                                    </p:animEffect>
                                    <p:animScale>
                                      <p:cBhvr>
                                        <p:cTn id="103" dur="250" autoRev="1" fill="hold"/>
                                        <p:tgtEl>
                                          <p:spTgt spid="6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5" name="矩形 1"/>
          <p:cNvSpPr/>
          <p:nvPr/>
        </p:nvSpPr>
        <p:spPr>
          <a:xfrm>
            <a:off x="0" y="1177339"/>
            <a:ext cx="4355976" cy="362693"/>
          </a:xfrm>
          <a:custGeom>
            <a:avLst/>
            <a:gdLst>
              <a:gd name="connsiteX0" fmla="*/ 0 w 4355976"/>
              <a:gd name="connsiteY0" fmla="*/ 0 h 360040"/>
              <a:gd name="connsiteX1" fmla="*/ 4355976 w 4355976"/>
              <a:gd name="connsiteY1" fmla="*/ 0 h 360040"/>
              <a:gd name="connsiteX2" fmla="*/ 4355976 w 4355976"/>
              <a:gd name="connsiteY2" fmla="*/ 360040 h 360040"/>
              <a:gd name="connsiteX3" fmla="*/ 0 w 4355976"/>
              <a:gd name="connsiteY3" fmla="*/ 360040 h 360040"/>
              <a:gd name="connsiteX4" fmla="*/ 0 w 4355976"/>
              <a:gd name="connsiteY4" fmla="*/ 0 h 360040"/>
              <a:gd name="connsiteX0-1" fmla="*/ 0 w 4355976"/>
              <a:gd name="connsiteY0-2" fmla="*/ 0 h 362693"/>
              <a:gd name="connsiteX1-3" fmla="*/ 4355976 w 4355976"/>
              <a:gd name="connsiteY1-4" fmla="*/ 0 h 362693"/>
              <a:gd name="connsiteX2-5" fmla="*/ 4355976 w 4355976"/>
              <a:gd name="connsiteY2-6" fmla="*/ 360040 h 362693"/>
              <a:gd name="connsiteX3-7" fmla="*/ 4210050 w 4355976"/>
              <a:gd name="connsiteY3-8" fmla="*/ 362693 h 362693"/>
              <a:gd name="connsiteX4-9" fmla="*/ 0 w 4355976"/>
              <a:gd name="connsiteY4-10" fmla="*/ 360040 h 362693"/>
              <a:gd name="connsiteX5" fmla="*/ 0 w 4355976"/>
              <a:gd name="connsiteY5" fmla="*/ 0 h 362693"/>
              <a:gd name="connsiteX0-11" fmla="*/ 0 w 4355976"/>
              <a:gd name="connsiteY0-12" fmla="*/ 0 h 362693"/>
              <a:gd name="connsiteX1-13" fmla="*/ 4355976 w 4355976"/>
              <a:gd name="connsiteY1-14" fmla="*/ 0 h 362693"/>
              <a:gd name="connsiteX2-15" fmla="*/ 4210050 w 4355976"/>
              <a:gd name="connsiteY2-16" fmla="*/ 362693 h 362693"/>
              <a:gd name="connsiteX3-17" fmla="*/ 0 w 4355976"/>
              <a:gd name="connsiteY3-18" fmla="*/ 360040 h 362693"/>
              <a:gd name="connsiteX4-19" fmla="*/ 0 w 4355976"/>
              <a:gd name="connsiteY4-20" fmla="*/ 0 h 3626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355976" h="362693">
                <a:moveTo>
                  <a:pt x="0" y="0"/>
                </a:moveTo>
                <a:lnTo>
                  <a:pt x="4355976" y="0"/>
                </a:lnTo>
                <a:lnTo>
                  <a:pt x="4210050" y="362693"/>
                </a:lnTo>
                <a:lnTo>
                  <a:pt x="0" y="360040"/>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zh-CN" altLang="en-US" sz="1400" dirty="0">
                <a:solidFill>
                  <a:schemeClr val="bg1"/>
                </a:solidFill>
                <a:latin typeface="微软雅黑" panose="020B0503020204020204" pitchFamily="34" charset="-122"/>
                <a:ea typeface="微软雅黑" panose="020B0503020204020204" pitchFamily="34" charset="-122"/>
              </a:rPr>
              <a:t>            点击增加文本标题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611561" y="2041434"/>
            <a:ext cx="2952328" cy="784818"/>
          </a:xfrm>
          <a:prstGeom prst="rect">
            <a:avLst/>
          </a:prstGeom>
          <a:noFill/>
        </p:spPr>
        <p:txBody>
          <a:bodyPr wrap="square" lIns="91428" tIns="45714" rIns="91428" bIns="45714" rtlCol="0">
            <a:spAutoFit/>
          </a:body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这里输入简单的文字概述这里输入简单文字概</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述这里输入简单的文字概述这里入简单的文字</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概述这里输入述简单的文字概述</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11560" y="1641323"/>
            <a:ext cx="2448272" cy="369320"/>
          </a:xfrm>
          <a:prstGeom prst="rect">
            <a:avLst/>
          </a:prstGeom>
          <a:noFill/>
        </p:spPr>
        <p:txBody>
          <a:bodyPr wrap="square" lIns="91428" tIns="45714" rIns="91428" bIns="45714" rtlCol="0">
            <a:spAutoFit/>
          </a:bodyPr>
          <a:lstStyle/>
          <a:p>
            <a:r>
              <a:rPr lang="zh-CN" altLang="en-US" b="1" dirty="0" smtClean="0">
                <a:solidFill>
                  <a:schemeClr val="bg1">
                    <a:lumMod val="50000"/>
                  </a:schemeClr>
                </a:solidFill>
                <a:latin typeface="微软雅黑" panose="020B0503020204020204" pitchFamily="34" charset="-122"/>
                <a:ea typeface="微软雅黑" panose="020B0503020204020204" pitchFamily="34" charset="-122"/>
              </a:rPr>
              <a:t>增加文本标题</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1"/>
          <p:cNvSpPr/>
          <p:nvPr/>
        </p:nvSpPr>
        <p:spPr>
          <a:xfrm>
            <a:off x="3696" y="2905530"/>
            <a:ext cx="3704208" cy="362693"/>
          </a:xfrm>
          <a:custGeom>
            <a:avLst/>
            <a:gdLst>
              <a:gd name="connsiteX0" fmla="*/ 0 w 4355976"/>
              <a:gd name="connsiteY0" fmla="*/ 0 h 360040"/>
              <a:gd name="connsiteX1" fmla="*/ 4355976 w 4355976"/>
              <a:gd name="connsiteY1" fmla="*/ 0 h 360040"/>
              <a:gd name="connsiteX2" fmla="*/ 4355976 w 4355976"/>
              <a:gd name="connsiteY2" fmla="*/ 360040 h 360040"/>
              <a:gd name="connsiteX3" fmla="*/ 0 w 4355976"/>
              <a:gd name="connsiteY3" fmla="*/ 360040 h 360040"/>
              <a:gd name="connsiteX4" fmla="*/ 0 w 4355976"/>
              <a:gd name="connsiteY4" fmla="*/ 0 h 360040"/>
              <a:gd name="connsiteX0-1" fmla="*/ 0 w 4355976"/>
              <a:gd name="connsiteY0-2" fmla="*/ 0 h 362693"/>
              <a:gd name="connsiteX1-3" fmla="*/ 4355976 w 4355976"/>
              <a:gd name="connsiteY1-4" fmla="*/ 0 h 362693"/>
              <a:gd name="connsiteX2-5" fmla="*/ 4355976 w 4355976"/>
              <a:gd name="connsiteY2-6" fmla="*/ 360040 h 362693"/>
              <a:gd name="connsiteX3-7" fmla="*/ 4210050 w 4355976"/>
              <a:gd name="connsiteY3-8" fmla="*/ 362693 h 362693"/>
              <a:gd name="connsiteX4-9" fmla="*/ 0 w 4355976"/>
              <a:gd name="connsiteY4-10" fmla="*/ 360040 h 362693"/>
              <a:gd name="connsiteX5" fmla="*/ 0 w 4355976"/>
              <a:gd name="connsiteY5" fmla="*/ 0 h 362693"/>
              <a:gd name="connsiteX0-11" fmla="*/ 0 w 4355976"/>
              <a:gd name="connsiteY0-12" fmla="*/ 0 h 362693"/>
              <a:gd name="connsiteX1-13" fmla="*/ 4355976 w 4355976"/>
              <a:gd name="connsiteY1-14" fmla="*/ 0 h 362693"/>
              <a:gd name="connsiteX2-15" fmla="*/ 4210050 w 4355976"/>
              <a:gd name="connsiteY2-16" fmla="*/ 362693 h 362693"/>
              <a:gd name="connsiteX3-17" fmla="*/ 0 w 4355976"/>
              <a:gd name="connsiteY3-18" fmla="*/ 360040 h 362693"/>
              <a:gd name="connsiteX4-19" fmla="*/ 0 w 4355976"/>
              <a:gd name="connsiteY4-20" fmla="*/ 0 h 3626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355976" h="362693">
                <a:moveTo>
                  <a:pt x="0" y="0"/>
                </a:moveTo>
                <a:lnTo>
                  <a:pt x="4355976" y="0"/>
                </a:lnTo>
                <a:lnTo>
                  <a:pt x="4210050" y="362693"/>
                </a:lnTo>
                <a:lnTo>
                  <a:pt x="0" y="360040"/>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zh-CN" altLang="en-US" sz="1400" dirty="0">
                <a:solidFill>
                  <a:schemeClr val="bg1"/>
                </a:solidFill>
                <a:latin typeface="微软雅黑" panose="020B0503020204020204" pitchFamily="34" charset="-122"/>
                <a:ea typeface="微软雅黑" panose="020B0503020204020204" pitchFamily="34" charset="-122"/>
              </a:rPr>
              <a:t>            点击增加文本标题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615257" y="3769625"/>
            <a:ext cx="2952328" cy="784818"/>
          </a:xfrm>
          <a:prstGeom prst="rect">
            <a:avLst/>
          </a:prstGeom>
          <a:noFill/>
        </p:spPr>
        <p:txBody>
          <a:bodyPr wrap="square" lIns="91428" tIns="45714" rIns="91428" bIns="45714" rtlCol="0">
            <a:spAutoFit/>
          </a:body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这里输入简单的文字概述这里输入简单文字概</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述这里输入简单的文字概述这里入简单的文字</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概述这里输入述简单的文字概述</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615256" y="3369514"/>
            <a:ext cx="2448272" cy="369320"/>
          </a:xfrm>
          <a:prstGeom prst="rect">
            <a:avLst/>
          </a:prstGeom>
          <a:noFill/>
        </p:spPr>
        <p:txBody>
          <a:bodyPr wrap="square" lIns="91428" tIns="45714" rIns="91428" bIns="45714" rtlCol="0">
            <a:spAutoFit/>
          </a:bodyPr>
          <a:lstStyle/>
          <a:p>
            <a:r>
              <a:rPr lang="zh-CN" altLang="en-US" b="1" dirty="0" smtClean="0">
                <a:solidFill>
                  <a:schemeClr val="bg1">
                    <a:lumMod val="50000"/>
                  </a:schemeClr>
                </a:solidFill>
                <a:latin typeface="微软雅黑" panose="020B0503020204020204" pitchFamily="34" charset="-122"/>
                <a:ea typeface="微软雅黑" panose="020B0503020204020204" pitchFamily="34" charset="-122"/>
              </a:rPr>
              <a:t>增加文本标题</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r="3095"/>
          <a:stretch>
            <a:fillRect/>
          </a:stretch>
        </p:blipFill>
        <p:spPr>
          <a:xfrm>
            <a:off x="3492642" y="1131591"/>
            <a:ext cx="5651358" cy="33581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14:window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grpSp>
        <p:nvGrpSpPr>
          <p:cNvPr id="5" name="Group 21"/>
          <p:cNvGrpSpPr/>
          <p:nvPr/>
        </p:nvGrpSpPr>
        <p:grpSpPr>
          <a:xfrm>
            <a:off x="642910" y="1674860"/>
            <a:ext cx="2286016" cy="993638"/>
            <a:chOff x="642910" y="1785932"/>
            <a:chExt cx="2286016" cy="993638"/>
          </a:xfrm>
        </p:grpSpPr>
        <p:sp>
          <p:nvSpPr>
            <p:cNvPr id="6" name="Rectangle 88"/>
            <p:cNvSpPr/>
            <p:nvPr/>
          </p:nvSpPr>
          <p:spPr>
            <a:xfrm>
              <a:off x="642910" y="2071684"/>
              <a:ext cx="2286016"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kumimoji="0" lang="en-US" altLang="zh-CN"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200</a:t>
              </a: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字</a:t>
              </a:r>
              <a:r>
                <a:rPr kumimoji="0" lang="zh-CN" altLang="en-US" sz="1000" b="0" i="0" u="none" strike="noStrike" kern="0" cap="none" spc="0" normalizeH="0" baseline="0" noProof="0" dirty="0" smtClean="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以内。</a:t>
              </a:r>
              <a:endParaRPr kumimoji="0" lang="ms-MY" sz="1000" b="0" i="0" u="none" strike="noStrike" kern="0" cap="none" spc="0" normalizeH="0" baseline="0" noProof="0" dirty="0" smtClean="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7" name="Rectangle 89"/>
            <p:cNvSpPr/>
            <p:nvPr/>
          </p:nvSpPr>
          <p:spPr>
            <a:xfrm>
              <a:off x="642910" y="1785932"/>
              <a:ext cx="1928826" cy="30777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itchFamily="34" charset="0"/>
                </a:rPr>
                <a:t>优势</a:t>
              </a:r>
              <a:endParaRPr kumimoji="0" lang="en-US" sz="1400" b="1"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itchFamily="34" charset="0"/>
              </a:endParaRPr>
            </a:p>
          </p:txBody>
        </p:sp>
      </p:grpSp>
      <p:grpSp>
        <p:nvGrpSpPr>
          <p:cNvPr id="8" name="Group 22"/>
          <p:cNvGrpSpPr/>
          <p:nvPr/>
        </p:nvGrpSpPr>
        <p:grpSpPr>
          <a:xfrm>
            <a:off x="642910" y="3103620"/>
            <a:ext cx="2286016" cy="993638"/>
            <a:chOff x="642910" y="3214692"/>
            <a:chExt cx="2286016" cy="993638"/>
          </a:xfrm>
        </p:grpSpPr>
        <p:sp>
          <p:nvSpPr>
            <p:cNvPr id="9" name="Rectangle 90"/>
            <p:cNvSpPr/>
            <p:nvPr/>
          </p:nvSpPr>
          <p:spPr>
            <a:xfrm>
              <a:off x="642910" y="3500444"/>
              <a:ext cx="2286016"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kumimoji="0" lang="en-US" altLang="zh-CN"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200</a:t>
              </a: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字以内。</a:t>
              </a:r>
              <a:endParaRPr kumimoji="0" lang="ms-MY" altLang="zh-CN"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10" name="Rectangle 91"/>
            <p:cNvSpPr/>
            <p:nvPr/>
          </p:nvSpPr>
          <p:spPr>
            <a:xfrm>
              <a:off x="642910" y="3214692"/>
              <a:ext cx="1928826" cy="30777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itchFamily="34" charset="0"/>
                </a:rPr>
                <a:t>机会</a:t>
              </a:r>
              <a:endParaRPr kumimoji="0" lang="en-US" sz="1400" b="1"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itchFamily="34" charset="0"/>
              </a:endParaRPr>
            </a:p>
          </p:txBody>
        </p:sp>
      </p:grpSp>
      <p:grpSp>
        <p:nvGrpSpPr>
          <p:cNvPr id="11" name="Group 23"/>
          <p:cNvGrpSpPr/>
          <p:nvPr/>
        </p:nvGrpSpPr>
        <p:grpSpPr>
          <a:xfrm>
            <a:off x="6215074" y="3103620"/>
            <a:ext cx="2286016" cy="993638"/>
            <a:chOff x="6215074" y="3214692"/>
            <a:chExt cx="2286016" cy="993638"/>
          </a:xfrm>
        </p:grpSpPr>
        <p:sp>
          <p:nvSpPr>
            <p:cNvPr id="12" name="Rectangle 92"/>
            <p:cNvSpPr/>
            <p:nvPr/>
          </p:nvSpPr>
          <p:spPr>
            <a:xfrm>
              <a:off x="6215074" y="3500444"/>
              <a:ext cx="2286016" cy="707886"/>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kumimoji="0" lang="en-US" altLang="zh-CN"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200</a:t>
              </a: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字以内。</a:t>
              </a:r>
              <a:endPar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13" name="Rectangle 93"/>
            <p:cNvSpPr/>
            <p:nvPr/>
          </p:nvSpPr>
          <p:spPr>
            <a:xfrm>
              <a:off x="6572264" y="3214692"/>
              <a:ext cx="1928826" cy="307777"/>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itchFamily="34" charset="0"/>
                </a:rPr>
                <a:t>风险</a:t>
              </a:r>
              <a:endParaRPr kumimoji="0" lang="en-US" sz="1400" b="1"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itchFamily="34" charset="0"/>
              </a:endParaRPr>
            </a:p>
          </p:txBody>
        </p:sp>
      </p:grpSp>
      <p:grpSp>
        <p:nvGrpSpPr>
          <p:cNvPr id="14" name="Group 24"/>
          <p:cNvGrpSpPr/>
          <p:nvPr/>
        </p:nvGrpSpPr>
        <p:grpSpPr>
          <a:xfrm>
            <a:off x="6215074" y="1674860"/>
            <a:ext cx="2286016" cy="993638"/>
            <a:chOff x="6215074" y="1785932"/>
            <a:chExt cx="2286016" cy="993638"/>
          </a:xfrm>
        </p:grpSpPr>
        <p:sp>
          <p:nvSpPr>
            <p:cNvPr id="15" name="Rectangle 94"/>
            <p:cNvSpPr/>
            <p:nvPr/>
          </p:nvSpPr>
          <p:spPr>
            <a:xfrm>
              <a:off x="6215074" y="2071684"/>
              <a:ext cx="2286016" cy="707886"/>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kumimoji="0" lang="en-US" altLang="zh-CN"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200</a:t>
              </a: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字以内。</a:t>
              </a:r>
              <a:endPar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16" name="Rectangle 95"/>
            <p:cNvSpPr/>
            <p:nvPr/>
          </p:nvSpPr>
          <p:spPr>
            <a:xfrm>
              <a:off x="6572264" y="1785932"/>
              <a:ext cx="1928826" cy="307777"/>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itchFamily="34" charset="0"/>
                </a:rPr>
                <a:t>劣势</a:t>
              </a:r>
              <a:endParaRPr kumimoji="0" lang="en-US" sz="1400" b="1"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itchFamily="34" charset="0"/>
              </a:endParaRPr>
            </a:p>
          </p:txBody>
        </p:sp>
      </p:grpSp>
      <p:grpSp>
        <p:nvGrpSpPr>
          <p:cNvPr id="17" name="Group 24"/>
          <p:cNvGrpSpPr/>
          <p:nvPr/>
        </p:nvGrpSpPr>
        <p:grpSpPr>
          <a:xfrm>
            <a:off x="2357422" y="1389108"/>
            <a:ext cx="4582274" cy="3054850"/>
            <a:chOff x="2357422" y="1500180"/>
            <a:chExt cx="4582274" cy="3054850"/>
          </a:xfrm>
          <a:solidFill>
            <a:srgbClr val="92D050"/>
          </a:solidFill>
        </p:grpSpPr>
        <p:graphicFrame>
          <p:nvGraphicFramePr>
            <p:cNvPr id="18" name="Diagram 87"/>
            <p:cNvGraphicFramePr/>
            <p:nvPr/>
          </p:nvGraphicFramePr>
          <p:xfrm>
            <a:off x="2357422" y="1500180"/>
            <a:ext cx="4582274" cy="305485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9" name="Rectangle 17"/>
            <p:cNvSpPr/>
            <p:nvPr/>
          </p:nvSpPr>
          <p:spPr>
            <a:xfrm>
              <a:off x="3464711" y="1812914"/>
              <a:ext cx="928694" cy="101566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itchFamily="34" charset="0"/>
                </a:rPr>
                <a:t>S</a:t>
              </a:r>
              <a:endParaRPr kumimoji="0" lang="en-US" sz="6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itchFamily="34" charset="0"/>
              </a:endParaRPr>
            </a:p>
          </p:txBody>
        </p:sp>
        <p:sp>
          <p:nvSpPr>
            <p:cNvPr id="20" name="Rectangle 18"/>
            <p:cNvSpPr/>
            <p:nvPr/>
          </p:nvSpPr>
          <p:spPr>
            <a:xfrm>
              <a:off x="4910140" y="1827196"/>
              <a:ext cx="928694" cy="101566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itchFamily="34" charset="0"/>
                </a:rPr>
                <a:t>W</a:t>
              </a:r>
              <a:endParaRPr kumimoji="0" lang="en-US" sz="6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itchFamily="34" charset="0"/>
              </a:endParaRPr>
            </a:p>
          </p:txBody>
        </p:sp>
        <p:sp>
          <p:nvSpPr>
            <p:cNvPr id="21" name="Rectangle 19"/>
            <p:cNvSpPr/>
            <p:nvPr/>
          </p:nvSpPr>
          <p:spPr>
            <a:xfrm>
              <a:off x="3464711" y="3281372"/>
              <a:ext cx="928694" cy="101566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itchFamily="34" charset="0"/>
                </a:rPr>
                <a:t>O</a:t>
              </a:r>
              <a:endParaRPr kumimoji="0" lang="en-US" sz="6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itchFamily="34" charset="0"/>
              </a:endParaRPr>
            </a:p>
          </p:txBody>
        </p:sp>
        <p:sp>
          <p:nvSpPr>
            <p:cNvPr id="22" name="Rectangle 20"/>
            <p:cNvSpPr/>
            <p:nvPr/>
          </p:nvSpPr>
          <p:spPr>
            <a:xfrm>
              <a:off x="4929190" y="3286144"/>
              <a:ext cx="928694" cy="101566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itchFamily="34" charset="0"/>
                </a:rPr>
                <a:t>T</a:t>
              </a:r>
              <a:endParaRPr kumimoji="0" lang="en-US" sz="6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Right)">
                                      <p:cBhvr>
                                        <p:cTn id="11" dur="500"/>
                                        <p:tgtEl>
                                          <p:spTgt spid="5"/>
                                        </p:tgtEl>
                                      </p:cBhvr>
                                    </p:animEffect>
                                  </p:childTnLst>
                                </p:cTn>
                              </p:par>
                              <p:par>
                                <p:cTn id="12" presetID="12" presetClass="entr" presetSubtype="8"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slide(fromLeft)">
                                      <p:cBhvr>
                                        <p:cTn id="14" dur="500"/>
                                        <p:tgtEl>
                                          <p:spTgt spid="14"/>
                                        </p:tgtEl>
                                      </p:cBhvr>
                                    </p:animEffect>
                                  </p:childTnLst>
                                </p:cTn>
                              </p:par>
                              <p:par>
                                <p:cTn id="15" presetID="12" presetClass="entr" presetSubtype="2"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Right)">
                                      <p:cBhvr>
                                        <p:cTn id="17" dur="500"/>
                                        <p:tgtEl>
                                          <p:spTgt spid="8"/>
                                        </p:tgtEl>
                                      </p:cBhvr>
                                    </p:animEffect>
                                  </p:childTnLst>
                                </p:cTn>
                              </p:par>
                              <p:par>
                                <p:cTn id="18" presetID="1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lide(from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1"/>
            <a:ext cx="9144000" cy="5138737"/>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53030"/>
            <a:ext cx="9144000" cy="291912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3579862"/>
            <a:ext cx="9144000" cy="162018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001835">
            <a:off x="395536" y="687236"/>
            <a:ext cx="1080896" cy="920471"/>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592" y="2209615"/>
            <a:ext cx="5688632" cy="2376264"/>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624" y="-308570"/>
            <a:ext cx="9144000" cy="2340260"/>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1640" y="55072"/>
            <a:ext cx="3624248" cy="3164750"/>
          </a:xfrm>
          <a:prstGeom prst="rect">
            <a:avLst/>
          </a:prstGeom>
        </p:spPr>
      </p:pic>
      <p:pic>
        <p:nvPicPr>
          <p:cNvPr id="12" name="图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68463" y="2338966"/>
            <a:ext cx="2040041" cy="1168888"/>
          </a:xfrm>
          <a:prstGeom prst="rect">
            <a:avLst/>
          </a:prstGeom>
        </p:spPr>
      </p:pic>
      <p:pic>
        <p:nvPicPr>
          <p:cNvPr id="13" name="图片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76056" y="339502"/>
            <a:ext cx="2612104" cy="1239643"/>
          </a:xfrm>
          <a:prstGeom prst="rect">
            <a:avLst/>
          </a:prstGeom>
        </p:spPr>
      </p:pic>
      <p:sp>
        <p:nvSpPr>
          <p:cNvPr id="14" name="圆角矩形 13"/>
          <p:cNvSpPr/>
          <p:nvPr/>
        </p:nvSpPr>
        <p:spPr>
          <a:xfrm>
            <a:off x="4572000" y="1491630"/>
            <a:ext cx="4392488" cy="93610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accent3">
                    <a:lumMod val="75000"/>
                  </a:schemeClr>
                </a:solidFill>
                <a:latin typeface="微软雅黑" panose="020B0503020204020204" pitchFamily="34" charset="-122"/>
                <a:ea typeface="微软雅黑" panose="020B0503020204020204" pitchFamily="34" charset="-122"/>
              </a:rPr>
              <a:t>感谢您的观看</a:t>
            </a:r>
            <a:endParaRPr lang="zh-CN" altLang="en-US" sz="3600" b="1" dirty="0">
              <a:solidFill>
                <a:schemeClr val="accent3">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40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6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144" y="-27146"/>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476" y="1940243"/>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359" y="1050131"/>
            <a:ext cx="1878806" cy="571500"/>
          </a:xfrm>
          <a:prstGeom prst="rect">
            <a:avLst/>
          </a:prstGeom>
        </p:spPr>
      </p:pic>
      <p:sp>
        <p:nvSpPr>
          <p:cNvPr id="5" name="文本框 4"/>
          <p:cNvSpPr txBox="1"/>
          <p:nvPr/>
        </p:nvSpPr>
        <p:spPr>
          <a:xfrm>
            <a:off x="3150394" y="3100864"/>
            <a:ext cx="2850356"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089917"/>
            <a:ext cx="9144000" cy="411386"/>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899592" y="1707654"/>
            <a:ext cx="1109034" cy="1109034"/>
            <a:chOff x="1403648" y="1527633"/>
            <a:chExt cx="1080120" cy="1080120"/>
          </a:xfrm>
          <a:solidFill>
            <a:srgbClr val="92D050"/>
          </a:solidFill>
        </p:grpSpPr>
        <p:sp>
          <p:nvSpPr>
            <p:cNvPr id="4" name="椭圆 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椭圆 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1</a:t>
              </a:r>
              <a:endParaRPr lang="zh-CN" altLang="en-US" sz="3600" dirty="0">
                <a:latin typeface="Impact" panose="020B0806030902050204" pitchFamily="34" charset="0"/>
              </a:endParaRPr>
            </a:p>
          </p:txBody>
        </p:sp>
      </p:grpSp>
      <p:sp>
        <p:nvSpPr>
          <p:cNvPr id="6" name="TextBox 5"/>
          <p:cNvSpPr txBox="1"/>
          <p:nvPr/>
        </p:nvSpPr>
        <p:spPr>
          <a:xfrm>
            <a:off x="384612" y="3098029"/>
            <a:ext cx="2160917"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3140987" y="1878087"/>
            <a:ext cx="799939" cy="799938"/>
            <a:chOff x="1403648" y="1527633"/>
            <a:chExt cx="1080120" cy="1080120"/>
          </a:xfrm>
          <a:solidFill>
            <a:schemeClr val="accent3">
              <a:lumMod val="60000"/>
              <a:lumOff val="40000"/>
            </a:schemeClr>
          </a:solidFill>
        </p:grpSpPr>
        <p:sp>
          <p:nvSpPr>
            <p:cNvPr id="8" name="椭圆 7"/>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椭圆 8"/>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2</a:t>
              </a:r>
              <a:endParaRPr lang="zh-CN" altLang="en-US" sz="3600" dirty="0">
                <a:latin typeface="Impact" panose="020B0806030902050204" pitchFamily="34" charset="0"/>
              </a:endParaRPr>
            </a:p>
          </p:txBody>
        </p:sp>
      </p:grpSp>
      <p:grpSp>
        <p:nvGrpSpPr>
          <p:cNvPr id="10" name="组合 9"/>
          <p:cNvGrpSpPr/>
          <p:nvPr/>
        </p:nvGrpSpPr>
        <p:grpSpPr>
          <a:xfrm>
            <a:off x="5162623" y="1878087"/>
            <a:ext cx="799939" cy="799938"/>
            <a:chOff x="1403648" y="1527633"/>
            <a:chExt cx="1080120" cy="1080120"/>
          </a:xfrm>
          <a:solidFill>
            <a:schemeClr val="accent3">
              <a:lumMod val="60000"/>
              <a:lumOff val="40000"/>
            </a:schemeClr>
          </a:solidFill>
        </p:grpSpPr>
        <p:sp>
          <p:nvSpPr>
            <p:cNvPr id="11" name="椭圆 10"/>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3</a:t>
              </a:r>
              <a:endParaRPr lang="zh-CN" altLang="en-US" sz="3600" dirty="0">
                <a:latin typeface="Impact" panose="020B0806030902050204" pitchFamily="34" charset="0"/>
              </a:endParaRPr>
            </a:p>
          </p:txBody>
        </p:sp>
      </p:grpSp>
      <p:grpSp>
        <p:nvGrpSpPr>
          <p:cNvPr id="13" name="组合 12"/>
          <p:cNvGrpSpPr/>
          <p:nvPr/>
        </p:nvGrpSpPr>
        <p:grpSpPr>
          <a:xfrm>
            <a:off x="7185422" y="1878087"/>
            <a:ext cx="799939" cy="799938"/>
            <a:chOff x="1403648" y="1527633"/>
            <a:chExt cx="1080120" cy="1080120"/>
          </a:xfrm>
          <a:solidFill>
            <a:schemeClr val="accent3">
              <a:lumMod val="60000"/>
              <a:lumOff val="40000"/>
            </a:schemeClr>
          </a:solidFill>
        </p:grpSpPr>
        <p:sp>
          <p:nvSpPr>
            <p:cNvPr id="14" name="椭圆 1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4</a:t>
              </a:r>
              <a:endParaRPr lang="zh-CN" altLang="en-US" sz="3600" dirty="0">
                <a:latin typeface="Impact" panose="020B0806030902050204" pitchFamily="34" charset="0"/>
              </a:endParaRPr>
            </a:p>
          </p:txBody>
        </p:sp>
      </p:grpSp>
      <p:sp>
        <p:nvSpPr>
          <p:cNvPr id="16" name="TextBox 15"/>
          <p:cNvSpPr txBox="1"/>
          <p:nvPr/>
        </p:nvSpPr>
        <p:spPr>
          <a:xfrm>
            <a:off x="2569043" y="3117904"/>
            <a:ext cx="1837169"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4644008" y="3117904"/>
            <a:ext cx="1837169"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6666807" y="3117904"/>
            <a:ext cx="1837169"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par>
                          <p:cTn id="32" fill="hold">
                            <p:stCondLst>
                              <p:cond delay="3000"/>
                            </p:stCondLst>
                            <p:childTnLst>
                              <p:par>
                                <p:cTn id="33" presetID="16" presetClass="entr" presetSubtype="2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par>
                          <p:cTn id="36" fill="hold">
                            <p:stCondLst>
                              <p:cond delay="3500"/>
                            </p:stCondLst>
                            <p:childTnLst>
                              <p:par>
                                <p:cTn id="37" presetID="16" presetClass="entr" presetSubtype="2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nodeType="clickEffect">
                                  <p:stCondLst>
                                    <p:cond delay="0"/>
                                  </p:stCondLst>
                                  <p:childTnLst>
                                    <p:animScale>
                                      <p:cBhvr>
                                        <p:cTn id="43"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5" name="矩形 4"/>
          <p:cNvSpPr/>
          <p:nvPr/>
        </p:nvSpPr>
        <p:spPr>
          <a:xfrm>
            <a:off x="2764122" y="1004255"/>
            <a:ext cx="4771456" cy="1081843"/>
          </a:xfrm>
          <a:prstGeom prst="rect">
            <a:avLst/>
          </a:prstGeom>
          <a:solidFill>
            <a:srgbClr val="E8E8E6"/>
          </a:solidFill>
          <a:ln w="25400" cap="flat" cmpd="sng" algn="ctr">
            <a:solidFill>
              <a:srgbClr val="FFFFFF"/>
            </a:solidFill>
            <a:prstDash val="solid"/>
          </a:ln>
          <a:effectLst/>
        </p:spPr>
        <p:txBody>
          <a:bodyPr lIns="68595" tIns="34297" rIns="68595" bIns="3429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sp>
        <p:nvSpPr>
          <p:cNvPr id="6" name="矩形 5"/>
          <p:cNvSpPr/>
          <p:nvPr/>
        </p:nvSpPr>
        <p:spPr>
          <a:xfrm>
            <a:off x="3388090" y="843958"/>
            <a:ext cx="3515183" cy="347663"/>
          </a:xfrm>
          <a:prstGeom prst="rect">
            <a:avLst/>
          </a:prstGeom>
          <a:solidFill>
            <a:srgbClr val="92D050"/>
          </a:solidFill>
          <a:ln w="25400" cap="flat" cmpd="sng" algn="ctr">
            <a:noFill/>
            <a:prstDash val="solid"/>
          </a:ln>
          <a:effectLst/>
        </p:spPr>
        <p:txBody>
          <a:bodyPr lIns="68595" tIns="34297" rIns="68595" bIns="34297"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点击添加标题</a:t>
            </a: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7" name="六边形 6"/>
          <p:cNvSpPr/>
          <p:nvPr/>
        </p:nvSpPr>
        <p:spPr>
          <a:xfrm>
            <a:off x="899592" y="2194109"/>
            <a:ext cx="1190447" cy="1026114"/>
          </a:xfrm>
          <a:prstGeom prst="hexagon">
            <a:avLst/>
          </a:prstGeom>
          <a:solidFill>
            <a:srgbClr val="92D050"/>
          </a:solidFill>
          <a:ln w="25400" cap="flat" cmpd="sng" algn="ctr">
            <a:noFill/>
            <a:prstDash val="solid"/>
          </a:ln>
          <a:effectLst/>
        </p:spPr>
        <p:txBody>
          <a:bodyPr lIns="68595" tIns="34297" rIns="68595" bIns="34297"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工作概述</a:t>
            </a:r>
            <a:endPar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cxnSp>
        <p:nvCxnSpPr>
          <p:cNvPr id="8" name="直接箭头连接符 7"/>
          <p:cNvCxnSpPr>
            <a:stCxn id="7" idx="5"/>
          </p:cNvCxnSpPr>
          <p:nvPr/>
        </p:nvCxnSpPr>
        <p:spPr>
          <a:xfrm flipV="1">
            <a:off x="1833477" y="1492031"/>
            <a:ext cx="930645" cy="702078"/>
          </a:xfrm>
          <a:prstGeom prst="straightConnector1">
            <a:avLst/>
          </a:prstGeom>
          <a:noFill/>
          <a:ln w="9525" cap="flat" cmpd="sng" algn="ctr">
            <a:solidFill>
              <a:srgbClr val="414455"/>
            </a:solidFill>
            <a:prstDash val="solid"/>
            <a:tailEnd type="arrow"/>
          </a:ln>
          <a:effectLst/>
        </p:spPr>
      </p:cxnSp>
      <p:cxnSp>
        <p:nvCxnSpPr>
          <p:cNvPr id="9" name="直接箭头连接符 8"/>
          <p:cNvCxnSpPr>
            <a:stCxn id="7" idx="0"/>
          </p:cNvCxnSpPr>
          <p:nvPr/>
        </p:nvCxnSpPr>
        <p:spPr>
          <a:xfrm>
            <a:off x="2090039" y="2707165"/>
            <a:ext cx="674083" cy="0"/>
          </a:xfrm>
          <a:prstGeom prst="straightConnector1">
            <a:avLst/>
          </a:prstGeom>
          <a:noFill/>
          <a:ln w="9525" cap="flat" cmpd="sng" algn="ctr">
            <a:solidFill>
              <a:srgbClr val="414455"/>
            </a:solidFill>
            <a:prstDash val="solid"/>
            <a:tailEnd type="arrow"/>
          </a:ln>
          <a:effectLst/>
        </p:spPr>
      </p:cxnSp>
      <p:cxnSp>
        <p:nvCxnSpPr>
          <p:cNvPr id="10" name="直接箭头连接符 9"/>
          <p:cNvCxnSpPr>
            <a:stCxn id="7" idx="1"/>
          </p:cNvCxnSpPr>
          <p:nvPr/>
        </p:nvCxnSpPr>
        <p:spPr>
          <a:xfrm>
            <a:off x="1833477" y="3220223"/>
            <a:ext cx="930645" cy="702078"/>
          </a:xfrm>
          <a:prstGeom prst="straightConnector1">
            <a:avLst/>
          </a:prstGeom>
          <a:noFill/>
          <a:ln w="9525" cap="flat" cmpd="sng" algn="ctr">
            <a:solidFill>
              <a:srgbClr val="414455"/>
            </a:solidFill>
            <a:prstDash val="solid"/>
            <a:tailEnd type="arrow"/>
          </a:ln>
          <a:effectLst/>
        </p:spPr>
      </p:cxnSp>
      <p:sp>
        <p:nvSpPr>
          <p:cNvPr id="11" name="TextBox 10"/>
          <p:cNvSpPr txBox="1"/>
          <p:nvPr/>
        </p:nvSpPr>
        <p:spPr>
          <a:xfrm>
            <a:off x="2926161" y="1239602"/>
            <a:ext cx="4537095" cy="602102"/>
          </a:xfrm>
          <a:prstGeom prst="rect">
            <a:avLst/>
          </a:prstGeom>
          <a:noFill/>
        </p:spPr>
        <p:txBody>
          <a:bodyPr wrap="square" lIns="68595" tIns="34297" rIns="68595" bIns="34297"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kumimoji="0" lang="zh-CN" altLang="en-US" sz="14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这里。</a:t>
            </a:r>
            <a:endPar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12" name="矩形 11"/>
          <p:cNvSpPr/>
          <p:nvPr/>
        </p:nvSpPr>
        <p:spPr>
          <a:xfrm>
            <a:off x="2764122" y="2354406"/>
            <a:ext cx="4771456" cy="1081843"/>
          </a:xfrm>
          <a:prstGeom prst="rect">
            <a:avLst/>
          </a:prstGeom>
          <a:solidFill>
            <a:srgbClr val="E8E8E6"/>
          </a:solidFill>
          <a:ln w="25400" cap="flat" cmpd="sng" algn="ctr">
            <a:solidFill>
              <a:srgbClr val="FFFFFF"/>
            </a:solidFill>
            <a:prstDash val="solid"/>
          </a:ln>
          <a:effectLst/>
        </p:spPr>
        <p:txBody>
          <a:bodyPr lIns="68595" tIns="34297" rIns="68595" bIns="3429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sp>
        <p:nvSpPr>
          <p:cNvPr id="13" name="矩形 12"/>
          <p:cNvSpPr/>
          <p:nvPr/>
        </p:nvSpPr>
        <p:spPr>
          <a:xfrm>
            <a:off x="3388090" y="2194108"/>
            <a:ext cx="3515183" cy="347663"/>
          </a:xfrm>
          <a:prstGeom prst="rect">
            <a:avLst/>
          </a:prstGeom>
          <a:solidFill>
            <a:schemeClr val="bg1">
              <a:lumMod val="65000"/>
            </a:schemeClr>
          </a:solidFill>
          <a:ln w="25400" cap="flat" cmpd="sng" algn="ctr">
            <a:noFill/>
            <a:prstDash val="solid"/>
          </a:ln>
          <a:effectLst/>
        </p:spPr>
        <p:txBody>
          <a:bodyPr lIns="68595" tIns="34297" rIns="68595" bIns="34297"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点击添加标题</a:t>
            </a: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4" name="TextBox 13"/>
          <p:cNvSpPr txBox="1"/>
          <p:nvPr/>
        </p:nvSpPr>
        <p:spPr>
          <a:xfrm>
            <a:off x="2926161" y="2589753"/>
            <a:ext cx="4537095" cy="602102"/>
          </a:xfrm>
          <a:prstGeom prst="rect">
            <a:avLst/>
          </a:prstGeom>
          <a:noFill/>
        </p:spPr>
        <p:txBody>
          <a:bodyPr wrap="square" lIns="68595" tIns="34297" rIns="68595" bIns="34297"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kumimoji="0" lang="zh-CN" altLang="en-US" sz="14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这里。</a:t>
            </a:r>
            <a:endPar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15" name="矩形 14"/>
          <p:cNvSpPr/>
          <p:nvPr/>
        </p:nvSpPr>
        <p:spPr>
          <a:xfrm>
            <a:off x="3388090" y="3544258"/>
            <a:ext cx="3515183" cy="347663"/>
          </a:xfrm>
          <a:prstGeom prst="rect">
            <a:avLst/>
          </a:prstGeom>
          <a:solidFill>
            <a:srgbClr val="92D050"/>
          </a:solidFill>
          <a:ln w="25400" cap="flat" cmpd="sng" algn="ctr">
            <a:noFill/>
            <a:prstDash val="solid"/>
          </a:ln>
          <a:effectLst/>
        </p:spPr>
        <p:txBody>
          <a:bodyPr lIns="68595" tIns="34297" rIns="68595" bIns="34297"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点击添加标题</a:t>
            </a: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6" name="TextBox 15"/>
          <p:cNvSpPr txBox="1"/>
          <p:nvPr/>
        </p:nvSpPr>
        <p:spPr>
          <a:xfrm>
            <a:off x="2926161" y="3939903"/>
            <a:ext cx="4537095" cy="602102"/>
          </a:xfrm>
          <a:prstGeom prst="rect">
            <a:avLst/>
          </a:prstGeom>
          <a:noFill/>
        </p:spPr>
        <p:txBody>
          <a:bodyPr wrap="square" lIns="68595" tIns="34297" rIns="68595" bIns="34297"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kumimoji="0" lang="zh-CN" altLang="en-US" sz="14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这里。</a:t>
            </a:r>
            <a:endPar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14:bounceEnd="50000">
                                          <p:cBhvr additive="base">
                                            <p:cTn id="25"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11"/>
                                            </p:tgtEl>
                                            <p:attrNameLst>
                                              <p:attrName>style.visibility</p:attrName>
                                            </p:attrNameLst>
                                          </p:cBhvr>
                                          <p:to>
                                            <p:strVal val="visible"/>
                                          </p:to>
                                        </p:set>
                                        <p:animEffect transition="in" filter="wipe(left)">
                                          <p:cBhvr>
                                            <p:cTn id="30" dur="100"/>
                                            <p:tgtEl>
                                              <p:spTgt spid="11"/>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11"/>
                                            </p:tgtEl>
                                          </p:cBhvr>
                                          <p:to x="80000" y="100000"/>
                                        </p:animScale>
                                        <p:anim by="(#ppt_w*0.10)" calcmode="lin" valueType="num">
                                          <p:cBhvr>
                                            <p:cTn id="33" dur="50" autoRev="1" fill="hold">
                                              <p:stCondLst>
                                                <p:cond delay="0"/>
                                              </p:stCondLst>
                                            </p:cTn>
                                            <p:tgtEl>
                                              <p:spTgt spid="11"/>
                                            </p:tgtEl>
                                            <p:attrNameLst>
                                              <p:attrName>ppt_x</p:attrName>
                                            </p:attrNameLst>
                                          </p:cBhvr>
                                        </p:anim>
                                        <p:anim by="(-#ppt_w*0.10)" calcmode="lin" valueType="num">
                                          <p:cBhvr>
                                            <p:cTn id="34" dur="50" autoRev="1" fill="hold">
                                              <p:stCondLst>
                                                <p:cond delay="0"/>
                                              </p:stCondLst>
                                            </p:cTn>
                                            <p:tgtEl>
                                              <p:spTgt spid="11"/>
                                            </p:tgtEl>
                                            <p:attrNameLst>
                                              <p:attrName>ppt_y</p:attrName>
                                            </p:attrNameLst>
                                          </p:cBhvr>
                                        </p:anim>
                                        <p:animRot by="-480000">
                                          <p:cBhvr>
                                            <p:cTn id="35" dur="50" autoRev="1" fill="hold">
                                              <p:stCondLst>
                                                <p:cond delay="0"/>
                                              </p:stCondLst>
                                            </p:cTn>
                                            <p:tgtEl>
                                              <p:spTgt spid="11"/>
                                            </p:tgtEl>
                                            <p:attrNameLst>
                                              <p:attrName>r</p:attrName>
                                            </p:attrNameLst>
                                          </p:cBhvr>
                                        </p:animRot>
                                      </p:childTnLst>
                                    </p:cTn>
                                  </p:par>
                                </p:childTnLst>
                              </p:cTn>
                            </p:par>
                            <p:par>
                              <p:cTn id="36" fill="hold">
                                <p:stCondLst>
                                  <p:cond delay="3509"/>
                                </p:stCondLst>
                                <p:childTnLst>
                                  <p:par>
                                    <p:cTn id="37" presetID="16" presetClass="entr" presetSubtype="37"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outVertical)">
                                          <p:cBhvr>
                                            <p:cTn id="39" dur="500"/>
                                            <p:tgtEl>
                                              <p:spTgt spid="13"/>
                                            </p:tgtEl>
                                          </p:cBhvr>
                                        </p:animEffect>
                                      </p:childTnLst>
                                    </p:cTn>
                                  </p:par>
                                </p:childTnLst>
                              </p:cTn>
                            </p:par>
                            <p:par>
                              <p:cTn id="40" fill="hold">
                                <p:stCondLst>
                                  <p:cond delay="4009"/>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14:bounceEnd="50000">
                                          <p:cBhvr additive="base">
                                            <p:cTn id="43"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12"/>
                                            </p:tgtEl>
                                            <p:attrNameLst>
                                              <p:attrName>ppt_y</p:attrName>
                                            </p:attrNameLst>
                                          </p:cBhvr>
                                          <p:tavLst>
                                            <p:tav tm="0">
                                              <p:val>
                                                <p:strVal val="0-#ppt_h/2"/>
                                              </p:val>
                                            </p:tav>
                                            <p:tav tm="100000">
                                              <p:val>
                                                <p:strVal val="#ppt_y"/>
                                              </p:val>
                                            </p:tav>
                                          </p:tavLst>
                                        </p:anim>
                                      </p:childTnLst>
                                    </p:cTn>
                                  </p:par>
                                </p:childTnLst>
                              </p:cTn>
                            </p:par>
                            <p:par>
                              <p:cTn id="45" fill="hold">
                                <p:stCondLst>
                                  <p:cond delay="450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4"/>
                                            </p:tgtEl>
                                            <p:attrNameLst>
                                              <p:attrName>style.visibility</p:attrName>
                                            </p:attrNameLst>
                                          </p:cBhvr>
                                          <p:to>
                                            <p:strVal val="visible"/>
                                          </p:to>
                                        </p:set>
                                        <p:animEffect transition="in" filter="wipe(left)">
                                          <p:cBhvr>
                                            <p:cTn id="48" dur="100"/>
                                            <p:tgtEl>
                                              <p:spTgt spid="14"/>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4"/>
                                            </p:tgtEl>
                                          </p:cBhvr>
                                          <p:to x="80000" y="100000"/>
                                        </p:animScale>
                                        <p:anim by="(#ppt_w*0.10)" calcmode="lin" valueType="num">
                                          <p:cBhvr>
                                            <p:cTn id="51" dur="50" autoRev="1" fill="hold">
                                              <p:stCondLst>
                                                <p:cond delay="0"/>
                                              </p:stCondLst>
                                            </p:cTn>
                                            <p:tgtEl>
                                              <p:spTgt spid="14"/>
                                            </p:tgtEl>
                                            <p:attrNameLst>
                                              <p:attrName>ppt_x</p:attrName>
                                            </p:attrNameLst>
                                          </p:cBhvr>
                                        </p:anim>
                                        <p:anim by="(-#ppt_w*0.10)" calcmode="lin" valueType="num">
                                          <p:cBhvr>
                                            <p:cTn id="52" dur="50" autoRev="1" fill="hold">
                                              <p:stCondLst>
                                                <p:cond delay="0"/>
                                              </p:stCondLst>
                                            </p:cTn>
                                            <p:tgtEl>
                                              <p:spTgt spid="14"/>
                                            </p:tgtEl>
                                            <p:attrNameLst>
                                              <p:attrName>ppt_y</p:attrName>
                                            </p:attrNameLst>
                                          </p:cBhvr>
                                        </p:anim>
                                        <p:animRot by="-480000">
                                          <p:cBhvr>
                                            <p:cTn id="53" dur="50" autoRev="1" fill="hold">
                                              <p:stCondLst>
                                                <p:cond delay="0"/>
                                              </p:stCondLst>
                                            </p:cTn>
                                            <p:tgtEl>
                                              <p:spTgt spid="14"/>
                                            </p:tgtEl>
                                            <p:attrNameLst>
                                              <p:attrName>r</p:attrName>
                                            </p:attrNameLst>
                                          </p:cBhvr>
                                        </p:animRot>
                                      </p:childTnLst>
                                    </p:cTn>
                                  </p:par>
                                </p:childTnLst>
                              </p:cTn>
                            </p:par>
                            <p:par>
                              <p:cTn id="54" fill="hold">
                                <p:stCondLst>
                                  <p:cond delay="6019"/>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par>
                              <p:cTn id="58" fill="hold">
                                <p:stCondLst>
                                  <p:cond delay="6519"/>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16"/>
                                            </p:tgtEl>
                                            <p:attrNameLst>
                                              <p:attrName>style.visibility</p:attrName>
                                            </p:attrNameLst>
                                          </p:cBhvr>
                                          <p:to>
                                            <p:strVal val="visible"/>
                                          </p:to>
                                        </p:set>
                                        <p:animEffect transition="in" filter="wipe(left)">
                                          <p:cBhvr>
                                            <p:cTn id="61" dur="100"/>
                                            <p:tgtEl>
                                              <p:spTgt spid="16"/>
                                            </p:tgtEl>
                                          </p:cBhvr>
                                        </p:animEffect>
                                      </p:childTnLst>
                                    </p:cTn>
                                  </p:par>
                                  <p:par>
                                    <p:cTn id="62" presetID="36" presetClass="emph" presetSubtype="0" fill="hold" grpId="1" nodeType="withEffect">
                                      <p:stCondLst>
                                        <p:cond delay="0"/>
                                      </p:stCondLst>
                                      <p:iterate type="lt">
                                        <p:tmPct val="30000"/>
                                      </p:iterate>
                                      <p:childTnLst>
                                        <p:animScale>
                                          <p:cBhvr>
                                            <p:cTn id="63" dur="50" autoRev="1" fill="hold">
                                              <p:stCondLst>
                                                <p:cond delay="0"/>
                                              </p:stCondLst>
                                            </p:cTn>
                                            <p:tgtEl>
                                              <p:spTgt spid="16"/>
                                            </p:tgtEl>
                                          </p:cBhvr>
                                          <p:to x="80000" y="100000"/>
                                        </p:animScale>
                                        <p:anim by="(#ppt_w*0.10)" calcmode="lin" valueType="num">
                                          <p:cBhvr>
                                            <p:cTn id="64" dur="50" autoRev="1" fill="hold">
                                              <p:stCondLst>
                                                <p:cond delay="0"/>
                                              </p:stCondLst>
                                            </p:cTn>
                                            <p:tgtEl>
                                              <p:spTgt spid="16"/>
                                            </p:tgtEl>
                                            <p:attrNameLst>
                                              <p:attrName>ppt_x</p:attrName>
                                            </p:attrNameLst>
                                          </p:cBhvr>
                                        </p:anim>
                                        <p:anim by="(-#ppt_w*0.10)" calcmode="lin" valueType="num">
                                          <p:cBhvr>
                                            <p:cTn id="65" dur="50" autoRev="1" fill="hold">
                                              <p:stCondLst>
                                                <p:cond delay="0"/>
                                              </p:stCondLst>
                                            </p:cTn>
                                            <p:tgtEl>
                                              <p:spTgt spid="16"/>
                                            </p:tgtEl>
                                            <p:attrNameLst>
                                              <p:attrName>ppt_y</p:attrName>
                                            </p:attrNameLst>
                                          </p:cBhvr>
                                        </p:anim>
                                        <p:animRot by="-480000">
                                          <p:cBhvr>
                                            <p:cTn id="66"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p:bldP spid="11" grpId="1"/>
          <p:bldP spid="12" grpId="0" animBg="1"/>
          <p:bldP spid="13" grpId="0" animBg="1"/>
          <p:bldP spid="14" grpId="0"/>
          <p:bldP spid="14" grpId="1"/>
          <p:bldP spid="15" grpId="0" animBg="1"/>
          <p:bldP spid="16" grpId="0"/>
          <p:bldP spid="16"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11"/>
                                            </p:tgtEl>
                                            <p:attrNameLst>
                                              <p:attrName>style.visibility</p:attrName>
                                            </p:attrNameLst>
                                          </p:cBhvr>
                                          <p:to>
                                            <p:strVal val="visible"/>
                                          </p:to>
                                        </p:set>
                                        <p:animEffect transition="in" filter="wipe(left)">
                                          <p:cBhvr>
                                            <p:cTn id="30" dur="100"/>
                                            <p:tgtEl>
                                              <p:spTgt spid="11"/>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11"/>
                                            </p:tgtEl>
                                          </p:cBhvr>
                                          <p:to x="80000" y="100000"/>
                                        </p:animScale>
                                        <p:anim by="(#ppt_w*0.10)" calcmode="lin" valueType="num">
                                          <p:cBhvr>
                                            <p:cTn id="33" dur="50" autoRev="1" fill="hold">
                                              <p:stCondLst>
                                                <p:cond delay="0"/>
                                              </p:stCondLst>
                                            </p:cTn>
                                            <p:tgtEl>
                                              <p:spTgt spid="11"/>
                                            </p:tgtEl>
                                            <p:attrNameLst>
                                              <p:attrName>ppt_x</p:attrName>
                                            </p:attrNameLst>
                                          </p:cBhvr>
                                        </p:anim>
                                        <p:anim by="(-#ppt_w*0.10)" calcmode="lin" valueType="num">
                                          <p:cBhvr>
                                            <p:cTn id="34" dur="50" autoRev="1" fill="hold">
                                              <p:stCondLst>
                                                <p:cond delay="0"/>
                                              </p:stCondLst>
                                            </p:cTn>
                                            <p:tgtEl>
                                              <p:spTgt spid="11"/>
                                            </p:tgtEl>
                                            <p:attrNameLst>
                                              <p:attrName>ppt_y</p:attrName>
                                            </p:attrNameLst>
                                          </p:cBhvr>
                                        </p:anim>
                                        <p:animRot by="-480000">
                                          <p:cBhvr>
                                            <p:cTn id="35" dur="50" autoRev="1" fill="hold">
                                              <p:stCondLst>
                                                <p:cond delay="0"/>
                                              </p:stCondLst>
                                            </p:cTn>
                                            <p:tgtEl>
                                              <p:spTgt spid="11"/>
                                            </p:tgtEl>
                                            <p:attrNameLst>
                                              <p:attrName>r</p:attrName>
                                            </p:attrNameLst>
                                          </p:cBhvr>
                                        </p:animRot>
                                      </p:childTnLst>
                                    </p:cTn>
                                  </p:par>
                                </p:childTnLst>
                              </p:cTn>
                            </p:par>
                            <p:par>
                              <p:cTn id="36" fill="hold">
                                <p:stCondLst>
                                  <p:cond delay="3509"/>
                                </p:stCondLst>
                                <p:childTnLst>
                                  <p:par>
                                    <p:cTn id="37" presetID="16" presetClass="entr" presetSubtype="37"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outVertical)">
                                          <p:cBhvr>
                                            <p:cTn id="39" dur="500"/>
                                            <p:tgtEl>
                                              <p:spTgt spid="13"/>
                                            </p:tgtEl>
                                          </p:cBhvr>
                                        </p:animEffect>
                                      </p:childTnLst>
                                    </p:cTn>
                                  </p:par>
                                </p:childTnLst>
                              </p:cTn>
                            </p:par>
                            <p:par>
                              <p:cTn id="40" fill="hold">
                                <p:stCondLst>
                                  <p:cond delay="4009"/>
                                </p:stCondLst>
                                <p:childTnLst>
                                  <p:par>
                                    <p:cTn id="41" presetID="2"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0-#ppt_h/2"/>
                                              </p:val>
                                            </p:tav>
                                            <p:tav tm="100000">
                                              <p:val>
                                                <p:strVal val="#ppt_y"/>
                                              </p:val>
                                            </p:tav>
                                          </p:tavLst>
                                        </p:anim>
                                      </p:childTnLst>
                                    </p:cTn>
                                  </p:par>
                                </p:childTnLst>
                              </p:cTn>
                            </p:par>
                            <p:par>
                              <p:cTn id="45" fill="hold">
                                <p:stCondLst>
                                  <p:cond delay="450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4"/>
                                            </p:tgtEl>
                                            <p:attrNameLst>
                                              <p:attrName>style.visibility</p:attrName>
                                            </p:attrNameLst>
                                          </p:cBhvr>
                                          <p:to>
                                            <p:strVal val="visible"/>
                                          </p:to>
                                        </p:set>
                                        <p:animEffect transition="in" filter="wipe(left)">
                                          <p:cBhvr>
                                            <p:cTn id="48" dur="100"/>
                                            <p:tgtEl>
                                              <p:spTgt spid="14"/>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4"/>
                                            </p:tgtEl>
                                          </p:cBhvr>
                                          <p:to x="80000" y="100000"/>
                                        </p:animScale>
                                        <p:anim by="(#ppt_w*0.10)" calcmode="lin" valueType="num">
                                          <p:cBhvr>
                                            <p:cTn id="51" dur="50" autoRev="1" fill="hold">
                                              <p:stCondLst>
                                                <p:cond delay="0"/>
                                              </p:stCondLst>
                                            </p:cTn>
                                            <p:tgtEl>
                                              <p:spTgt spid="14"/>
                                            </p:tgtEl>
                                            <p:attrNameLst>
                                              <p:attrName>ppt_x</p:attrName>
                                            </p:attrNameLst>
                                          </p:cBhvr>
                                        </p:anim>
                                        <p:anim by="(-#ppt_w*0.10)" calcmode="lin" valueType="num">
                                          <p:cBhvr>
                                            <p:cTn id="52" dur="50" autoRev="1" fill="hold">
                                              <p:stCondLst>
                                                <p:cond delay="0"/>
                                              </p:stCondLst>
                                            </p:cTn>
                                            <p:tgtEl>
                                              <p:spTgt spid="14"/>
                                            </p:tgtEl>
                                            <p:attrNameLst>
                                              <p:attrName>ppt_y</p:attrName>
                                            </p:attrNameLst>
                                          </p:cBhvr>
                                        </p:anim>
                                        <p:animRot by="-480000">
                                          <p:cBhvr>
                                            <p:cTn id="53" dur="50" autoRev="1" fill="hold">
                                              <p:stCondLst>
                                                <p:cond delay="0"/>
                                              </p:stCondLst>
                                            </p:cTn>
                                            <p:tgtEl>
                                              <p:spTgt spid="14"/>
                                            </p:tgtEl>
                                            <p:attrNameLst>
                                              <p:attrName>r</p:attrName>
                                            </p:attrNameLst>
                                          </p:cBhvr>
                                        </p:animRot>
                                      </p:childTnLst>
                                    </p:cTn>
                                  </p:par>
                                </p:childTnLst>
                              </p:cTn>
                            </p:par>
                            <p:par>
                              <p:cTn id="54" fill="hold">
                                <p:stCondLst>
                                  <p:cond delay="6019"/>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par>
                              <p:cTn id="58" fill="hold">
                                <p:stCondLst>
                                  <p:cond delay="6519"/>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16"/>
                                            </p:tgtEl>
                                            <p:attrNameLst>
                                              <p:attrName>style.visibility</p:attrName>
                                            </p:attrNameLst>
                                          </p:cBhvr>
                                          <p:to>
                                            <p:strVal val="visible"/>
                                          </p:to>
                                        </p:set>
                                        <p:animEffect transition="in" filter="wipe(left)">
                                          <p:cBhvr>
                                            <p:cTn id="61" dur="100"/>
                                            <p:tgtEl>
                                              <p:spTgt spid="16"/>
                                            </p:tgtEl>
                                          </p:cBhvr>
                                        </p:animEffect>
                                      </p:childTnLst>
                                    </p:cTn>
                                  </p:par>
                                  <p:par>
                                    <p:cTn id="62" presetID="36" presetClass="emph" presetSubtype="0" fill="hold" grpId="1" nodeType="withEffect">
                                      <p:stCondLst>
                                        <p:cond delay="0"/>
                                      </p:stCondLst>
                                      <p:iterate type="lt">
                                        <p:tmPct val="30000"/>
                                      </p:iterate>
                                      <p:childTnLst>
                                        <p:animScale>
                                          <p:cBhvr>
                                            <p:cTn id="63" dur="50" autoRev="1" fill="hold">
                                              <p:stCondLst>
                                                <p:cond delay="0"/>
                                              </p:stCondLst>
                                            </p:cTn>
                                            <p:tgtEl>
                                              <p:spTgt spid="16"/>
                                            </p:tgtEl>
                                          </p:cBhvr>
                                          <p:to x="80000" y="100000"/>
                                        </p:animScale>
                                        <p:anim by="(#ppt_w*0.10)" calcmode="lin" valueType="num">
                                          <p:cBhvr>
                                            <p:cTn id="64" dur="50" autoRev="1" fill="hold">
                                              <p:stCondLst>
                                                <p:cond delay="0"/>
                                              </p:stCondLst>
                                            </p:cTn>
                                            <p:tgtEl>
                                              <p:spTgt spid="16"/>
                                            </p:tgtEl>
                                            <p:attrNameLst>
                                              <p:attrName>ppt_x</p:attrName>
                                            </p:attrNameLst>
                                          </p:cBhvr>
                                        </p:anim>
                                        <p:anim by="(-#ppt_w*0.10)" calcmode="lin" valueType="num">
                                          <p:cBhvr>
                                            <p:cTn id="65" dur="50" autoRev="1" fill="hold">
                                              <p:stCondLst>
                                                <p:cond delay="0"/>
                                              </p:stCondLst>
                                            </p:cTn>
                                            <p:tgtEl>
                                              <p:spTgt spid="16"/>
                                            </p:tgtEl>
                                            <p:attrNameLst>
                                              <p:attrName>ppt_y</p:attrName>
                                            </p:attrNameLst>
                                          </p:cBhvr>
                                        </p:anim>
                                        <p:animRot by="-480000">
                                          <p:cBhvr>
                                            <p:cTn id="66"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p:bldP spid="11" grpId="1"/>
          <p:bldP spid="12" grpId="0" animBg="1"/>
          <p:bldP spid="13" grpId="0" animBg="1"/>
          <p:bldP spid="14" grpId="0"/>
          <p:bldP spid="14" grpId="1"/>
          <p:bldP spid="15" grpId="0" animBg="1"/>
          <p:bldP spid="16" grpId="0"/>
          <p:bldP spid="16" grpId="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5" name="AutoShape 10"/>
          <p:cNvSpPr>
            <a:spLocks noChangeArrowheads="1"/>
          </p:cNvSpPr>
          <p:nvPr/>
        </p:nvSpPr>
        <p:spPr bwMode="auto">
          <a:xfrm rot="16200000">
            <a:off x="3822250" y="-1371160"/>
            <a:ext cx="1398833" cy="7676197"/>
          </a:xfrm>
          <a:prstGeom prst="downArrow">
            <a:avLst>
              <a:gd name="adj1" fmla="val 49065"/>
              <a:gd name="adj2" fmla="val 44827"/>
            </a:avLst>
          </a:prstGeom>
          <a:solidFill>
            <a:srgbClr val="92D050"/>
          </a:solidFill>
          <a:ln>
            <a:noFill/>
          </a:ln>
        </p:spPr>
        <p:txBody>
          <a:bodyPr vert="eaVert"/>
          <a:lstStyle/>
          <a:p>
            <a:endParaRPr lang="zh-CN" altLang="en-US" sz="2000">
              <a:solidFill>
                <a:srgbClr val="C00000"/>
              </a:solidFill>
              <a:latin typeface="微软雅黑" panose="020B0503020204020204" pitchFamily="34" charset="-122"/>
              <a:ea typeface="微软雅黑" panose="020B0503020204020204" pitchFamily="34" charset="-122"/>
            </a:endParaRPr>
          </a:p>
        </p:txBody>
      </p:sp>
      <p:grpSp>
        <p:nvGrpSpPr>
          <p:cNvPr id="6" name="组合 5"/>
          <p:cNvGrpSpPr/>
          <p:nvPr/>
        </p:nvGrpSpPr>
        <p:grpSpPr bwMode="auto">
          <a:xfrm>
            <a:off x="2517792" y="1732691"/>
            <a:ext cx="1701613" cy="1539687"/>
            <a:chOff x="1214414" y="2786058"/>
            <a:chExt cx="1935848" cy="1751017"/>
          </a:xfrm>
          <a:solidFill>
            <a:schemeClr val="bg1">
              <a:lumMod val="65000"/>
            </a:schemeClr>
          </a:solidFill>
        </p:grpSpPr>
        <p:grpSp>
          <p:nvGrpSpPr>
            <p:cNvPr id="7" name="Group 6"/>
            <p:cNvGrpSpPr/>
            <p:nvPr/>
          </p:nvGrpSpPr>
          <p:grpSpPr bwMode="auto">
            <a:xfrm>
              <a:off x="1295400" y="2786058"/>
              <a:ext cx="1753450" cy="1751017"/>
              <a:chOff x="1823" y="2371"/>
              <a:chExt cx="1801" cy="1801"/>
            </a:xfrm>
            <a:grpFill/>
          </p:grpSpPr>
          <p:sp>
            <p:nvSpPr>
              <p:cNvPr id="9" name="Oval 7"/>
              <p:cNvSpPr>
                <a:spLocks noChangeArrowheads="1"/>
              </p:cNvSpPr>
              <p:nvPr/>
            </p:nvSpPr>
            <p:spPr bwMode="auto">
              <a:xfrm>
                <a:off x="1823" y="2371"/>
                <a:ext cx="1801" cy="18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10" name="Oval 8"/>
              <p:cNvSpPr>
                <a:spLocks noChangeArrowheads="1"/>
              </p:cNvSpPr>
              <p:nvPr/>
            </p:nvSpPr>
            <p:spPr bwMode="auto">
              <a:xfrm>
                <a:off x="1945" y="2493"/>
                <a:ext cx="1556" cy="1556"/>
              </a:xfrm>
              <a:prstGeom prst="ellipse">
                <a:avLst/>
              </a:prstGeom>
              <a:grp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8" name="Text Box 9"/>
            <p:cNvSpPr txBox="1">
              <a:spLocks noChangeArrowheads="1"/>
            </p:cNvSpPr>
            <p:nvPr/>
          </p:nvSpPr>
          <p:spPr bwMode="auto">
            <a:xfrm>
              <a:off x="1214414" y="3413118"/>
              <a:ext cx="1935848" cy="6201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bwMode="auto">
          <a:xfrm>
            <a:off x="4219405" y="1732691"/>
            <a:ext cx="1701612" cy="1539687"/>
            <a:chOff x="1214414" y="2786058"/>
            <a:chExt cx="1935848" cy="1751017"/>
          </a:xfrm>
          <a:solidFill>
            <a:srgbClr val="92D050"/>
          </a:solidFill>
        </p:grpSpPr>
        <p:grpSp>
          <p:nvGrpSpPr>
            <p:cNvPr id="12" name="Group 6"/>
            <p:cNvGrpSpPr/>
            <p:nvPr/>
          </p:nvGrpSpPr>
          <p:grpSpPr bwMode="auto">
            <a:xfrm>
              <a:off x="1295400" y="2786058"/>
              <a:ext cx="1753450" cy="1751017"/>
              <a:chOff x="1823" y="2371"/>
              <a:chExt cx="1801" cy="1801"/>
            </a:xfrm>
            <a:grpFill/>
          </p:grpSpPr>
          <p:sp>
            <p:nvSpPr>
              <p:cNvPr id="14" name="Oval 7"/>
              <p:cNvSpPr>
                <a:spLocks noChangeArrowheads="1"/>
              </p:cNvSpPr>
              <p:nvPr/>
            </p:nvSpPr>
            <p:spPr bwMode="auto">
              <a:xfrm>
                <a:off x="1823" y="2371"/>
                <a:ext cx="1801" cy="18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15" name="Oval 8"/>
              <p:cNvSpPr>
                <a:spLocks noChangeArrowheads="1"/>
              </p:cNvSpPr>
              <p:nvPr/>
            </p:nvSpPr>
            <p:spPr bwMode="auto">
              <a:xfrm>
                <a:off x="1945" y="2493"/>
                <a:ext cx="1556" cy="1556"/>
              </a:xfrm>
              <a:prstGeom prst="ellipse">
                <a:avLst/>
              </a:prstGeom>
              <a:grp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13" name="Text Box 9"/>
            <p:cNvSpPr txBox="1">
              <a:spLocks noChangeArrowheads="1"/>
            </p:cNvSpPr>
            <p:nvPr/>
          </p:nvSpPr>
          <p:spPr bwMode="auto">
            <a:xfrm>
              <a:off x="1214414" y="3394068"/>
              <a:ext cx="1935848" cy="6201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bwMode="auto">
          <a:xfrm>
            <a:off x="5937768" y="1732691"/>
            <a:ext cx="1701613" cy="1539687"/>
            <a:chOff x="1214414" y="2786058"/>
            <a:chExt cx="1935848" cy="1751017"/>
          </a:xfrm>
          <a:solidFill>
            <a:schemeClr val="bg1">
              <a:lumMod val="65000"/>
            </a:schemeClr>
          </a:solidFill>
        </p:grpSpPr>
        <p:grpSp>
          <p:nvGrpSpPr>
            <p:cNvPr id="17" name="Group 6"/>
            <p:cNvGrpSpPr/>
            <p:nvPr/>
          </p:nvGrpSpPr>
          <p:grpSpPr bwMode="auto">
            <a:xfrm>
              <a:off x="1295400" y="2786058"/>
              <a:ext cx="1753450" cy="1751017"/>
              <a:chOff x="1823" y="2371"/>
              <a:chExt cx="1801" cy="1801"/>
            </a:xfrm>
            <a:grpFill/>
          </p:grpSpPr>
          <p:sp>
            <p:nvSpPr>
              <p:cNvPr id="19" name="Oval 7"/>
              <p:cNvSpPr>
                <a:spLocks noChangeArrowheads="1"/>
              </p:cNvSpPr>
              <p:nvPr/>
            </p:nvSpPr>
            <p:spPr bwMode="auto">
              <a:xfrm>
                <a:off x="1823" y="2371"/>
                <a:ext cx="1801" cy="18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20" name="Oval 8"/>
              <p:cNvSpPr>
                <a:spLocks noChangeArrowheads="1"/>
              </p:cNvSpPr>
              <p:nvPr/>
            </p:nvSpPr>
            <p:spPr bwMode="auto">
              <a:xfrm>
                <a:off x="1945" y="2493"/>
                <a:ext cx="1556" cy="1556"/>
              </a:xfrm>
              <a:prstGeom prst="ellipse">
                <a:avLst/>
              </a:prstGeom>
              <a:grp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18" name="Text Box 9"/>
            <p:cNvSpPr txBox="1">
              <a:spLocks noChangeArrowheads="1"/>
            </p:cNvSpPr>
            <p:nvPr/>
          </p:nvSpPr>
          <p:spPr bwMode="auto">
            <a:xfrm>
              <a:off x="1214414" y="3394068"/>
              <a:ext cx="1935848" cy="6201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40"/>
          <p:cNvGrpSpPr/>
          <p:nvPr/>
        </p:nvGrpSpPr>
        <p:grpSpPr bwMode="auto">
          <a:xfrm>
            <a:off x="853957" y="1732691"/>
            <a:ext cx="1663835" cy="1539687"/>
            <a:chOff x="1214414" y="2786058"/>
            <a:chExt cx="1892870" cy="1751017"/>
          </a:xfrm>
          <a:solidFill>
            <a:srgbClr val="92D050"/>
          </a:solidFill>
        </p:grpSpPr>
        <p:grpSp>
          <p:nvGrpSpPr>
            <p:cNvPr id="22" name="Group 6"/>
            <p:cNvGrpSpPr/>
            <p:nvPr/>
          </p:nvGrpSpPr>
          <p:grpSpPr bwMode="auto">
            <a:xfrm>
              <a:off x="1295400" y="2786058"/>
              <a:ext cx="1753450" cy="1751017"/>
              <a:chOff x="1823" y="2371"/>
              <a:chExt cx="1801" cy="1801"/>
            </a:xfrm>
            <a:grpFill/>
          </p:grpSpPr>
          <p:sp>
            <p:nvSpPr>
              <p:cNvPr id="24" name="Oval 7"/>
              <p:cNvSpPr>
                <a:spLocks noChangeArrowheads="1"/>
              </p:cNvSpPr>
              <p:nvPr/>
            </p:nvSpPr>
            <p:spPr bwMode="auto">
              <a:xfrm>
                <a:off x="1823" y="2371"/>
                <a:ext cx="1801" cy="18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25" name="Oval 8"/>
              <p:cNvSpPr>
                <a:spLocks noChangeArrowheads="1"/>
              </p:cNvSpPr>
              <p:nvPr/>
            </p:nvSpPr>
            <p:spPr bwMode="auto">
              <a:xfrm>
                <a:off x="1946" y="2493"/>
                <a:ext cx="1556" cy="1556"/>
              </a:xfrm>
              <a:prstGeom prst="ellipse">
                <a:avLst/>
              </a:prstGeom>
              <a:grpFill/>
              <a:ln w="38100">
                <a:solidFill>
                  <a:srgbClr val="FFFFFF"/>
                </a:solidFill>
                <a:round/>
              </a:ln>
            </p:spPr>
            <p:txBody>
              <a:bodyPr/>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grpSp>
        <p:sp>
          <p:nvSpPr>
            <p:cNvPr id="23" name="Text Box 9"/>
            <p:cNvSpPr txBox="1">
              <a:spLocks noChangeArrowheads="1"/>
            </p:cNvSpPr>
            <p:nvPr/>
          </p:nvSpPr>
          <p:spPr bwMode="auto">
            <a:xfrm>
              <a:off x="1214414" y="3394068"/>
              <a:ext cx="1892870" cy="6201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smtClean="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26" name="矩形标注 25"/>
          <p:cNvSpPr/>
          <p:nvPr/>
        </p:nvSpPr>
        <p:spPr>
          <a:xfrm>
            <a:off x="2849459" y="3550475"/>
            <a:ext cx="1477858" cy="45719"/>
          </a:xfrm>
          <a:prstGeom prst="wedgeRectCallout">
            <a:avLst>
              <a:gd name="adj1" fmla="val -17526"/>
              <a:gd name="adj2" fmla="val -50946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7" name="矩形标注 26"/>
          <p:cNvSpPr/>
          <p:nvPr/>
        </p:nvSpPr>
        <p:spPr>
          <a:xfrm>
            <a:off x="1158301" y="1386071"/>
            <a:ext cx="1584840" cy="64140"/>
          </a:xfrm>
          <a:prstGeom prst="wedgeRectCallout">
            <a:avLst>
              <a:gd name="adj1" fmla="val -23398"/>
              <a:gd name="adj2" fmla="val 40329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8" name="Rectangle 28"/>
          <p:cNvSpPr>
            <a:spLocks noChangeArrowheads="1"/>
          </p:cNvSpPr>
          <p:nvPr/>
        </p:nvSpPr>
        <p:spPr bwMode="auto">
          <a:xfrm>
            <a:off x="2829110" y="3588579"/>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rgbClr val="000000"/>
                </a:solidFill>
                <a:latin typeface="微软雅黑" panose="020B0503020204020204" pitchFamily="34" charset="-122"/>
                <a:ea typeface="微软雅黑" panose="020B0503020204020204" pitchFamily="34" charset="-122"/>
              </a:rPr>
              <a:t>单击</a:t>
            </a:r>
            <a:r>
              <a:rPr lang="zh-CN" altLang="en-US" sz="1200" dirty="0">
                <a:solidFill>
                  <a:srgbClr val="000000"/>
                </a:solidFill>
                <a:latin typeface="微软雅黑" panose="020B0503020204020204" pitchFamily="34" charset="-122"/>
                <a:ea typeface="微软雅黑" panose="020B0503020204020204" pitchFamily="34" charset="-122"/>
              </a:rPr>
              <a:t>此处添加文字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29" name="Rectangle 28"/>
          <p:cNvSpPr>
            <a:spLocks noChangeArrowheads="1"/>
          </p:cNvSpPr>
          <p:nvPr/>
        </p:nvSpPr>
        <p:spPr bwMode="auto">
          <a:xfrm>
            <a:off x="1225373" y="843558"/>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rgbClr val="000000"/>
                </a:solidFill>
                <a:latin typeface="微软雅黑" panose="020B0503020204020204" pitchFamily="34" charset="-122"/>
                <a:ea typeface="微软雅黑" panose="020B0503020204020204" pitchFamily="34" charset="-122"/>
              </a:rPr>
              <a:t>单击</a:t>
            </a:r>
            <a:r>
              <a:rPr lang="zh-CN" altLang="en-US" sz="1200" dirty="0">
                <a:solidFill>
                  <a:srgbClr val="000000"/>
                </a:solidFill>
                <a:latin typeface="微软雅黑" panose="020B0503020204020204" pitchFamily="34" charset="-122"/>
                <a:ea typeface="微软雅黑" panose="020B0503020204020204" pitchFamily="34" charset="-122"/>
              </a:rPr>
              <a:t>此处添加文字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30" name="矩形标注 29"/>
          <p:cNvSpPr/>
          <p:nvPr/>
        </p:nvSpPr>
        <p:spPr>
          <a:xfrm>
            <a:off x="4470669" y="1386071"/>
            <a:ext cx="1584840" cy="64140"/>
          </a:xfrm>
          <a:prstGeom prst="wedgeRectCallout">
            <a:avLst>
              <a:gd name="adj1" fmla="val -23398"/>
              <a:gd name="adj2" fmla="val 40329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1" name="Rectangle 28"/>
          <p:cNvSpPr>
            <a:spLocks noChangeArrowheads="1"/>
          </p:cNvSpPr>
          <p:nvPr/>
        </p:nvSpPr>
        <p:spPr bwMode="auto">
          <a:xfrm>
            <a:off x="4537741" y="843558"/>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rgbClr val="000000"/>
                </a:solidFill>
                <a:latin typeface="微软雅黑" panose="020B0503020204020204" pitchFamily="34" charset="-122"/>
                <a:ea typeface="微软雅黑" panose="020B0503020204020204" pitchFamily="34" charset="-122"/>
              </a:rPr>
              <a:t>单击</a:t>
            </a:r>
            <a:r>
              <a:rPr lang="zh-CN" altLang="en-US" sz="1200" dirty="0">
                <a:solidFill>
                  <a:srgbClr val="000000"/>
                </a:solidFill>
                <a:latin typeface="微软雅黑" panose="020B0503020204020204" pitchFamily="34" charset="-122"/>
                <a:ea typeface="微软雅黑" panose="020B0503020204020204" pitchFamily="34" charset="-122"/>
              </a:rPr>
              <a:t>此处添加文字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32" name="矩形标注 31"/>
          <p:cNvSpPr/>
          <p:nvPr/>
        </p:nvSpPr>
        <p:spPr>
          <a:xfrm>
            <a:off x="6305843" y="3550475"/>
            <a:ext cx="1477858" cy="45719"/>
          </a:xfrm>
          <a:prstGeom prst="wedgeRectCallout">
            <a:avLst>
              <a:gd name="adj1" fmla="val -17526"/>
              <a:gd name="adj2" fmla="val -50946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3" name="Rectangle 28"/>
          <p:cNvSpPr>
            <a:spLocks noChangeArrowheads="1"/>
          </p:cNvSpPr>
          <p:nvPr/>
        </p:nvSpPr>
        <p:spPr bwMode="auto">
          <a:xfrm>
            <a:off x="6285494" y="3588579"/>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rgbClr val="000000"/>
                </a:solidFill>
                <a:latin typeface="微软雅黑" panose="020B0503020204020204" pitchFamily="34" charset="-122"/>
                <a:ea typeface="微软雅黑" panose="020B0503020204020204" pitchFamily="34" charset="-122"/>
              </a:rPr>
              <a:t>单击</a:t>
            </a:r>
            <a:r>
              <a:rPr lang="zh-CN" altLang="en-US" sz="1200" dirty="0">
                <a:solidFill>
                  <a:srgbClr val="000000"/>
                </a:solidFill>
                <a:latin typeface="微软雅黑" panose="020B0503020204020204" pitchFamily="34" charset="-122"/>
                <a:ea typeface="微软雅黑" panose="020B0503020204020204" pitchFamily="34" charset="-122"/>
              </a:rPr>
              <a:t>此处添加文字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1000" fill="hold"/>
                                        <p:tgtEl>
                                          <p:spTgt spid="21"/>
                                        </p:tgtEl>
                                        <p:attrNameLst>
                                          <p:attrName>ppt_w</p:attrName>
                                        </p:attrNameLst>
                                      </p:cBhvr>
                                      <p:tavLst>
                                        <p:tav tm="0">
                                          <p:val>
                                            <p:fltVal val="0"/>
                                          </p:val>
                                        </p:tav>
                                        <p:tav tm="100000">
                                          <p:val>
                                            <p:strVal val="#ppt_w"/>
                                          </p:val>
                                        </p:tav>
                                      </p:tavLst>
                                    </p:anim>
                                    <p:anim calcmode="lin" valueType="num">
                                      <p:cBhvr>
                                        <p:cTn id="12" dur="1000" fill="hold"/>
                                        <p:tgtEl>
                                          <p:spTgt spid="21"/>
                                        </p:tgtEl>
                                        <p:attrNameLst>
                                          <p:attrName>ppt_h</p:attrName>
                                        </p:attrNameLst>
                                      </p:cBhvr>
                                      <p:tavLst>
                                        <p:tav tm="0">
                                          <p:val>
                                            <p:fltVal val="0"/>
                                          </p:val>
                                        </p:tav>
                                        <p:tav tm="100000">
                                          <p:val>
                                            <p:strVal val="#ppt_h"/>
                                          </p:val>
                                        </p:tav>
                                      </p:tavLst>
                                    </p:anim>
                                    <p:anim calcmode="lin" valueType="num">
                                      <p:cBhvr>
                                        <p:cTn id="13"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21"/>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1"/>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ppt_x"/>
                                          </p:val>
                                        </p:tav>
                                        <p:tav tm="100000">
                                          <p:val>
                                            <p:strVal val="#ppt_x"/>
                                          </p:val>
                                        </p:tav>
                                      </p:tavLst>
                                    </p:anim>
                                    <p:anim calcmode="lin" valueType="num">
                                      <p:cBhvr additive="base">
                                        <p:cTn id="37" dur="500" fill="hold"/>
                                        <p:tgtEl>
                                          <p:spTgt spid="27"/>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27"/>
                                        </p:tgtEl>
                                        <p:attrNameLst>
                                          <p:attrName>r</p:attrName>
                                        </p:attrNameLst>
                                      </p:cBhvr>
                                    </p:animRot>
                                    <p:animRot by="-240000">
                                      <p:cBhvr>
                                        <p:cTn id="41" dur="100" fill="hold">
                                          <p:stCondLst>
                                            <p:cond delay="100"/>
                                          </p:stCondLst>
                                        </p:cTn>
                                        <p:tgtEl>
                                          <p:spTgt spid="27"/>
                                        </p:tgtEl>
                                        <p:attrNameLst>
                                          <p:attrName>r</p:attrName>
                                        </p:attrNameLst>
                                      </p:cBhvr>
                                    </p:animRot>
                                    <p:animRot by="240000">
                                      <p:cBhvr>
                                        <p:cTn id="42" dur="100" fill="hold">
                                          <p:stCondLst>
                                            <p:cond delay="200"/>
                                          </p:stCondLst>
                                        </p:cTn>
                                        <p:tgtEl>
                                          <p:spTgt spid="27"/>
                                        </p:tgtEl>
                                        <p:attrNameLst>
                                          <p:attrName>r</p:attrName>
                                        </p:attrNameLst>
                                      </p:cBhvr>
                                    </p:animRot>
                                    <p:animRot by="-240000">
                                      <p:cBhvr>
                                        <p:cTn id="43" dur="100" fill="hold">
                                          <p:stCondLst>
                                            <p:cond delay="300"/>
                                          </p:stCondLst>
                                        </p:cTn>
                                        <p:tgtEl>
                                          <p:spTgt spid="27"/>
                                        </p:tgtEl>
                                        <p:attrNameLst>
                                          <p:attrName>r</p:attrName>
                                        </p:attrNameLst>
                                      </p:cBhvr>
                                    </p:animRot>
                                    <p:animRot by="120000">
                                      <p:cBhvr>
                                        <p:cTn id="44" dur="100" fill="hold">
                                          <p:stCondLst>
                                            <p:cond delay="400"/>
                                          </p:stCondLst>
                                        </p:cTn>
                                        <p:tgtEl>
                                          <p:spTgt spid="27"/>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upLeft)">
                                      <p:cBhvr>
                                        <p:cTn id="48" dur="500"/>
                                        <p:tgtEl>
                                          <p:spTgt spid="29"/>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26"/>
                                        </p:tgtEl>
                                        <p:attrNameLst>
                                          <p:attrName>r</p:attrName>
                                        </p:attrNameLst>
                                      </p:cBhvr>
                                    </p:animRot>
                                    <p:animRot by="-240000">
                                      <p:cBhvr>
                                        <p:cTn id="57" dur="100" fill="hold">
                                          <p:stCondLst>
                                            <p:cond delay="100"/>
                                          </p:stCondLst>
                                        </p:cTn>
                                        <p:tgtEl>
                                          <p:spTgt spid="26"/>
                                        </p:tgtEl>
                                        <p:attrNameLst>
                                          <p:attrName>r</p:attrName>
                                        </p:attrNameLst>
                                      </p:cBhvr>
                                    </p:animRot>
                                    <p:animRot by="240000">
                                      <p:cBhvr>
                                        <p:cTn id="58" dur="100" fill="hold">
                                          <p:stCondLst>
                                            <p:cond delay="200"/>
                                          </p:stCondLst>
                                        </p:cTn>
                                        <p:tgtEl>
                                          <p:spTgt spid="26"/>
                                        </p:tgtEl>
                                        <p:attrNameLst>
                                          <p:attrName>r</p:attrName>
                                        </p:attrNameLst>
                                      </p:cBhvr>
                                    </p:animRot>
                                    <p:animRot by="-240000">
                                      <p:cBhvr>
                                        <p:cTn id="59" dur="100" fill="hold">
                                          <p:stCondLst>
                                            <p:cond delay="300"/>
                                          </p:stCondLst>
                                        </p:cTn>
                                        <p:tgtEl>
                                          <p:spTgt spid="26"/>
                                        </p:tgtEl>
                                        <p:attrNameLst>
                                          <p:attrName>r</p:attrName>
                                        </p:attrNameLst>
                                      </p:cBhvr>
                                    </p:animRot>
                                    <p:animRot by="120000">
                                      <p:cBhvr>
                                        <p:cTn id="60" dur="100" fill="hold">
                                          <p:stCondLst>
                                            <p:cond delay="400"/>
                                          </p:stCondLst>
                                        </p:cTn>
                                        <p:tgtEl>
                                          <p:spTgt spid="26"/>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strips(upLeft)">
                                      <p:cBhvr>
                                        <p:cTn id="64" dur="500"/>
                                        <p:tgtEl>
                                          <p:spTgt spid="28"/>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500" fill="hold"/>
                                        <p:tgtEl>
                                          <p:spTgt spid="30"/>
                                        </p:tgtEl>
                                        <p:attrNameLst>
                                          <p:attrName>ppt_x</p:attrName>
                                        </p:attrNameLst>
                                      </p:cBhvr>
                                      <p:tavLst>
                                        <p:tav tm="0">
                                          <p:val>
                                            <p:strVal val="#ppt_x"/>
                                          </p:val>
                                        </p:tav>
                                        <p:tav tm="100000">
                                          <p:val>
                                            <p:strVal val="#ppt_x"/>
                                          </p:val>
                                        </p:tav>
                                      </p:tavLst>
                                    </p:anim>
                                    <p:anim calcmode="lin" valueType="num">
                                      <p:cBhvr additive="base">
                                        <p:cTn id="69" dur="500" fill="hold"/>
                                        <p:tgtEl>
                                          <p:spTgt spid="30"/>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30"/>
                                        </p:tgtEl>
                                        <p:attrNameLst>
                                          <p:attrName>r</p:attrName>
                                        </p:attrNameLst>
                                      </p:cBhvr>
                                    </p:animRot>
                                    <p:animRot by="-240000">
                                      <p:cBhvr>
                                        <p:cTn id="73" dur="100" fill="hold">
                                          <p:stCondLst>
                                            <p:cond delay="100"/>
                                          </p:stCondLst>
                                        </p:cTn>
                                        <p:tgtEl>
                                          <p:spTgt spid="30"/>
                                        </p:tgtEl>
                                        <p:attrNameLst>
                                          <p:attrName>r</p:attrName>
                                        </p:attrNameLst>
                                      </p:cBhvr>
                                    </p:animRot>
                                    <p:animRot by="240000">
                                      <p:cBhvr>
                                        <p:cTn id="74" dur="100" fill="hold">
                                          <p:stCondLst>
                                            <p:cond delay="200"/>
                                          </p:stCondLst>
                                        </p:cTn>
                                        <p:tgtEl>
                                          <p:spTgt spid="30"/>
                                        </p:tgtEl>
                                        <p:attrNameLst>
                                          <p:attrName>r</p:attrName>
                                        </p:attrNameLst>
                                      </p:cBhvr>
                                    </p:animRot>
                                    <p:animRot by="-240000">
                                      <p:cBhvr>
                                        <p:cTn id="75" dur="100" fill="hold">
                                          <p:stCondLst>
                                            <p:cond delay="300"/>
                                          </p:stCondLst>
                                        </p:cTn>
                                        <p:tgtEl>
                                          <p:spTgt spid="30"/>
                                        </p:tgtEl>
                                        <p:attrNameLst>
                                          <p:attrName>r</p:attrName>
                                        </p:attrNameLst>
                                      </p:cBhvr>
                                    </p:animRot>
                                    <p:animRot by="120000">
                                      <p:cBhvr>
                                        <p:cTn id="76" dur="100" fill="hold">
                                          <p:stCondLst>
                                            <p:cond delay="400"/>
                                          </p:stCondLst>
                                        </p:cTn>
                                        <p:tgtEl>
                                          <p:spTgt spid="30"/>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strips(upLeft)">
                                      <p:cBhvr>
                                        <p:cTn id="80" dur="500"/>
                                        <p:tgtEl>
                                          <p:spTgt spid="31"/>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additive="base">
                                        <p:cTn id="84" dur="500" fill="hold"/>
                                        <p:tgtEl>
                                          <p:spTgt spid="32"/>
                                        </p:tgtEl>
                                        <p:attrNameLst>
                                          <p:attrName>ppt_x</p:attrName>
                                        </p:attrNameLst>
                                      </p:cBhvr>
                                      <p:tavLst>
                                        <p:tav tm="0">
                                          <p:val>
                                            <p:strVal val="#ppt_x"/>
                                          </p:val>
                                        </p:tav>
                                        <p:tav tm="100000">
                                          <p:val>
                                            <p:strVal val="#ppt_x"/>
                                          </p:val>
                                        </p:tav>
                                      </p:tavLst>
                                    </p:anim>
                                    <p:anim calcmode="lin" valueType="num">
                                      <p:cBhvr additive="base">
                                        <p:cTn id="85" dur="500" fill="hold"/>
                                        <p:tgtEl>
                                          <p:spTgt spid="32"/>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32"/>
                                        </p:tgtEl>
                                        <p:attrNameLst>
                                          <p:attrName>r</p:attrName>
                                        </p:attrNameLst>
                                      </p:cBhvr>
                                    </p:animRot>
                                    <p:animRot by="-240000">
                                      <p:cBhvr>
                                        <p:cTn id="89" dur="100" fill="hold">
                                          <p:stCondLst>
                                            <p:cond delay="100"/>
                                          </p:stCondLst>
                                        </p:cTn>
                                        <p:tgtEl>
                                          <p:spTgt spid="32"/>
                                        </p:tgtEl>
                                        <p:attrNameLst>
                                          <p:attrName>r</p:attrName>
                                        </p:attrNameLst>
                                      </p:cBhvr>
                                    </p:animRot>
                                    <p:animRot by="240000">
                                      <p:cBhvr>
                                        <p:cTn id="90" dur="100" fill="hold">
                                          <p:stCondLst>
                                            <p:cond delay="200"/>
                                          </p:stCondLst>
                                        </p:cTn>
                                        <p:tgtEl>
                                          <p:spTgt spid="32"/>
                                        </p:tgtEl>
                                        <p:attrNameLst>
                                          <p:attrName>r</p:attrName>
                                        </p:attrNameLst>
                                      </p:cBhvr>
                                    </p:animRot>
                                    <p:animRot by="-240000">
                                      <p:cBhvr>
                                        <p:cTn id="91" dur="100" fill="hold">
                                          <p:stCondLst>
                                            <p:cond delay="300"/>
                                          </p:stCondLst>
                                        </p:cTn>
                                        <p:tgtEl>
                                          <p:spTgt spid="32"/>
                                        </p:tgtEl>
                                        <p:attrNameLst>
                                          <p:attrName>r</p:attrName>
                                        </p:attrNameLst>
                                      </p:cBhvr>
                                    </p:animRot>
                                    <p:animRot by="120000">
                                      <p:cBhvr>
                                        <p:cTn id="92" dur="100" fill="hold">
                                          <p:stCondLst>
                                            <p:cond delay="400"/>
                                          </p:stCondLst>
                                        </p:cTn>
                                        <p:tgtEl>
                                          <p:spTgt spid="32"/>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strips(upLeft)">
                                      <p:cBhvr>
                                        <p:cTn id="9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26" grpId="1" animBg="1"/>
      <p:bldP spid="27" grpId="0" animBg="1"/>
      <p:bldP spid="27" grpId="1" animBg="1"/>
      <p:bldP spid="28" grpId="0"/>
      <p:bldP spid="29" grpId="0"/>
      <p:bldP spid="30" grpId="0" animBg="1"/>
      <p:bldP spid="30" grpId="1" animBg="1"/>
      <p:bldP spid="31" grpId="0"/>
      <p:bldP spid="32" grpId="0" animBg="1"/>
      <p:bldP spid="32" grpId="1" animBg="1"/>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grpSp>
        <p:nvGrpSpPr>
          <p:cNvPr id="5" name="Group 85"/>
          <p:cNvGrpSpPr>
            <a:grpSpLocks noChangeAspect="1"/>
          </p:cNvGrpSpPr>
          <p:nvPr/>
        </p:nvGrpSpPr>
        <p:grpSpPr bwMode="auto">
          <a:xfrm>
            <a:off x="1640409" y="1939299"/>
            <a:ext cx="2058988" cy="2087563"/>
            <a:chOff x="1312" y="1010"/>
            <a:chExt cx="1297" cy="1315"/>
          </a:xfrm>
          <a:solidFill>
            <a:srgbClr val="92D050"/>
          </a:solidFill>
        </p:grpSpPr>
        <p:sp>
          <p:nvSpPr>
            <p:cNvPr id="6" name="Rectangle 87"/>
            <p:cNvSpPr>
              <a:spLocks noChangeArrowheads="1"/>
            </p:cNvSpPr>
            <p:nvPr/>
          </p:nvSpPr>
          <p:spPr bwMode="auto">
            <a:xfrm>
              <a:off x="1312" y="2138"/>
              <a:ext cx="432" cy="187"/>
            </a:xfrm>
            <a:prstGeom prst="rect">
              <a:avLst/>
            </a:prstGeom>
            <a:grpFill/>
            <a:ln w="9525">
              <a:solidFill>
                <a:sysClr val="window" lastClr="FFFFFF"/>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7" name="Rectangle 88"/>
            <p:cNvSpPr>
              <a:spLocks noChangeArrowheads="1"/>
            </p:cNvSpPr>
            <p:nvPr/>
          </p:nvSpPr>
          <p:spPr bwMode="auto">
            <a:xfrm>
              <a:off x="1741" y="1992"/>
              <a:ext cx="430" cy="333"/>
            </a:xfrm>
            <a:prstGeom prst="rect">
              <a:avLst/>
            </a:prstGeom>
            <a:grpFill/>
            <a:ln w="9525">
              <a:solidFill>
                <a:sysClr val="window" lastClr="FFFFFF"/>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8" name="Rectangle 89"/>
            <p:cNvSpPr>
              <a:spLocks noChangeArrowheads="1"/>
            </p:cNvSpPr>
            <p:nvPr/>
          </p:nvSpPr>
          <p:spPr bwMode="auto">
            <a:xfrm>
              <a:off x="2171" y="2086"/>
              <a:ext cx="429" cy="239"/>
            </a:xfrm>
            <a:prstGeom prst="rect">
              <a:avLst/>
            </a:prstGeom>
            <a:grpFill/>
            <a:ln w="9525">
              <a:solidFill>
                <a:sysClr val="window" lastClr="FFFFFF"/>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9" name="Freeform 92"/>
            <p:cNvSpPr/>
            <p:nvPr/>
          </p:nvSpPr>
          <p:spPr bwMode="auto">
            <a:xfrm>
              <a:off x="1449" y="1662"/>
              <a:ext cx="157" cy="155"/>
            </a:xfrm>
            <a:custGeom>
              <a:avLst/>
              <a:gdLst/>
              <a:ahLst/>
              <a:cxnLst>
                <a:cxn ang="0">
                  <a:pos x="55" y="121"/>
                </a:cxn>
                <a:cxn ang="0">
                  <a:pos x="111" y="61"/>
                </a:cxn>
                <a:cxn ang="0">
                  <a:pos x="55" y="0"/>
                </a:cxn>
                <a:cxn ang="0">
                  <a:pos x="0" y="61"/>
                </a:cxn>
                <a:cxn ang="0">
                  <a:pos x="55" y="121"/>
                </a:cxn>
              </a:cxnLst>
              <a:rect l="0" t="0" r="r" b="b"/>
              <a:pathLst>
                <a:path w="111" h="121">
                  <a:moveTo>
                    <a:pt x="55" y="121"/>
                  </a:moveTo>
                  <a:cubicBezTo>
                    <a:pt x="87" y="121"/>
                    <a:pt x="111" y="95"/>
                    <a:pt x="111" y="61"/>
                  </a:cubicBezTo>
                  <a:cubicBezTo>
                    <a:pt x="111" y="29"/>
                    <a:pt x="87" y="0"/>
                    <a:pt x="55" y="0"/>
                  </a:cubicBezTo>
                  <a:cubicBezTo>
                    <a:pt x="25" y="0"/>
                    <a:pt x="0" y="29"/>
                    <a:pt x="0" y="61"/>
                  </a:cubicBezTo>
                  <a:cubicBezTo>
                    <a:pt x="0" y="95"/>
                    <a:pt x="25" y="121"/>
                    <a:pt x="55" y="121"/>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0" name="Freeform 93"/>
            <p:cNvSpPr/>
            <p:nvPr/>
          </p:nvSpPr>
          <p:spPr bwMode="auto">
            <a:xfrm>
              <a:off x="1582" y="2056"/>
              <a:ext cx="80" cy="208"/>
            </a:xfrm>
            <a:custGeom>
              <a:avLst/>
              <a:gdLst/>
              <a:ahLst/>
              <a:cxnLst>
                <a:cxn ang="0">
                  <a:pos x="31" y="18"/>
                </a:cxn>
                <a:cxn ang="0">
                  <a:pos x="15" y="0"/>
                </a:cxn>
                <a:cxn ang="0">
                  <a:pos x="0" y="26"/>
                </a:cxn>
                <a:cxn ang="0">
                  <a:pos x="0" y="135"/>
                </a:cxn>
                <a:cxn ang="0">
                  <a:pos x="26" y="162"/>
                </a:cxn>
                <a:cxn ang="0">
                  <a:pos x="33" y="162"/>
                </a:cxn>
                <a:cxn ang="0">
                  <a:pos x="57" y="135"/>
                </a:cxn>
                <a:cxn ang="0">
                  <a:pos x="57" y="26"/>
                </a:cxn>
                <a:cxn ang="0">
                  <a:pos x="57" y="18"/>
                </a:cxn>
                <a:cxn ang="0">
                  <a:pos x="31" y="18"/>
                </a:cxn>
              </a:cxnLst>
              <a:rect l="0" t="0" r="r" b="b"/>
              <a:pathLst>
                <a:path w="57" h="162">
                  <a:moveTo>
                    <a:pt x="31" y="18"/>
                  </a:moveTo>
                  <a:cubicBezTo>
                    <a:pt x="24" y="15"/>
                    <a:pt x="19" y="8"/>
                    <a:pt x="15" y="0"/>
                  </a:cubicBezTo>
                  <a:cubicBezTo>
                    <a:pt x="5" y="4"/>
                    <a:pt x="0" y="15"/>
                    <a:pt x="0" y="26"/>
                  </a:cubicBezTo>
                  <a:cubicBezTo>
                    <a:pt x="0" y="135"/>
                    <a:pt x="0" y="135"/>
                    <a:pt x="0" y="135"/>
                  </a:cubicBezTo>
                  <a:cubicBezTo>
                    <a:pt x="0" y="149"/>
                    <a:pt x="11" y="162"/>
                    <a:pt x="26" y="162"/>
                  </a:cubicBezTo>
                  <a:cubicBezTo>
                    <a:pt x="33" y="162"/>
                    <a:pt x="33" y="162"/>
                    <a:pt x="33" y="162"/>
                  </a:cubicBezTo>
                  <a:cubicBezTo>
                    <a:pt x="47" y="162"/>
                    <a:pt x="57" y="149"/>
                    <a:pt x="57" y="135"/>
                  </a:cubicBezTo>
                  <a:cubicBezTo>
                    <a:pt x="57" y="26"/>
                    <a:pt x="57" y="26"/>
                    <a:pt x="57" y="26"/>
                  </a:cubicBezTo>
                  <a:cubicBezTo>
                    <a:pt x="57" y="25"/>
                    <a:pt x="57" y="23"/>
                    <a:pt x="57" y="18"/>
                  </a:cubicBezTo>
                  <a:cubicBezTo>
                    <a:pt x="49" y="23"/>
                    <a:pt x="40" y="23"/>
                    <a:pt x="31" y="18"/>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1" name="Freeform 94"/>
            <p:cNvSpPr/>
            <p:nvPr/>
          </p:nvSpPr>
          <p:spPr bwMode="auto">
            <a:xfrm>
              <a:off x="1385" y="2061"/>
              <a:ext cx="84" cy="203"/>
            </a:xfrm>
            <a:custGeom>
              <a:avLst/>
              <a:gdLst/>
              <a:ahLst/>
              <a:cxnLst>
                <a:cxn ang="0">
                  <a:pos x="48" y="0"/>
                </a:cxn>
                <a:cxn ang="0">
                  <a:pos x="33" y="16"/>
                </a:cxn>
                <a:cxn ang="0">
                  <a:pos x="2" y="14"/>
                </a:cxn>
                <a:cxn ang="0">
                  <a:pos x="0" y="22"/>
                </a:cxn>
                <a:cxn ang="0">
                  <a:pos x="0" y="131"/>
                </a:cxn>
                <a:cxn ang="0">
                  <a:pos x="26" y="158"/>
                </a:cxn>
                <a:cxn ang="0">
                  <a:pos x="33" y="158"/>
                </a:cxn>
                <a:cxn ang="0">
                  <a:pos x="59" y="131"/>
                </a:cxn>
                <a:cxn ang="0">
                  <a:pos x="59" y="22"/>
                </a:cxn>
                <a:cxn ang="0">
                  <a:pos x="48" y="0"/>
                </a:cxn>
              </a:cxnLst>
              <a:rect l="0" t="0" r="r" b="b"/>
              <a:pathLst>
                <a:path w="59" h="158">
                  <a:moveTo>
                    <a:pt x="48" y="0"/>
                  </a:moveTo>
                  <a:cubicBezTo>
                    <a:pt x="45" y="6"/>
                    <a:pt x="41" y="12"/>
                    <a:pt x="33" y="16"/>
                  </a:cubicBezTo>
                  <a:cubicBezTo>
                    <a:pt x="22" y="21"/>
                    <a:pt x="10" y="21"/>
                    <a:pt x="2" y="14"/>
                  </a:cubicBezTo>
                  <a:cubicBezTo>
                    <a:pt x="0" y="16"/>
                    <a:pt x="0" y="19"/>
                    <a:pt x="0" y="22"/>
                  </a:cubicBezTo>
                  <a:cubicBezTo>
                    <a:pt x="0" y="131"/>
                    <a:pt x="0" y="131"/>
                    <a:pt x="0" y="131"/>
                  </a:cubicBezTo>
                  <a:cubicBezTo>
                    <a:pt x="0" y="145"/>
                    <a:pt x="10" y="158"/>
                    <a:pt x="26" y="158"/>
                  </a:cubicBezTo>
                  <a:cubicBezTo>
                    <a:pt x="33" y="158"/>
                    <a:pt x="33" y="158"/>
                    <a:pt x="33" y="158"/>
                  </a:cubicBezTo>
                  <a:cubicBezTo>
                    <a:pt x="48" y="158"/>
                    <a:pt x="59" y="145"/>
                    <a:pt x="59" y="131"/>
                  </a:cubicBezTo>
                  <a:cubicBezTo>
                    <a:pt x="59" y="22"/>
                    <a:pt x="59" y="22"/>
                    <a:pt x="59" y="22"/>
                  </a:cubicBezTo>
                  <a:cubicBezTo>
                    <a:pt x="59" y="14"/>
                    <a:pt x="56" y="6"/>
                    <a:pt x="48" y="0"/>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2" name="Freeform 95"/>
            <p:cNvSpPr/>
            <p:nvPr/>
          </p:nvSpPr>
          <p:spPr bwMode="auto">
            <a:xfrm>
              <a:off x="1322" y="1740"/>
              <a:ext cx="412" cy="389"/>
            </a:xfrm>
            <a:custGeom>
              <a:avLst/>
              <a:gdLst/>
              <a:ahLst/>
              <a:cxnLst>
                <a:cxn ang="0">
                  <a:pos x="289" y="130"/>
                </a:cxn>
                <a:cxn ang="0">
                  <a:pos x="264" y="69"/>
                </a:cxn>
                <a:cxn ang="0">
                  <a:pos x="241" y="16"/>
                </a:cxn>
                <a:cxn ang="0">
                  <a:pos x="217" y="0"/>
                </a:cxn>
                <a:cxn ang="0">
                  <a:pos x="211" y="0"/>
                </a:cxn>
                <a:cxn ang="0">
                  <a:pos x="145" y="73"/>
                </a:cxn>
                <a:cxn ang="0">
                  <a:pos x="78" y="0"/>
                </a:cxn>
                <a:cxn ang="0">
                  <a:pos x="73" y="0"/>
                </a:cxn>
                <a:cxn ang="0">
                  <a:pos x="49" y="16"/>
                </a:cxn>
                <a:cxn ang="0">
                  <a:pos x="28" y="69"/>
                </a:cxn>
                <a:cxn ang="0">
                  <a:pos x="2" y="130"/>
                </a:cxn>
                <a:cxn ang="0">
                  <a:pos x="0" y="140"/>
                </a:cxn>
                <a:cxn ang="0">
                  <a:pos x="2" y="151"/>
                </a:cxn>
                <a:cxn ang="0">
                  <a:pos x="42" y="239"/>
                </a:cxn>
                <a:cxn ang="0">
                  <a:pos x="73" y="251"/>
                </a:cxn>
                <a:cxn ang="0">
                  <a:pos x="82" y="216"/>
                </a:cxn>
                <a:cxn ang="0">
                  <a:pos x="49" y="140"/>
                </a:cxn>
                <a:cxn ang="0">
                  <a:pos x="55" y="124"/>
                </a:cxn>
                <a:cxn ang="0">
                  <a:pos x="73" y="83"/>
                </a:cxn>
                <a:cxn ang="0">
                  <a:pos x="73" y="162"/>
                </a:cxn>
                <a:cxn ang="0">
                  <a:pos x="95" y="214"/>
                </a:cxn>
                <a:cxn ang="0">
                  <a:pos x="99" y="237"/>
                </a:cxn>
                <a:cxn ang="0">
                  <a:pos x="117" y="272"/>
                </a:cxn>
                <a:cxn ang="0">
                  <a:pos x="117" y="304"/>
                </a:cxn>
                <a:cxn ang="0">
                  <a:pos x="169" y="304"/>
                </a:cxn>
                <a:cxn ang="0">
                  <a:pos x="169" y="272"/>
                </a:cxn>
                <a:cxn ang="0">
                  <a:pos x="195" y="235"/>
                </a:cxn>
                <a:cxn ang="0">
                  <a:pos x="199" y="212"/>
                </a:cxn>
                <a:cxn ang="0">
                  <a:pos x="217" y="168"/>
                </a:cxn>
                <a:cxn ang="0">
                  <a:pos x="217" y="81"/>
                </a:cxn>
                <a:cxn ang="0">
                  <a:pos x="236" y="126"/>
                </a:cxn>
                <a:cxn ang="0">
                  <a:pos x="241" y="140"/>
                </a:cxn>
                <a:cxn ang="0">
                  <a:pos x="208" y="216"/>
                </a:cxn>
                <a:cxn ang="0">
                  <a:pos x="220" y="251"/>
                </a:cxn>
                <a:cxn ang="0">
                  <a:pos x="251" y="239"/>
                </a:cxn>
                <a:cxn ang="0">
                  <a:pos x="289" y="151"/>
                </a:cxn>
                <a:cxn ang="0">
                  <a:pos x="289" y="140"/>
                </a:cxn>
                <a:cxn ang="0">
                  <a:pos x="289" y="130"/>
                </a:cxn>
              </a:cxnLst>
              <a:rect l="0" t="0" r="r" b="b"/>
              <a:pathLst>
                <a:path w="292" h="304">
                  <a:moveTo>
                    <a:pt x="289" y="130"/>
                  </a:moveTo>
                  <a:cubicBezTo>
                    <a:pt x="264" y="69"/>
                    <a:pt x="264" y="69"/>
                    <a:pt x="264" y="69"/>
                  </a:cubicBezTo>
                  <a:cubicBezTo>
                    <a:pt x="241" y="16"/>
                    <a:pt x="241" y="16"/>
                    <a:pt x="241" y="16"/>
                  </a:cubicBezTo>
                  <a:cubicBezTo>
                    <a:pt x="238" y="7"/>
                    <a:pt x="229" y="0"/>
                    <a:pt x="217" y="0"/>
                  </a:cubicBezTo>
                  <a:cubicBezTo>
                    <a:pt x="211" y="0"/>
                    <a:pt x="211" y="0"/>
                    <a:pt x="211" y="0"/>
                  </a:cubicBezTo>
                  <a:cubicBezTo>
                    <a:pt x="211" y="40"/>
                    <a:pt x="183" y="73"/>
                    <a:pt x="145" y="73"/>
                  </a:cubicBezTo>
                  <a:cubicBezTo>
                    <a:pt x="108" y="73"/>
                    <a:pt x="78" y="40"/>
                    <a:pt x="78" y="0"/>
                  </a:cubicBezTo>
                  <a:cubicBezTo>
                    <a:pt x="73" y="0"/>
                    <a:pt x="73" y="0"/>
                    <a:pt x="73" y="0"/>
                  </a:cubicBezTo>
                  <a:cubicBezTo>
                    <a:pt x="64" y="0"/>
                    <a:pt x="55" y="7"/>
                    <a:pt x="49" y="16"/>
                  </a:cubicBezTo>
                  <a:cubicBezTo>
                    <a:pt x="28" y="69"/>
                    <a:pt x="28" y="69"/>
                    <a:pt x="28" y="69"/>
                  </a:cubicBezTo>
                  <a:cubicBezTo>
                    <a:pt x="2" y="130"/>
                    <a:pt x="2" y="130"/>
                    <a:pt x="2" y="130"/>
                  </a:cubicBezTo>
                  <a:cubicBezTo>
                    <a:pt x="0" y="134"/>
                    <a:pt x="0" y="138"/>
                    <a:pt x="0" y="140"/>
                  </a:cubicBezTo>
                  <a:cubicBezTo>
                    <a:pt x="0" y="144"/>
                    <a:pt x="0" y="147"/>
                    <a:pt x="2" y="151"/>
                  </a:cubicBezTo>
                  <a:cubicBezTo>
                    <a:pt x="42" y="239"/>
                    <a:pt x="42" y="239"/>
                    <a:pt x="42" y="239"/>
                  </a:cubicBezTo>
                  <a:cubicBezTo>
                    <a:pt x="47" y="251"/>
                    <a:pt x="59" y="257"/>
                    <a:pt x="73" y="251"/>
                  </a:cubicBezTo>
                  <a:cubicBezTo>
                    <a:pt x="83" y="245"/>
                    <a:pt x="90" y="231"/>
                    <a:pt x="82" y="216"/>
                  </a:cubicBezTo>
                  <a:cubicBezTo>
                    <a:pt x="49" y="140"/>
                    <a:pt x="49" y="140"/>
                    <a:pt x="49" y="140"/>
                  </a:cubicBezTo>
                  <a:cubicBezTo>
                    <a:pt x="55" y="124"/>
                    <a:pt x="55" y="124"/>
                    <a:pt x="55" y="124"/>
                  </a:cubicBezTo>
                  <a:cubicBezTo>
                    <a:pt x="73" y="83"/>
                    <a:pt x="73" y="83"/>
                    <a:pt x="73" y="83"/>
                  </a:cubicBezTo>
                  <a:cubicBezTo>
                    <a:pt x="73" y="162"/>
                    <a:pt x="73" y="162"/>
                    <a:pt x="73" y="162"/>
                  </a:cubicBezTo>
                  <a:cubicBezTo>
                    <a:pt x="95" y="214"/>
                    <a:pt x="95" y="214"/>
                    <a:pt x="95" y="214"/>
                  </a:cubicBezTo>
                  <a:cubicBezTo>
                    <a:pt x="99" y="223"/>
                    <a:pt x="99" y="229"/>
                    <a:pt x="99" y="237"/>
                  </a:cubicBezTo>
                  <a:cubicBezTo>
                    <a:pt x="109" y="242"/>
                    <a:pt x="117" y="257"/>
                    <a:pt x="117" y="272"/>
                  </a:cubicBezTo>
                  <a:cubicBezTo>
                    <a:pt x="117" y="304"/>
                    <a:pt x="117" y="304"/>
                    <a:pt x="117" y="304"/>
                  </a:cubicBezTo>
                  <a:cubicBezTo>
                    <a:pt x="169" y="304"/>
                    <a:pt x="169" y="304"/>
                    <a:pt x="169" y="304"/>
                  </a:cubicBezTo>
                  <a:cubicBezTo>
                    <a:pt x="169" y="272"/>
                    <a:pt x="169" y="272"/>
                    <a:pt x="169" y="272"/>
                  </a:cubicBezTo>
                  <a:cubicBezTo>
                    <a:pt x="169" y="255"/>
                    <a:pt x="180" y="239"/>
                    <a:pt x="195" y="235"/>
                  </a:cubicBezTo>
                  <a:cubicBezTo>
                    <a:pt x="195" y="227"/>
                    <a:pt x="195" y="221"/>
                    <a:pt x="199" y="212"/>
                  </a:cubicBezTo>
                  <a:cubicBezTo>
                    <a:pt x="217" y="168"/>
                    <a:pt x="217" y="168"/>
                    <a:pt x="217" y="168"/>
                  </a:cubicBezTo>
                  <a:cubicBezTo>
                    <a:pt x="217" y="81"/>
                    <a:pt x="217" y="81"/>
                    <a:pt x="217" y="81"/>
                  </a:cubicBezTo>
                  <a:cubicBezTo>
                    <a:pt x="236" y="126"/>
                    <a:pt x="236" y="126"/>
                    <a:pt x="236" y="126"/>
                  </a:cubicBezTo>
                  <a:cubicBezTo>
                    <a:pt x="241" y="140"/>
                    <a:pt x="241" y="140"/>
                    <a:pt x="241" y="140"/>
                  </a:cubicBezTo>
                  <a:cubicBezTo>
                    <a:pt x="208" y="216"/>
                    <a:pt x="208" y="216"/>
                    <a:pt x="208" y="216"/>
                  </a:cubicBezTo>
                  <a:cubicBezTo>
                    <a:pt x="203" y="231"/>
                    <a:pt x="208" y="245"/>
                    <a:pt x="220" y="251"/>
                  </a:cubicBezTo>
                  <a:cubicBezTo>
                    <a:pt x="231" y="257"/>
                    <a:pt x="245" y="251"/>
                    <a:pt x="251" y="239"/>
                  </a:cubicBezTo>
                  <a:cubicBezTo>
                    <a:pt x="289" y="151"/>
                    <a:pt x="289" y="151"/>
                    <a:pt x="289" y="151"/>
                  </a:cubicBezTo>
                  <a:cubicBezTo>
                    <a:pt x="289" y="147"/>
                    <a:pt x="292" y="144"/>
                    <a:pt x="289" y="140"/>
                  </a:cubicBezTo>
                  <a:cubicBezTo>
                    <a:pt x="292" y="138"/>
                    <a:pt x="289" y="134"/>
                    <a:pt x="289" y="130"/>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3" name="Freeform 96"/>
            <p:cNvSpPr/>
            <p:nvPr/>
          </p:nvSpPr>
          <p:spPr bwMode="auto">
            <a:xfrm>
              <a:off x="1750" y="1010"/>
              <a:ext cx="421" cy="973"/>
            </a:xfrm>
            <a:custGeom>
              <a:avLst/>
              <a:gdLst/>
              <a:ahLst/>
              <a:cxnLst>
                <a:cxn ang="0">
                  <a:pos x="276" y="0"/>
                </a:cxn>
                <a:cxn ang="0">
                  <a:pos x="253" y="25"/>
                </a:cxn>
                <a:cxn ang="0">
                  <a:pos x="253" y="114"/>
                </a:cxn>
                <a:cxn ang="0">
                  <a:pos x="193" y="205"/>
                </a:cxn>
                <a:cxn ang="0">
                  <a:pos x="106" y="205"/>
                </a:cxn>
                <a:cxn ang="0">
                  <a:pos x="48" y="117"/>
                </a:cxn>
                <a:cxn ang="0">
                  <a:pos x="48" y="25"/>
                </a:cxn>
                <a:cxn ang="0">
                  <a:pos x="24" y="0"/>
                </a:cxn>
                <a:cxn ang="0">
                  <a:pos x="0" y="25"/>
                </a:cxn>
                <a:cxn ang="0">
                  <a:pos x="0" y="122"/>
                </a:cxn>
                <a:cxn ang="0">
                  <a:pos x="0" y="124"/>
                </a:cxn>
                <a:cxn ang="0">
                  <a:pos x="2" y="132"/>
                </a:cxn>
                <a:cxn ang="0">
                  <a:pos x="2" y="135"/>
                </a:cxn>
                <a:cxn ang="0">
                  <a:pos x="5" y="139"/>
                </a:cxn>
                <a:cxn ang="0">
                  <a:pos x="72" y="243"/>
                </a:cxn>
                <a:cxn ang="0">
                  <a:pos x="77" y="248"/>
                </a:cxn>
                <a:cxn ang="0">
                  <a:pos x="77" y="503"/>
                </a:cxn>
                <a:cxn ang="0">
                  <a:pos x="77" y="511"/>
                </a:cxn>
                <a:cxn ang="0">
                  <a:pos x="77" y="614"/>
                </a:cxn>
                <a:cxn ang="0">
                  <a:pos x="78" y="618"/>
                </a:cxn>
                <a:cxn ang="0">
                  <a:pos x="77" y="622"/>
                </a:cxn>
                <a:cxn ang="0">
                  <a:pos x="77" y="732"/>
                </a:cxn>
                <a:cxn ang="0">
                  <a:pos x="102" y="760"/>
                </a:cxn>
                <a:cxn ang="0">
                  <a:pos x="110" y="760"/>
                </a:cxn>
                <a:cxn ang="0">
                  <a:pos x="136" y="732"/>
                </a:cxn>
                <a:cxn ang="0">
                  <a:pos x="136" y="622"/>
                </a:cxn>
                <a:cxn ang="0">
                  <a:pos x="136" y="618"/>
                </a:cxn>
                <a:cxn ang="0">
                  <a:pos x="136" y="614"/>
                </a:cxn>
                <a:cxn ang="0">
                  <a:pos x="136" y="511"/>
                </a:cxn>
                <a:cxn ang="0">
                  <a:pos x="166" y="511"/>
                </a:cxn>
                <a:cxn ang="0">
                  <a:pos x="166" y="614"/>
                </a:cxn>
                <a:cxn ang="0">
                  <a:pos x="166" y="618"/>
                </a:cxn>
                <a:cxn ang="0">
                  <a:pos x="166" y="622"/>
                </a:cxn>
                <a:cxn ang="0">
                  <a:pos x="166" y="732"/>
                </a:cxn>
                <a:cxn ang="0">
                  <a:pos x="191" y="760"/>
                </a:cxn>
                <a:cxn ang="0">
                  <a:pos x="198" y="760"/>
                </a:cxn>
                <a:cxn ang="0">
                  <a:pos x="224" y="732"/>
                </a:cxn>
                <a:cxn ang="0">
                  <a:pos x="224" y="622"/>
                </a:cxn>
                <a:cxn ang="0">
                  <a:pos x="224" y="618"/>
                </a:cxn>
                <a:cxn ang="0">
                  <a:pos x="224" y="614"/>
                </a:cxn>
                <a:cxn ang="0">
                  <a:pos x="224" y="511"/>
                </a:cxn>
                <a:cxn ang="0">
                  <a:pos x="224" y="503"/>
                </a:cxn>
                <a:cxn ang="0">
                  <a:pos x="224" y="243"/>
                </a:cxn>
                <a:cxn ang="0">
                  <a:pos x="228" y="243"/>
                </a:cxn>
                <a:cxn ang="0">
                  <a:pos x="295" y="139"/>
                </a:cxn>
                <a:cxn ang="0">
                  <a:pos x="297" y="132"/>
                </a:cxn>
                <a:cxn ang="0">
                  <a:pos x="298" y="124"/>
                </a:cxn>
                <a:cxn ang="0">
                  <a:pos x="298" y="122"/>
                </a:cxn>
                <a:cxn ang="0">
                  <a:pos x="298" y="25"/>
                </a:cxn>
                <a:cxn ang="0">
                  <a:pos x="276" y="0"/>
                </a:cxn>
              </a:cxnLst>
              <a:rect l="0" t="0" r="r" b="b"/>
              <a:pathLst>
                <a:path w="298" h="760">
                  <a:moveTo>
                    <a:pt x="276" y="0"/>
                  </a:moveTo>
                  <a:cubicBezTo>
                    <a:pt x="264" y="0"/>
                    <a:pt x="253" y="11"/>
                    <a:pt x="253" y="25"/>
                  </a:cubicBezTo>
                  <a:cubicBezTo>
                    <a:pt x="253" y="114"/>
                    <a:pt x="253" y="114"/>
                    <a:pt x="253" y="114"/>
                  </a:cubicBezTo>
                  <a:cubicBezTo>
                    <a:pt x="193" y="205"/>
                    <a:pt x="193" y="205"/>
                    <a:pt x="193" y="205"/>
                  </a:cubicBezTo>
                  <a:cubicBezTo>
                    <a:pt x="106" y="205"/>
                    <a:pt x="106" y="205"/>
                    <a:pt x="106" y="205"/>
                  </a:cubicBezTo>
                  <a:cubicBezTo>
                    <a:pt x="48" y="117"/>
                    <a:pt x="48" y="117"/>
                    <a:pt x="48" y="117"/>
                  </a:cubicBezTo>
                  <a:cubicBezTo>
                    <a:pt x="48" y="25"/>
                    <a:pt x="48" y="25"/>
                    <a:pt x="48" y="25"/>
                  </a:cubicBezTo>
                  <a:cubicBezTo>
                    <a:pt x="48" y="11"/>
                    <a:pt x="37" y="0"/>
                    <a:pt x="24" y="0"/>
                  </a:cubicBezTo>
                  <a:cubicBezTo>
                    <a:pt x="11" y="0"/>
                    <a:pt x="0" y="11"/>
                    <a:pt x="0" y="25"/>
                  </a:cubicBezTo>
                  <a:cubicBezTo>
                    <a:pt x="0" y="122"/>
                    <a:pt x="0" y="122"/>
                    <a:pt x="0" y="122"/>
                  </a:cubicBezTo>
                  <a:cubicBezTo>
                    <a:pt x="0" y="124"/>
                    <a:pt x="0" y="124"/>
                    <a:pt x="0" y="124"/>
                  </a:cubicBezTo>
                  <a:cubicBezTo>
                    <a:pt x="0" y="128"/>
                    <a:pt x="2" y="130"/>
                    <a:pt x="2" y="132"/>
                  </a:cubicBezTo>
                  <a:cubicBezTo>
                    <a:pt x="2" y="132"/>
                    <a:pt x="2" y="132"/>
                    <a:pt x="2" y="135"/>
                  </a:cubicBezTo>
                  <a:cubicBezTo>
                    <a:pt x="3" y="136"/>
                    <a:pt x="3" y="136"/>
                    <a:pt x="5" y="139"/>
                  </a:cubicBezTo>
                  <a:cubicBezTo>
                    <a:pt x="72" y="243"/>
                    <a:pt x="72" y="243"/>
                    <a:pt x="72" y="243"/>
                  </a:cubicBezTo>
                  <a:cubicBezTo>
                    <a:pt x="72" y="243"/>
                    <a:pt x="74" y="246"/>
                    <a:pt x="77" y="248"/>
                  </a:cubicBezTo>
                  <a:cubicBezTo>
                    <a:pt x="77" y="503"/>
                    <a:pt x="77" y="503"/>
                    <a:pt x="77" y="503"/>
                  </a:cubicBezTo>
                  <a:cubicBezTo>
                    <a:pt x="77" y="511"/>
                    <a:pt x="77" y="511"/>
                    <a:pt x="77" y="511"/>
                  </a:cubicBezTo>
                  <a:cubicBezTo>
                    <a:pt x="77" y="614"/>
                    <a:pt x="77" y="614"/>
                    <a:pt x="77" y="614"/>
                  </a:cubicBezTo>
                  <a:cubicBezTo>
                    <a:pt x="77" y="617"/>
                    <a:pt x="78" y="617"/>
                    <a:pt x="78" y="618"/>
                  </a:cubicBezTo>
                  <a:cubicBezTo>
                    <a:pt x="77" y="622"/>
                    <a:pt x="77" y="622"/>
                    <a:pt x="77" y="622"/>
                  </a:cubicBezTo>
                  <a:cubicBezTo>
                    <a:pt x="77" y="732"/>
                    <a:pt x="77" y="732"/>
                    <a:pt x="77" y="732"/>
                  </a:cubicBezTo>
                  <a:cubicBezTo>
                    <a:pt x="77" y="749"/>
                    <a:pt x="90" y="760"/>
                    <a:pt x="102" y="760"/>
                  </a:cubicBezTo>
                  <a:cubicBezTo>
                    <a:pt x="110" y="760"/>
                    <a:pt x="110" y="760"/>
                    <a:pt x="110" y="760"/>
                  </a:cubicBezTo>
                  <a:cubicBezTo>
                    <a:pt x="124" y="760"/>
                    <a:pt x="136" y="749"/>
                    <a:pt x="136" y="732"/>
                  </a:cubicBezTo>
                  <a:cubicBezTo>
                    <a:pt x="136" y="622"/>
                    <a:pt x="136" y="622"/>
                    <a:pt x="136" y="622"/>
                  </a:cubicBezTo>
                  <a:cubicBezTo>
                    <a:pt x="136" y="618"/>
                    <a:pt x="136" y="618"/>
                    <a:pt x="136" y="618"/>
                  </a:cubicBezTo>
                  <a:cubicBezTo>
                    <a:pt x="136" y="617"/>
                    <a:pt x="136" y="617"/>
                    <a:pt x="136" y="614"/>
                  </a:cubicBezTo>
                  <a:cubicBezTo>
                    <a:pt x="136" y="511"/>
                    <a:pt x="136" y="511"/>
                    <a:pt x="136" y="511"/>
                  </a:cubicBezTo>
                  <a:cubicBezTo>
                    <a:pt x="166" y="511"/>
                    <a:pt x="166" y="511"/>
                    <a:pt x="166" y="511"/>
                  </a:cubicBezTo>
                  <a:cubicBezTo>
                    <a:pt x="166" y="614"/>
                    <a:pt x="166" y="614"/>
                    <a:pt x="166" y="614"/>
                  </a:cubicBezTo>
                  <a:cubicBezTo>
                    <a:pt x="166" y="617"/>
                    <a:pt x="166" y="617"/>
                    <a:pt x="166" y="618"/>
                  </a:cubicBezTo>
                  <a:cubicBezTo>
                    <a:pt x="166" y="622"/>
                    <a:pt x="166" y="622"/>
                    <a:pt x="166" y="622"/>
                  </a:cubicBezTo>
                  <a:cubicBezTo>
                    <a:pt x="166" y="732"/>
                    <a:pt x="166" y="732"/>
                    <a:pt x="166" y="732"/>
                  </a:cubicBezTo>
                  <a:cubicBezTo>
                    <a:pt x="166" y="749"/>
                    <a:pt x="177" y="760"/>
                    <a:pt x="191" y="760"/>
                  </a:cubicBezTo>
                  <a:cubicBezTo>
                    <a:pt x="198" y="760"/>
                    <a:pt x="198" y="760"/>
                    <a:pt x="198" y="760"/>
                  </a:cubicBezTo>
                  <a:cubicBezTo>
                    <a:pt x="214" y="760"/>
                    <a:pt x="224" y="749"/>
                    <a:pt x="224" y="732"/>
                  </a:cubicBezTo>
                  <a:cubicBezTo>
                    <a:pt x="224" y="622"/>
                    <a:pt x="224" y="622"/>
                    <a:pt x="224" y="622"/>
                  </a:cubicBezTo>
                  <a:cubicBezTo>
                    <a:pt x="224" y="618"/>
                    <a:pt x="224" y="618"/>
                    <a:pt x="224" y="618"/>
                  </a:cubicBezTo>
                  <a:cubicBezTo>
                    <a:pt x="224" y="617"/>
                    <a:pt x="224" y="617"/>
                    <a:pt x="224" y="614"/>
                  </a:cubicBezTo>
                  <a:cubicBezTo>
                    <a:pt x="224" y="511"/>
                    <a:pt x="224" y="511"/>
                    <a:pt x="224" y="511"/>
                  </a:cubicBezTo>
                  <a:cubicBezTo>
                    <a:pt x="224" y="503"/>
                    <a:pt x="224" y="503"/>
                    <a:pt x="224" y="503"/>
                  </a:cubicBezTo>
                  <a:cubicBezTo>
                    <a:pt x="224" y="243"/>
                    <a:pt x="224" y="243"/>
                    <a:pt x="224" y="243"/>
                  </a:cubicBezTo>
                  <a:cubicBezTo>
                    <a:pt x="227" y="243"/>
                    <a:pt x="227" y="243"/>
                    <a:pt x="228" y="243"/>
                  </a:cubicBezTo>
                  <a:cubicBezTo>
                    <a:pt x="295" y="139"/>
                    <a:pt x="295" y="139"/>
                    <a:pt x="295" y="139"/>
                  </a:cubicBezTo>
                  <a:cubicBezTo>
                    <a:pt x="295" y="136"/>
                    <a:pt x="297" y="135"/>
                    <a:pt x="297" y="132"/>
                  </a:cubicBezTo>
                  <a:cubicBezTo>
                    <a:pt x="298" y="128"/>
                    <a:pt x="298" y="126"/>
                    <a:pt x="298" y="124"/>
                  </a:cubicBezTo>
                  <a:cubicBezTo>
                    <a:pt x="298" y="122"/>
                    <a:pt x="298" y="122"/>
                    <a:pt x="298" y="122"/>
                  </a:cubicBezTo>
                  <a:cubicBezTo>
                    <a:pt x="298" y="25"/>
                    <a:pt x="298" y="25"/>
                    <a:pt x="298" y="25"/>
                  </a:cubicBezTo>
                  <a:cubicBezTo>
                    <a:pt x="298" y="11"/>
                    <a:pt x="290" y="0"/>
                    <a:pt x="276" y="0"/>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微软雅黑" panose="020B0503020204020204" pitchFamily="34" charset="-122"/>
              </a:endParaRPr>
            </a:p>
          </p:txBody>
        </p:sp>
        <p:sp>
          <p:nvSpPr>
            <p:cNvPr id="14" name="Oval 97"/>
            <p:cNvSpPr>
              <a:spLocks noChangeArrowheads="1"/>
            </p:cNvSpPr>
            <p:nvPr/>
          </p:nvSpPr>
          <p:spPr bwMode="auto">
            <a:xfrm>
              <a:off x="1884" y="1093"/>
              <a:ext cx="158" cy="156"/>
            </a:xfrm>
            <a:prstGeom prst="ellipse">
              <a:avLst/>
            </a:pr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5" name="Freeform 98"/>
            <p:cNvSpPr/>
            <p:nvPr/>
          </p:nvSpPr>
          <p:spPr bwMode="auto">
            <a:xfrm>
              <a:off x="2133" y="1361"/>
              <a:ext cx="476" cy="708"/>
            </a:xfrm>
            <a:custGeom>
              <a:avLst/>
              <a:gdLst/>
              <a:ahLst/>
              <a:cxnLst>
                <a:cxn ang="0">
                  <a:pos x="333" y="115"/>
                </a:cxn>
                <a:cxn ang="0">
                  <a:pos x="331" y="112"/>
                </a:cxn>
                <a:cxn ang="0">
                  <a:pos x="242" y="2"/>
                </a:cxn>
                <a:cxn ang="0">
                  <a:pos x="96" y="0"/>
                </a:cxn>
                <a:cxn ang="0">
                  <a:pos x="73" y="11"/>
                </a:cxn>
                <a:cxn ang="0">
                  <a:pos x="4" y="114"/>
                </a:cxn>
                <a:cxn ang="0">
                  <a:pos x="2" y="118"/>
                </a:cxn>
                <a:cxn ang="0">
                  <a:pos x="0" y="128"/>
                </a:cxn>
                <a:cxn ang="0">
                  <a:pos x="2" y="138"/>
                </a:cxn>
                <a:cxn ang="0">
                  <a:pos x="8" y="149"/>
                </a:cxn>
                <a:cxn ang="0">
                  <a:pos x="11" y="150"/>
                </a:cxn>
                <a:cxn ang="0">
                  <a:pos x="119" y="192"/>
                </a:cxn>
                <a:cxn ang="0">
                  <a:pos x="58" y="123"/>
                </a:cxn>
                <a:cxn ang="0">
                  <a:pos x="96" y="128"/>
                </a:cxn>
                <a:cxn ang="0">
                  <a:pos x="131" y="201"/>
                </a:cxn>
                <a:cxn ang="0">
                  <a:pos x="96" y="219"/>
                </a:cxn>
                <a:cxn ang="0">
                  <a:pos x="96" y="305"/>
                </a:cxn>
                <a:cxn ang="0">
                  <a:pos x="96" y="411"/>
                </a:cxn>
                <a:cxn ang="0">
                  <a:pos x="96" y="525"/>
                </a:cxn>
                <a:cxn ang="0">
                  <a:pos x="127" y="553"/>
                </a:cxn>
                <a:cxn ang="0">
                  <a:pos x="155" y="416"/>
                </a:cxn>
                <a:cxn ang="0">
                  <a:pos x="155" y="408"/>
                </a:cxn>
                <a:cxn ang="0">
                  <a:pos x="183" y="305"/>
                </a:cxn>
                <a:cxn ang="0">
                  <a:pos x="183" y="411"/>
                </a:cxn>
                <a:cxn ang="0">
                  <a:pos x="183" y="525"/>
                </a:cxn>
                <a:cxn ang="0">
                  <a:pos x="216" y="553"/>
                </a:cxn>
                <a:cxn ang="0">
                  <a:pos x="242" y="416"/>
                </a:cxn>
                <a:cxn ang="0">
                  <a:pos x="242" y="408"/>
                </a:cxn>
                <a:cxn ang="0">
                  <a:pos x="242" y="296"/>
                </a:cxn>
                <a:cxn ang="0">
                  <a:pos x="234" y="219"/>
                </a:cxn>
                <a:cxn ang="0">
                  <a:pos x="216" y="144"/>
                </a:cxn>
                <a:cxn ang="0">
                  <a:pos x="242" y="69"/>
                </a:cxn>
                <a:cxn ang="0">
                  <a:pos x="224" y="156"/>
                </a:cxn>
                <a:cxn ang="0">
                  <a:pos x="247" y="201"/>
                </a:cxn>
                <a:cxn ang="0">
                  <a:pos x="325" y="149"/>
                </a:cxn>
                <a:cxn ang="0">
                  <a:pos x="333" y="142"/>
                </a:cxn>
                <a:cxn ang="0">
                  <a:pos x="335" y="132"/>
                </a:cxn>
                <a:cxn ang="0">
                  <a:pos x="335" y="124"/>
                </a:cxn>
              </a:cxnLst>
              <a:rect l="0" t="0" r="r" b="b"/>
              <a:pathLst>
                <a:path w="337" h="553">
                  <a:moveTo>
                    <a:pt x="333" y="118"/>
                  </a:moveTo>
                  <a:cubicBezTo>
                    <a:pt x="333" y="115"/>
                    <a:pt x="333" y="115"/>
                    <a:pt x="333" y="115"/>
                  </a:cubicBezTo>
                  <a:cubicBezTo>
                    <a:pt x="333" y="115"/>
                    <a:pt x="333" y="115"/>
                    <a:pt x="331" y="114"/>
                  </a:cubicBezTo>
                  <a:cubicBezTo>
                    <a:pt x="331" y="114"/>
                    <a:pt x="331" y="114"/>
                    <a:pt x="331" y="112"/>
                  </a:cubicBezTo>
                  <a:cubicBezTo>
                    <a:pt x="262" y="11"/>
                    <a:pt x="262" y="11"/>
                    <a:pt x="262" y="11"/>
                  </a:cubicBezTo>
                  <a:cubicBezTo>
                    <a:pt x="256" y="4"/>
                    <a:pt x="249" y="0"/>
                    <a:pt x="242" y="2"/>
                  </a:cubicBezTo>
                  <a:cubicBezTo>
                    <a:pt x="242" y="0"/>
                    <a:pt x="242" y="0"/>
                    <a:pt x="242" y="0"/>
                  </a:cubicBezTo>
                  <a:cubicBezTo>
                    <a:pt x="96" y="0"/>
                    <a:pt x="96" y="0"/>
                    <a:pt x="96" y="0"/>
                  </a:cubicBezTo>
                  <a:cubicBezTo>
                    <a:pt x="96" y="2"/>
                    <a:pt x="96" y="2"/>
                    <a:pt x="96" y="2"/>
                  </a:cubicBezTo>
                  <a:cubicBezTo>
                    <a:pt x="85" y="0"/>
                    <a:pt x="78" y="4"/>
                    <a:pt x="73" y="11"/>
                  </a:cubicBezTo>
                  <a:cubicBezTo>
                    <a:pt x="4" y="112"/>
                    <a:pt x="4" y="112"/>
                    <a:pt x="4" y="112"/>
                  </a:cubicBezTo>
                  <a:cubicBezTo>
                    <a:pt x="4" y="114"/>
                    <a:pt x="4" y="114"/>
                    <a:pt x="4" y="114"/>
                  </a:cubicBezTo>
                  <a:cubicBezTo>
                    <a:pt x="2" y="114"/>
                    <a:pt x="2" y="114"/>
                    <a:pt x="2" y="114"/>
                  </a:cubicBezTo>
                  <a:cubicBezTo>
                    <a:pt x="2" y="115"/>
                    <a:pt x="2" y="115"/>
                    <a:pt x="2" y="118"/>
                  </a:cubicBezTo>
                  <a:cubicBezTo>
                    <a:pt x="2" y="120"/>
                    <a:pt x="0" y="123"/>
                    <a:pt x="0" y="124"/>
                  </a:cubicBezTo>
                  <a:cubicBezTo>
                    <a:pt x="0" y="124"/>
                    <a:pt x="0" y="125"/>
                    <a:pt x="0" y="128"/>
                  </a:cubicBezTo>
                  <a:cubicBezTo>
                    <a:pt x="0" y="129"/>
                    <a:pt x="0" y="132"/>
                    <a:pt x="0" y="132"/>
                  </a:cubicBezTo>
                  <a:cubicBezTo>
                    <a:pt x="0" y="136"/>
                    <a:pt x="2" y="136"/>
                    <a:pt x="2" y="138"/>
                  </a:cubicBezTo>
                  <a:cubicBezTo>
                    <a:pt x="2" y="139"/>
                    <a:pt x="2" y="139"/>
                    <a:pt x="2" y="142"/>
                  </a:cubicBezTo>
                  <a:cubicBezTo>
                    <a:pt x="4" y="144"/>
                    <a:pt x="5" y="146"/>
                    <a:pt x="8" y="149"/>
                  </a:cubicBezTo>
                  <a:cubicBezTo>
                    <a:pt x="10" y="149"/>
                    <a:pt x="10" y="149"/>
                    <a:pt x="10" y="149"/>
                  </a:cubicBezTo>
                  <a:cubicBezTo>
                    <a:pt x="10" y="149"/>
                    <a:pt x="10" y="150"/>
                    <a:pt x="11" y="150"/>
                  </a:cubicBezTo>
                  <a:cubicBezTo>
                    <a:pt x="87" y="201"/>
                    <a:pt x="87" y="201"/>
                    <a:pt x="87" y="201"/>
                  </a:cubicBezTo>
                  <a:cubicBezTo>
                    <a:pt x="98" y="209"/>
                    <a:pt x="113" y="204"/>
                    <a:pt x="119" y="192"/>
                  </a:cubicBezTo>
                  <a:cubicBezTo>
                    <a:pt x="127" y="180"/>
                    <a:pt x="122" y="165"/>
                    <a:pt x="112" y="156"/>
                  </a:cubicBezTo>
                  <a:cubicBezTo>
                    <a:pt x="58" y="123"/>
                    <a:pt x="58" y="123"/>
                    <a:pt x="58" y="123"/>
                  </a:cubicBezTo>
                  <a:cubicBezTo>
                    <a:pt x="96" y="68"/>
                    <a:pt x="96" y="68"/>
                    <a:pt x="96" y="68"/>
                  </a:cubicBezTo>
                  <a:cubicBezTo>
                    <a:pt x="96" y="128"/>
                    <a:pt x="96" y="128"/>
                    <a:pt x="96" y="128"/>
                  </a:cubicBezTo>
                  <a:cubicBezTo>
                    <a:pt x="119" y="144"/>
                    <a:pt x="119" y="144"/>
                    <a:pt x="119" y="144"/>
                  </a:cubicBezTo>
                  <a:cubicBezTo>
                    <a:pt x="138" y="156"/>
                    <a:pt x="143" y="180"/>
                    <a:pt x="131" y="201"/>
                  </a:cubicBezTo>
                  <a:cubicBezTo>
                    <a:pt x="124" y="214"/>
                    <a:pt x="113" y="219"/>
                    <a:pt x="100" y="219"/>
                  </a:cubicBezTo>
                  <a:cubicBezTo>
                    <a:pt x="98" y="219"/>
                    <a:pt x="97" y="219"/>
                    <a:pt x="96" y="219"/>
                  </a:cubicBezTo>
                  <a:cubicBezTo>
                    <a:pt x="96" y="296"/>
                    <a:pt x="96" y="296"/>
                    <a:pt x="96" y="296"/>
                  </a:cubicBezTo>
                  <a:cubicBezTo>
                    <a:pt x="96" y="305"/>
                    <a:pt x="96" y="305"/>
                    <a:pt x="96" y="305"/>
                  </a:cubicBezTo>
                  <a:cubicBezTo>
                    <a:pt x="96" y="408"/>
                    <a:pt x="96" y="408"/>
                    <a:pt x="96" y="408"/>
                  </a:cubicBezTo>
                  <a:cubicBezTo>
                    <a:pt x="96" y="408"/>
                    <a:pt x="96" y="409"/>
                    <a:pt x="96" y="411"/>
                  </a:cubicBezTo>
                  <a:cubicBezTo>
                    <a:pt x="96" y="411"/>
                    <a:pt x="96" y="413"/>
                    <a:pt x="96" y="416"/>
                  </a:cubicBezTo>
                  <a:cubicBezTo>
                    <a:pt x="96" y="525"/>
                    <a:pt x="96" y="525"/>
                    <a:pt x="96" y="525"/>
                  </a:cubicBezTo>
                  <a:cubicBezTo>
                    <a:pt x="96" y="541"/>
                    <a:pt x="106" y="553"/>
                    <a:pt x="119" y="553"/>
                  </a:cubicBezTo>
                  <a:cubicBezTo>
                    <a:pt x="127" y="553"/>
                    <a:pt x="127" y="553"/>
                    <a:pt x="127" y="553"/>
                  </a:cubicBezTo>
                  <a:cubicBezTo>
                    <a:pt x="142" y="553"/>
                    <a:pt x="155" y="541"/>
                    <a:pt x="155" y="525"/>
                  </a:cubicBezTo>
                  <a:cubicBezTo>
                    <a:pt x="155" y="416"/>
                    <a:pt x="155" y="416"/>
                    <a:pt x="155" y="416"/>
                  </a:cubicBezTo>
                  <a:cubicBezTo>
                    <a:pt x="155" y="413"/>
                    <a:pt x="153" y="411"/>
                    <a:pt x="153" y="411"/>
                  </a:cubicBezTo>
                  <a:cubicBezTo>
                    <a:pt x="153" y="409"/>
                    <a:pt x="155" y="408"/>
                    <a:pt x="155" y="408"/>
                  </a:cubicBezTo>
                  <a:cubicBezTo>
                    <a:pt x="155" y="305"/>
                    <a:pt x="155" y="305"/>
                    <a:pt x="155" y="305"/>
                  </a:cubicBezTo>
                  <a:cubicBezTo>
                    <a:pt x="183" y="305"/>
                    <a:pt x="183" y="305"/>
                    <a:pt x="183" y="305"/>
                  </a:cubicBezTo>
                  <a:cubicBezTo>
                    <a:pt x="183" y="408"/>
                    <a:pt x="183" y="408"/>
                    <a:pt x="183" y="408"/>
                  </a:cubicBezTo>
                  <a:cubicBezTo>
                    <a:pt x="183" y="408"/>
                    <a:pt x="183" y="409"/>
                    <a:pt x="183" y="411"/>
                  </a:cubicBezTo>
                  <a:cubicBezTo>
                    <a:pt x="183" y="411"/>
                    <a:pt x="183" y="413"/>
                    <a:pt x="183" y="416"/>
                  </a:cubicBezTo>
                  <a:cubicBezTo>
                    <a:pt x="183" y="525"/>
                    <a:pt x="183" y="525"/>
                    <a:pt x="183" y="525"/>
                  </a:cubicBezTo>
                  <a:cubicBezTo>
                    <a:pt x="183" y="541"/>
                    <a:pt x="196" y="553"/>
                    <a:pt x="208" y="553"/>
                  </a:cubicBezTo>
                  <a:cubicBezTo>
                    <a:pt x="216" y="553"/>
                    <a:pt x="216" y="553"/>
                    <a:pt x="216" y="553"/>
                  </a:cubicBezTo>
                  <a:cubicBezTo>
                    <a:pt x="230" y="553"/>
                    <a:pt x="242" y="541"/>
                    <a:pt x="242" y="525"/>
                  </a:cubicBezTo>
                  <a:cubicBezTo>
                    <a:pt x="242" y="416"/>
                    <a:pt x="242" y="416"/>
                    <a:pt x="242" y="416"/>
                  </a:cubicBezTo>
                  <a:cubicBezTo>
                    <a:pt x="242" y="413"/>
                    <a:pt x="242" y="411"/>
                    <a:pt x="242" y="411"/>
                  </a:cubicBezTo>
                  <a:cubicBezTo>
                    <a:pt x="242" y="409"/>
                    <a:pt x="242" y="408"/>
                    <a:pt x="242" y="408"/>
                  </a:cubicBezTo>
                  <a:cubicBezTo>
                    <a:pt x="242" y="305"/>
                    <a:pt x="242" y="305"/>
                    <a:pt x="242" y="305"/>
                  </a:cubicBezTo>
                  <a:cubicBezTo>
                    <a:pt x="242" y="296"/>
                    <a:pt x="242" y="296"/>
                    <a:pt x="242" y="296"/>
                  </a:cubicBezTo>
                  <a:cubicBezTo>
                    <a:pt x="242" y="219"/>
                    <a:pt x="242" y="219"/>
                    <a:pt x="242" y="219"/>
                  </a:cubicBezTo>
                  <a:cubicBezTo>
                    <a:pt x="240" y="219"/>
                    <a:pt x="238" y="219"/>
                    <a:pt x="234" y="219"/>
                  </a:cubicBezTo>
                  <a:cubicBezTo>
                    <a:pt x="221" y="219"/>
                    <a:pt x="209" y="214"/>
                    <a:pt x="203" y="201"/>
                  </a:cubicBezTo>
                  <a:cubicBezTo>
                    <a:pt x="193" y="180"/>
                    <a:pt x="199" y="156"/>
                    <a:pt x="216" y="144"/>
                  </a:cubicBezTo>
                  <a:cubicBezTo>
                    <a:pt x="242" y="125"/>
                    <a:pt x="242" y="125"/>
                    <a:pt x="242" y="125"/>
                  </a:cubicBezTo>
                  <a:cubicBezTo>
                    <a:pt x="242" y="69"/>
                    <a:pt x="242" y="69"/>
                    <a:pt x="242" y="69"/>
                  </a:cubicBezTo>
                  <a:cubicBezTo>
                    <a:pt x="277" y="123"/>
                    <a:pt x="277" y="123"/>
                    <a:pt x="277" y="123"/>
                  </a:cubicBezTo>
                  <a:cubicBezTo>
                    <a:pt x="224" y="156"/>
                    <a:pt x="224" y="156"/>
                    <a:pt x="224" y="156"/>
                  </a:cubicBezTo>
                  <a:cubicBezTo>
                    <a:pt x="212" y="165"/>
                    <a:pt x="208" y="180"/>
                    <a:pt x="216" y="192"/>
                  </a:cubicBezTo>
                  <a:cubicBezTo>
                    <a:pt x="221" y="204"/>
                    <a:pt x="236" y="209"/>
                    <a:pt x="247" y="201"/>
                  </a:cubicBezTo>
                  <a:cubicBezTo>
                    <a:pt x="323" y="150"/>
                    <a:pt x="323" y="150"/>
                    <a:pt x="323" y="150"/>
                  </a:cubicBezTo>
                  <a:cubicBezTo>
                    <a:pt x="325" y="150"/>
                    <a:pt x="325" y="149"/>
                    <a:pt x="325" y="149"/>
                  </a:cubicBezTo>
                  <a:cubicBezTo>
                    <a:pt x="327" y="149"/>
                    <a:pt x="327" y="149"/>
                    <a:pt x="327" y="149"/>
                  </a:cubicBezTo>
                  <a:cubicBezTo>
                    <a:pt x="329" y="146"/>
                    <a:pt x="331" y="144"/>
                    <a:pt x="333" y="142"/>
                  </a:cubicBezTo>
                  <a:cubicBezTo>
                    <a:pt x="333" y="139"/>
                    <a:pt x="333" y="139"/>
                    <a:pt x="333" y="139"/>
                  </a:cubicBezTo>
                  <a:cubicBezTo>
                    <a:pt x="335" y="138"/>
                    <a:pt x="335" y="136"/>
                    <a:pt x="335" y="132"/>
                  </a:cubicBezTo>
                  <a:cubicBezTo>
                    <a:pt x="337" y="132"/>
                    <a:pt x="335" y="129"/>
                    <a:pt x="335" y="128"/>
                  </a:cubicBezTo>
                  <a:cubicBezTo>
                    <a:pt x="335" y="125"/>
                    <a:pt x="337" y="125"/>
                    <a:pt x="335" y="124"/>
                  </a:cubicBezTo>
                  <a:cubicBezTo>
                    <a:pt x="335" y="123"/>
                    <a:pt x="335" y="120"/>
                    <a:pt x="333" y="118"/>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6" name="Freeform 99"/>
            <p:cNvSpPr/>
            <p:nvPr/>
          </p:nvSpPr>
          <p:spPr bwMode="auto">
            <a:xfrm>
              <a:off x="2291" y="1176"/>
              <a:ext cx="160" cy="160"/>
            </a:xfrm>
            <a:custGeom>
              <a:avLst/>
              <a:gdLst/>
              <a:ahLst/>
              <a:cxnLst>
                <a:cxn ang="0">
                  <a:pos x="55" y="125"/>
                </a:cxn>
                <a:cxn ang="0">
                  <a:pos x="113" y="62"/>
                </a:cxn>
                <a:cxn ang="0">
                  <a:pos x="55" y="0"/>
                </a:cxn>
                <a:cxn ang="0">
                  <a:pos x="0" y="62"/>
                </a:cxn>
                <a:cxn ang="0">
                  <a:pos x="55" y="125"/>
                </a:cxn>
              </a:cxnLst>
              <a:rect l="0" t="0" r="r" b="b"/>
              <a:pathLst>
                <a:path w="113" h="125">
                  <a:moveTo>
                    <a:pt x="55" y="125"/>
                  </a:moveTo>
                  <a:cubicBezTo>
                    <a:pt x="87" y="125"/>
                    <a:pt x="113" y="96"/>
                    <a:pt x="113" y="62"/>
                  </a:cubicBezTo>
                  <a:cubicBezTo>
                    <a:pt x="113" y="29"/>
                    <a:pt x="87" y="0"/>
                    <a:pt x="55" y="0"/>
                  </a:cubicBezTo>
                  <a:cubicBezTo>
                    <a:pt x="26" y="0"/>
                    <a:pt x="0" y="29"/>
                    <a:pt x="0" y="62"/>
                  </a:cubicBezTo>
                  <a:cubicBezTo>
                    <a:pt x="0" y="96"/>
                    <a:pt x="26" y="125"/>
                    <a:pt x="55" y="125"/>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grpSp>
      <p:grpSp>
        <p:nvGrpSpPr>
          <p:cNvPr id="17" name="Group 45"/>
          <p:cNvGrpSpPr/>
          <p:nvPr/>
        </p:nvGrpSpPr>
        <p:grpSpPr>
          <a:xfrm>
            <a:off x="1046517" y="2083277"/>
            <a:ext cx="885849" cy="1005700"/>
            <a:chOff x="1031709" y="2356953"/>
            <a:chExt cx="885849" cy="1005700"/>
          </a:xfrm>
          <a:solidFill>
            <a:srgbClr val="92D050"/>
          </a:solidFill>
        </p:grpSpPr>
        <p:sp>
          <p:nvSpPr>
            <p:cNvPr id="18" name="Freeform 1304"/>
            <p:cNvSpPr/>
            <p:nvPr/>
          </p:nvSpPr>
          <p:spPr bwMode="auto">
            <a:xfrm rot="19310162">
              <a:off x="1031709" y="2356953"/>
              <a:ext cx="885849" cy="10057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9" name="Title 1"/>
            <p:cNvSpPr txBox="1"/>
            <p:nvPr/>
          </p:nvSpPr>
          <p:spPr>
            <a:xfrm>
              <a:off x="1066800" y="2570133"/>
              <a:ext cx="685800" cy="369332"/>
            </a:xfrm>
            <a:prstGeom prst="rect">
              <a:avLst/>
            </a:prstGeom>
            <a:grpFill/>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1800" b="0" i="0" u="none" strike="noStrike" kern="120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j-cs"/>
                </a:rPr>
                <a:t>10</a:t>
              </a:r>
              <a:r>
                <a:rPr kumimoji="0" lang="zh-CN" altLang="en-US" sz="1800" b="0" i="0" u="none" strike="noStrike" kern="120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j-cs"/>
                </a:rPr>
                <a:t>万</a:t>
              </a:r>
              <a:endParaRPr kumimoji="0" 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j-cs"/>
              </a:endParaRPr>
            </a:p>
          </p:txBody>
        </p:sp>
        <p:sp>
          <p:nvSpPr>
            <p:cNvPr id="20" name="Content Placeholder 2"/>
            <p:cNvSpPr txBox="1"/>
            <p:nvPr/>
          </p:nvSpPr>
          <p:spPr>
            <a:xfrm>
              <a:off x="1088834" y="2820767"/>
              <a:ext cx="640037" cy="208183"/>
            </a:xfrm>
            <a:prstGeom prst="rect">
              <a:avLst/>
            </a:prstGeom>
            <a:grp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700" b="0" i="0" u="none" strike="noStrike" kern="120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年销售额</a:t>
              </a:r>
              <a:endParaRPr kumimoji="0" lang="en-US" sz="7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1" name="Group 47"/>
          <p:cNvGrpSpPr/>
          <p:nvPr/>
        </p:nvGrpSpPr>
        <p:grpSpPr>
          <a:xfrm>
            <a:off x="3408075" y="1354579"/>
            <a:ext cx="885849" cy="1005700"/>
            <a:chOff x="3393267" y="1628255"/>
            <a:chExt cx="885849" cy="1005700"/>
          </a:xfrm>
          <a:solidFill>
            <a:srgbClr val="92D050"/>
          </a:solidFill>
        </p:grpSpPr>
        <p:sp>
          <p:nvSpPr>
            <p:cNvPr id="22" name="Freeform 1304"/>
            <p:cNvSpPr/>
            <p:nvPr/>
          </p:nvSpPr>
          <p:spPr bwMode="auto">
            <a:xfrm rot="2308264">
              <a:off x="3393267" y="1628255"/>
              <a:ext cx="885849" cy="10057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23" name="Title 1"/>
            <p:cNvSpPr txBox="1"/>
            <p:nvPr/>
          </p:nvSpPr>
          <p:spPr>
            <a:xfrm>
              <a:off x="3581400" y="1819150"/>
              <a:ext cx="685800" cy="369332"/>
            </a:xfrm>
            <a:prstGeom prst="rect">
              <a:avLst/>
            </a:prstGeom>
            <a:grpFill/>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id-ID" sz="1800" b="0" i="0" u="none" strike="noStrike" kern="120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j-cs"/>
                </a:rPr>
                <a:t>1</a:t>
              </a:r>
              <a:r>
                <a:rPr kumimoji="0" lang="en-US" sz="1800" b="0" i="0" u="none" strike="noStrike" kern="120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j-cs"/>
                </a:rPr>
                <a:t>5</a:t>
              </a:r>
              <a:r>
                <a:rPr kumimoji="0" lang="zh-CN" altLang="en-US" sz="1800" b="0" i="0" u="none" strike="noStrike" kern="120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j-cs"/>
                </a:rPr>
                <a:t>万</a:t>
              </a:r>
              <a:endParaRPr kumimoji="0" 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j-cs"/>
              </a:endParaRPr>
            </a:p>
          </p:txBody>
        </p:sp>
        <p:sp>
          <p:nvSpPr>
            <p:cNvPr id="24" name="Content Placeholder 2"/>
            <p:cNvSpPr txBox="1"/>
            <p:nvPr/>
          </p:nvSpPr>
          <p:spPr>
            <a:xfrm>
              <a:off x="3603434" y="2069784"/>
              <a:ext cx="640037" cy="208183"/>
            </a:xfrm>
            <a:prstGeom prst="rect">
              <a:avLst/>
            </a:prstGeom>
            <a:grp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700" b="0" i="0" u="none" strike="noStrike" kern="120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年销售额</a:t>
              </a:r>
              <a:endParaRPr kumimoji="0" lang="en-US" sz="7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Group 46"/>
          <p:cNvGrpSpPr/>
          <p:nvPr/>
        </p:nvGrpSpPr>
        <p:grpSpPr>
          <a:xfrm>
            <a:off x="2253159" y="987574"/>
            <a:ext cx="885849" cy="1005700"/>
            <a:chOff x="2238351" y="1261250"/>
            <a:chExt cx="885849" cy="1005700"/>
          </a:xfrm>
          <a:solidFill>
            <a:srgbClr val="92D050"/>
          </a:solidFill>
        </p:grpSpPr>
        <p:sp>
          <p:nvSpPr>
            <p:cNvPr id="26" name="Freeform 1304"/>
            <p:cNvSpPr/>
            <p:nvPr/>
          </p:nvSpPr>
          <p:spPr bwMode="auto">
            <a:xfrm>
              <a:off x="2238351" y="1261250"/>
              <a:ext cx="885849" cy="10057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27" name="Title 1"/>
            <p:cNvSpPr txBox="1"/>
            <p:nvPr/>
          </p:nvSpPr>
          <p:spPr>
            <a:xfrm>
              <a:off x="2340166" y="1450784"/>
              <a:ext cx="685800" cy="369332"/>
            </a:xfrm>
            <a:prstGeom prst="rect">
              <a:avLst/>
            </a:prstGeom>
            <a:grpFill/>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1800" b="0" i="0" u="none" strike="noStrike" kern="120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j-cs"/>
                </a:rPr>
                <a:t>20</a:t>
              </a:r>
              <a:r>
                <a:rPr kumimoji="0" lang="zh-CN" altLang="en-US" sz="1800" b="0" i="0" u="none" strike="noStrike" kern="120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j-cs"/>
                </a:rPr>
                <a:t>万</a:t>
              </a:r>
              <a:endParaRPr kumimoji="0" 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j-cs"/>
              </a:endParaRPr>
            </a:p>
          </p:txBody>
        </p:sp>
        <p:sp>
          <p:nvSpPr>
            <p:cNvPr id="28" name="Content Placeholder 2"/>
            <p:cNvSpPr txBox="1"/>
            <p:nvPr/>
          </p:nvSpPr>
          <p:spPr>
            <a:xfrm>
              <a:off x="2362200" y="1701418"/>
              <a:ext cx="640037" cy="208183"/>
            </a:xfrm>
            <a:prstGeom prst="rect">
              <a:avLst/>
            </a:prstGeom>
            <a:grp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700" b="0" i="0" u="none" strike="noStrike" kern="120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年销售额</a:t>
              </a:r>
              <a:endParaRPr kumimoji="0" lang="en-US" sz="7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9" name="Group 73"/>
          <p:cNvGrpSpPr/>
          <p:nvPr/>
        </p:nvGrpSpPr>
        <p:grpSpPr>
          <a:xfrm>
            <a:off x="4815408" y="1814502"/>
            <a:ext cx="3429000" cy="1295739"/>
            <a:chOff x="533400" y="1065493"/>
            <a:chExt cx="3429000" cy="1295739"/>
          </a:xfrm>
        </p:grpSpPr>
        <p:sp>
          <p:nvSpPr>
            <p:cNvPr id="30" name="TextBox 29"/>
            <p:cNvSpPr txBox="1"/>
            <p:nvPr/>
          </p:nvSpPr>
          <p:spPr>
            <a:xfrm>
              <a:off x="533400" y="1065493"/>
              <a:ext cx="762000" cy="129573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id-ID" sz="6000" b="0" i="0" u="none" strike="noStrike" kern="0" cap="none" spc="-300" normalizeH="0" baseline="0" noProof="0" dirty="0" smtClean="0">
                  <a:ln>
                    <a:noFill/>
                  </a:ln>
                  <a:solidFill>
                    <a:srgbClr val="92D050"/>
                  </a:solidFill>
                  <a:effectLst/>
                  <a:uLnTx/>
                  <a:uFillTx/>
                  <a:latin typeface="Agency FB" panose="020B0503020202020204" pitchFamily="34" charset="0"/>
                </a:rPr>
                <a:t>02</a:t>
              </a:r>
              <a:endParaRPr kumimoji="0" lang="en-US" sz="6000" b="0" i="0" u="none" strike="noStrike" kern="0" cap="none" spc="-300" normalizeH="0" baseline="0" noProof="0" dirty="0">
                <a:ln>
                  <a:noFill/>
                </a:ln>
                <a:solidFill>
                  <a:srgbClr val="92D050"/>
                </a:solidFill>
                <a:effectLst/>
                <a:uLnTx/>
                <a:uFillTx/>
                <a:latin typeface="Agency FB" panose="020B0503020202020204" pitchFamily="34" charset="0"/>
              </a:endParaRPr>
            </a:p>
          </p:txBody>
        </p:sp>
        <p:sp>
          <p:nvSpPr>
            <p:cNvPr id="31" name="Content Placeholder 2"/>
            <p:cNvSpPr txBox="1"/>
            <p:nvPr/>
          </p:nvSpPr>
          <p:spPr>
            <a:xfrm>
              <a:off x="1238672" y="1458246"/>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1200" b="1"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填加标题</a:t>
              </a:r>
              <a:br>
                <a:rPr kumimoji="0" lang="en-US" sz="1200" b="1"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zh-CN" altLang="en-US" sz="900" b="0"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32" name="Group 76"/>
          <p:cNvGrpSpPr/>
          <p:nvPr/>
        </p:nvGrpSpPr>
        <p:grpSpPr>
          <a:xfrm>
            <a:off x="4815408" y="2822614"/>
            <a:ext cx="3429000" cy="1295739"/>
            <a:chOff x="533400" y="1083005"/>
            <a:chExt cx="3429000" cy="1295739"/>
          </a:xfrm>
        </p:grpSpPr>
        <p:sp>
          <p:nvSpPr>
            <p:cNvPr id="33" name="TextBox 32"/>
            <p:cNvSpPr txBox="1"/>
            <p:nvPr/>
          </p:nvSpPr>
          <p:spPr>
            <a:xfrm>
              <a:off x="533400" y="1083005"/>
              <a:ext cx="762000" cy="129573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id-ID" sz="6000" b="0" i="0" u="none" strike="noStrike" kern="0" cap="none" spc="-300" normalizeH="0" baseline="0" noProof="0" dirty="0" smtClean="0">
                  <a:ln>
                    <a:noFill/>
                  </a:ln>
                  <a:solidFill>
                    <a:srgbClr val="92D050"/>
                  </a:solidFill>
                  <a:effectLst/>
                  <a:uLnTx/>
                  <a:uFillTx/>
                  <a:latin typeface="Agency FB" panose="020B0503020202020204" pitchFamily="34" charset="0"/>
                </a:rPr>
                <a:t>03</a:t>
              </a:r>
              <a:endParaRPr kumimoji="0" lang="en-US" sz="6000" b="0" i="0" u="none" strike="noStrike" kern="0" cap="none" spc="-300" normalizeH="0" baseline="0" noProof="0" dirty="0">
                <a:ln>
                  <a:noFill/>
                </a:ln>
                <a:solidFill>
                  <a:srgbClr val="92D050"/>
                </a:solidFill>
                <a:effectLst/>
                <a:uLnTx/>
                <a:uFillTx/>
                <a:latin typeface="Agency FB" panose="020B0503020202020204" pitchFamily="34" charset="0"/>
              </a:endParaRPr>
            </a:p>
          </p:txBody>
        </p:sp>
        <p:sp>
          <p:nvSpPr>
            <p:cNvPr id="34" name="Content Placeholder 2"/>
            <p:cNvSpPr txBox="1"/>
            <p:nvPr/>
          </p:nvSpPr>
          <p:spPr>
            <a:xfrm>
              <a:off x="1238672" y="1458123"/>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1200" b="1"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填加标题</a:t>
              </a:r>
              <a:br>
                <a:rPr kumimoji="0" lang="en-US" sz="1200" b="1"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zh-CN" altLang="en-US" sz="900" b="0"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sp>
        <p:nvSpPr>
          <p:cNvPr id="35" name="Content Placeholder 2"/>
          <p:cNvSpPr txBox="1"/>
          <p:nvPr/>
        </p:nvSpPr>
        <p:spPr>
          <a:xfrm>
            <a:off x="1065542" y="4193473"/>
            <a:ext cx="7078488" cy="610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此处添加详细文本描述，建议与标题相关并符合整体语言风格，语言描述尽量简洁生动。此处添加详细文本描述，建议与标题相关并符合整体语言风格，语言描述尽量简洁生动</a:t>
            </a:r>
            <a:r>
              <a:rPr kumimoji="0" lang="zh-CN" altLang="en-US" sz="1000" b="0"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a:t>
            </a:r>
            <a:endParaRPr kumimoji="0" lang="zh-CN" altLang="en-US" sz="10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endParaRPr kumimoji="0" lang="zh-CN" altLang="en-US" sz="10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linds(horizontal)">
                                      <p:cBhvr>
                                        <p:cTn id="11" dur="500"/>
                                        <p:tgtEl>
                                          <p:spTgt spid="17"/>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1+#ppt_w/2"/>
                                          </p:val>
                                        </p:tav>
                                        <p:tav tm="100000">
                                          <p:val>
                                            <p:strVal val="#ppt_x"/>
                                          </p:val>
                                        </p:tav>
                                      </p:tavLst>
                                    </p:anim>
                                    <p:anim calcmode="lin" valueType="num">
                                      <p:cBhvr additive="base">
                                        <p:cTn id="25" dur="5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54" presetClass="entr" presetSubtype="0" accel="10000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500" fill="hold"/>
                                        <p:tgtEl>
                                          <p:spTgt spid="32"/>
                                        </p:tgtEl>
                                        <p:attrNameLst>
                                          <p:attrName>ppt_w</p:attrName>
                                        </p:attrNameLst>
                                      </p:cBhvr>
                                      <p:tavLst>
                                        <p:tav tm="0">
                                          <p:val>
                                            <p:strVal val="#ppt_w*0.05"/>
                                          </p:val>
                                        </p:tav>
                                        <p:tav tm="100000">
                                          <p:val>
                                            <p:strVal val="#ppt_w"/>
                                          </p:val>
                                        </p:tav>
                                      </p:tavLst>
                                    </p:anim>
                                    <p:anim calcmode="lin" valueType="num">
                                      <p:cBhvr>
                                        <p:cTn id="30" dur="500" fill="hold"/>
                                        <p:tgtEl>
                                          <p:spTgt spid="32"/>
                                        </p:tgtEl>
                                        <p:attrNameLst>
                                          <p:attrName>ppt_h</p:attrName>
                                        </p:attrNameLst>
                                      </p:cBhvr>
                                      <p:tavLst>
                                        <p:tav tm="0">
                                          <p:val>
                                            <p:strVal val="#ppt_h"/>
                                          </p:val>
                                        </p:tav>
                                        <p:tav tm="100000">
                                          <p:val>
                                            <p:strVal val="#ppt_h"/>
                                          </p:val>
                                        </p:tav>
                                      </p:tavLst>
                                    </p:anim>
                                    <p:anim calcmode="lin" valueType="num">
                                      <p:cBhvr>
                                        <p:cTn id="31" dur="500" fill="hold"/>
                                        <p:tgtEl>
                                          <p:spTgt spid="32"/>
                                        </p:tgtEl>
                                        <p:attrNameLst>
                                          <p:attrName>ppt_x</p:attrName>
                                        </p:attrNameLst>
                                      </p:cBhvr>
                                      <p:tavLst>
                                        <p:tav tm="0">
                                          <p:val>
                                            <p:strVal val="#ppt_x-.2"/>
                                          </p:val>
                                        </p:tav>
                                        <p:tav tm="100000">
                                          <p:val>
                                            <p:strVal val="#ppt_x"/>
                                          </p:val>
                                        </p:tav>
                                      </p:tavLst>
                                    </p:anim>
                                    <p:anim calcmode="lin" valueType="num">
                                      <p:cBhvr>
                                        <p:cTn id="32" dur="500" fill="hold"/>
                                        <p:tgtEl>
                                          <p:spTgt spid="32"/>
                                        </p:tgtEl>
                                        <p:attrNameLst>
                                          <p:attrName>ppt_y</p:attrName>
                                        </p:attrNameLst>
                                      </p:cBhvr>
                                      <p:tavLst>
                                        <p:tav tm="0">
                                          <p:val>
                                            <p:strVal val="#ppt_y"/>
                                          </p:val>
                                        </p:tav>
                                        <p:tav tm="100000">
                                          <p:val>
                                            <p:strVal val="#ppt_y"/>
                                          </p:val>
                                        </p:tav>
                                      </p:tavLst>
                                    </p:anim>
                                    <p:animEffect transition="in" filter="fade">
                                      <p:cBhvr>
                                        <p:cTn id="33" dur="500"/>
                                        <p:tgtEl>
                                          <p:spTgt spid="32"/>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755576" y="1263896"/>
            <a:ext cx="3744416" cy="936105"/>
            <a:chOff x="755576" y="1263896"/>
            <a:chExt cx="3744416" cy="936105"/>
          </a:xfrm>
        </p:grpSpPr>
        <p:sp>
          <p:nvSpPr>
            <p:cNvPr id="6" name="矩形 5"/>
            <p:cNvSpPr/>
            <p:nvPr/>
          </p:nvSpPr>
          <p:spPr>
            <a:xfrm>
              <a:off x="755576" y="1263897"/>
              <a:ext cx="3744416" cy="936104"/>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7" name="组合 6"/>
            <p:cNvGrpSpPr/>
            <p:nvPr/>
          </p:nvGrpSpPr>
          <p:grpSpPr>
            <a:xfrm>
              <a:off x="1173612" y="1385993"/>
              <a:ext cx="3096344" cy="694058"/>
              <a:chOff x="1389636" y="1203598"/>
              <a:chExt cx="3096344" cy="694058"/>
            </a:xfrm>
          </p:grpSpPr>
          <p:sp>
            <p:nvSpPr>
              <p:cNvPr id="11" name="TextBox 10"/>
              <p:cNvSpPr txBox="1"/>
              <p:nvPr/>
            </p:nvSpPr>
            <p:spPr>
              <a:xfrm>
                <a:off x="1389636" y="1471898"/>
                <a:ext cx="3096344" cy="425758"/>
              </a:xfrm>
              <a:prstGeom prst="rect">
                <a:avLst/>
              </a:prstGeom>
              <a:no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 name="TextBox 11"/>
              <p:cNvSpPr txBox="1"/>
              <p:nvPr/>
            </p:nvSpPr>
            <p:spPr>
              <a:xfrm>
                <a:off x="1389636" y="1203598"/>
                <a:ext cx="14157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813572" y="1263896"/>
              <a:ext cx="411012" cy="489207"/>
              <a:chOff x="813572" y="1263896"/>
              <a:chExt cx="411012" cy="489207"/>
            </a:xfrm>
          </p:grpSpPr>
          <p:sp>
            <p:nvSpPr>
              <p:cNvPr id="9" name="流程图: 离页连接符 8"/>
              <p:cNvSpPr/>
              <p:nvPr/>
            </p:nvSpPr>
            <p:spPr>
              <a:xfrm>
                <a:off x="813572" y="1263896"/>
                <a:ext cx="360040" cy="489207"/>
              </a:xfrm>
              <a:prstGeom prst="flowChartOffpageConnector">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0" name="TextBox 9"/>
              <p:cNvSpPr txBox="1"/>
              <p:nvPr/>
            </p:nvSpPr>
            <p:spPr>
              <a:xfrm>
                <a:off x="850764" y="1270284"/>
                <a:ext cx="37382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1</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13" name="组合 12"/>
          <p:cNvGrpSpPr/>
          <p:nvPr/>
        </p:nvGrpSpPr>
        <p:grpSpPr>
          <a:xfrm>
            <a:off x="755576" y="2355726"/>
            <a:ext cx="3744416" cy="936104"/>
            <a:chOff x="755576" y="2355726"/>
            <a:chExt cx="3744416" cy="936104"/>
          </a:xfrm>
        </p:grpSpPr>
        <p:sp>
          <p:nvSpPr>
            <p:cNvPr id="14" name="矩形 13"/>
            <p:cNvSpPr/>
            <p:nvPr/>
          </p:nvSpPr>
          <p:spPr>
            <a:xfrm>
              <a:off x="755576" y="2355726"/>
              <a:ext cx="3744416" cy="936104"/>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173612" y="2476749"/>
              <a:ext cx="3096344" cy="694058"/>
              <a:chOff x="1389636" y="2211976"/>
              <a:chExt cx="3096344" cy="694058"/>
            </a:xfrm>
          </p:grpSpPr>
          <p:sp>
            <p:nvSpPr>
              <p:cNvPr id="19" name="TextBox 18"/>
              <p:cNvSpPr txBox="1"/>
              <p:nvPr/>
            </p:nvSpPr>
            <p:spPr>
              <a:xfrm>
                <a:off x="1389636" y="2480276"/>
                <a:ext cx="3096344" cy="425758"/>
              </a:xfrm>
              <a:prstGeom prst="rect">
                <a:avLst/>
              </a:prstGeom>
              <a:no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0" name="TextBox 19"/>
              <p:cNvSpPr txBox="1"/>
              <p:nvPr/>
            </p:nvSpPr>
            <p:spPr>
              <a:xfrm>
                <a:off x="1389636" y="2211976"/>
                <a:ext cx="14157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813572" y="2355726"/>
              <a:ext cx="411012" cy="489207"/>
              <a:chOff x="813572" y="1263896"/>
              <a:chExt cx="411012" cy="489207"/>
            </a:xfrm>
          </p:grpSpPr>
          <p:sp>
            <p:nvSpPr>
              <p:cNvPr id="17" name="流程图: 离页连接符 16"/>
              <p:cNvSpPr/>
              <p:nvPr/>
            </p:nvSpPr>
            <p:spPr>
              <a:xfrm>
                <a:off x="813572" y="1263896"/>
                <a:ext cx="360040" cy="489207"/>
              </a:xfrm>
              <a:prstGeom prst="flowChartOffpageConnector">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8" name="TextBox 17"/>
              <p:cNvSpPr txBox="1"/>
              <p:nvPr/>
            </p:nvSpPr>
            <p:spPr>
              <a:xfrm>
                <a:off x="850764" y="1270284"/>
                <a:ext cx="37382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2</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21" name="组合 20"/>
          <p:cNvGrpSpPr/>
          <p:nvPr/>
        </p:nvGrpSpPr>
        <p:grpSpPr>
          <a:xfrm>
            <a:off x="755576" y="3447555"/>
            <a:ext cx="3744416" cy="936104"/>
            <a:chOff x="755576" y="3447555"/>
            <a:chExt cx="3744416" cy="936104"/>
          </a:xfrm>
        </p:grpSpPr>
        <p:sp>
          <p:nvSpPr>
            <p:cNvPr id="22" name="矩形 21"/>
            <p:cNvSpPr/>
            <p:nvPr/>
          </p:nvSpPr>
          <p:spPr>
            <a:xfrm>
              <a:off x="755576" y="3447555"/>
              <a:ext cx="3744416" cy="936104"/>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23" name="组合 22"/>
            <p:cNvGrpSpPr/>
            <p:nvPr/>
          </p:nvGrpSpPr>
          <p:grpSpPr>
            <a:xfrm>
              <a:off x="1173612" y="3568578"/>
              <a:ext cx="3096344" cy="694058"/>
              <a:chOff x="1389636" y="3267764"/>
              <a:chExt cx="3096344" cy="694058"/>
            </a:xfrm>
          </p:grpSpPr>
          <p:sp>
            <p:nvSpPr>
              <p:cNvPr id="27" name="TextBox 26"/>
              <p:cNvSpPr txBox="1"/>
              <p:nvPr/>
            </p:nvSpPr>
            <p:spPr>
              <a:xfrm>
                <a:off x="1389636" y="3536064"/>
                <a:ext cx="3096344" cy="425758"/>
              </a:xfrm>
              <a:prstGeom prst="rect">
                <a:avLst/>
              </a:prstGeom>
              <a:no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8" name="TextBox 27"/>
              <p:cNvSpPr txBox="1"/>
              <p:nvPr/>
            </p:nvSpPr>
            <p:spPr>
              <a:xfrm>
                <a:off x="1389636" y="3267764"/>
                <a:ext cx="14157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813572" y="3447555"/>
              <a:ext cx="411012" cy="489207"/>
              <a:chOff x="813572" y="1263896"/>
              <a:chExt cx="411012" cy="489207"/>
            </a:xfrm>
          </p:grpSpPr>
          <p:sp>
            <p:nvSpPr>
              <p:cNvPr id="25" name="流程图: 离页连接符 24"/>
              <p:cNvSpPr/>
              <p:nvPr/>
            </p:nvSpPr>
            <p:spPr>
              <a:xfrm>
                <a:off x="813572" y="1263896"/>
                <a:ext cx="360040" cy="489207"/>
              </a:xfrm>
              <a:prstGeom prst="flowChartOffpageConnector">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6" name="TextBox 25"/>
              <p:cNvSpPr txBox="1"/>
              <p:nvPr/>
            </p:nvSpPr>
            <p:spPr>
              <a:xfrm>
                <a:off x="850764" y="1270284"/>
                <a:ext cx="37382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3</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29" name="组合 28"/>
          <p:cNvGrpSpPr/>
          <p:nvPr/>
        </p:nvGrpSpPr>
        <p:grpSpPr>
          <a:xfrm>
            <a:off x="4716016" y="1263896"/>
            <a:ext cx="3744416" cy="936105"/>
            <a:chOff x="4716016" y="1263896"/>
            <a:chExt cx="3744416" cy="936105"/>
          </a:xfrm>
        </p:grpSpPr>
        <p:sp>
          <p:nvSpPr>
            <p:cNvPr id="30" name="矩形 29"/>
            <p:cNvSpPr/>
            <p:nvPr/>
          </p:nvSpPr>
          <p:spPr>
            <a:xfrm>
              <a:off x="4716016" y="1263897"/>
              <a:ext cx="3744416" cy="936104"/>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31" name="组合 30"/>
            <p:cNvGrpSpPr/>
            <p:nvPr/>
          </p:nvGrpSpPr>
          <p:grpSpPr>
            <a:xfrm>
              <a:off x="5148064" y="1385993"/>
              <a:ext cx="3096344" cy="694058"/>
              <a:chOff x="5132234" y="1203598"/>
              <a:chExt cx="3096344" cy="694058"/>
            </a:xfrm>
          </p:grpSpPr>
          <p:sp>
            <p:nvSpPr>
              <p:cNvPr id="35" name="TextBox 34"/>
              <p:cNvSpPr txBox="1"/>
              <p:nvPr/>
            </p:nvSpPr>
            <p:spPr>
              <a:xfrm>
                <a:off x="5132234" y="1471898"/>
                <a:ext cx="3096344" cy="425758"/>
              </a:xfrm>
              <a:prstGeom prst="rect">
                <a:avLst/>
              </a:prstGeom>
              <a:no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6" name="TextBox 35"/>
              <p:cNvSpPr txBox="1"/>
              <p:nvPr/>
            </p:nvSpPr>
            <p:spPr>
              <a:xfrm>
                <a:off x="5132234" y="1203598"/>
                <a:ext cx="14157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4768974" y="1263896"/>
              <a:ext cx="411012" cy="489207"/>
              <a:chOff x="813572" y="1263896"/>
              <a:chExt cx="411012" cy="489207"/>
            </a:xfrm>
          </p:grpSpPr>
          <p:sp>
            <p:nvSpPr>
              <p:cNvPr id="33" name="流程图: 离页连接符 32"/>
              <p:cNvSpPr/>
              <p:nvPr/>
            </p:nvSpPr>
            <p:spPr>
              <a:xfrm>
                <a:off x="813572" y="1263896"/>
                <a:ext cx="360040" cy="489207"/>
              </a:xfrm>
              <a:prstGeom prst="flowChartOffpageConnector">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4" name="TextBox 33"/>
              <p:cNvSpPr txBox="1"/>
              <p:nvPr/>
            </p:nvSpPr>
            <p:spPr>
              <a:xfrm>
                <a:off x="850764" y="1270284"/>
                <a:ext cx="37382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4</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37" name="组合 36"/>
          <p:cNvGrpSpPr/>
          <p:nvPr/>
        </p:nvGrpSpPr>
        <p:grpSpPr>
          <a:xfrm>
            <a:off x="4716016" y="2355726"/>
            <a:ext cx="3744416" cy="936104"/>
            <a:chOff x="4716016" y="2355726"/>
            <a:chExt cx="3744416" cy="936104"/>
          </a:xfrm>
        </p:grpSpPr>
        <p:sp>
          <p:nvSpPr>
            <p:cNvPr id="38" name="矩形 37"/>
            <p:cNvSpPr/>
            <p:nvPr/>
          </p:nvSpPr>
          <p:spPr>
            <a:xfrm>
              <a:off x="4716016" y="2355726"/>
              <a:ext cx="3744416" cy="936104"/>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39" name="组合 38"/>
            <p:cNvGrpSpPr/>
            <p:nvPr/>
          </p:nvGrpSpPr>
          <p:grpSpPr>
            <a:xfrm>
              <a:off x="5148064" y="2476749"/>
              <a:ext cx="3096344" cy="694058"/>
              <a:chOff x="5132234" y="2211976"/>
              <a:chExt cx="3096344" cy="694058"/>
            </a:xfrm>
          </p:grpSpPr>
          <p:sp>
            <p:nvSpPr>
              <p:cNvPr id="43" name="TextBox 42"/>
              <p:cNvSpPr txBox="1"/>
              <p:nvPr/>
            </p:nvSpPr>
            <p:spPr>
              <a:xfrm>
                <a:off x="5132234" y="2480276"/>
                <a:ext cx="3096344" cy="425758"/>
              </a:xfrm>
              <a:prstGeom prst="rect">
                <a:avLst/>
              </a:prstGeom>
              <a:no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4" name="TextBox 43"/>
              <p:cNvSpPr txBox="1"/>
              <p:nvPr/>
            </p:nvSpPr>
            <p:spPr>
              <a:xfrm>
                <a:off x="5132234" y="2211976"/>
                <a:ext cx="14157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768974" y="2355726"/>
              <a:ext cx="411012" cy="489207"/>
              <a:chOff x="813572" y="1263896"/>
              <a:chExt cx="411012" cy="489207"/>
            </a:xfrm>
          </p:grpSpPr>
          <p:sp>
            <p:nvSpPr>
              <p:cNvPr id="41" name="流程图: 离页连接符 40"/>
              <p:cNvSpPr/>
              <p:nvPr/>
            </p:nvSpPr>
            <p:spPr>
              <a:xfrm>
                <a:off x="813572" y="1263896"/>
                <a:ext cx="360040" cy="489207"/>
              </a:xfrm>
              <a:prstGeom prst="flowChartOffpageConnector">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2" name="TextBox 41"/>
              <p:cNvSpPr txBox="1"/>
              <p:nvPr/>
            </p:nvSpPr>
            <p:spPr>
              <a:xfrm>
                <a:off x="850764" y="1270284"/>
                <a:ext cx="37382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5</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45" name="组合 44"/>
          <p:cNvGrpSpPr/>
          <p:nvPr/>
        </p:nvGrpSpPr>
        <p:grpSpPr>
          <a:xfrm>
            <a:off x="4716016" y="3447555"/>
            <a:ext cx="3744416" cy="936104"/>
            <a:chOff x="4716016" y="3447555"/>
            <a:chExt cx="3744416" cy="936104"/>
          </a:xfrm>
          <a:solidFill>
            <a:srgbClr val="92D050"/>
          </a:solidFill>
        </p:grpSpPr>
        <p:sp>
          <p:nvSpPr>
            <p:cNvPr id="46" name="矩形 45"/>
            <p:cNvSpPr/>
            <p:nvPr/>
          </p:nvSpPr>
          <p:spPr>
            <a:xfrm>
              <a:off x="4716016" y="3447555"/>
              <a:ext cx="3744416" cy="936104"/>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47" name="组合 46"/>
            <p:cNvGrpSpPr/>
            <p:nvPr/>
          </p:nvGrpSpPr>
          <p:grpSpPr>
            <a:xfrm>
              <a:off x="5148064" y="3568578"/>
              <a:ext cx="3096344" cy="694058"/>
              <a:chOff x="5132234" y="3267764"/>
              <a:chExt cx="3096344" cy="694058"/>
            </a:xfrm>
            <a:grpFill/>
          </p:grpSpPr>
          <p:sp>
            <p:nvSpPr>
              <p:cNvPr id="51" name="TextBox 50"/>
              <p:cNvSpPr txBox="1"/>
              <p:nvPr/>
            </p:nvSpPr>
            <p:spPr>
              <a:xfrm>
                <a:off x="5132234" y="3536064"/>
                <a:ext cx="3096344" cy="425758"/>
              </a:xfrm>
              <a:prstGeom prst="rect">
                <a:avLst/>
              </a:prstGeom>
              <a:grp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2" name="TextBox 51"/>
              <p:cNvSpPr txBox="1"/>
              <p:nvPr/>
            </p:nvSpPr>
            <p:spPr>
              <a:xfrm>
                <a:off x="5132234" y="3267764"/>
                <a:ext cx="1415772" cy="276999"/>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4768974" y="3447555"/>
              <a:ext cx="411012" cy="489207"/>
              <a:chOff x="813572" y="1263896"/>
              <a:chExt cx="411012" cy="489207"/>
            </a:xfrm>
            <a:grpFill/>
          </p:grpSpPr>
          <p:sp>
            <p:nvSpPr>
              <p:cNvPr id="49" name="流程图: 离页连接符 48"/>
              <p:cNvSpPr/>
              <p:nvPr/>
            </p:nvSpPr>
            <p:spPr>
              <a:xfrm>
                <a:off x="813572" y="1263896"/>
                <a:ext cx="360040" cy="489207"/>
              </a:xfrm>
              <a:prstGeom prst="flowChartOffpageConnector">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0" name="TextBox 49"/>
              <p:cNvSpPr txBox="1"/>
              <p:nvPr/>
            </p:nvSpPr>
            <p:spPr>
              <a:xfrm>
                <a:off x="850764" y="1270284"/>
                <a:ext cx="373820" cy="461665"/>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6</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53" name="组合 52"/>
          <p:cNvGrpSpPr/>
          <p:nvPr/>
        </p:nvGrpSpPr>
        <p:grpSpPr>
          <a:xfrm>
            <a:off x="810714" y="1351562"/>
            <a:ext cx="3744416" cy="936105"/>
            <a:chOff x="755576" y="1263896"/>
            <a:chExt cx="3744416" cy="936105"/>
          </a:xfrm>
          <a:solidFill>
            <a:srgbClr val="92D050"/>
          </a:solidFill>
        </p:grpSpPr>
        <p:sp>
          <p:nvSpPr>
            <p:cNvPr id="54" name="矩形 53"/>
            <p:cNvSpPr/>
            <p:nvPr/>
          </p:nvSpPr>
          <p:spPr>
            <a:xfrm>
              <a:off x="755576" y="1263897"/>
              <a:ext cx="3744416" cy="936104"/>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55" name="组合 54"/>
            <p:cNvGrpSpPr/>
            <p:nvPr/>
          </p:nvGrpSpPr>
          <p:grpSpPr>
            <a:xfrm>
              <a:off x="1173612" y="1385993"/>
              <a:ext cx="3096344" cy="694058"/>
              <a:chOff x="1389636" y="1203598"/>
              <a:chExt cx="3096344" cy="694058"/>
            </a:xfrm>
            <a:grpFill/>
          </p:grpSpPr>
          <p:sp>
            <p:nvSpPr>
              <p:cNvPr id="59" name="TextBox 58"/>
              <p:cNvSpPr txBox="1"/>
              <p:nvPr/>
            </p:nvSpPr>
            <p:spPr>
              <a:xfrm>
                <a:off x="1389636" y="1471898"/>
                <a:ext cx="3096344" cy="425758"/>
              </a:xfrm>
              <a:prstGeom prst="rect">
                <a:avLst/>
              </a:prstGeom>
              <a:grp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0" name="TextBox 59"/>
              <p:cNvSpPr txBox="1"/>
              <p:nvPr/>
            </p:nvSpPr>
            <p:spPr>
              <a:xfrm>
                <a:off x="1389636" y="1203598"/>
                <a:ext cx="1415772" cy="276999"/>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813572" y="1263896"/>
              <a:ext cx="411012" cy="489207"/>
              <a:chOff x="813572" y="1263896"/>
              <a:chExt cx="411012" cy="489207"/>
            </a:xfrm>
            <a:grpFill/>
          </p:grpSpPr>
          <p:sp>
            <p:nvSpPr>
              <p:cNvPr id="57" name="流程图: 离页连接符 56"/>
              <p:cNvSpPr/>
              <p:nvPr/>
            </p:nvSpPr>
            <p:spPr>
              <a:xfrm>
                <a:off x="813572" y="1263896"/>
                <a:ext cx="360040" cy="489207"/>
              </a:xfrm>
              <a:prstGeom prst="flowChartOffpageConnector">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8" name="TextBox 57"/>
              <p:cNvSpPr txBox="1"/>
              <p:nvPr/>
            </p:nvSpPr>
            <p:spPr>
              <a:xfrm>
                <a:off x="850764" y="1270284"/>
                <a:ext cx="373820" cy="461665"/>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1</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61" name="组合 60"/>
          <p:cNvGrpSpPr/>
          <p:nvPr/>
        </p:nvGrpSpPr>
        <p:grpSpPr>
          <a:xfrm>
            <a:off x="810714" y="2443392"/>
            <a:ext cx="3744416" cy="936104"/>
            <a:chOff x="755576" y="2355726"/>
            <a:chExt cx="3744416" cy="936104"/>
          </a:xfrm>
          <a:solidFill>
            <a:srgbClr val="92D050"/>
          </a:solidFill>
        </p:grpSpPr>
        <p:sp>
          <p:nvSpPr>
            <p:cNvPr id="62" name="矩形 61"/>
            <p:cNvSpPr/>
            <p:nvPr/>
          </p:nvSpPr>
          <p:spPr>
            <a:xfrm>
              <a:off x="755576" y="2355726"/>
              <a:ext cx="3744416" cy="936104"/>
            </a:xfrm>
            <a:prstGeom prst="rect">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63" name="组合 62"/>
            <p:cNvGrpSpPr/>
            <p:nvPr/>
          </p:nvGrpSpPr>
          <p:grpSpPr>
            <a:xfrm>
              <a:off x="1173612" y="2476749"/>
              <a:ext cx="3096344" cy="694058"/>
              <a:chOff x="1389636" y="2211976"/>
              <a:chExt cx="3096344" cy="694058"/>
            </a:xfrm>
            <a:grpFill/>
          </p:grpSpPr>
          <p:sp>
            <p:nvSpPr>
              <p:cNvPr id="67" name="TextBox 66"/>
              <p:cNvSpPr txBox="1"/>
              <p:nvPr/>
            </p:nvSpPr>
            <p:spPr>
              <a:xfrm>
                <a:off x="1389636" y="2480276"/>
                <a:ext cx="3096344" cy="425758"/>
              </a:xfrm>
              <a:prstGeom prst="rect">
                <a:avLst/>
              </a:prstGeom>
              <a:grp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8" name="TextBox 67"/>
              <p:cNvSpPr txBox="1"/>
              <p:nvPr/>
            </p:nvSpPr>
            <p:spPr>
              <a:xfrm>
                <a:off x="1389636" y="2211976"/>
                <a:ext cx="1415772" cy="276999"/>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813572" y="2355726"/>
              <a:ext cx="411012" cy="489207"/>
              <a:chOff x="813572" y="1263896"/>
              <a:chExt cx="411012" cy="489207"/>
            </a:xfrm>
            <a:grpFill/>
          </p:grpSpPr>
          <p:sp>
            <p:nvSpPr>
              <p:cNvPr id="65" name="流程图: 离页连接符 64"/>
              <p:cNvSpPr/>
              <p:nvPr/>
            </p:nvSpPr>
            <p:spPr>
              <a:xfrm>
                <a:off x="813572" y="1263896"/>
                <a:ext cx="360040" cy="489207"/>
              </a:xfrm>
              <a:prstGeom prst="flowChartOffpageConnector">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6" name="TextBox 65"/>
              <p:cNvSpPr txBox="1"/>
              <p:nvPr/>
            </p:nvSpPr>
            <p:spPr>
              <a:xfrm>
                <a:off x="850764" y="1270284"/>
                <a:ext cx="373820" cy="461665"/>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2</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69" name="组合 68"/>
          <p:cNvGrpSpPr/>
          <p:nvPr/>
        </p:nvGrpSpPr>
        <p:grpSpPr>
          <a:xfrm>
            <a:off x="810714" y="3535221"/>
            <a:ext cx="3744416" cy="936104"/>
            <a:chOff x="755576" y="3447555"/>
            <a:chExt cx="3744416" cy="936104"/>
          </a:xfrm>
          <a:solidFill>
            <a:srgbClr val="92D050"/>
          </a:solidFill>
        </p:grpSpPr>
        <p:sp>
          <p:nvSpPr>
            <p:cNvPr id="70" name="矩形 69"/>
            <p:cNvSpPr/>
            <p:nvPr/>
          </p:nvSpPr>
          <p:spPr>
            <a:xfrm>
              <a:off x="755576" y="3447555"/>
              <a:ext cx="3744416" cy="936104"/>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71" name="组合 70"/>
            <p:cNvGrpSpPr/>
            <p:nvPr/>
          </p:nvGrpSpPr>
          <p:grpSpPr>
            <a:xfrm>
              <a:off x="1173612" y="3568578"/>
              <a:ext cx="3096344" cy="694058"/>
              <a:chOff x="1389636" y="3267764"/>
              <a:chExt cx="3096344" cy="694058"/>
            </a:xfrm>
            <a:grpFill/>
          </p:grpSpPr>
          <p:sp>
            <p:nvSpPr>
              <p:cNvPr id="75" name="TextBox 74"/>
              <p:cNvSpPr txBox="1"/>
              <p:nvPr/>
            </p:nvSpPr>
            <p:spPr>
              <a:xfrm>
                <a:off x="1389636" y="3536064"/>
                <a:ext cx="3096344" cy="425758"/>
              </a:xfrm>
              <a:prstGeom prst="rect">
                <a:avLst/>
              </a:prstGeom>
              <a:grp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6" name="TextBox 75"/>
              <p:cNvSpPr txBox="1"/>
              <p:nvPr/>
            </p:nvSpPr>
            <p:spPr>
              <a:xfrm>
                <a:off x="1389636" y="3267764"/>
                <a:ext cx="1415772" cy="276999"/>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813572" y="3447555"/>
              <a:ext cx="411012" cy="489207"/>
              <a:chOff x="813572" y="1263896"/>
              <a:chExt cx="411012" cy="489207"/>
            </a:xfrm>
            <a:grpFill/>
          </p:grpSpPr>
          <p:sp>
            <p:nvSpPr>
              <p:cNvPr id="73" name="流程图: 离页连接符 72"/>
              <p:cNvSpPr/>
              <p:nvPr/>
            </p:nvSpPr>
            <p:spPr>
              <a:xfrm>
                <a:off x="813572" y="1263896"/>
                <a:ext cx="360040" cy="489207"/>
              </a:xfrm>
              <a:prstGeom prst="flowChartOffpageConnector">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4" name="TextBox 73"/>
              <p:cNvSpPr txBox="1"/>
              <p:nvPr/>
            </p:nvSpPr>
            <p:spPr>
              <a:xfrm>
                <a:off x="850764" y="1270284"/>
                <a:ext cx="373820" cy="461665"/>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3</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77" name="组合 76"/>
          <p:cNvGrpSpPr/>
          <p:nvPr/>
        </p:nvGrpSpPr>
        <p:grpSpPr>
          <a:xfrm>
            <a:off x="4771154" y="1351562"/>
            <a:ext cx="3744416" cy="936105"/>
            <a:chOff x="4716016" y="1263896"/>
            <a:chExt cx="3744416" cy="936105"/>
          </a:xfrm>
          <a:solidFill>
            <a:srgbClr val="92D050"/>
          </a:solidFill>
        </p:grpSpPr>
        <p:sp>
          <p:nvSpPr>
            <p:cNvPr id="78" name="矩形 77"/>
            <p:cNvSpPr/>
            <p:nvPr/>
          </p:nvSpPr>
          <p:spPr>
            <a:xfrm>
              <a:off x="4716016" y="1263897"/>
              <a:ext cx="3744416" cy="936104"/>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79" name="组合 78"/>
            <p:cNvGrpSpPr/>
            <p:nvPr/>
          </p:nvGrpSpPr>
          <p:grpSpPr>
            <a:xfrm>
              <a:off x="5148064" y="1385993"/>
              <a:ext cx="3096344" cy="694058"/>
              <a:chOff x="5132234" y="1203598"/>
              <a:chExt cx="3096344" cy="694058"/>
            </a:xfrm>
            <a:grpFill/>
          </p:grpSpPr>
          <p:sp>
            <p:nvSpPr>
              <p:cNvPr id="83" name="TextBox 82"/>
              <p:cNvSpPr txBox="1"/>
              <p:nvPr/>
            </p:nvSpPr>
            <p:spPr>
              <a:xfrm>
                <a:off x="5132234" y="1471898"/>
                <a:ext cx="3096344" cy="425758"/>
              </a:xfrm>
              <a:prstGeom prst="rect">
                <a:avLst/>
              </a:prstGeom>
              <a:grp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84" name="TextBox 83"/>
              <p:cNvSpPr txBox="1"/>
              <p:nvPr/>
            </p:nvSpPr>
            <p:spPr>
              <a:xfrm>
                <a:off x="5132234" y="1203598"/>
                <a:ext cx="1415772" cy="276999"/>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4768974" y="1263896"/>
              <a:ext cx="411012" cy="489207"/>
              <a:chOff x="813572" y="1263896"/>
              <a:chExt cx="411012" cy="489207"/>
            </a:xfrm>
            <a:grpFill/>
          </p:grpSpPr>
          <p:sp>
            <p:nvSpPr>
              <p:cNvPr id="81" name="流程图: 离页连接符 80"/>
              <p:cNvSpPr/>
              <p:nvPr/>
            </p:nvSpPr>
            <p:spPr>
              <a:xfrm>
                <a:off x="813572" y="1263896"/>
                <a:ext cx="360040" cy="489207"/>
              </a:xfrm>
              <a:prstGeom prst="flowChartOffpageConnector">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82" name="TextBox 81"/>
              <p:cNvSpPr txBox="1"/>
              <p:nvPr/>
            </p:nvSpPr>
            <p:spPr>
              <a:xfrm>
                <a:off x="850764" y="1270284"/>
                <a:ext cx="373820" cy="461665"/>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4</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85" name="组合 84"/>
          <p:cNvGrpSpPr/>
          <p:nvPr/>
        </p:nvGrpSpPr>
        <p:grpSpPr>
          <a:xfrm>
            <a:off x="4771154" y="2443392"/>
            <a:ext cx="3744416" cy="936104"/>
            <a:chOff x="4716016" y="2355726"/>
            <a:chExt cx="3744416" cy="936104"/>
          </a:xfrm>
          <a:solidFill>
            <a:srgbClr val="92D050"/>
          </a:solidFill>
        </p:grpSpPr>
        <p:sp>
          <p:nvSpPr>
            <p:cNvPr id="86" name="矩形 85"/>
            <p:cNvSpPr/>
            <p:nvPr/>
          </p:nvSpPr>
          <p:spPr>
            <a:xfrm>
              <a:off x="4716016" y="2355726"/>
              <a:ext cx="3744416" cy="936104"/>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87" name="组合 86"/>
            <p:cNvGrpSpPr/>
            <p:nvPr/>
          </p:nvGrpSpPr>
          <p:grpSpPr>
            <a:xfrm>
              <a:off x="5148064" y="2476749"/>
              <a:ext cx="3096344" cy="694058"/>
              <a:chOff x="5132234" y="2211976"/>
              <a:chExt cx="3096344" cy="694058"/>
            </a:xfrm>
            <a:grpFill/>
          </p:grpSpPr>
          <p:sp>
            <p:nvSpPr>
              <p:cNvPr id="91" name="TextBox 90"/>
              <p:cNvSpPr txBox="1"/>
              <p:nvPr/>
            </p:nvSpPr>
            <p:spPr>
              <a:xfrm>
                <a:off x="5132234" y="2480276"/>
                <a:ext cx="3096344" cy="425758"/>
              </a:xfrm>
              <a:prstGeom prst="rect">
                <a:avLst/>
              </a:prstGeom>
              <a:grp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92" name="TextBox 91"/>
              <p:cNvSpPr txBox="1"/>
              <p:nvPr/>
            </p:nvSpPr>
            <p:spPr>
              <a:xfrm>
                <a:off x="5132234" y="2211976"/>
                <a:ext cx="1415772" cy="276999"/>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88" name="组合 87"/>
            <p:cNvGrpSpPr/>
            <p:nvPr/>
          </p:nvGrpSpPr>
          <p:grpSpPr>
            <a:xfrm>
              <a:off x="4768974" y="2355726"/>
              <a:ext cx="411012" cy="489207"/>
              <a:chOff x="813572" y="1263896"/>
              <a:chExt cx="411012" cy="489207"/>
            </a:xfrm>
            <a:grpFill/>
          </p:grpSpPr>
          <p:sp>
            <p:nvSpPr>
              <p:cNvPr id="89" name="流程图: 离页连接符 88"/>
              <p:cNvSpPr/>
              <p:nvPr/>
            </p:nvSpPr>
            <p:spPr>
              <a:xfrm>
                <a:off x="813572" y="1263896"/>
                <a:ext cx="360040" cy="489207"/>
              </a:xfrm>
              <a:prstGeom prst="flowChartOffpageConnector">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90" name="TextBox 89"/>
              <p:cNvSpPr txBox="1"/>
              <p:nvPr/>
            </p:nvSpPr>
            <p:spPr>
              <a:xfrm>
                <a:off x="850764" y="1270284"/>
                <a:ext cx="373820" cy="461665"/>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5</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1+#ppt_w/2"/>
                                          </p:val>
                                        </p:tav>
                                        <p:tav tm="100000">
                                          <p:val>
                                            <p:strVal val="#ppt_x"/>
                                          </p:val>
                                        </p:tav>
                                      </p:tavLst>
                                    </p:anim>
                                    <p:anim calcmode="lin" valueType="num">
                                      <p:cBhvr additive="base">
                                        <p:cTn id="28" dur="500" fill="hold"/>
                                        <p:tgtEl>
                                          <p:spTgt spid="3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1+#ppt_w/2"/>
                                          </p:val>
                                        </p:tav>
                                        <p:tav tm="100000">
                                          <p:val>
                                            <p:strVal val="#ppt_x"/>
                                          </p:val>
                                        </p:tav>
                                      </p:tavLst>
                                    </p:anim>
                                    <p:anim calcmode="lin" valueType="num">
                                      <p:cBhvr additive="base">
                                        <p:cTn id="33" dur="500" fill="hold"/>
                                        <p:tgtEl>
                                          <p:spTgt spid="4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0-#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additive="base">
                                        <p:cTn id="42" dur="500" fill="hold"/>
                                        <p:tgtEl>
                                          <p:spTgt spid="61"/>
                                        </p:tgtEl>
                                        <p:attrNameLst>
                                          <p:attrName>ppt_x</p:attrName>
                                        </p:attrNameLst>
                                      </p:cBhvr>
                                      <p:tavLst>
                                        <p:tav tm="0">
                                          <p:val>
                                            <p:strVal val="0-#ppt_w/2"/>
                                          </p:val>
                                        </p:tav>
                                        <p:tav tm="100000">
                                          <p:val>
                                            <p:strVal val="#ppt_x"/>
                                          </p:val>
                                        </p:tav>
                                      </p:tavLst>
                                    </p:anim>
                                    <p:anim calcmode="lin" valueType="num">
                                      <p:cBhvr additive="base">
                                        <p:cTn id="43" dur="500" fill="hold"/>
                                        <p:tgtEl>
                                          <p:spTgt spid="61"/>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500" fill="hold"/>
                                        <p:tgtEl>
                                          <p:spTgt spid="69"/>
                                        </p:tgtEl>
                                        <p:attrNameLst>
                                          <p:attrName>ppt_x</p:attrName>
                                        </p:attrNameLst>
                                      </p:cBhvr>
                                      <p:tavLst>
                                        <p:tav tm="0">
                                          <p:val>
                                            <p:strVal val="0-#ppt_w/2"/>
                                          </p:val>
                                        </p:tav>
                                        <p:tav tm="100000">
                                          <p:val>
                                            <p:strVal val="#ppt_x"/>
                                          </p:val>
                                        </p:tav>
                                      </p:tavLst>
                                    </p:anim>
                                    <p:anim calcmode="lin" valueType="num">
                                      <p:cBhvr additive="base">
                                        <p:cTn id="48" dur="500" fill="hold"/>
                                        <p:tgtEl>
                                          <p:spTgt spid="69"/>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additive="base">
                                        <p:cTn id="52" dur="500" fill="hold"/>
                                        <p:tgtEl>
                                          <p:spTgt spid="77"/>
                                        </p:tgtEl>
                                        <p:attrNameLst>
                                          <p:attrName>ppt_x</p:attrName>
                                        </p:attrNameLst>
                                      </p:cBhvr>
                                      <p:tavLst>
                                        <p:tav tm="0">
                                          <p:val>
                                            <p:strVal val="1+#ppt_w/2"/>
                                          </p:val>
                                        </p:tav>
                                        <p:tav tm="100000">
                                          <p:val>
                                            <p:strVal val="#ppt_x"/>
                                          </p:val>
                                        </p:tav>
                                      </p:tavLst>
                                    </p:anim>
                                    <p:anim calcmode="lin" valueType="num">
                                      <p:cBhvr additive="base">
                                        <p:cTn id="53" dur="500" fill="hold"/>
                                        <p:tgtEl>
                                          <p:spTgt spid="77"/>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85"/>
                                        </p:tgtEl>
                                        <p:attrNameLst>
                                          <p:attrName>style.visibility</p:attrName>
                                        </p:attrNameLst>
                                      </p:cBhvr>
                                      <p:to>
                                        <p:strVal val="visible"/>
                                      </p:to>
                                    </p:set>
                                    <p:anim calcmode="lin" valueType="num">
                                      <p:cBhvr additive="base">
                                        <p:cTn id="57" dur="500" fill="hold"/>
                                        <p:tgtEl>
                                          <p:spTgt spid="85"/>
                                        </p:tgtEl>
                                        <p:attrNameLst>
                                          <p:attrName>ppt_x</p:attrName>
                                        </p:attrNameLst>
                                      </p:cBhvr>
                                      <p:tavLst>
                                        <p:tav tm="0">
                                          <p:val>
                                            <p:strVal val="1+#ppt_w/2"/>
                                          </p:val>
                                        </p:tav>
                                        <p:tav tm="100000">
                                          <p:val>
                                            <p:strVal val="#ppt_x"/>
                                          </p:val>
                                        </p:tav>
                                      </p:tavLst>
                                    </p:anim>
                                    <p:anim calcmode="lin" valueType="num">
                                      <p:cBhvr additive="base">
                                        <p:cTn id="58"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814331" y="1339542"/>
            <a:ext cx="863600" cy="863600"/>
            <a:chOff x="2136775" y="1708150"/>
            <a:chExt cx="1176338" cy="1176338"/>
          </a:xfrm>
        </p:grpSpPr>
        <p:sp>
          <p:nvSpPr>
            <p:cNvPr id="6" name="Freeform 8"/>
            <p:cNvSpPr/>
            <p:nvPr/>
          </p:nvSpPr>
          <p:spPr bwMode="auto">
            <a:xfrm>
              <a:off x="2136775" y="1708150"/>
              <a:ext cx="1176338" cy="1176338"/>
            </a:xfrm>
            <a:custGeom>
              <a:avLst/>
              <a:gdLst>
                <a:gd name="T0" fmla="*/ 1481 w 1482"/>
                <a:gd name="T1" fmla="*/ 780 h 1482"/>
                <a:gd name="T2" fmla="*/ 1467 w 1482"/>
                <a:gd name="T3" fmla="*/ 890 h 1482"/>
                <a:gd name="T4" fmla="*/ 1436 w 1482"/>
                <a:gd name="T5" fmla="*/ 997 h 1482"/>
                <a:gd name="T6" fmla="*/ 1392 w 1482"/>
                <a:gd name="T7" fmla="*/ 1094 h 1482"/>
                <a:gd name="T8" fmla="*/ 1334 w 1482"/>
                <a:gd name="T9" fmla="*/ 1185 h 1482"/>
                <a:gd name="T10" fmla="*/ 1265 w 1482"/>
                <a:gd name="T11" fmla="*/ 1265 h 1482"/>
                <a:gd name="T12" fmla="*/ 1184 w 1482"/>
                <a:gd name="T13" fmla="*/ 1335 h 1482"/>
                <a:gd name="T14" fmla="*/ 1094 w 1482"/>
                <a:gd name="T15" fmla="*/ 1393 h 1482"/>
                <a:gd name="T16" fmla="*/ 995 w 1482"/>
                <a:gd name="T17" fmla="*/ 1437 h 1482"/>
                <a:gd name="T18" fmla="*/ 890 w 1482"/>
                <a:gd name="T19" fmla="*/ 1467 h 1482"/>
                <a:gd name="T20" fmla="*/ 778 w 1482"/>
                <a:gd name="T21" fmla="*/ 1481 h 1482"/>
                <a:gd name="T22" fmla="*/ 702 w 1482"/>
                <a:gd name="T23" fmla="*/ 1481 h 1482"/>
                <a:gd name="T24" fmla="*/ 592 w 1482"/>
                <a:gd name="T25" fmla="*/ 1467 h 1482"/>
                <a:gd name="T26" fmla="*/ 486 w 1482"/>
                <a:gd name="T27" fmla="*/ 1437 h 1482"/>
                <a:gd name="T28" fmla="*/ 388 w 1482"/>
                <a:gd name="T29" fmla="*/ 1393 h 1482"/>
                <a:gd name="T30" fmla="*/ 297 w 1482"/>
                <a:gd name="T31" fmla="*/ 1335 h 1482"/>
                <a:gd name="T32" fmla="*/ 217 w 1482"/>
                <a:gd name="T33" fmla="*/ 1265 h 1482"/>
                <a:gd name="T34" fmla="*/ 147 w 1482"/>
                <a:gd name="T35" fmla="*/ 1185 h 1482"/>
                <a:gd name="T36" fmla="*/ 89 w 1482"/>
                <a:gd name="T37" fmla="*/ 1094 h 1482"/>
                <a:gd name="T38" fmla="*/ 45 w 1482"/>
                <a:gd name="T39" fmla="*/ 997 h 1482"/>
                <a:gd name="T40" fmla="*/ 15 w 1482"/>
                <a:gd name="T41" fmla="*/ 890 h 1482"/>
                <a:gd name="T42" fmla="*/ 1 w 1482"/>
                <a:gd name="T43" fmla="*/ 780 h 1482"/>
                <a:gd name="T44" fmla="*/ 1 w 1482"/>
                <a:gd name="T45" fmla="*/ 704 h 1482"/>
                <a:gd name="T46" fmla="*/ 15 w 1482"/>
                <a:gd name="T47" fmla="*/ 592 h 1482"/>
                <a:gd name="T48" fmla="*/ 45 w 1482"/>
                <a:gd name="T49" fmla="*/ 486 h 1482"/>
                <a:gd name="T50" fmla="*/ 89 w 1482"/>
                <a:gd name="T51" fmla="*/ 389 h 1482"/>
                <a:gd name="T52" fmla="*/ 147 w 1482"/>
                <a:gd name="T53" fmla="*/ 299 h 1482"/>
                <a:gd name="T54" fmla="*/ 217 w 1482"/>
                <a:gd name="T55" fmla="*/ 217 h 1482"/>
                <a:gd name="T56" fmla="*/ 297 w 1482"/>
                <a:gd name="T57" fmla="*/ 148 h 1482"/>
                <a:gd name="T58" fmla="*/ 388 w 1482"/>
                <a:gd name="T59" fmla="*/ 90 h 1482"/>
                <a:gd name="T60" fmla="*/ 486 w 1482"/>
                <a:gd name="T61" fmla="*/ 46 h 1482"/>
                <a:gd name="T62" fmla="*/ 592 w 1482"/>
                <a:gd name="T63" fmla="*/ 15 h 1482"/>
                <a:gd name="T64" fmla="*/ 702 w 1482"/>
                <a:gd name="T65" fmla="*/ 1 h 1482"/>
                <a:gd name="T66" fmla="*/ 778 w 1482"/>
                <a:gd name="T67" fmla="*/ 1 h 1482"/>
                <a:gd name="T68" fmla="*/ 890 w 1482"/>
                <a:gd name="T69" fmla="*/ 15 h 1482"/>
                <a:gd name="T70" fmla="*/ 995 w 1482"/>
                <a:gd name="T71" fmla="*/ 46 h 1482"/>
                <a:gd name="T72" fmla="*/ 1094 w 1482"/>
                <a:gd name="T73" fmla="*/ 90 h 1482"/>
                <a:gd name="T74" fmla="*/ 1184 w 1482"/>
                <a:gd name="T75" fmla="*/ 148 h 1482"/>
                <a:gd name="T76" fmla="*/ 1265 w 1482"/>
                <a:gd name="T77" fmla="*/ 217 h 1482"/>
                <a:gd name="T78" fmla="*/ 1334 w 1482"/>
                <a:gd name="T79" fmla="*/ 299 h 1482"/>
                <a:gd name="T80" fmla="*/ 1392 w 1482"/>
                <a:gd name="T81" fmla="*/ 389 h 1482"/>
                <a:gd name="T82" fmla="*/ 1436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7" y="818"/>
                  </a:lnTo>
                  <a:lnTo>
                    <a:pt x="1473" y="854"/>
                  </a:lnTo>
                  <a:lnTo>
                    <a:pt x="1467" y="890"/>
                  </a:lnTo>
                  <a:lnTo>
                    <a:pt x="1458" y="926"/>
                  </a:lnTo>
                  <a:lnTo>
                    <a:pt x="1448" y="962"/>
                  </a:lnTo>
                  <a:lnTo>
                    <a:pt x="1436" y="997"/>
                  </a:lnTo>
                  <a:lnTo>
                    <a:pt x="1423" y="1029"/>
                  </a:lnTo>
                  <a:lnTo>
                    <a:pt x="1408" y="1063"/>
                  </a:lnTo>
                  <a:lnTo>
                    <a:pt x="1392" y="1094"/>
                  </a:lnTo>
                  <a:lnTo>
                    <a:pt x="1374" y="1126"/>
                  </a:lnTo>
                  <a:lnTo>
                    <a:pt x="1355" y="1155"/>
                  </a:lnTo>
                  <a:lnTo>
                    <a:pt x="1334" y="1185"/>
                  </a:lnTo>
                  <a:lnTo>
                    <a:pt x="1312" y="1213"/>
                  </a:lnTo>
                  <a:lnTo>
                    <a:pt x="1289" y="1240"/>
                  </a:lnTo>
                  <a:lnTo>
                    <a:pt x="1265" y="1265"/>
                  </a:lnTo>
                  <a:lnTo>
                    <a:pt x="1239" y="1290"/>
                  </a:lnTo>
                  <a:lnTo>
                    <a:pt x="1211" y="1313"/>
                  </a:lnTo>
                  <a:lnTo>
                    <a:pt x="1184" y="1335"/>
                  </a:lnTo>
                  <a:lnTo>
                    <a:pt x="1155" y="1356"/>
                  </a:lnTo>
                  <a:lnTo>
                    <a:pt x="1125" y="1375"/>
                  </a:lnTo>
                  <a:lnTo>
                    <a:pt x="1094" y="1393"/>
                  </a:lnTo>
                  <a:lnTo>
                    <a:pt x="1062" y="1409"/>
                  </a:lnTo>
                  <a:lnTo>
                    <a:pt x="1029" y="1424"/>
                  </a:lnTo>
                  <a:lnTo>
                    <a:pt x="995" y="1437"/>
                  </a:lnTo>
                  <a:lnTo>
                    <a:pt x="961" y="1449"/>
                  </a:lnTo>
                  <a:lnTo>
                    <a:pt x="926" y="1459"/>
                  </a:lnTo>
                  <a:lnTo>
                    <a:pt x="890" y="1467"/>
                  </a:lnTo>
                  <a:lnTo>
                    <a:pt x="853" y="1473"/>
                  </a:lnTo>
                  <a:lnTo>
                    <a:pt x="816" y="1479"/>
                  </a:lnTo>
                  <a:lnTo>
                    <a:pt x="778" y="1481"/>
                  </a:lnTo>
                  <a:lnTo>
                    <a:pt x="740" y="1482"/>
                  </a:lnTo>
                  <a:lnTo>
                    <a:pt x="740" y="1482"/>
                  </a:lnTo>
                  <a:lnTo>
                    <a:pt x="702" y="1481"/>
                  </a:lnTo>
                  <a:lnTo>
                    <a:pt x="664" y="1479"/>
                  </a:lnTo>
                  <a:lnTo>
                    <a:pt x="627" y="1473"/>
                  </a:lnTo>
                  <a:lnTo>
                    <a:pt x="592" y="1467"/>
                  </a:lnTo>
                  <a:lnTo>
                    <a:pt x="556" y="1459"/>
                  </a:lnTo>
                  <a:lnTo>
                    <a:pt x="520" y="1449"/>
                  </a:lnTo>
                  <a:lnTo>
                    <a:pt x="486" y="1437"/>
                  </a:lnTo>
                  <a:lnTo>
                    <a:pt x="453" y="1424"/>
                  </a:lnTo>
                  <a:lnTo>
                    <a:pt x="419" y="1409"/>
                  </a:lnTo>
                  <a:lnTo>
                    <a:pt x="388" y="1393"/>
                  </a:lnTo>
                  <a:lnTo>
                    <a:pt x="356" y="1375"/>
                  </a:lnTo>
                  <a:lnTo>
                    <a:pt x="327" y="1356"/>
                  </a:lnTo>
                  <a:lnTo>
                    <a:pt x="297" y="1335"/>
                  </a:lnTo>
                  <a:lnTo>
                    <a:pt x="269" y="1313"/>
                  </a:lnTo>
                  <a:lnTo>
                    <a:pt x="242" y="1290"/>
                  </a:lnTo>
                  <a:lnTo>
                    <a:pt x="217" y="1265"/>
                  </a:lnTo>
                  <a:lnTo>
                    <a:pt x="192" y="1240"/>
                  </a:lnTo>
                  <a:lnTo>
                    <a:pt x="169" y="1213"/>
                  </a:lnTo>
                  <a:lnTo>
                    <a:pt x="147" y="1185"/>
                  </a:lnTo>
                  <a:lnTo>
                    <a:pt x="126" y="1155"/>
                  </a:lnTo>
                  <a:lnTo>
                    <a:pt x="107" y="1126"/>
                  </a:lnTo>
                  <a:lnTo>
                    <a:pt x="89" y="1094"/>
                  </a:lnTo>
                  <a:lnTo>
                    <a:pt x="73" y="1063"/>
                  </a:lnTo>
                  <a:lnTo>
                    <a:pt x="58" y="1029"/>
                  </a:lnTo>
                  <a:lnTo>
                    <a:pt x="45" y="997"/>
                  </a:lnTo>
                  <a:lnTo>
                    <a:pt x="33" y="962"/>
                  </a:lnTo>
                  <a:lnTo>
                    <a:pt x="23" y="926"/>
                  </a:lnTo>
                  <a:lnTo>
                    <a:pt x="15" y="890"/>
                  </a:lnTo>
                  <a:lnTo>
                    <a:pt x="9" y="854"/>
                  </a:lnTo>
                  <a:lnTo>
                    <a:pt x="3" y="818"/>
                  </a:lnTo>
                  <a:lnTo>
                    <a:pt x="1" y="780"/>
                  </a:lnTo>
                  <a:lnTo>
                    <a:pt x="0" y="742"/>
                  </a:lnTo>
                  <a:lnTo>
                    <a:pt x="0" y="742"/>
                  </a:lnTo>
                  <a:lnTo>
                    <a:pt x="1" y="704"/>
                  </a:lnTo>
                  <a:lnTo>
                    <a:pt x="3" y="666"/>
                  </a:lnTo>
                  <a:lnTo>
                    <a:pt x="9" y="629"/>
                  </a:lnTo>
                  <a:lnTo>
                    <a:pt x="15" y="592"/>
                  </a:lnTo>
                  <a:lnTo>
                    <a:pt x="23" y="556"/>
                  </a:lnTo>
                  <a:lnTo>
                    <a:pt x="33" y="521"/>
                  </a:lnTo>
                  <a:lnTo>
                    <a:pt x="45" y="486"/>
                  </a:lnTo>
                  <a:lnTo>
                    <a:pt x="58" y="453"/>
                  </a:lnTo>
                  <a:lnTo>
                    <a:pt x="73" y="420"/>
                  </a:lnTo>
                  <a:lnTo>
                    <a:pt x="89" y="389"/>
                  </a:lnTo>
                  <a:lnTo>
                    <a:pt x="107" y="357"/>
                  </a:lnTo>
                  <a:lnTo>
                    <a:pt x="126" y="327"/>
                  </a:lnTo>
                  <a:lnTo>
                    <a:pt x="147" y="299"/>
                  </a:lnTo>
                  <a:lnTo>
                    <a:pt x="169" y="270"/>
                  </a:lnTo>
                  <a:lnTo>
                    <a:pt x="192" y="243"/>
                  </a:lnTo>
                  <a:lnTo>
                    <a:pt x="217" y="217"/>
                  </a:lnTo>
                  <a:lnTo>
                    <a:pt x="242" y="193"/>
                  </a:lnTo>
                  <a:lnTo>
                    <a:pt x="269" y="169"/>
                  </a:lnTo>
                  <a:lnTo>
                    <a:pt x="297" y="148"/>
                  </a:lnTo>
                  <a:lnTo>
                    <a:pt x="327" y="127"/>
                  </a:lnTo>
                  <a:lnTo>
                    <a:pt x="356" y="107"/>
                  </a:lnTo>
                  <a:lnTo>
                    <a:pt x="388" y="90"/>
                  </a:lnTo>
                  <a:lnTo>
                    <a:pt x="419" y="74"/>
                  </a:lnTo>
                  <a:lnTo>
                    <a:pt x="453" y="59"/>
                  </a:lnTo>
                  <a:lnTo>
                    <a:pt x="486" y="46"/>
                  </a:lnTo>
                  <a:lnTo>
                    <a:pt x="520" y="34"/>
                  </a:lnTo>
                  <a:lnTo>
                    <a:pt x="556" y="24"/>
                  </a:lnTo>
                  <a:lnTo>
                    <a:pt x="592" y="15"/>
                  </a:lnTo>
                  <a:lnTo>
                    <a:pt x="627" y="9"/>
                  </a:lnTo>
                  <a:lnTo>
                    <a:pt x="664" y="4"/>
                  </a:lnTo>
                  <a:lnTo>
                    <a:pt x="702" y="1"/>
                  </a:lnTo>
                  <a:lnTo>
                    <a:pt x="740" y="0"/>
                  </a:lnTo>
                  <a:lnTo>
                    <a:pt x="740" y="0"/>
                  </a:lnTo>
                  <a:lnTo>
                    <a:pt x="778" y="1"/>
                  </a:lnTo>
                  <a:lnTo>
                    <a:pt x="816" y="4"/>
                  </a:lnTo>
                  <a:lnTo>
                    <a:pt x="853" y="9"/>
                  </a:lnTo>
                  <a:lnTo>
                    <a:pt x="890" y="15"/>
                  </a:lnTo>
                  <a:lnTo>
                    <a:pt x="926" y="24"/>
                  </a:lnTo>
                  <a:lnTo>
                    <a:pt x="961" y="34"/>
                  </a:lnTo>
                  <a:lnTo>
                    <a:pt x="995" y="46"/>
                  </a:lnTo>
                  <a:lnTo>
                    <a:pt x="1029" y="59"/>
                  </a:lnTo>
                  <a:lnTo>
                    <a:pt x="1062" y="74"/>
                  </a:lnTo>
                  <a:lnTo>
                    <a:pt x="1094" y="90"/>
                  </a:lnTo>
                  <a:lnTo>
                    <a:pt x="1125" y="107"/>
                  </a:lnTo>
                  <a:lnTo>
                    <a:pt x="1155" y="127"/>
                  </a:lnTo>
                  <a:lnTo>
                    <a:pt x="1184" y="148"/>
                  </a:lnTo>
                  <a:lnTo>
                    <a:pt x="1211" y="169"/>
                  </a:lnTo>
                  <a:lnTo>
                    <a:pt x="1239" y="193"/>
                  </a:lnTo>
                  <a:lnTo>
                    <a:pt x="1265" y="217"/>
                  </a:lnTo>
                  <a:lnTo>
                    <a:pt x="1289" y="243"/>
                  </a:lnTo>
                  <a:lnTo>
                    <a:pt x="1312" y="270"/>
                  </a:lnTo>
                  <a:lnTo>
                    <a:pt x="1334" y="299"/>
                  </a:lnTo>
                  <a:lnTo>
                    <a:pt x="1355" y="327"/>
                  </a:lnTo>
                  <a:lnTo>
                    <a:pt x="1374" y="357"/>
                  </a:lnTo>
                  <a:lnTo>
                    <a:pt x="1392" y="389"/>
                  </a:lnTo>
                  <a:lnTo>
                    <a:pt x="1408" y="420"/>
                  </a:lnTo>
                  <a:lnTo>
                    <a:pt x="1423" y="453"/>
                  </a:lnTo>
                  <a:lnTo>
                    <a:pt x="1436" y="486"/>
                  </a:lnTo>
                  <a:lnTo>
                    <a:pt x="1448" y="521"/>
                  </a:lnTo>
                  <a:lnTo>
                    <a:pt x="1458" y="556"/>
                  </a:lnTo>
                  <a:lnTo>
                    <a:pt x="1467" y="592"/>
                  </a:lnTo>
                  <a:lnTo>
                    <a:pt x="1473" y="629"/>
                  </a:lnTo>
                  <a:lnTo>
                    <a:pt x="1477" y="666"/>
                  </a:lnTo>
                  <a:lnTo>
                    <a:pt x="1481" y="704"/>
                  </a:lnTo>
                  <a:lnTo>
                    <a:pt x="1482" y="742"/>
                  </a:lnTo>
                  <a:lnTo>
                    <a:pt x="1482" y="742"/>
                  </a:lnTo>
                  <a:close/>
                </a:path>
              </a:pathLst>
            </a:custGeom>
            <a:solidFill>
              <a:srgbClr val="92D05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Freeform 9"/>
            <p:cNvSpPr>
              <a:spLocks noEditPoints="1"/>
            </p:cNvSpPr>
            <p:nvPr/>
          </p:nvSpPr>
          <p:spPr bwMode="auto">
            <a:xfrm>
              <a:off x="2332038" y="1985963"/>
              <a:ext cx="784225" cy="719138"/>
            </a:xfrm>
            <a:custGeom>
              <a:avLst/>
              <a:gdLst>
                <a:gd name="T0" fmla="*/ 388 w 988"/>
                <a:gd name="T1" fmla="*/ 819 h 905"/>
                <a:gd name="T2" fmla="*/ 432 w 988"/>
                <a:gd name="T3" fmla="*/ 697 h 905"/>
                <a:gd name="T4" fmla="*/ 412 w 988"/>
                <a:gd name="T5" fmla="*/ 664 h 905"/>
                <a:gd name="T6" fmla="*/ 391 w 988"/>
                <a:gd name="T7" fmla="*/ 639 h 905"/>
                <a:gd name="T8" fmla="*/ 393 w 988"/>
                <a:gd name="T9" fmla="*/ 620 h 905"/>
                <a:gd name="T10" fmla="*/ 418 w 988"/>
                <a:gd name="T11" fmla="*/ 599 h 905"/>
                <a:gd name="T12" fmla="*/ 393 w 988"/>
                <a:gd name="T13" fmla="*/ 546 h 905"/>
                <a:gd name="T14" fmla="*/ 277 w 988"/>
                <a:gd name="T15" fmla="*/ 476 h 905"/>
                <a:gd name="T16" fmla="*/ 138 w 988"/>
                <a:gd name="T17" fmla="*/ 371 h 905"/>
                <a:gd name="T18" fmla="*/ 92 w 988"/>
                <a:gd name="T19" fmla="*/ 317 h 905"/>
                <a:gd name="T20" fmla="*/ 44 w 988"/>
                <a:gd name="T21" fmla="*/ 234 h 905"/>
                <a:gd name="T22" fmla="*/ 13 w 988"/>
                <a:gd name="T23" fmla="*/ 132 h 905"/>
                <a:gd name="T24" fmla="*/ 0 w 988"/>
                <a:gd name="T25" fmla="*/ 0 h 905"/>
                <a:gd name="T26" fmla="*/ 256 w 988"/>
                <a:gd name="T27" fmla="*/ 23 h 905"/>
                <a:gd name="T28" fmla="*/ 740 w 988"/>
                <a:gd name="T29" fmla="*/ 57 h 905"/>
                <a:gd name="T30" fmla="*/ 987 w 988"/>
                <a:gd name="T31" fmla="*/ 33 h 905"/>
                <a:gd name="T32" fmla="*/ 971 w 988"/>
                <a:gd name="T33" fmla="*/ 154 h 905"/>
                <a:gd name="T34" fmla="*/ 936 w 988"/>
                <a:gd name="T35" fmla="*/ 251 h 905"/>
                <a:gd name="T36" fmla="*/ 886 w 988"/>
                <a:gd name="T37" fmla="*/ 331 h 905"/>
                <a:gd name="T38" fmla="*/ 825 w 988"/>
                <a:gd name="T39" fmla="*/ 395 h 905"/>
                <a:gd name="T40" fmla="*/ 653 w 988"/>
                <a:gd name="T41" fmla="*/ 512 h 905"/>
                <a:gd name="T42" fmla="*/ 576 w 988"/>
                <a:gd name="T43" fmla="*/ 574 h 905"/>
                <a:gd name="T44" fmla="*/ 580 w 988"/>
                <a:gd name="T45" fmla="*/ 601 h 905"/>
                <a:gd name="T46" fmla="*/ 601 w 988"/>
                <a:gd name="T47" fmla="*/ 625 h 905"/>
                <a:gd name="T48" fmla="*/ 599 w 988"/>
                <a:gd name="T49" fmla="*/ 646 h 905"/>
                <a:gd name="T50" fmla="*/ 574 w 988"/>
                <a:gd name="T51" fmla="*/ 666 h 905"/>
                <a:gd name="T52" fmla="*/ 565 w 988"/>
                <a:gd name="T53" fmla="*/ 725 h 905"/>
                <a:gd name="T54" fmla="*/ 619 w 988"/>
                <a:gd name="T55" fmla="*/ 838 h 905"/>
                <a:gd name="T56" fmla="*/ 298 w 988"/>
                <a:gd name="T57" fmla="*/ 855 h 905"/>
                <a:gd name="T58" fmla="*/ 737 w 988"/>
                <a:gd name="T59" fmla="*/ 203 h 905"/>
                <a:gd name="T60" fmla="*/ 707 w 988"/>
                <a:gd name="T61" fmla="*/ 350 h 905"/>
                <a:gd name="T62" fmla="*/ 669 w 988"/>
                <a:gd name="T63" fmla="*/ 443 h 905"/>
                <a:gd name="T64" fmla="*/ 779 w 988"/>
                <a:gd name="T65" fmla="*/ 367 h 905"/>
                <a:gd name="T66" fmla="*/ 855 w 988"/>
                <a:gd name="T67" fmla="*/ 288 h 905"/>
                <a:gd name="T68" fmla="*/ 906 w 988"/>
                <a:gd name="T69" fmla="*/ 192 h 905"/>
                <a:gd name="T70" fmla="*/ 929 w 988"/>
                <a:gd name="T71" fmla="*/ 105 h 905"/>
                <a:gd name="T72" fmla="*/ 761 w 988"/>
                <a:gd name="T73" fmla="*/ 152 h 905"/>
                <a:gd name="T74" fmla="*/ 316 w 988"/>
                <a:gd name="T75" fmla="*/ 428 h 905"/>
                <a:gd name="T76" fmla="*/ 279 w 988"/>
                <a:gd name="T77" fmla="*/ 331 h 905"/>
                <a:gd name="T78" fmla="*/ 258 w 988"/>
                <a:gd name="T79" fmla="*/ 221 h 905"/>
                <a:gd name="T80" fmla="*/ 228 w 988"/>
                <a:gd name="T81" fmla="*/ 152 h 905"/>
                <a:gd name="T82" fmla="*/ 58 w 988"/>
                <a:gd name="T83" fmla="*/ 85 h 905"/>
                <a:gd name="T84" fmla="*/ 77 w 988"/>
                <a:gd name="T85" fmla="*/ 177 h 905"/>
                <a:gd name="T86" fmla="*/ 118 w 988"/>
                <a:gd name="T87" fmla="*/ 263 h 905"/>
                <a:gd name="T88" fmla="*/ 191 w 988"/>
                <a:gd name="T89" fmla="*/ 350 h 905"/>
                <a:gd name="T90" fmla="*/ 326 w 988"/>
                <a:gd name="T91" fmla="*/ 446 h 905"/>
                <a:gd name="T92" fmla="*/ 307 w 988"/>
                <a:gd name="T93" fmla="*/ 170 h 905"/>
                <a:gd name="T94" fmla="*/ 320 w 988"/>
                <a:gd name="T95" fmla="*/ 266 h 905"/>
                <a:gd name="T96" fmla="*/ 358 w 988"/>
                <a:gd name="T97" fmla="*/ 380 h 905"/>
                <a:gd name="T98" fmla="*/ 398 w 988"/>
                <a:gd name="T99" fmla="*/ 448 h 905"/>
                <a:gd name="T100" fmla="*/ 416 w 988"/>
                <a:gd name="T101" fmla="*/ 453 h 905"/>
                <a:gd name="T102" fmla="*/ 429 w 988"/>
                <a:gd name="T103" fmla="*/ 444 h 905"/>
                <a:gd name="T104" fmla="*/ 430 w 988"/>
                <a:gd name="T105" fmla="*/ 425 h 905"/>
                <a:gd name="T106" fmla="*/ 394 w 988"/>
                <a:gd name="T107" fmla="*/ 362 h 905"/>
                <a:gd name="T108" fmla="*/ 360 w 988"/>
                <a:gd name="T109" fmla="*/ 257 h 905"/>
                <a:gd name="T110" fmla="*/ 348 w 988"/>
                <a:gd name="T111" fmla="*/ 166 h 905"/>
                <a:gd name="T112" fmla="*/ 343 w 988"/>
                <a:gd name="T113" fmla="*/ 63 h 905"/>
                <a:gd name="T114" fmla="*/ 329 w 988"/>
                <a:gd name="T115" fmla="*/ 51 h 905"/>
                <a:gd name="T116" fmla="*/ 313 w 988"/>
                <a:gd name="T117" fmla="*/ 53 h 905"/>
                <a:gd name="T118" fmla="*/ 304 w 988"/>
                <a:gd name="T119" fmla="*/ 7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8" h="905">
                  <a:moveTo>
                    <a:pt x="298" y="855"/>
                  </a:moveTo>
                  <a:lnTo>
                    <a:pt x="359" y="855"/>
                  </a:lnTo>
                  <a:lnTo>
                    <a:pt x="359" y="855"/>
                  </a:lnTo>
                  <a:lnTo>
                    <a:pt x="374" y="838"/>
                  </a:lnTo>
                  <a:lnTo>
                    <a:pt x="388" y="819"/>
                  </a:lnTo>
                  <a:lnTo>
                    <a:pt x="401" y="799"/>
                  </a:lnTo>
                  <a:lnTo>
                    <a:pt x="412" y="776"/>
                  </a:lnTo>
                  <a:lnTo>
                    <a:pt x="421" y="752"/>
                  </a:lnTo>
                  <a:lnTo>
                    <a:pt x="427" y="725"/>
                  </a:lnTo>
                  <a:lnTo>
                    <a:pt x="432" y="697"/>
                  </a:lnTo>
                  <a:lnTo>
                    <a:pt x="436" y="666"/>
                  </a:lnTo>
                  <a:lnTo>
                    <a:pt x="425" y="666"/>
                  </a:lnTo>
                  <a:lnTo>
                    <a:pt x="425" y="666"/>
                  </a:lnTo>
                  <a:lnTo>
                    <a:pt x="418" y="666"/>
                  </a:lnTo>
                  <a:lnTo>
                    <a:pt x="412" y="664"/>
                  </a:lnTo>
                  <a:lnTo>
                    <a:pt x="405" y="661"/>
                  </a:lnTo>
                  <a:lnTo>
                    <a:pt x="401" y="656"/>
                  </a:lnTo>
                  <a:lnTo>
                    <a:pt x="397" y="651"/>
                  </a:lnTo>
                  <a:lnTo>
                    <a:pt x="393" y="646"/>
                  </a:lnTo>
                  <a:lnTo>
                    <a:pt x="391" y="639"/>
                  </a:lnTo>
                  <a:lnTo>
                    <a:pt x="390" y="633"/>
                  </a:lnTo>
                  <a:lnTo>
                    <a:pt x="390" y="633"/>
                  </a:lnTo>
                  <a:lnTo>
                    <a:pt x="390" y="633"/>
                  </a:lnTo>
                  <a:lnTo>
                    <a:pt x="391" y="625"/>
                  </a:lnTo>
                  <a:lnTo>
                    <a:pt x="393" y="620"/>
                  </a:lnTo>
                  <a:lnTo>
                    <a:pt x="397" y="613"/>
                  </a:lnTo>
                  <a:lnTo>
                    <a:pt x="401" y="609"/>
                  </a:lnTo>
                  <a:lnTo>
                    <a:pt x="405" y="604"/>
                  </a:lnTo>
                  <a:lnTo>
                    <a:pt x="412" y="601"/>
                  </a:lnTo>
                  <a:lnTo>
                    <a:pt x="418" y="599"/>
                  </a:lnTo>
                  <a:lnTo>
                    <a:pt x="425" y="598"/>
                  </a:lnTo>
                  <a:lnTo>
                    <a:pt x="442" y="598"/>
                  </a:lnTo>
                  <a:lnTo>
                    <a:pt x="442" y="598"/>
                  </a:lnTo>
                  <a:lnTo>
                    <a:pt x="417" y="573"/>
                  </a:lnTo>
                  <a:lnTo>
                    <a:pt x="393" y="546"/>
                  </a:lnTo>
                  <a:lnTo>
                    <a:pt x="371" y="519"/>
                  </a:lnTo>
                  <a:lnTo>
                    <a:pt x="351" y="489"/>
                  </a:lnTo>
                  <a:lnTo>
                    <a:pt x="337" y="512"/>
                  </a:lnTo>
                  <a:lnTo>
                    <a:pt x="337" y="512"/>
                  </a:lnTo>
                  <a:lnTo>
                    <a:pt x="277" y="476"/>
                  </a:lnTo>
                  <a:lnTo>
                    <a:pt x="248" y="458"/>
                  </a:lnTo>
                  <a:lnTo>
                    <a:pt x="219" y="438"/>
                  </a:lnTo>
                  <a:lnTo>
                    <a:pt x="191" y="418"/>
                  </a:lnTo>
                  <a:lnTo>
                    <a:pt x="164" y="395"/>
                  </a:lnTo>
                  <a:lnTo>
                    <a:pt x="138" y="371"/>
                  </a:lnTo>
                  <a:lnTo>
                    <a:pt x="126" y="358"/>
                  </a:lnTo>
                  <a:lnTo>
                    <a:pt x="114" y="345"/>
                  </a:lnTo>
                  <a:lnTo>
                    <a:pt x="114" y="345"/>
                  </a:lnTo>
                  <a:lnTo>
                    <a:pt x="102" y="331"/>
                  </a:lnTo>
                  <a:lnTo>
                    <a:pt x="92" y="317"/>
                  </a:lnTo>
                  <a:lnTo>
                    <a:pt x="81" y="301"/>
                  </a:lnTo>
                  <a:lnTo>
                    <a:pt x="71" y="285"/>
                  </a:lnTo>
                  <a:lnTo>
                    <a:pt x="61" y="269"/>
                  </a:lnTo>
                  <a:lnTo>
                    <a:pt x="53" y="251"/>
                  </a:lnTo>
                  <a:lnTo>
                    <a:pt x="44" y="234"/>
                  </a:lnTo>
                  <a:lnTo>
                    <a:pt x="36" y="216"/>
                  </a:lnTo>
                  <a:lnTo>
                    <a:pt x="30" y="196"/>
                  </a:lnTo>
                  <a:lnTo>
                    <a:pt x="23" y="175"/>
                  </a:lnTo>
                  <a:lnTo>
                    <a:pt x="18" y="154"/>
                  </a:lnTo>
                  <a:lnTo>
                    <a:pt x="13" y="132"/>
                  </a:lnTo>
                  <a:lnTo>
                    <a:pt x="9" y="108"/>
                  </a:lnTo>
                  <a:lnTo>
                    <a:pt x="6" y="84"/>
                  </a:lnTo>
                  <a:lnTo>
                    <a:pt x="4" y="59"/>
                  </a:lnTo>
                  <a:lnTo>
                    <a:pt x="3" y="33"/>
                  </a:lnTo>
                  <a:lnTo>
                    <a:pt x="0" y="0"/>
                  </a:lnTo>
                  <a:lnTo>
                    <a:pt x="33" y="7"/>
                  </a:lnTo>
                  <a:lnTo>
                    <a:pt x="239" y="55"/>
                  </a:lnTo>
                  <a:lnTo>
                    <a:pt x="252" y="58"/>
                  </a:lnTo>
                  <a:lnTo>
                    <a:pt x="252" y="58"/>
                  </a:lnTo>
                  <a:lnTo>
                    <a:pt x="256" y="23"/>
                  </a:lnTo>
                  <a:lnTo>
                    <a:pt x="473" y="23"/>
                  </a:lnTo>
                  <a:lnTo>
                    <a:pt x="520" y="23"/>
                  </a:lnTo>
                  <a:lnTo>
                    <a:pt x="737" y="23"/>
                  </a:lnTo>
                  <a:lnTo>
                    <a:pt x="737" y="23"/>
                  </a:lnTo>
                  <a:lnTo>
                    <a:pt x="740" y="57"/>
                  </a:lnTo>
                  <a:lnTo>
                    <a:pt x="751" y="55"/>
                  </a:lnTo>
                  <a:lnTo>
                    <a:pt x="956" y="7"/>
                  </a:lnTo>
                  <a:lnTo>
                    <a:pt x="988" y="0"/>
                  </a:lnTo>
                  <a:lnTo>
                    <a:pt x="987" y="33"/>
                  </a:lnTo>
                  <a:lnTo>
                    <a:pt x="987" y="33"/>
                  </a:lnTo>
                  <a:lnTo>
                    <a:pt x="986" y="59"/>
                  </a:lnTo>
                  <a:lnTo>
                    <a:pt x="983" y="84"/>
                  </a:lnTo>
                  <a:lnTo>
                    <a:pt x="980" y="108"/>
                  </a:lnTo>
                  <a:lnTo>
                    <a:pt x="976" y="132"/>
                  </a:lnTo>
                  <a:lnTo>
                    <a:pt x="971" y="154"/>
                  </a:lnTo>
                  <a:lnTo>
                    <a:pt x="965" y="175"/>
                  </a:lnTo>
                  <a:lnTo>
                    <a:pt x="960" y="196"/>
                  </a:lnTo>
                  <a:lnTo>
                    <a:pt x="952" y="216"/>
                  </a:lnTo>
                  <a:lnTo>
                    <a:pt x="945" y="234"/>
                  </a:lnTo>
                  <a:lnTo>
                    <a:pt x="936" y="251"/>
                  </a:lnTo>
                  <a:lnTo>
                    <a:pt x="927" y="269"/>
                  </a:lnTo>
                  <a:lnTo>
                    <a:pt x="918" y="285"/>
                  </a:lnTo>
                  <a:lnTo>
                    <a:pt x="908" y="301"/>
                  </a:lnTo>
                  <a:lnTo>
                    <a:pt x="897" y="317"/>
                  </a:lnTo>
                  <a:lnTo>
                    <a:pt x="886" y="331"/>
                  </a:lnTo>
                  <a:lnTo>
                    <a:pt x="874" y="345"/>
                  </a:lnTo>
                  <a:lnTo>
                    <a:pt x="874" y="345"/>
                  </a:lnTo>
                  <a:lnTo>
                    <a:pt x="862" y="358"/>
                  </a:lnTo>
                  <a:lnTo>
                    <a:pt x="850" y="371"/>
                  </a:lnTo>
                  <a:lnTo>
                    <a:pt x="825" y="395"/>
                  </a:lnTo>
                  <a:lnTo>
                    <a:pt x="798" y="418"/>
                  </a:lnTo>
                  <a:lnTo>
                    <a:pt x="770" y="438"/>
                  </a:lnTo>
                  <a:lnTo>
                    <a:pt x="742" y="458"/>
                  </a:lnTo>
                  <a:lnTo>
                    <a:pt x="713" y="476"/>
                  </a:lnTo>
                  <a:lnTo>
                    <a:pt x="653" y="512"/>
                  </a:lnTo>
                  <a:lnTo>
                    <a:pt x="640" y="491"/>
                  </a:lnTo>
                  <a:lnTo>
                    <a:pt x="640" y="491"/>
                  </a:lnTo>
                  <a:lnTo>
                    <a:pt x="620" y="521"/>
                  </a:lnTo>
                  <a:lnTo>
                    <a:pt x="599" y="548"/>
                  </a:lnTo>
                  <a:lnTo>
                    <a:pt x="576" y="574"/>
                  </a:lnTo>
                  <a:lnTo>
                    <a:pt x="551" y="598"/>
                  </a:lnTo>
                  <a:lnTo>
                    <a:pt x="567" y="598"/>
                  </a:lnTo>
                  <a:lnTo>
                    <a:pt x="567" y="598"/>
                  </a:lnTo>
                  <a:lnTo>
                    <a:pt x="574" y="599"/>
                  </a:lnTo>
                  <a:lnTo>
                    <a:pt x="580" y="601"/>
                  </a:lnTo>
                  <a:lnTo>
                    <a:pt x="586" y="604"/>
                  </a:lnTo>
                  <a:lnTo>
                    <a:pt x="591" y="609"/>
                  </a:lnTo>
                  <a:lnTo>
                    <a:pt x="595" y="613"/>
                  </a:lnTo>
                  <a:lnTo>
                    <a:pt x="599" y="620"/>
                  </a:lnTo>
                  <a:lnTo>
                    <a:pt x="601" y="625"/>
                  </a:lnTo>
                  <a:lnTo>
                    <a:pt x="601" y="633"/>
                  </a:lnTo>
                  <a:lnTo>
                    <a:pt x="601" y="633"/>
                  </a:lnTo>
                  <a:lnTo>
                    <a:pt x="601" y="633"/>
                  </a:lnTo>
                  <a:lnTo>
                    <a:pt x="601" y="639"/>
                  </a:lnTo>
                  <a:lnTo>
                    <a:pt x="599" y="646"/>
                  </a:lnTo>
                  <a:lnTo>
                    <a:pt x="595" y="651"/>
                  </a:lnTo>
                  <a:lnTo>
                    <a:pt x="591" y="656"/>
                  </a:lnTo>
                  <a:lnTo>
                    <a:pt x="586" y="661"/>
                  </a:lnTo>
                  <a:lnTo>
                    <a:pt x="580" y="664"/>
                  </a:lnTo>
                  <a:lnTo>
                    <a:pt x="574" y="666"/>
                  </a:lnTo>
                  <a:lnTo>
                    <a:pt x="567" y="666"/>
                  </a:lnTo>
                  <a:lnTo>
                    <a:pt x="557" y="666"/>
                  </a:lnTo>
                  <a:lnTo>
                    <a:pt x="557" y="666"/>
                  </a:lnTo>
                  <a:lnTo>
                    <a:pt x="561" y="697"/>
                  </a:lnTo>
                  <a:lnTo>
                    <a:pt x="565" y="725"/>
                  </a:lnTo>
                  <a:lnTo>
                    <a:pt x="572" y="752"/>
                  </a:lnTo>
                  <a:lnTo>
                    <a:pt x="581" y="776"/>
                  </a:lnTo>
                  <a:lnTo>
                    <a:pt x="592" y="799"/>
                  </a:lnTo>
                  <a:lnTo>
                    <a:pt x="605" y="819"/>
                  </a:lnTo>
                  <a:lnTo>
                    <a:pt x="619" y="838"/>
                  </a:lnTo>
                  <a:lnTo>
                    <a:pt x="634" y="855"/>
                  </a:lnTo>
                  <a:lnTo>
                    <a:pt x="697" y="855"/>
                  </a:lnTo>
                  <a:lnTo>
                    <a:pt x="713" y="905"/>
                  </a:lnTo>
                  <a:lnTo>
                    <a:pt x="283" y="905"/>
                  </a:lnTo>
                  <a:lnTo>
                    <a:pt x="298" y="855"/>
                  </a:lnTo>
                  <a:lnTo>
                    <a:pt x="298" y="855"/>
                  </a:lnTo>
                  <a:close/>
                  <a:moveTo>
                    <a:pt x="742" y="109"/>
                  </a:moveTo>
                  <a:lnTo>
                    <a:pt x="742" y="109"/>
                  </a:lnTo>
                  <a:lnTo>
                    <a:pt x="741" y="157"/>
                  </a:lnTo>
                  <a:lnTo>
                    <a:pt x="737" y="203"/>
                  </a:lnTo>
                  <a:lnTo>
                    <a:pt x="731" y="247"/>
                  </a:lnTo>
                  <a:lnTo>
                    <a:pt x="723" y="289"/>
                  </a:lnTo>
                  <a:lnTo>
                    <a:pt x="719" y="310"/>
                  </a:lnTo>
                  <a:lnTo>
                    <a:pt x="714" y="331"/>
                  </a:lnTo>
                  <a:lnTo>
                    <a:pt x="707" y="350"/>
                  </a:lnTo>
                  <a:lnTo>
                    <a:pt x="701" y="370"/>
                  </a:lnTo>
                  <a:lnTo>
                    <a:pt x="693" y="388"/>
                  </a:lnTo>
                  <a:lnTo>
                    <a:pt x="685" y="407"/>
                  </a:lnTo>
                  <a:lnTo>
                    <a:pt x="678" y="425"/>
                  </a:lnTo>
                  <a:lnTo>
                    <a:pt x="669" y="443"/>
                  </a:lnTo>
                  <a:lnTo>
                    <a:pt x="669" y="443"/>
                  </a:lnTo>
                  <a:lnTo>
                    <a:pt x="715" y="414"/>
                  </a:lnTo>
                  <a:lnTo>
                    <a:pt x="736" y="399"/>
                  </a:lnTo>
                  <a:lnTo>
                    <a:pt x="758" y="383"/>
                  </a:lnTo>
                  <a:lnTo>
                    <a:pt x="779" y="367"/>
                  </a:lnTo>
                  <a:lnTo>
                    <a:pt x="798" y="349"/>
                  </a:lnTo>
                  <a:lnTo>
                    <a:pt x="818" y="331"/>
                  </a:lnTo>
                  <a:lnTo>
                    <a:pt x="836" y="311"/>
                  </a:lnTo>
                  <a:lnTo>
                    <a:pt x="836" y="311"/>
                  </a:lnTo>
                  <a:lnTo>
                    <a:pt x="855" y="288"/>
                  </a:lnTo>
                  <a:lnTo>
                    <a:pt x="871" y="263"/>
                  </a:lnTo>
                  <a:lnTo>
                    <a:pt x="886" y="236"/>
                  </a:lnTo>
                  <a:lnTo>
                    <a:pt x="894" y="222"/>
                  </a:lnTo>
                  <a:lnTo>
                    <a:pt x="900" y="208"/>
                  </a:lnTo>
                  <a:lnTo>
                    <a:pt x="906" y="192"/>
                  </a:lnTo>
                  <a:lnTo>
                    <a:pt x="912" y="177"/>
                  </a:lnTo>
                  <a:lnTo>
                    <a:pt x="917" y="159"/>
                  </a:lnTo>
                  <a:lnTo>
                    <a:pt x="921" y="142"/>
                  </a:lnTo>
                  <a:lnTo>
                    <a:pt x="925" y="123"/>
                  </a:lnTo>
                  <a:lnTo>
                    <a:pt x="929" y="105"/>
                  </a:lnTo>
                  <a:lnTo>
                    <a:pt x="932" y="85"/>
                  </a:lnTo>
                  <a:lnTo>
                    <a:pt x="934" y="66"/>
                  </a:lnTo>
                  <a:lnTo>
                    <a:pt x="793" y="97"/>
                  </a:lnTo>
                  <a:lnTo>
                    <a:pt x="808" y="130"/>
                  </a:lnTo>
                  <a:lnTo>
                    <a:pt x="761" y="152"/>
                  </a:lnTo>
                  <a:lnTo>
                    <a:pt x="742" y="109"/>
                  </a:lnTo>
                  <a:lnTo>
                    <a:pt x="742" y="109"/>
                  </a:lnTo>
                  <a:close/>
                  <a:moveTo>
                    <a:pt x="326" y="446"/>
                  </a:moveTo>
                  <a:lnTo>
                    <a:pt x="326" y="446"/>
                  </a:lnTo>
                  <a:lnTo>
                    <a:pt x="316" y="428"/>
                  </a:lnTo>
                  <a:lnTo>
                    <a:pt x="308" y="409"/>
                  </a:lnTo>
                  <a:lnTo>
                    <a:pt x="300" y="390"/>
                  </a:lnTo>
                  <a:lnTo>
                    <a:pt x="292" y="371"/>
                  </a:lnTo>
                  <a:lnTo>
                    <a:pt x="286" y="350"/>
                  </a:lnTo>
                  <a:lnTo>
                    <a:pt x="279" y="331"/>
                  </a:lnTo>
                  <a:lnTo>
                    <a:pt x="274" y="309"/>
                  </a:lnTo>
                  <a:lnTo>
                    <a:pt x="269" y="288"/>
                  </a:lnTo>
                  <a:lnTo>
                    <a:pt x="264" y="267"/>
                  </a:lnTo>
                  <a:lnTo>
                    <a:pt x="261" y="244"/>
                  </a:lnTo>
                  <a:lnTo>
                    <a:pt x="258" y="221"/>
                  </a:lnTo>
                  <a:lnTo>
                    <a:pt x="256" y="198"/>
                  </a:lnTo>
                  <a:lnTo>
                    <a:pt x="253" y="174"/>
                  </a:lnTo>
                  <a:lnTo>
                    <a:pt x="252" y="151"/>
                  </a:lnTo>
                  <a:lnTo>
                    <a:pt x="251" y="102"/>
                  </a:lnTo>
                  <a:lnTo>
                    <a:pt x="228" y="152"/>
                  </a:lnTo>
                  <a:lnTo>
                    <a:pt x="182" y="130"/>
                  </a:lnTo>
                  <a:lnTo>
                    <a:pt x="197" y="97"/>
                  </a:lnTo>
                  <a:lnTo>
                    <a:pt x="56" y="66"/>
                  </a:lnTo>
                  <a:lnTo>
                    <a:pt x="56" y="66"/>
                  </a:lnTo>
                  <a:lnTo>
                    <a:pt x="58" y="85"/>
                  </a:lnTo>
                  <a:lnTo>
                    <a:pt x="60" y="105"/>
                  </a:lnTo>
                  <a:lnTo>
                    <a:pt x="63" y="123"/>
                  </a:lnTo>
                  <a:lnTo>
                    <a:pt x="68" y="142"/>
                  </a:lnTo>
                  <a:lnTo>
                    <a:pt x="72" y="159"/>
                  </a:lnTo>
                  <a:lnTo>
                    <a:pt x="77" y="177"/>
                  </a:lnTo>
                  <a:lnTo>
                    <a:pt x="83" y="192"/>
                  </a:lnTo>
                  <a:lnTo>
                    <a:pt x="89" y="208"/>
                  </a:lnTo>
                  <a:lnTo>
                    <a:pt x="96" y="222"/>
                  </a:lnTo>
                  <a:lnTo>
                    <a:pt x="102" y="236"/>
                  </a:lnTo>
                  <a:lnTo>
                    <a:pt x="118" y="263"/>
                  </a:lnTo>
                  <a:lnTo>
                    <a:pt x="135" y="288"/>
                  </a:lnTo>
                  <a:lnTo>
                    <a:pt x="153" y="311"/>
                  </a:lnTo>
                  <a:lnTo>
                    <a:pt x="153" y="311"/>
                  </a:lnTo>
                  <a:lnTo>
                    <a:pt x="172" y="332"/>
                  </a:lnTo>
                  <a:lnTo>
                    <a:pt x="191" y="350"/>
                  </a:lnTo>
                  <a:lnTo>
                    <a:pt x="212" y="369"/>
                  </a:lnTo>
                  <a:lnTo>
                    <a:pt x="234" y="385"/>
                  </a:lnTo>
                  <a:lnTo>
                    <a:pt x="256" y="401"/>
                  </a:lnTo>
                  <a:lnTo>
                    <a:pt x="279" y="417"/>
                  </a:lnTo>
                  <a:lnTo>
                    <a:pt x="326" y="446"/>
                  </a:lnTo>
                  <a:lnTo>
                    <a:pt x="326" y="446"/>
                  </a:lnTo>
                  <a:close/>
                  <a:moveTo>
                    <a:pt x="304" y="70"/>
                  </a:moveTo>
                  <a:lnTo>
                    <a:pt x="304" y="70"/>
                  </a:lnTo>
                  <a:lnTo>
                    <a:pt x="304" y="120"/>
                  </a:lnTo>
                  <a:lnTo>
                    <a:pt x="307" y="170"/>
                  </a:lnTo>
                  <a:lnTo>
                    <a:pt x="309" y="194"/>
                  </a:lnTo>
                  <a:lnTo>
                    <a:pt x="312" y="218"/>
                  </a:lnTo>
                  <a:lnTo>
                    <a:pt x="315" y="242"/>
                  </a:lnTo>
                  <a:lnTo>
                    <a:pt x="320" y="266"/>
                  </a:lnTo>
                  <a:lnTo>
                    <a:pt x="320" y="266"/>
                  </a:lnTo>
                  <a:lnTo>
                    <a:pt x="325" y="288"/>
                  </a:lnTo>
                  <a:lnTo>
                    <a:pt x="331" y="312"/>
                  </a:lnTo>
                  <a:lnTo>
                    <a:pt x="339" y="335"/>
                  </a:lnTo>
                  <a:lnTo>
                    <a:pt x="348" y="358"/>
                  </a:lnTo>
                  <a:lnTo>
                    <a:pt x="358" y="380"/>
                  </a:lnTo>
                  <a:lnTo>
                    <a:pt x="368" y="401"/>
                  </a:lnTo>
                  <a:lnTo>
                    <a:pt x="381" y="423"/>
                  </a:lnTo>
                  <a:lnTo>
                    <a:pt x="394" y="445"/>
                  </a:lnTo>
                  <a:lnTo>
                    <a:pt x="394" y="445"/>
                  </a:lnTo>
                  <a:lnTo>
                    <a:pt x="398" y="448"/>
                  </a:lnTo>
                  <a:lnTo>
                    <a:pt x="401" y="450"/>
                  </a:lnTo>
                  <a:lnTo>
                    <a:pt x="404" y="452"/>
                  </a:lnTo>
                  <a:lnTo>
                    <a:pt x="407" y="453"/>
                  </a:lnTo>
                  <a:lnTo>
                    <a:pt x="412" y="453"/>
                  </a:lnTo>
                  <a:lnTo>
                    <a:pt x="416" y="453"/>
                  </a:lnTo>
                  <a:lnTo>
                    <a:pt x="419" y="452"/>
                  </a:lnTo>
                  <a:lnTo>
                    <a:pt x="424" y="450"/>
                  </a:lnTo>
                  <a:lnTo>
                    <a:pt x="424" y="450"/>
                  </a:lnTo>
                  <a:lnTo>
                    <a:pt x="427" y="447"/>
                  </a:lnTo>
                  <a:lnTo>
                    <a:pt x="429" y="444"/>
                  </a:lnTo>
                  <a:lnTo>
                    <a:pt x="430" y="440"/>
                  </a:lnTo>
                  <a:lnTo>
                    <a:pt x="431" y="436"/>
                  </a:lnTo>
                  <a:lnTo>
                    <a:pt x="432" y="433"/>
                  </a:lnTo>
                  <a:lnTo>
                    <a:pt x="431" y="428"/>
                  </a:lnTo>
                  <a:lnTo>
                    <a:pt x="430" y="425"/>
                  </a:lnTo>
                  <a:lnTo>
                    <a:pt x="428" y="421"/>
                  </a:lnTo>
                  <a:lnTo>
                    <a:pt x="428" y="421"/>
                  </a:lnTo>
                  <a:lnTo>
                    <a:pt x="416" y="402"/>
                  </a:lnTo>
                  <a:lnTo>
                    <a:pt x="404" y="382"/>
                  </a:lnTo>
                  <a:lnTo>
                    <a:pt x="394" y="362"/>
                  </a:lnTo>
                  <a:lnTo>
                    <a:pt x="386" y="342"/>
                  </a:lnTo>
                  <a:lnTo>
                    <a:pt x="378" y="321"/>
                  </a:lnTo>
                  <a:lnTo>
                    <a:pt x="371" y="300"/>
                  </a:lnTo>
                  <a:lnTo>
                    <a:pt x="365" y="279"/>
                  </a:lnTo>
                  <a:lnTo>
                    <a:pt x="360" y="257"/>
                  </a:lnTo>
                  <a:lnTo>
                    <a:pt x="360" y="257"/>
                  </a:lnTo>
                  <a:lnTo>
                    <a:pt x="355" y="234"/>
                  </a:lnTo>
                  <a:lnTo>
                    <a:pt x="352" y="212"/>
                  </a:lnTo>
                  <a:lnTo>
                    <a:pt x="350" y="189"/>
                  </a:lnTo>
                  <a:lnTo>
                    <a:pt x="348" y="166"/>
                  </a:lnTo>
                  <a:lnTo>
                    <a:pt x="346" y="119"/>
                  </a:lnTo>
                  <a:lnTo>
                    <a:pt x="346" y="70"/>
                  </a:lnTo>
                  <a:lnTo>
                    <a:pt x="346" y="70"/>
                  </a:lnTo>
                  <a:lnTo>
                    <a:pt x="345" y="67"/>
                  </a:lnTo>
                  <a:lnTo>
                    <a:pt x="343" y="63"/>
                  </a:lnTo>
                  <a:lnTo>
                    <a:pt x="342" y="59"/>
                  </a:lnTo>
                  <a:lnTo>
                    <a:pt x="339" y="56"/>
                  </a:lnTo>
                  <a:lnTo>
                    <a:pt x="337" y="54"/>
                  </a:lnTo>
                  <a:lnTo>
                    <a:pt x="333" y="52"/>
                  </a:lnTo>
                  <a:lnTo>
                    <a:pt x="329" y="51"/>
                  </a:lnTo>
                  <a:lnTo>
                    <a:pt x="325" y="50"/>
                  </a:lnTo>
                  <a:lnTo>
                    <a:pt x="325" y="50"/>
                  </a:lnTo>
                  <a:lnTo>
                    <a:pt x="321" y="51"/>
                  </a:lnTo>
                  <a:lnTo>
                    <a:pt x="317" y="52"/>
                  </a:lnTo>
                  <a:lnTo>
                    <a:pt x="313" y="53"/>
                  </a:lnTo>
                  <a:lnTo>
                    <a:pt x="311" y="56"/>
                  </a:lnTo>
                  <a:lnTo>
                    <a:pt x="308" y="58"/>
                  </a:lnTo>
                  <a:lnTo>
                    <a:pt x="307" y="63"/>
                  </a:lnTo>
                  <a:lnTo>
                    <a:pt x="304" y="66"/>
                  </a:lnTo>
                  <a:lnTo>
                    <a:pt x="304" y="70"/>
                  </a:lnTo>
                  <a:lnTo>
                    <a:pt x="304"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6759425" y="1339542"/>
            <a:ext cx="863600" cy="863600"/>
            <a:chOff x="5030788" y="1708150"/>
            <a:chExt cx="1176338" cy="1176338"/>
          </a:xfrm>
        </p:grpSpPr>
        <p:sp>
          <p:nvSpPr>
            <p:cNvPr id="9" name="Freeform 6"/>
            <p:cNvSpPr/>
            <p:nvPr/>
          </p:nvSpPr>
          <p:spPr bwMode="auto">
            <a:xfrm>
              <a:off x="5030788" y="1708150"/>
              <a:ext cx="1176338" cy="1176338"/>
            </a:xfrm>
            <a:custGeom>
              <a:avLst/>
              <a:gdLst>
                <a:gd name="T0" fmla="*/ 1481 w 1482"/>
                <a:gd name="T1" fmla="*/ 780 h 1482"/>
                <a:gd name="T2" fmla="*/ 1467 w 1482"/>
                <a:gd name="T3" fmla="*/ 890 h 1482"/>
                <a:gd name="T4" fmla="*/ 1436 w 1482"/>
                <a:gd name="T5" fmla="*/ 997 h 1482"/>
                <a:gd name="T6" fmla="*/ 1392 w 1482"/>
                <a:gd name="T7" fmla="*/ 1094 h 1482"/>
                <a:gd name="T8" fmla="*/ 1334 w 1482"/>
                <a:gd name="T9" fmla="*/ 1185 h 1482"/>
                <a:gd name="T10" fmla="*/ 1265 w 1482"/>
                <a:gd name="T11" fmla="*/ 1265 h 1482"/>
                <a:gd name="T12" fmla="*/ 1185 w 1482"/>
                <a:gd name="T13" fmla="*/ 1335 h 1482"/>
                <a:gd name="T14" fmla="*/ 1094 w 1482"/>
                <a:gd name="T15" fmla="*/ 1393 h 1482"/>
                <a:gd name="T16" fmla="*/ 996 w 1482"/>
                <a:gd name="T17" fmla="*/ 1437 h 1482"/>
                <a:gd name="T18" fmla="*/ 890 w 1482"/>
                <a:gd name="T19" fmla="*/ 1467 h 1482"/>
                <a:gd name="T20" fmla="*/ 779 w 1482"/>
                <a:gd name="T21" fmla="*/ 1481 h 1482"/>
                <a:gd name="T22" fmla="*/ 703 w 1482"/>
                <a:gd name="T23" fmla="*/ 1481 h 1482"/>
                <a:gd name="T24" fmla="*/ 592 w 1482"/>
                <a:gd name="T25" fmla="*/ 1467 h 1482"/>
                <a:gd name="T26" fmla="*/ 487 w 1482"/>
                <a:gd name="T27" fmla="*/ 1437 h 1482"/>
                <a:gd name="T28" fmla="*/ 388 w 1482"/>
                <a:gd name="T29" fmla="*/ 1393 h 1482"/>
                <a:gd name="T30" fmla="*/ 298 w 1482"/>
                <a:gd name="T31" fmla="*/ 1335 h 1482"/>
                <a:gd name="T32" fmla="*/ 217 w 1482"/>
                <a:gd name="T33" fmla="*/ 1265 h 1482"/>
                <a:gd name="T34" fmla="*/ 147 w 1482"/>
                <a:gd name="T35" fmla="*/ 1185 h 1482"/>
                <a:gd name="T36" fmla="*/ 89 w 1482"/>
                <a:gd name="T37" fmla="*/ 1094 h 1482"/>
                <a:gd name="T38" fmla="*/ 45 w 1482"/>
                <a:gd name="T39" fmla="*/ 997 h 1482"/>
                <a:gd name="T40" fmla="*/ 15 w 1482"/>
                <a:gd name="T41" fmla="*/ 890 h 1482"/>
                <a:gd name="T42" fmla="*/ 1 w 1482"/>
                <a:gd name="T43" fmla="*/ 780 h 1482"/>
                <a:gd name="T44" fmla="*/ 1 w 1482"/>
                <a:gd name="T45" fmla="*/ 704 h 1482"/>
                <a:gd name="T46" fmla="*/ 15 w 1482"/>
                <a:gd name="T47" fmla="*/ 592 h 1482"/>
                <a:gd name="T48" fmla="*/ 45 w 1482"/>
                <a:gd name="T49" fmla="*/ 486 h 1482"/>
                <a:gd name="T50" fmla="*/ 89 w 1482"/>
                <a:gd name="T51" fmla="*/ 389 h 1482"/>
                <a:gd name="T52" fmla="*/ 147 w 1482"/>
                <a:gd name="T53" fmla="*/ 299 h 1482"/>
                <a:gd name="T54" fmla="*/ 217 w 1482"/>
                <a:gd name="T55" fmla="*/ 217 h 1482"/>
                <a:gd name="T56" fmla="*/ 298 w 1482"/>
                <a:gd name="T57" fmla="*/ 148 h 1482"/>
                <a:gd name="T58" fmla="*/ 388 w 1482"/>
                <a:gd name="T59" fmla="*/ 90 h 1482"/>
                <a:gd name="T60" fmla="*/ 487 w 1482"/>
                <a:gd name="T61" fmla="*/ 46 h 1482"/>
                <a:gd name="T62" fmla="*/ 592 w 1482"/>
                <a:gd name="T63" fmla="*/ 15 h 1482"/>
                <a:gd name="T64" fmla="*/ 703 w 1482"/>
                <a:gd name="T65" fmla="*/ 1 h 1482"/>
                <a:gd name="T66" fmla="*/ 779 w 1482"/>
                <a:gd name="T67" fmla="*/ 1 h 1482"/>
                <a:gd name="T68" fmla="*/ 890 w 1482"/>
                <a:gd name="T69" fmla="*/ 15 h 1482"/>
                <a:gd name="T70" fmla="*/ 996 w 1482"/>
                <a:gd name="T71" fmla="*/ 46 h 1482"/>
                <a:gd name="T72" fmla="*/ 1094 w 1482"/>
                <a:gd name="T73" fmla="*/ 90 h 1482"/>
                <a:gd name="T74" fmla="*/ 1185 w 1482"/>
                <a:gd name="T75" fmla="*/ 148 h 1482"/>
                <a:gd name="T76" fmla="*/ 1265 w 1482"/>
                <a:gd name="T77" fmla="*/ 217 h 1482"/>
                <a:gd name="T78" fmla="*/ 1334 w 1482"/>
                <a:gd name="T79" fmla="*/ 299 h 1482"/>
                <a:gd name="T80" fmla="*/ 1392 w 1482"/>
                <a:gd name="T81" fmla="*/ 389 h 1482"/>
                <a:gd name="T82" fmla="*/ 1436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8" y="818"/>
                  </a:lnTo>
                  <a:lnTo>
                    <a:pt x="1473" y="854"/>
                  </a:lnTo>
                  <a:lnTo>
                    <a:pt x="1467" y="890"/>
                  </a:lnTo>
                  <a:lnTo>
                    <a:pt x="1458" y="926"/>
                  </a:lnTo>
                  <a:lnTo>
                    <a:pt x="1448" y="962"/>
                  </a:lnTo>
                  <a:lnTo>
                    <a:pt x="1436" y="997"/>
                  </a:lnTo>
                  <a:lnTo>
                    <a:pt x="1423" y="1029"/>
                  </a:lnTo>
                  <a:lnTo>
                    <a:pt x="1408" y="1063"/>
                  </a:lnTo>
                  <a:lnTo>
                    <a:pt x="1392" y="1094"/>
                  </a:lnTo>
                  <a:lnTo>
                    <a:pt x="1375" y="1126"/>
                  </a:lnTo>
                  <a:lnTo>
                    <a:pt x="1355" y="1155"/>
                  </a:lnTo>
                  <a:lnTo>
                    <a:pt x="1334" y="1185"/>
                  </a:lnTo>
                  <a:lnTo>
                    <a:pt x="1313" y="1213"/>
                  </a:lnTo>
                  <a:lnTo>
                    <a:pt x="1289" y="1240"/>
                  </a:lnTo>
                  <a:lnTo>
                    <a:pt x="1265" y="1265"/>
                  </a:lnTo>
                  <a:lnTo>
                    <a:pt x="1239" y="1290"/>
                  </a:lnTo>
                  <a:lnTo>
                    <a:pt x="1212" y="1313"/>
                  </a:lnTo>
                  <a:lnTo>
                    <a:pt x="1185" y="1335"/>
                  </a:lnTo>
                  <a:lnTo>
                    <a:pt x="1155" y="1356"/>
                  </a:lnTo>
                  <a:lnTo>
                    <a:pt x="1125" y="1375"/>
                  </a:lnTo>
                  <a:lnTo>
                    <a:pt x="1094" y="1393"/>
                  </a:lnTo>
                  <a:lnTo>
                    <a:pt x="1062" y="1409"/>
                  </a:lnTo>
                  <a:lnTo>
                    <a:pt x="1029" y="1424"/>
                  </a:lnTo>
                  <a:lnTo>
                    <a:pt x="996" y="1437"/>
                  </a:lnTo>
                  <a:lnTo>
                    <a:pt x="961" y="1449"/>
                  </a:lnTo>
                  <a:lnTo>
                    <a:pt x="926" y="1459"/>
                  </a:lnTo>
                  <a:lnTo>
                    <a:pt x="890" y="1467"/>
                  </a:lnTo>
                  <a:lnTo>
                    <a:pt x="853" y="1473"/>
                  </a:lnTo>
                  <a:lnTo>
                    <a:pt x="817" y="1479"/>
                  </a:lnTo>
                  <a:lnTo>
                    <a:pt x="779" y="1481"/>
                  </a:lnTo>
                  <a:lnTo>
                    <a:pt x="741" y="1482"/>
                  </a:lnTo>
                  <a:lnTo>
                    <a:pt x="741" y="1482"/>
                  </a:lnTo>
                  <a:lnTo>
                    <a:pt x="703" y="1481"/>
                  </a:lnTo>
                  <a:lnTo>
                    <a:pt x="665" y="1479"/>
                  </a:lnTo>
                  <a:lnTo>
                    <a:pt x="628" y="1473"/>
                  </a:lnTo>
                  <a:lnTo>
                    <a:pt x="592" y="1467"/>
                  </a:lnTo>
                  <a:lnTo>
                    <a:pt x="556" y="1459"/>
                  </a:lnTo>
                  <a:lnTo>
                    <a:pt x="520" y="1449"/>
                  </a:lnTo>
                  <a:lnTo>
                    <a:pt x="487" y="1437"/>
                  </a:lnTo>
                  <a:lnTo>
                    <a:pt x="453" y="1424"/>
                  </a:lnTo>
                  <a:lnTo>
                    <a:pt x="419" y="1409"/>
                  </a:lnTo>
                  <a:lnTo>
                    <a:pt x="388" y="1393"/>
                  </a:lnTo>
                  <a:lnTo>
                    <a:pt x="356" y="1375"/>
                  </a:lnTo>
                  <a:lnTo>
                    <a:pt x="327" y="1356"/>
                  </a:lnTo>
                  <a:lnTo>
                    <a:pt x="298" y="1335"/>
                  </a:lnTo>
                  <a:lnTo>
                    <a:pt x="269" y="1313"/>
                  </a:lnTo>
                  <a:lnTo>
                    <a:pt x="242" y="1290"/>
                  </a:lnTo>
                  <a:lnTo>
                    <a:pt x="217" y="1265"/>
                  </a:lnTo>
                  <a:lnTo>
                    <a:pt x="192" y="1240"/>
                  </a:lnTo>
                  <a:lnTo>
                    <a:pt x="170" y="1213"/>
                  </a:lnTo>
                  <a:lnTo>
                    <a:pt x="147" y="1185"/>
                  </a:lnTo>
                  <a:lnTo>
                    <a:pt x="126" y="1155"/>
                  </a:lnTo>
                  <a:lnTo>
                    <a:pt x="108" y="1126"/>
                  </a:lnTo>
                  <a:lnTo>
                    <a:pt x="89" y="1094"/>
                  </a:lnTo>
                  <a:lnTo>
                    <a:pt x="73" y="1063"/>
                  </a:lnTo>
                  <a:lnTo>
                    <a:pt x="58" y="1029"/>
                  </a:lnTo>
                  <a:lnTo>
                    <a:pt x="45" y="997"/>
                  </a:lnTo>
                  <a:lnTo>
                    <a:pt x="34" y="962"/>
                  </a:lnTo>
                  <a:lnTo>
                    <a:pt x="23" y="926"/>
                  </a:lnTo>
                  <a:lnTo>
                    <a:pt x="15" y="890"/>
                  </a:lnTo>
                  <a:lnTo>
                    <a:pt x="9" y="854"/>
                  </a:lnTo>
                  <a:lnTo>
                    <a:pt x="4" y="818"/>
                  </a:lnTo>
                  <a:lnTo>
                    <a:pt x="1" y="780"/>
                  </a:lnTo>
                  <a:lnTo>
                    <a:pt x="0" y="742"/>
                  </a:lnTo>
                  <a:lnTo>
                    <a:pt x="0" y="742"/>
                  </a:lnTo>
                  <a:lnTo>
                    <a:pt x="1" y="704"/>
                  </a:lnTo>
                  <a:lnTo>
                    <a:pt x="4" y="666"/>
                  </a:lnTo>
                  <a:lnTo>
                    <a:pt x="9" y="629"/>
                  </a:lnTo>
                  <a:lnTo>
                    <a:pt x="15" y="592"/>
                  </a:lnTo>
                  <a:lnTo>
                    <a:pt x="23" y="556"/>
                  </a:lnTo>
                  <a:lnTo>
                    <a:pt x="34" y="521"/>
                  </a:lnTo>
                  <a:lnTo>
                    <a:pt x="45" y="486"/>
                  </a:lnTo>
                  <a:lnTo>
                    <a:pt x="58" y="453"/>
                  </a:lnTo>
                  <a:lnTo>
                    <a:pt x="73" y="420"/>
                  </a:lnTo>
                  <a:lnTo>
                    <a:pt x="89" y="389"/>
                  </a:lnTo>
                  <a:lnTo>
                    <a:pt x="108" y="357"/>
                  </a:lnTo>
                  <a:lnTo>
                    <a:pt x="126" y="327"/>
                  </a:lnTo>
                  <a:lnTo>
                    <a:pt x="147" y="299"/>
                  </a:lnTo>
                  <a:lnTo>
                    <a:pt x="170" y="270"/>
                  </a:lnTo>
                  <a:lnTo>
                    <a:pt x="192" y="243"/>
                  </a:lnTo>
                  <a:lnTo>
                    <a:pt x="217" y="217"/>
                  </a:lnTo>
                  <a:lnTo>
                    <a:pt x="242" y="193"/>
                  </a:lnTo>
                  <a:lnTo>
                    <a:pt x="269" y="169"/>
                  </a:lnTo>
                  <a:lnTo>
                    <a:pt x="298" y="148"/>
                  </a:lnTo>
                  <a:lnTo>
                    <a:pt x="327" y="127"/>
                  </a:lnTo>
                  <a:lnTo>
                    <a:pt x="356" y="107"/>
                  </a:lnTo>
                  <a:lnTo>
                    <a:pt x="388" y="90"/>
                  </a:lnTo>
                  <a:lnTo>
                    <a:pt x="419" y="74"/>
                  </a:lnTo>
                  <a:lnTo>
                    <a:pt x="453" y="59"/>
                  </a:lnTo>
                  <a:lnTo>
                    <a:pt x="487" y="46"/>
                  </a:lnTo>
                  <a:lnTo>
                    <a:pt x="520" y="34"/>
                  </a:lnTo>
                  <a:lnTo>
                    <a:pt x="556" y="24"/>
                  </a:lnTo>
                  <a:lnTo>
                    <a:pt x="592" y="15"/>
                  </a:lnTo>
                  <a:lnTo>
                    <a:pt x="628" y="9"/>
                  </a:lnTo>
                  <a:lnTo>
                    <a:pt x="665" y="4"/>
                  </a:lnTo>
                  <a:lnTo>
                    <a:pt x="703" y="1"/>
                  </a:lnTo>
                  <a:lnTo>
                    <a:pt x="741" y="0"/>
                  </a:lnTo>
                  <a:lnTo>
                    <a:pt x="741" y="0"/>
                  </a:lnTo>
                  <a:lnTo>
                    <a:pt x="779" y="1"/>
                  </a:lnTo>
                  <a:lnTo>
                    <a:pt x="817" y="4"/>
                  </a:lnTo>
                  <a:lnTo>
                    <a:pt x="853" y="9"/>
                  </a:lnTo>
                  <a:lnTo>
                    <a:pt x="890" y="15"/>
                  </a:lnTo>
                  <a:lnTo>
                    <a:pt x="926" y="24"/>
                  </a:lnTo>
                  <a:lnTo>
                    <a:pt x="961" y="34"/>
                  </a:lnTo>
                  <a:lnTo>
                    <a:pt x="996" y="46"/>
                  </a:lnTo>
                  <a:lnTo>
                    <a:pt x="1029" y="59"/>
                  </a:lnTo>
                  <a:lnTo>
                    <a:pt x="1062" y="74"/>
                  </a:lnTo>
                  <a:lnTo>
                    <a:pt x="1094" y="90"/>
                  </a:lnTo>
                  <a:lnTo>
                    <a:pt x="1125" y="107"/>
                  </a:lnTo>
                  <a:lnTo>
                    <a:pt x="1155" y="127"/>
                  </a:lnTo>
                  <a:lnTo>
                    <a:pt x="1185" y="148"/>
                  </a:lnTo>
                  <a:lnTo>
                    <a:pt x="1212" y="169"/>
                  </a:lnTo>
                  <a:lnTo>
                    <a:pt x="1239" y="193"/>
                  </a:lnTo>
                  <a:lnTo>
                    <a:pt x="1265" y="217"/>
                  </a:lnTo>
                  <a:lnTo>
                    <a:pt x="1289" y="243"/>
                  </a:lnTo>
                  <a:lnTo>
                    <a:pt x="1313" y="270"/>
                  </a:lnTo>
                  <a:lnTo>
                    <a:pt x="1334" y="299"/>
                  </a:lnTo>
                  <a:lnTo>
                    <a:pt x="1355" y="327"/>
                  </a:lnTo>
                  <a:lnTo>
                    <a:pt x="1375" y="357"/>
                  </a:lnTo>
                  <a:lnTo>
                    <a:pt x="1392" y="389"/>
                  </a:lnTo>
                  <a:lnTo>
                    <a:pt x="1408" y="420"/>
                  </a:lnTo>
                  <a:lnTo>
                    <a:pt x="1423" y="453"/>
                  </a:lnTo>
                  <a:lnTo>
                    <a:pt x="1436" y="486"/>
                  </a:lnTo>
                  <a:lnTo>
                    <a:pt x="1448" y="521"/>
                  </a:lnTo>
                  <a:lnTo>
                    <a:pt x="1458" y="556"/>
                  </a:lnTo>
                  <a:lnTo>
                    <a:pt x="1467" y="592"/>
                  </a:lnTo>
                  <a:lnTo>
                    <a:pt x="1473" y="629"/>
                  </a:lnTo>
                  <a:lnTo>
                    <a:pt x="1478" y="666"/>
                  </a:lnTo>
                  <a:lnTo>
                    <a:pt x="1481" y="704"/>
                  </a:lnTo>
                  <a:lnTo>
                    <a:pt x="1482" y="742"/>
                  </a:lnTo>
                  <a:lnTo>
                    <a:pt x="1482" y="742"/>
                  </a:lnTo>
                  <a:close/>
                </a:path>
              </a:pathLst>
            </a:custGeom>
            <a:solidFill>
              <a:srgbClr val="92D05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10" name="Freeform 10"/>
            <p:cNvSpPr>
              <a:spLocks noEditPoints="1"/>
            </p:cNvSpPr>
            <p:nvPr/>
          </p:nvSpPr>
          <p:spPr bwMode="auto">
            <a:xfrm>
              <a:off x="5280025" y="1862138"/>
              <a:ext cx="701675" cy="965200"/>
            </a:xfrm>
            <a:custGeom>
              <a:avLst/>
              <a:gdLst>
                <a:gd name="T0" fmla="*/ 117 w 885"/>
                <a:gd name="T1" fmla="*/ 744 h 1217"/>
                <a:gd name="T2" fmla="*/ 34 w 885"/>
                <a:gd name="T3" fmla="*/ 538 h 1217"/>
                <a:gd name="T4" fmla="*/ 22 w 885"/>
                <a:gd name="T5" fmla="*/ 365 h 1217"/>
                <a:gd name="T6" fmla="*/ 109 w 885"/>
                <a:gd name="T7" fmla="*/ 162 h 1217"/>
                <a:gd name="T8" fmla="*/ 291 w 885"/>
                <a:gd name="T9" fmla="*/ 61 h 1217"/>
                <a:gd name="T10" fmla="*/ 459 w 885"/>
                <a:gd name="T11" fmla="*/ 0 h 1217"/>
                <a:gd name="T12" fmla="*/ 663 w 885"/>
                <a:gd name="T13" fmla="*/ 87 h 1217"/>
                <a:gd name="T14" fmla="*/ 795 w 885"/>
                <a:gd name="T15" fmla="*/ 200 h 1217"/>
                <a:gd name="T16" fmla="*/ 876 w 885"/>
                <a:gd name="T17" fmla="*/ 405 h 1217"/>
                <a:gd name="T18" fmla="*/ 818 w 885"/>
                <a:gd name="T19" fmla="*/ 606 h 1217"/>
                <a:gd name="T20" fmla="*/ 745 w 885"/>
                <a:gd name="T21" fmla="*/ 766 h 1217"/>
                <a:gd name="T22" fmla="*/ 506 w 885"/>
                <a:gd name="T23" fmla="*/ 867 h 1217"/>
                <a:gd name="T24" fmla="*/ 432 w 885"/>
                <a:gd name="T25" fmla="*/ 885 h 1217"/>
                <a:gd name="T26" fmla="*/ 411 w 885"/>
                <a:gd name="T27" fmla="*/ 208 h 1217"/>
                <a:gd name="T28" fmla="*/ 398 w 885"/>
                <a:gd name="T29" fmla="*/ 327 h 1217"/>
                <a:gd name="T30" fmla="*/ 643 w 885"/>
                <a:gd name="T31" fmla="*/ 211 h 1217"/>
                <a:gd name="T32" fmla="*/ 727 w 885"/>
                <a:gd name="T33" fmla="*/ 455 h 1217"/>
                <a:gd name="T34" fmla="*/ 659 w 885"/>
                <a:gd name="T35" fmla="*/ 618 h 1217"/>
                <a:gd name="T36" fmla="*/ 513 w 885"/>
                <a:gd name="T37" fmla="*/ 716 h 1217"/>
                <a:gd name="T38" fmla="*/ 306 w 885"/>
                <a:gd name="T39" fmla="*/ 706 h 1217"/>
                <a:gd name="T40" fmla="*/ 135 w 885"/>
                <a:gd name="T41" fmla="*/ 526 h 1217"/>
                <a:gd name="T42" fmla="*/ 338 w 885"/>
                <a:gd name="T43" fmla="*/ 742 h 1217"/>
                <a:gd name="T44" fmla="*/ 553 w 885"/>
                <a:gd name="T45" fmla="*/ 741 h 1217"/>
                <a:gd name="T46" fmla="*/ 698 w 885"/>
                <a:gd name="T47" fmla="*/ 632 h 1217"/>
                <a:gd name="T48" fmla="*/ 761 w 885"/>
                <a:gd name="T49" fmla="*/ 457 h 1217"/>
                <a:gd name="T50" fmla="*/ 715 w 885"/>
                <a:gd name="T51" fmla="*/ 275 h 1217"/>
                <a:gd name="T52" fmla="*/ 486 w 885"/>
                <a:gd name="T53" fmla="*/ 124 h 1217"/>
                <a:gd name="T54" fmla="*/ 224 w 885"/>
                <a:gd name="T55" fmla="*/ 703 h 1217"/>
                <a:gd name="T56" fmla="*/ 243 w 885"/>
                <a:gd name="T57" fmla="*/ 718 h 1217"/>
                <a:gd name="T58" fmla="*/ 270 w 885"/>
                <a:gd name="T59" fmla="*/ 735 h 1217"/>
                <a:gd name="T60" fmla="*/ 304 w 885"/>
                <a:gd name="T61" fmla="*/ 753 h 1217"/>
                <a:gd name="T62" fmla="*/ 334 w 885"/>
                <a:gd name="T63" fmla="*/ 765 h 1217"/>
                <a:gd name="T64" fmla="*/ 366 w 885"/>
                <a:gd name="T65" fmla="*/ 773 h 1217"/>
                <a:gd name="T66" fmla="*/ 399 w 885"/>
                <a:gd name="T67" fmla="*/ 780 h 1217"/>
                <a:gd name="T68" fmla="*/ 443 w 885"/>
                <a:gd name="T69" fmla="*/ 782 h 1217"/>
                <a:gd name="T70" fmla="*/ 454 w 885"/>
                <a:gd name="T71" fmla="*/ 782 h 1217"/>
                <a:gd name="T72" fmla="*/ 457 w 885"/>
                <a:gd name="T73" fmla="*/ 782 h 1217"/>
                <a:gd name="T74" fmla="*/ 458 w 885"/>
                <a:gd name="T75" fmla="*/ 782 h 1217"/>
                <a:gd name="T76" fmla="*/ 459 w 885"/>
                <a:gd name="T77" fmla="*/ 782 h 1217"/>
                <a:gd name="T78" fmla="*/ 461 w 885"/>
                <a:gd name="T79" fmla="*/ 782 h 1217"/>
                <a:gd name="T80" fmla="*/ 462 w 885"/>
                <a:gd name="T81" fmla="*/ 782 h 1217"/>
                <a:gd name="T82" fmla="*/ 463 w 885"/>
                <a:gd name="T83" fmla="*/ 782 h 1217"/>
                <a:gd name="T84" fmla="*/ 466 w 885"/>
                <a:gd name="T85" fmla="*/ 781 h 1217"/>
                <a:gd name="T86" fmla="*/ 472 w 885"/>
                <a:gd name="T87" fmla="*/ 781 h 1217"/>
                <a:gd name="T88" fmla="*/ 485 w 885"/>
                <a:gd name="T89" fmla="*/ 780 h 1217"/>
                <a:gd name="T90" fmla="*/ 512 w 885"/>
                <a:gd name="T91" fmla="*/ 775 h 1217"/>
                <a:gd name="T92" fmla="*/ 545 w 885"/>
                <a:gd name="T93" fmla="*/ 767 h 1217"/>
                <a:gd name="T94" fmla="*/ 576 w 885"/>
                <a:gd name="T95" fmla="*/ 755 h 1217"/>
                <a:gd name="T96" fmla="*/ 606 w 885"/>
                <a:gd name="T97" fmla="*/ 741 h 1217"/>
                <a:gd name="T98" fmla="*/ 638 w 885"/>
                <a:gd name="T99" fmla="*/ 720 h 1217"/>
                <a:gd name="T100" fmla="*/ 668 w 885"/>
                <a:gd name="T101" fmla="*/ 697 h 1217"/>
                <a:gd name="T102" fmla="*/ 685 w 885"/>
                <a:gd name="T103" fmla="*/ 681 h 1217"/>
                <a:gd name="T104" fmla="*/ 695 w 885"/>
                <a:gd name="T105" fmla="*/ 670 h 1217"/>
                <a:gd name="T106" fmla="*/ 771 w 885"/>
                <a:gd name="T107" fmla="*/ 536 h 1217"/>
                <a:gd name="T108" fmla="*/ 773 w 885"/>
                <a:gd name="T109" fmla="*/ 355 h 1217"/>
                <a:gd name="T110" fmla="*/ 672 w 885"/>
                <a:gd name="T111" fmla="*/ 188 h 1217"/>
                <a:gd name="T112" fmla="*/ 495 w 885"/>
                <a:gd name="T113" fmla="*/ 103 h 1217"/>
                <a:gd name="T114" fmla="*/ 309 w 885"/>
                <a:gd name="T115" fmla="*/ 126 h 1217"/>
                <a:gd name="T116" fmla="*/ 160 w 885"/>
                <a:gd name="T117" fmla="*/ 250 h 1217"/>
                <a:gd name="T118" fmla="*/ 101 w 885"/>
                <a:gd name="T119" fmla="*/ 441 h 1217"/>
                <a:gd name="T120" fmla="*/ 158 w 885"/>
                <a:gd name="T121" fmla="*/ 63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5" h="1217">
                  <a:moveTo>
                    <a:pt x="212" y="796"/>
                  </a:moveTo>
                  <a:lnTo>
                    <a:pt x="125" y="1151"/>
                  </a:lnTo>
                  <a:lnTo>
                    <a:pt x="105" y="1154"/>
                  </a:lnTo>
                  <a:lnTo>
                    <a:pt x="194" y="790"/>
                  </a:lnTo>
                  <a:lnTo>
                    <a:pt x="194" y="790"/>
                  </a:lnTo>
                  <a:lnTo>
                    <a:pt x="178" y="783"/>
                  </a:lnTo>
                  <a:lnTo>
                    <a:pt x="162" y="775"/>
                  </a:lnTo>
                  <a:lnTo>
                    <a:pt x="162" y="775"/>
                  </a:lnTo>
                  <a:lnTo>
                    <a:pt x="149" y="769"/>
                  </a:lnTo>
                  <a:lnTo>
                    <a:pt x="137" y="761"/>
                  </a:lnTo>
                  <a:lnTo>
                    <a:pt x="127" y="753"/>
                  </a:lnTo>
                  <a:lnTo>
                    <a:pt x="117" y="744"/>
                  </a:lnTo>
                  <a:lnTo>
                    <a:pt x="110" y="732"/>
                  </a:lnTo>
                  <a:lnTo>
                    <a:pt x="102" y="719"/>
                  </a:lnTo>
                  <a:lnTo>
                    <a:pt x="96" y="704"/>
                  </a:lnTo>
                  <a:lnTo>
                    <a:pt x="90" y="685"/>
                  </a:lnTo>
                  <a:lnTo>
                    <a:pt x="90" y="685"/>
                  </a:lnTo>
                  <a:lnTo>
                    <a:pt x="77" y="639"/>
                  </a:lnTo>
                  <a:lnTo>
                    <a:pt x="69" y="616"/>
                  </a:lnTo>
                  <a:lnTo>
                    <a:pt x="61" y="594"/>
                  </a:lnTo>
                  <a:lnTo>
                    <a:pt x="61" y="594"/>
                  </a:lnTo>
                  <a:lnTo>
                    <a:pt x="48" y="565"/>
                  </a:lnTo>
                  <a:lnTo>
                    <a:pt x="34" y="538"/>
                  </a:lnTo>
                  <a:lnTo>
                    <a:pt x="34" y="538"/>
                  </a:lnTo>
                  <a:lnTo>
                    <a:pt x="20" y="509"/>
                  </a:lnTo>
                  <a:lnTo>
                    <a:pt x="14" y="495"/>
                  </a:lnTo>
                  <a:lnTo>
                    <a:pt x="9" y="480"/>
                  </a:lnTo>
                  <a:lnTo>
                    <a:pt x="9" y="480"/>
                  </a:lnTo>
                  <a:lnTo>
                    <a:pt x="4" y="466"/>
                  </a:lnTo>
                  <a:lnTo>
                    <a:pt x="1" y="452"/>
                  </a:lnTo>
                  <a:lnTo>
                    <a:pt x="0" y="439"/>
                  </a:lnTo>
                  <a:lnTo>
                    <a:pt x="0" y="426"/>
                  </a:lnTo>
                  <a:lnTo>
                    <a:pt x="2" y="412"/>
                  </a:lnTo>
                  <a:lnTo>
                    <a:pt x="6" y="398"/>
                  </a:lnTo>
                  <a:lnTo>
                    <a:pt x="13" y="382"/>
                  </a:lnTo>
                  <a:lnTo>
                    <a:pt x="22" y="365"/>
                  </a:lnTo>
                  <a:lnTo>
                    <a:pt x="22" y="365"/>
                  </a:lnTo>
                  <a:lnTo>
                    <a:pt x="44" y="323"/>
                  </a:lnTo>
                  <a:lnTo>
                    <a:pt x="55" y="302"/>
                  </a:lnTo>
                  <a:lnTo>
                    <a:pt x="66" y="280"/>
                  </a:lnTo>
                  <a:lnTo>
                    <a:pt x="66" y="280"/>
                  </a:lnTo>
                  <a:lnTo>
                    <a:pt x="77" y="251"/>
                  </a:lnTo>
                  <a:lnTo>
                    <a:pt x="87" y="222"/>
                  </a:lnTo>
                  <a:lnTo>
                    <a:pt x="87" y="222"/>
                  </a:lnTo>
                  <a:lnTo>
                    <a:pt x="97" y="191"/>
                  </a:lnTo>
                  <a:lnTo>
                    <a:pt x="102" y="177"/>
                  </a:lnTo>
                  <a:lnTo>
                    <a:pt x="109" y="162"/>
                  </a:lnTo>
                  <a:lnTo>
                    <a:pt x="109" y="162"/>
                  </a:lnTo>
                  <a:lnTo>
                    <a:pt x="116" y="149"/>
                  </a:lnTo>
                  <a:lnTo>
                    <a:pt x="124" y="138"/>
                  </a:lnTo>
                  <a:lnTo>
                    <a:pt x="131" y="127"/>
                  </a:lnTo>
                  <a:lnTo>
                    <a:pt x="141" y="119"/>
                  </a:lnTo>
                  <a:lnTo>
                    <a:pt x="153" y="110"/>
                  </a:lnTo>
                  <a:lnTo>
                    <a:pt x="166" y="102"/>
                  </a:lnTo>
                  <a:lnTo>
                    <a:pt x="181" y="96"/>
                  </a:lnTo>
                  <a:lnTo>
                    <a:pt x="200" y="90"/>
                  </a:lnTo>
                  <a:lnTo>
                    <a:pt x="200" y="90"/>
                  </a:lnTo>
                  <a:lnTo>
                    <a:pt x="245" y="77"/>
                  </a:lnTo>
                  <a:lnTo>
                    <a:pt x="268" y="70"/>
                  </a:lnTo>
                  <a:lnTo>
                    <a:pt x="291" y="61"/>
                  </a:lnTo>
                  <a:lnTo>
                    <a:pt x="291" y="61"/>
                  </a:lnTo>
                  <a:lnTo>
                    <a:pt x="320" y="49"/>
                  </a:lnTo>
                  <a:lnTo>
                    <a:pt x="347" y="35"/>
                  </a:lnTo>
                  <a:lnTo>
                    <a:pt x="347" y="35"/>
                  </a:lnTo>
                  <a:lnTo>
                    <a:pt x="376" y="20"/>
                  </a:lnTo>
                  <a:lnTo>
                    <a:pt x="390" y="14"/>
                  </a:lnTo>
                  <a:lnTo>
                    <a:pt x="405" y="9"/>
                  </a:lnTo>
                  <a:lnTo>
                    <a:pt x="405" y="9"/>
                  </a:lnTo>
                  <a:lnTo>
                    <a:pt x="419" y="5"/>
                  </a:lnTo>
                  <a:lnTo>
                    <a:pt x="432" y="1"/>
                  </a:lnTo>
                  <a:lnTo>
                    <a:pt x="446" y="0"/>
                  </a:lnTo>
                  <a:lnTo>
                    <a:pt x="459" y="0"/>
                  </a:lnTo>
                  <a:lnTo>
                    <a:pt x="472" y="2"/>
                  </a:lnTo>
                  <a:lnTo>
                    <a:pt x="487" y="7"/>
                  </a:lnTo>
                  <a:lnTo>
                    <a:pt x="503" y="13"/>
                  </a:lnTo>
                  <a:lnTo>
                    <a:pt x="520" y="22"/>
                  </a:lnTo>
                  <a:lnTo>
                    <a:pt x="520" y="22"/>
                  </a:lnTo>
                  <a:lnTo>
                    <a:pt x="561" y="46"/>
                  </a:lnTo>
                  <a:lnTo>
                    <a:pt x="583" y="57"/>
                  </a:lnTo>
                  <a:lnTo>
                    <a:pt x="605" y="66"/>
                  </a:lnTo>
                  <a:lnTo>
                    <a:pt x="605" y="66"/>
                  </a:lnTo>
                  <a:lnTo>
                    <a:pt x="634" y="77"/>
                  </a:lnTo>
                  <a:lnTo>
                    <a:pt x="663" y="87"/>
                  </a:lnTo>
                  <a:lnTo>
                    <a:pt x="663" y="87"/>
                  </a:lnTo>
                  <a:lnTo>
                    <a:pt x="694" y="97"/>
                  </a:lnTo>
                  <a:lnTo>
                    <a:pt x="708" y="102"/>
                  </a:lnTo>
                  <a:lnTo>
                    <a:pt x="723" y="110"/>
                  </a:lnTo>
                  <a:lnTo>
                    <a:pt x="723" y="110"/>
                  </a:lnTo>
                  <a:lnTo>
                    <a:pt x="736" y="116"/>
                  </a:lnTo>
                  <a:lnTo>
                    <a:pt x="747" y="124"/>
                  </a:lnTo>
                  <a:lnTo>
                    <a:pt x="758" y="133"/>
                  </a:lnTo>
                  <a:lnTo>
                    <a:pt x="766" y="142"/>
                  </a:lnTo>
                  <a:lnTo>
                    <a:pt x="775" y="153"/>
                  </a:lnTo>
                  <a:lnTo>
                    <a:pt x="783" y="166"/>
                  </a:lnTo>
                  <a:lnTo>
                    <a:pt x="789" y="182"/>
                  </a:lnTo>
                  <a:lnTo>
                    <a:pt x="795" y="200"/>
                  </a:lnTo>
                  <a:lnTo>
                    <a:pt x="795" y="200"/>
                  </a:lnTo>
                  <a:lnTo>
                    <a:pt x="808" y="247"/>
                  </a:lnTo>
                  <a:lnTo>
                    <a:pt x="815" y="270"/>
                  </a:lnTo>
                  <a:lnTo>
                    <a:pt x="823" y="292"/>
                  </a:lnTo>
                  <a:lnTo>
                    <a:pt x="823" y="292"/>
                  </a:lnTo>
                  <a:lnTo>
                    <a:pt x="836" y="321"/>
                  </a:lnTo>
                  <a:lnTo>
                    <a:pt x="850" y="348"/>
                  </a:lnTo>
                  <a:lnTo>
                    <a:pt x="850" y="348"/>
                  </a:lnTo>
                  <a:lnTo>
                    <a:pt x="864" y="376"/>
                  </a:lnTo>
                  <a:lnTo>
                    <a:pt x="871" y="390"/>
                  </a:lnTo>
                  <a:lnTo>
                    <a:pt x="876" y="405"/>
                  </a:lnTo>
                  <a:lnTo>
                    <a:pt x="876" y="405"/>
                  </a:lnTo>
                  <a:lnTo>
                    <a:pt x="880" y="419"/>
                  </a:lnTo>
                  <a:lnTo>
                    <a:pt x="884" y="433"/>
                  </a:lnTo>
                  <a:lnTo>
                    <a:pt x="885" y="446"/>
                  </a:lnTo>
                  <a:lnTo>
                    <a:pt x="885" y="460"/>
                  </a:lnTo>
                  <a:lnTo>
                    <a:pt x="883" y="474"/>
                  </a:lnTo>
                  <a:lnTo>
                    <a:pt x="878" y="488"/>
                  </a:lnTo>
                  <a:lnTo>
                    <a:pt x="872" y="504"/>
                  </a:lnTo>
                  <a:lnTo>
                    <a:pt x="863" y="520"/>
                  </a:lnTo>
                  <a:lnTo>
                    <a:pt x="863" y="520"/>
                  </a:lnTo>
                  <a:lnTo>
                    <a:pt x="839" y="563"/>
                  </a:lnTo>
                  <a:lnTo>
                    <a:pt x="828" y="583"/>
                  </a:lnTo>
                  <a:lnTo>
                    <a:pt x="818" y="606"/>
                  </a:lnTo>
                  <a:lnTo>
                    <a:pt x="818" y="606"/>
                  </a:lnTo>
                  <a:lnTo>
                    <a:pt x="808" y="634"/>
                  </a:lnTo>
                  <a:lnTo>
                    <a:pt x="798" y="665"/>
                  </a:lnTo>
                  <a:lnTo>
                    <a:pt x="798" y="665"/>
                  </a:lnTo>
                  <a:lnTo>
                    <a:pt x="788" y="694"/>
                  </a:lnTo>
                  <a:lnTo>
                    <a:pt x="783" y="709"/>
                  </a:lnTo>
                  <a:lnTo>
                    <a:pt x="775" y="723"/>
                  </a:lnTo>
                  <a:lnTo>
                    <a:pt x="775" y="723"/>
                  </a:lnTo>
                  <a:lnTo>
                    <a:pt x="766" y="740"/>
                  </a:lnTo>
                  <a:lnTo>
                    <a:pt x="757" y="754"/>
                  </a:lnTo>
                  <a:lnTo>
                    <a:pt x="751" y="760"/>
                  </a:lnTo>
                  <a:lnTo>
                    <a:pt x="745" y="766"/>
                  </a:lnTo>
                  <a:lnTo>
                    <a:pt x="738" y="771"/>
                  </a:lnTo>
                  <a:lnTo>
                    <a:pt x="731" y="777"/>
                  </a:lnTo>
                  <a:lnTo>
                    <a:pt x="805" y="1000"/>
                  </a:lnTo>
                  <a:lnTo>
                    <a:pt x="785" y="998"/>
                  </a:lnTo>
                  <a:lnTo>
                    <a:pt x="714" y="785"/>
                  </a:lnTo>
                  <a:lnTo>
                    <a:pt x="714" y="785"/>
                  </a:lnTo>
                  <a:lnTo>
                    <a:pt x="703" y="790"/>
                  </a:lnTo>
                  <a:lnTo>
                    <a:pt x="772" y="997"/>
                  </a:lnTo>
                  <a:lnTo>
                    <a:pt x="593" y="982"/>
                  </a:lnTo>
                  <a:lnTo>
                    <a:pt x="566" y="1046"/>
                  </a:lnTo>
                  <a:lnTo>
                    <a:pt x="506" y="867"/>
                  </a:lnTo>
                  <a:lnTo>
                    <a:pt x="506" y="867"/>
                  </a:lnTo>
                  <a:lnTo>
                    <a:pt x="495" y="871"/>
                  </a:lnTo>
                  <a:lnTo>
                    <a:pt x="559" y="1063"/>
                  </a:lnTo>
                  <a:lnTo>
                    <a:pt x="550" y="1085"/>
                  </a:lnTo>
                  <a:lnTo>
                    <a:pt x="481" y="876"/>
                  </a:lnTo>
                  <a:lnTo>
                    <a:pt x="480" y="876"/>
                  </a:lnTo>
                  <a:lnTo>
                    <a:pt x="480" y="876"/>
                  </a:lnTo>
                  <a:lnTo>
                    <a:pt x="463" y="882"/>
                  </a:lnTo>
                  <a:lnTo>
                    <a:pt x="448" y="884"/>
                  </a:lnTo>
                  <a:lnTo>
                    <a:pt x="367" y="1217"/>
                  </a:lnTo>
                  <a:lnTo>
                    <a:pt x="356" y="1197"/>
                  </a:lnTo>
                  <a:lnTo>
                    <a:pt x="432" y="885"/>
                  </a:lnTo>
                  <a:lnTo>
                    <a:pt x="432" y="885"/>
                  </a:lnTo>
                  <a:lnTo>
                    <a:pt x="420" y="884"/>
                  </a:lnTo>
                  <a:lnTo>
                    <a:pt x="348" y="1180"/>
                  </a:lnTo>
                  <a:lnTo>
                    <a:pt x="316" y="1117"/>
                  </a:lnTo>
                  <a:lnTo>
                    <a:pt x="139" y="1149"/>
                  </a:lnTo>
                  <a:lnTo>
                    <a:pt x="223" y="799"/>
                  </a:lnTo>
                  <a:lnTo>
                    <a:pt x="220" y="798"/>
                  </a:lnTo>
                  <a:lnTo>
                    <a:pt x="220" y="798"/>
                  </a:lnTo>
                  <a:lnTo>
                    <a:pt x="212" y="796"/>
                  </a:lnTo>
                  <a:lnTo>
                    <a:pt x="212" y="796"/>
                  </a:lnTo>
                  <a:close/>
                  <a:moveTo>
                    <a:pt x="497" y="656"/>
                  </a:moveTo>
                  <a:lnTo>
                    <a:pt x="497" y="208"/>
                  </a:lnTo>
                  <a:lnTo>
                    <a:pt x="411" y="208"/>
                  </a:lnTo>
                  <a:lnTo>
                    <a:pt x="411" y="208"/>
                  </a:lnTo>
                  <a:lnTo>
                    <a:pt x="411" y="216"/>
                  </a:lnTo>
                  <a:lnTo>
                    <a:pt x="408" y="226"/>
                  </a:lnTo>
                  <a:lnTo>
                    <a:pt x="404" y="235"/>
                  </a:lnTo>
                  <a:lnTo>
                    <a:pt x="397" y="243"/>
                  </a:lnTo>
                  <a:lnTo>
                    <a:pt x="397" y="243"/>
                  </a:lnTo>
                  <a:lnTo>
                    <a:pt x="390" y="252"/>
                  </a:lnTo>
                  <a:lnTo>
                    <a:pt x="381" y="258"/>
                  </a:lnTo>
                  <a:lnTo>
                    <a:pt x="371" y="261"/>
                  </a:lnTo>
                  <a:lnTo>
                    <a:pt x="360" y="262"/>
                  </a:lnTo>
                  <a:lnTo>
                    <a:pt x="360" y="327"/>
                  </a:lnTo>
                  <a:lnTo>
                    <a:pt x="398" y="327"/>
                  </a:lnTo>
                  <a:lnTo>
                    <a:pt x="398" y="656"/>
                  </a:lnTo>
                  <a:lnTo>
                    <a:pt x="497" y="656"/>
                  </a:lnTo>
                  <a:lnTo>
                    <a:pt x="497" y="656"/>
                  </a:lnTo>
                  <a:close/>
                  <a:moveTo>
                    <a:pt x="486" y="124"/>
                  </a:moveTo>
                  <a:lnTo>
                    <a:pt x="486" y="124"/>
                  </a:lnTo>
                  <a:lnTo>
                    <a:pt x="511" y="131"/>
                  </a:lnTo>
                  <a:lnTo>
                    <a:pt x="536" y="139"/>
                  </a:lnTo>
                  <a:lnTo>
                    <a:pt x="560" y="150"/>
                  </a:lnTo>
                  <a:lnTo>
                    <a:pt x="582" y="163"/>
                  </a:lnTo>
                  <a:lnTo>
                    <a:pt x="604" y="177"/>
                  </a:lnTo>
                  <a:lnTo>
                    <a:pt x="623" y="194"/>
                  </a:lnTo>
                  <a:lnTo>
                    <a:pt x="643" y="211"/>
                  </a:lnTo>
                  <a:lnTo>
                    <a:pt x="659" y="229"/>
                  </a:lnTo>
                  <a:lnTo>
                    <a:pt x="674" y="250"/>
                  </a:lnTo>
                  <a:lnTo>
                    <a:pt x="688" y="272"/>
                  </a:lnTo>
                  <a:lnTo>
                    <a:pt x="700" y="294"/>
                  </a:lnTo>
                  <a:lnTo>
                    <a:pt x="710" y="318"/>
                  </a:lnTo>
                  <a:lnTo>
                    <a:pt x="718" y="343"/>
                  </a:lnTo>
                  <a:lnTo>
                    <a:pt x="724" y="369"/>
                  </a:lnTo>
                  <a:lnTo>
                    <a:pt x="727" y="397"/>
                  </a:lnTo>
                  <a:lnTo>
                    <a:pt x="728" y="424"/>
                  </a:lnTo>
                  <a:lnTo>
                    <a:pt x="728" y="424"/>
                  </a:lnTo>
                  <a:lnTo>
                    <a:pt x="728" y="439"/>
                  </a:lnTo>
                  <a:lnTo>
                    <a:pt x="727" y="455"/>
                  </a:lnTo>
                  <a:lnTo>
                    <a:pt x="725" y="470"/>
                  </a:lnTo>
                  <a:lnTo>
                    <a:pt x="722" y="486"/>
                  </a:lnTo>
                  <a:lnTo>
                    <a:pt x="719" y="500"/>
                  </a:lnTo>
                  <a:lnTo>
                    <a:pt x="714" y="515"/>
                  </a:lnTo>
                  <a:lnTo>
                    <a:pt x="710" y="529"/>
                  </a:lnTo>
                  <a:lnTo>
                    <a:pt x="704" y="542"/>
                  </a:lnTo>
                  <a:lnTo>
                    <a:pt x="698" y="556"/>
                  </a:lnTo>
                  <a:lnTo>
                    <a:pt x="691" y="569"/>
                  </a:lnTo>
                  <a:lnTo>
                    <a:pt x="684" y="582"/>
                  </a:lnTo>
                  <a:lnTo>
                    <a:pt x="676" y="594"/>
                  </a:lnTo>
                  <a:lnTo>
                    <a:pt x="668" y="606"/>
                  </a:lnTo>
                  <a:lnTo>
                    <a:pt x="659" y="618"/>
                  </a:lnTo>
                  <a:lnTo>
                    <a:pt x="649" y="629"/>
                  </a:lnTo>
                  <a:lnTo>
                    <a:pt x="639" y="640"/>
                  </a:lnTo>
                  <a:lnTo>
                    <a:pt x="628" y="650"/>
                  </a:lnTo>
                  <a:lnTo>
                    <a:pt x="618" y="659"/>
                  </a:lnTo>
                  <a:lnTo>
                    <a:pt x="606" y="668"/>
                  </a:lnTo>
                  <a:lnTo>
                    <a:pt x="594" y="677"/>
                  </a:lnTo>
                  <a:lnTo>
                    <a:pt x="582" y="685"/>
                  </a:lnTo>
                  <a:lnTo>
                    <a:pt x="569" y="692"/>
                  </a:lnTo>
                  <a:lnTo>
                    <a:pt x="556" y="699"/>
                  </a:lnTo>
                  <a:lnTo>
                    <a:pt x="542" y="705"/>
                  </a:lnTo>
                  <a:lnTo>
                    <a:pt x="528" y="710"/>
                  </a:lnTo>
                  <a:lnTo>
                    <a:pt x="513" y="716"/>
                  </a:lnTo>
                  <a:lnTo>
                    <a:pt x="499" y="719"/>
                  </a:lnTo>
                  <a:lnTo>
                    <a:pt x="484" y="723"/>
                  </a:lnTo>
                  <a:lnTo>
                    <a:pt x="469" y="726"/>
                  </a:lnTo>
                  <a:lnTo>
                    <a:pt x="454" y="728"/>
                  </a:lnTo>
                  <a:lnTo>
                    <a:pt x="439" y="729"/>
                  </a:lnTo>
                  <a:lnTo>
                    <a:pt x="423" y="729"/>
                  </a:lnTo>
                  <a:lnTo>
                    <a:pt x="423" y="729"/>
                  </a:lnTo>
                  <a:lnTo>
                    <a:pt x="398" y="728"/>
                  </a:lnTo>
                  <a:lnTo>
                    <a:pt x="374" y="726"/>
                  </a:lnTo>
                  <a:lnTo>
                    <a:pt x="351" y="720"/>
                  </a:lnTo>
                  <a:lnTo>
                    <a:pt x="328" y="714"/>
                  </a:lnTo>
                  <a:lnTo>
                    <a:pt x="306" y="706"/>
                  </a:lnTo>
                  <a:lnTo>
                    <a:pt x="284" y="696"/>
                  </a:lnTo>
                  <a:lnTo>
                    <a:pt x="264" y="684"/>
                  </a:lnTo>
                  <a:lnTo>
                    <a:pt x="244" y="672"/>
                  </a:lnTo>
                  <a:lnTo>
                    <a:pt x="227" y="657"/>
                  </a:lnTo>
                  <a:lnTo>
                    <a:pt x="209" y="642"/>
                  </a:lnTo>
                  <a:lnTo>
                    <a:pt x="193" y="626"/>
                  </a:lnTo>
                  <a:lnTo>
                    <a:pt x="179" y="607"/>
                  </a:lnTo>
                  <a:lnTo>
                    <a:pt x="166" y="589"/>
                  </a:lnTo>
                  <a:lnTo>
                    <a:pt x="154" y="568"/>
                  </a:lnTo>
                  <a:lnTo>
                    <a:pt x="143" y="547"/>
                  </a:lnTo>
                  <a:lnTo>
                    <a:pt x="135" y="526"/>
                  </a:lnTo>
                  <a:lnTo>
                    <a:pt x="135" y="526"/>
                  </a:lnTo>
                  <a:lnTo>
                    <a:pt x="143" y="551"/>
                  </a:lnTo>
                  <a:lnTo>
                    <a:pt x="153" y="575"/>
                  </a:lnTo>
                  <a:lnTo>
                    <a:pt x="164" y="597"/>
                  </a:lnTo>
                  <a:lnTo>
                    <a:pt x="178" y="619"/>
                  </a:lnTo>
                  <a:lnTo>
                    <a:pt x="193" y="640"/>
                  </a:lnTo>
                  <a:lnTo>
                    <a:pt x="209" y="659"/>
                  </a:lnTo>
                  <a:lnTo>
                    <a:pt x="228" y="677"/>
                  </a:lnTo>
                  <a:lnTo>
                    <a:pt x="247" y="693"/>
                  </a:lnTo>
                  <a:lnTo>
                    <a:pt x="268" y="708"/>
                  </a:lnTo>
                  <a:lnTo>
                    <a:pt x="291" y="721"/>
                  </a:lnTo>
                  <a:lnTo>
                    <a:pt x="314" y="733"/>
                  </a:lnTo>
                  <a:lnTo>
                    <a:pt x="338" y="742"/>
                  </a:lnTo>
                  <a:lnTo>
                    <a:pt x="363" y="749"/>
                  </a:lnTo>
                  <a:lnTo>
                    <a:pt x="389" y="755"/>
                  </a:lnTo>
                  <a:lnTo>
                    <a:pt x="416" y="759"/>
                  </a:lnTo>
                  <a:lnTo>
                    <a:pt x="443" y="760"/>
                  </a:lnTo>
                  <a:lnTo>
                    <a:pt x="443" y="760"/>
                  </a:lnTo>
                  <a:lnTo>
                    <a:pt x="459" y="759"/>
                  </a:lnTo>
                  <a:lnTo>
                    <a:pt x="475" y="758"/>
                  </a:lnTo>
                  <a:lnTo>
                    <a:pt x="491" y="756"/>
                  </a:lnTo>
                  <a:lnTo>
                    <a:pt x="507" y="754"/>
                  </a:lnTo>
                  <a:lnTo>
                    <a:pt x="522" y="749"/>
                  </a:lnTo>
                  <a:lnTo>
                    <a:pt x="537" y="745"/>
                  </a:lnTo>
                  <a:lnTo>
                    <a:pt x="553" y="741"/>
                  </a:lnTo>
                  <a:lnTo>
                    <a:pt x="567" y="735"/>
                  </a:lnTo>
                  <a:lnTo>
                    <a:pt x="581" y="729"/>
                  </a:lnTo>
                  <a:lnTo>
                    <a:pt x="595" y="721"/>
                  </a:lnTo>
                  <a:lnTo>
                    <a:pt x="608" y="714"/>
                  </a:lnTo>
                  <a:lnTo>
                    <a:pt x="621" y="705"/>
                  </a:lnTo>
                  <a:lnTo>
                    <a:pt x="634" y="696"/>
                  </a:lnTo>
                  <a:lnTo>
                    <a:pt x="646" y="686"/>
                  </a:lnTo>
                  <a:lnTo>
                    <a:pt x="657" y="677"/>
                  </a:lnTo>
                  <a:lnTo>
                    <a:pt x="669" y="667"/>
                  </a:lnTo>
                  <a:lnTo>
                    <a:pt x="678" y="655"/>
                  </a:lnTo>
                  <a:lnTo>
                    <a:pt x="688" y="644"/>
                  </a:lnTo>
                  <a:lnTo>
                    <a:pt x="698" y="632"/>
                  </a:lnTo>
                  <a:lnTo>
                    <a:pt x="707" y="619"/>
                  </a:lnTo>
                  <a:lnTo>
                    <a:pt x="715" y="606"/>
                  </a:lnTo>
                  <a:lnTo>
                    <a:pt x="723" y="593"/>
                  </a:lnTo>
                  <a:lnTo>
                    <a:pt x="731" y="579"/>
                  </a:lnTo>
                  <a:lnTo>
                    <a:pt x="737" y="565"/>
                  </a:lnTo>
                  <a:lnTo>
                    <a:pt x="742" y="551"/>
                  </a:lnTo>
                  <a:lnTo>
                    <a:pt x="747" y="536"/>
                  </a:lnTo>
                  <a:lnTo>
                    <a:pt x="751" y="520"/>
                  </a:lnTo>
                  <a:lnTo>
                    <a:pt x="756" y="505"/>
                  </a:lnTo>
                  <a:lnTo>
                    <a:pt x="758" y="489"/>
                  </a:lnTo>
                  <a:lnTo>
                    <a:pt x="760" y="474"/>
                  </a:lnTo>
                  <a:lnTo>
                    <a:pt x="761" y="457"/>
                  </a:lnTo>
                  <a:lnTo>
                    <a:pt x="762" y="441"/>
                  </a:lnTo>
                  <a:lnTo>
                    <a:pt x="762" y="441"/>
                  </a:lnTo>
                  <a:lnTo>
                    <a:pt x="761" y="426"/>
                  </a:lnTo>
                  <a:lnTo>
                    <a:pt x="760" y="411"/>
                  </a:lnTo>
                  <a:lnTo>
                    <a:pt x="759" y="397"/>
                  </a:lnTo>
                  <a:lnTo>
                    <a:pt x="757" y="381"/>
                  </a:lnTo>
                  <a:lnTo>
                    <a:pt x="753" y="367"/>
                  </a:lnTo>
                  <a:lnTo>
                    <a:pt x="749" y="353"/>
                  </a:lnTo>
                  <a:lnTo>
                    <a:pt x="746" y="340"/>
                  </a:lnTo>
                  <a:lnTo>
                    <a:pt x="740" y="326"/>
                  </a:lnTo>
                  <a:lnTo>
                    <a:pt x="729" y="300"/>
                  </a:lnTo>
                  <a:lnTo>
                    <a:pt x="715" y="275"/>
                  </a:lnTo>
                  <a:lnTo>
                    <a:pt x="700" y="252"/>
                  </a:lnTo>
                  <a:lnTo>
                    <a:pt x="682" y="230"/>
                  </a:lnTo>
                  <a:lnTo>
                    <a:pt x="663" y="210"/>
                  </a:lnTo>
                  <a:lnTo>
                    <a:pt x="642" y="191"/>
                  </a:lnTo>
                  <a:lnTo>
                    <a:pt x="619" y="175"/>
                  </a:lnTo>
                  <a:lnTo>
                    <a:pt x="595" y="160"/>
                  </a:lnTo>
                  <a:lnTo>
                    <a:pt x="569" y="148"/>
                  </a:lnTo>
                  <a:lnTo>
                    <a:pt x="543" y="137"/>
                  </a:lnTo>
                  <a:lnTo>
                    <a:pt x="529" y="134"/>
                  </a:lnTo>
                  <a:lnTo>
                    <a:pt x="515" y="129"/>
                  </a:lnTo>
                  <a:lnTo>
                    <a:pt x="500" y="127"/>
                  </a:lnTo>
                  <a:lnTo>
                    <a:pt x="486" y="124"/>
                  </a:lnTo>
                  <a:lnTo>
                    <a:pt x="486" y="124"/>
                  </a:lnTo>
                  <a:close/>
                  <a:moveTo>
                    <a:pt x="216" y="696"/>
                  </a:moveTo>
                  <a:lnTo>
                    <a:pt x="217" y="696"/>
                  </a:lnTo>
                  <a:lnTo>
                    <a:pt x="217" y="697"/>
                  </a:lnTo>
                  <a:lnTo>
                    <a:pt x="217" y="697"/>
                  </a:lnTo>
                  <a:lnTo>
                    <a:pt x="221" y="701"/>
                  </a:lnTo>
                  <a:lnTo>
                    <a:pt x="221" y="701"/>
                  </a:lnTo>
                  <a:lnTo>
                    <a:pt x="221" y="701"/>
                  </a:lnTo>
                  <a:lnTo>
                    <a:pt x="221" y="701"/>
                  </a:lnTo>
                  <a:lnTo>
                    <a:pt x="223" y="702"/>
                  </a:lnTo>
                  <a:lnTo>
                    <a:pt x="223" y="702"/>
                  </a:lnTo>
                  <a:lnTo>
                    <a:pt x="224" y="703"/>
                  </a:lnTo>
                  <a:lnTo>
                    <a:pt x="224" y="703"/>
                  </a:lnTo>
                  <a:lnTo>
                    <a:pt x="224" y="703"/>
                  </a:lnTo>
                  <a:lnTo>
                    <a:pt x="224" y="703"/>
                  </a:lnTo>
                  <a:lnTo>
                    <a:pt x="225" y="703"/>
                  </a:lnTo>
                  <a:lnTo>
                    <a:pt x="227" y="705"/>
                  </a:lnTo>
                  <a:lnTo>
                    <a:pt x="227" y="705"/>
                  </a:lnTo>
                  <a:lnTo>
                    <a:pt x="231" y="708"/>
                  </a:lnTo>
                  <a:lnTo>
                    <a:pt x="231" y="709"/>
                  </a:lnTo>
                  <a:lnTo>
                    <a:pt x="232" y="709"/>
                  </a:lnTo>
                  <a:lnTo>
                    <a:pt x="232" y="709"/>
                  </a:lnTo>
                  <a:lnTo>
                    <a:pt x="243" y="718"/>
                  </a:lnTo>
                  <a:lnTo>
                    <a:pt x="243" y="718"/>
                  </a:lnTo>
                  <a:lnTo>
                    <a:pt x="247" y="721"/>
                  </a:lnTo>
                  <a:lnTo>
                    <a:pt x="249" y="722"/>
                  </a:lnTo>
                  <a:lnTo>
                    <a:pt x="249" y="722"/>
                  </a:lnTo>
                  <a:lnTo>
                    <a:pt x="253" y="726"/>
                  </a:lnTo>
                  <a:lnTo>
                    <a:pt x="256" y="727"/>
                  </a:lnTo>
                  <a:lnTo>
                    <a:pt x="256" y="727"/>
                  </a:lnTo>
                  <a:lnTo>
                    <a:pt x="256" y="727"/>
                  </a:lnTo>
                  <a:lnTo>
                    <a:pt x="261" y="730"/>
                  </a:lnTo>
                  <a:lnTo>
                    <a:pt x="264" y="731"/>
                  </a:lnTo>
                  <a:lnTo>
                    <a:pt x="264" y="731"/>
                  </a:lnTo>
                  <a:lnTo>
                    <a:pt x="267" y="733"/>
                  </a:lnTo>
                  <a:lnTo>
                    <a:pt x="270" y="735"/>
                  </a:lnTo>
                  <a:lnTo>
                    <a:pt x="270" y="735"/>
                  </a:lnTo>
                  <a:lnTo>
                    <a:pt x="275" y="739"/>
                  </a:lnTo>
                  <a:lnTo>
                    <a:pt x="278" y="740"/>
                  </a:lnTo>
                  <a:lnTo>
                    <a:pt x="281" y="742"/>
                  </a:lnTo>
                  <a:lnTo>
                    <a:pt x="285" y="744"/>
                  </a:lnTo>
                  <a:lnTo>
                    <a:pt x="289" y="746"/>
                  </a:lnTo>
                  <a:lnTo>
                    <a:pt x="293" y="747"/>
                  </a:lnTo>
                  <a:lnTo>
                    <a:pt x="296" y="749"/>
                  </a:lnTo>
                  <a:lnTo>
                    <a:pt x="296" y="749"/>
                  </a:lnTo>
                  <a:lnTo>
                    <a:pt x="300" y="752"/>
                  </a:lnTo>
                  <a:lnTo>
                    <a:pt x="304" y="753"/>
                  </a:lnTo>
                  <a:lnTo>
                    <a:pt x="304" y="753"/>
                  </a:lnTo>
                  <a:lnTo>
                    <a:pt x="308" y="755"/>
                  </a:lnTo>
                  <a:lnTo>
                    <a:pt x="310" y="756"/>
                  </a:lnTo>
                  <a:lnTo>
                    <a:pt x="310" y="756"/>
                  </a:lnTo>
                  <a:lnTo>
                    <a:pt x="316" y="758"/>
                  </a:lnTo>
                  <a:lnTo>
                    <a:pt x="319" y="759"/>
                  </a:lnTo>
                  <a:lnTo>
                    <a:pt x="319" y="759"/>
                  </a:lnTo>
                  <a:lnTo>
                    <a:pt x="323" y="761"/>
                  </a:lnTo>
                  <a:lnTo>
                    <a:pt x="326" y="761"/>
                  </a:lnTo>
                  <a:lnTo>
                    <a:pt x="326" y="761"/>
                  </a:lnTo>
                  <a:lnTo>
                    <a:pt x="332" y="764"/>
                  </a:lnTo>
                  <a:lnTo>
                    <a:pt x="334" y="765"/>
                  </a:lnTo>
                  <a:lnTo>
                    <a:pt x="334" y="765"/>
                  </a:lnTo>
                  <a:lnTo>
                    <a:pt x="340" y="767"/>
                  </a:lnTo>
                  <a:lnTo>
                    <a:pt x="342" y="767"/>
                  </a:lnTo>
                  <a:lnTo>
                    <a:pt x="342" y="767"/>
                  </a:lnTo>
                  <a:lnTo>
                    <a:pt x="348" y="769"/>
                  </a:lnTo>
                  <a:lnTo>
                    <a:pt x="351" y="769"/>
                  </a:lnTo>
                  <a:lnTo>
                    <a:pt x="351" y="769"/>
                  </a:lnTo>
                  <a:lnTo>
                    <a:pt x="356" y="771"/>
                  </a:lnTo>
                  <a:lnTo>
                    <a:pt x="358" y="771"/>
                  </a:lnTo>
                  <a:lnTo>
                    <a:pt x="358" y="771"/>
                  </a:lnTo>
                  <a:lnTo>
                    <a:pt x="365" y="773"/>
                  </a:lnTo>
                  <a:lnTo>
                    <a:pt x="366" y="773"/>
                  </a:lnTo>
                  <a:lnTo>
                    <a:pt x="366" y="773"/>
                  </a:lnTo>
                  <a:lnTo>
                    <a:pt x="372" y="775"/>
                  </a:lnTo>
                  <a:lnTo>
                    <a:pt x="374" y="775"/>
                  </a:lnTo>
                  <a:lnTo>
                    <a:pt x="374" y="775"/>
                  </a:lnTo>
                  <a:lnTo>
                    <a:pt x="382" y="777"/>
                  </a:lnTo>
                  <a:lnTo>
                    <a:pt x="383" y="777"/>
                  </a:lnTo>
                  <a:lnTo>
                    <a:pt x="383" y="777"/>
                  </a:lnTo>
                  <a:lnTo>
                    <a:pt x="390" y="778"/>
                  </a:lnTo>
                  <a:lnTo>
                    <a:pt x="391" y="779"/>
                  </a:lnTo>
                  <a:lnTo>
                    <a:pt x="391" y="779"/>
                  </a:lnTo>
                  <a:lnTo>
                    <a:pt x="398" y="780"/>
                  </a:lnTo>
                  <a:lnTo>
                    <a:pt x="399" y="780"/>
                  </a:lnTo>
                  <a:lnTo>
                    <a:pt x="399" y="780"/>
                  </a:lnTo>
                  <a:lnTo>
                    <a:pt x="407" y="780"/>
                  </a:lnTo>
                  <a:lnTo>
                    <a:pt x="407" y="781"/>
                  </a:lnTo>
                  <a:lnTo>
                    <a:pt x="408" y="781"/>
                  </a:lnTo>
                  <a:lnTo>
                    <a:pt x="408" y="781"/>
                  </a:lnTo>
                  <a:lnTo>
                    <a:pt x="416" y="781"/>
                  </a:lnTo>
                  <a:lnTo>
                    <a:pt x="417" y="781"/>
                  </a:lnTo>
                  <a:lnTo>
                    <a:pt x="417" y="781"/>
                  </a:lnTo>
                  <a:lnTo>
                    <a:pt x="433" y="782"/>
                  </a:lnTo>
                  <a:lnTo>
                    <a:pt x="434" y="782"/>
                  </a:lnTo>
                  <a:lnTo>
                    <a:pt x="434" y="782"/>
                  </a:lnTo>
                  <a:lnTo>
                    <a:pt x="443" y="782"/>
                  </a:lnTo>
                  <a:lnTo>
                    <a:pt x="443" y="782"/>
                  </a:lnTo>
                  <a:lnTo>
                    <a:pt x="449" y="782"/>
                  </a:lnTo>
                  <a:lnTo>
                    <a:pt x="449" y="782"/>
                  </a:lnTo>
                  <a:lnTo>
                    <a:pt x="449" y="782"/>
                  </a:lnTo>
                  <a:lnTo>
                    <a:pt x="449" y="782"/>
                  </a:lnTo>
                  <a:lnTo>
                    <a:pt x="453" y="782"/>
                  </a:lnTo>
                  <a:lnTo>
                    <a:pt x="454" y="782"/>
                  </a:lnTo>
                  <a:lnTo>
                    <a:pt x="454" y="782"/>
                  </a:lnTo>
                  <a:lnTo>
                    <a:pt x="454" y="782"/>
                  </a:lnTo>
                  <a:lnTo>
                    <a:pt x="454" y="782"/>
                  </a:lnTo>
                  <a:lnTo>
                    <a:pt x="454" y="782"/>
                  </a:lnTo>
                  <a:lnTo>
                    <a:pt x="454" y="782"/>
                  </a:lnTo>
                  <a:lnTo>
                    <a:pt x="454" y="782"/>
                  </a:lnTo>
                  <a:lnTo>
                    <a:pt x="454" y="782"/>
                  </a:lnTo>
                  <a:lnTo>
                    <a:pt x="454" y="782"/>
                  </a:lnTo>
                  <a:lnTo>
                    <a:pt x="455" y="782"/>
                  </a:lnTo>
                  <a:lnTo>
                    <a:pt x="455" y="782"/>
                  </a:lnTo>
                  <a:lnTo>
                    <a:pt x="455" y="782"/>
                  </a:lnTo>
                  <a:lnTo>
                    <a:pt x="455" y="782"/>
                  </a:lnTo>
                  <a:lnTo>
                    <a:pt x="455" y="782"/>
                  </a:lnTo>
                  <a:lnTo>
                    <a:pt x="456" y="782"/>
                  </a:lnTo>
                  <a:lnTo>
                    <a:pt x="456" y="782"/>
                  </a:lnTo>
                  <a:lnTo>
                    <a:pt x="456" y="782"/>
                  </a:lnTo>
                  <a:lnTo>
                    <a:pt x="456" y="782"/>
                  </a:lnTo>
                  <a:lnTo>
                    <a:pt x="457" y="782"/>
                  </a:lnTo>
                  <a:lnTo>
                    <a:pt x="457" y="782"/>
                  </a:lnTo>
                  <a:lnTo>
                    <a:pt x="457" y="782"/>
                  </a:lnTo>
                  <a:lnTo>
                    <a:pt x="457" y="782"/>
                  </a:lnTo>
                  <a:lnTo>
                    <a:pt x="457" y="782"/>
                  </a:lnTo>
                  <a:lnTo>
                    <a:pt x="457" y="782"/>
                  </a:lnTo>
                  <a:lnTo>
                    <a:pt x="457" y="782"/>
                  </a:lnTo>
                  <a:lnTo>
                    <a:pt x="457" y="782"/>
                  </a:lnTo>
                  <a:lnTo>
                    <a:pt x="457" y="782"/>
                  </a:lnTo>
                  <a:lnTo>
                    <a:pt x="458" y="782"/>
                  </a:lnTo>
                  <a:lnTo>
                    <a:pt x="458" y="782"/>
                  </a:lnTo>
                  <a:lnTo>
                    <a:pt x="458" y="782"/>
                  </a:lnTo>
                  <a:lnTo>
                    <a:pt x="458" y="782"/>
                  </a:lnTo>
                  <a:lnTo>
                    <a:pt x="458" y="782"/>
                  </a:lnTo>
                  <a:lnTo>
                    <a:pt x="458" y="782"/>
                  </a:lnTo>
                  <a:lnTo>
                    <a:pt x="458" y="782"/>
                  </a:lnTo>
                  <a:lnTo>
                    <a:pt x="458" y="782"/>
                  </a:lnTo>
                  <a:lnTo>
                    <a:pt x="459" y="782"/>
                  </a:lnTo>
                  <a:lnTo>
                    <a:pt x="459" y="782"/>
                  </a:lnTo>
                  <a:lnTo>
                    <a:pt x="459" y="782"/>
                  </a:lnTo>
                  <a:lnTo>
                    <a:pt x="459" y="782"/>
                  </a:lnTo>
                  <a:lnTo>
                    <a:pt x="459" y="782"/>
                  </a:lnTo>
                  <a:lnTo>
                    <a:pt x="459" y="782"/>
                  </a:lnTo>
                  <a:lnTo>
                    <a:pt x="459" y="782"/>
                  </a:lnTo>
                  <a:lnTo>
                    <a:pt x="459" y="782"/>
                  </a:lnTo>
                  <a:lnTo>
                    <a:pt x="459" y="782"/>
                  </a:lnTo>
                  <a:lnTo>
                    <a:pt x="460" y="782"/>
                  </a:lnTo>
                  <a:lnTo>
                    <a:pt x="460" y="782"/>
                  </a:lnTo>
                  <a:lnTo>
                    <a:pt x="460" y="782"/>
                  </a:lnTo>
                  <a:lnTo>
                    <a:pt x="460" y="782"/>
                  </a:lnTo>
                  <a:lnTo>
                    <a:pt x="460" y="782"/>
                  </a:lnTo>
                  <a:lnTo>
                    <a:pt x="460" y="782"/>
                  </a:lnTo>
                  <a:lnTo>
                    <a:pt x="460" y="782"/>
                  </a:lnTo>
                  <a:lnTo>
                    <a:pt x="460" y="782"/>
                  </a:lnTo>
                  <a:lnTo>
                    <a:pt x="460" y="782"/>
                  </a:lnTo>
                  <a:lnTo>
                    <a:pt x="461" y="782"/>
                  </a:lnTo>
                  <a:lnTo>
                    <a:pt x="461" y="782"/>
                  </a:lnTo>
                  <a:lnTo>
                    <a:pt x="461" y="782"/>
                  </a:lnTo>
                  <a:lnTo>
                    <a:pt x="461" y="782"/>
                  </a:lnTo>
                  <a:lnTo>
                    <a:pt x="461" y="782"/>
                  </a:lnTo>
                  <a:lnTo>
                    <a:pt x="461" y="782"/>
                  </a:lnTo>
                  <a:lnTo>
                    <a:pt x="461" y="782"/>
                  </a:lnTo>
                  <a:lnTo>
                    <a:pt x="461" y="782"/>
                  </a:lnTo>
                  <a:lnTo>
                    <a:pt x="462" y="782"/>
                  </a:lnTo>
                  <a:lnTo>
                    <a:pt x="462" y="782"/>
                  </a:lnTo>
                  <a:lnTo>
                    <a:pt x="462" y="782"/>
                  </a:lnTo>
                  <a:lnTo>
                    <a:pt x="462" y="782"/>
                  </a:lnTo>
                  <a:lnTo>
                    <a:pt x="462" y="782"/>
                  </a:lnTo>
                  <a:lnTo>
                    <a:pt x="462" y="782"/>
                  </a:lnTo>
                  <a:lnTo>
                    <a:pt x="462" y="782"/>
                  </a:lnTo>
                  <a:lnTo>
                    <a:pt x="462" y="782"/>
                  </a:lnTo>
                  <a:lnTo>
                    <a:pt x="462" y="782"/>
                  </a:lnTo>
                  <a:lnTo>
                    <a:pt x="462" y="782"/>
                  </a:lnTo>
                  <a:lnTo>
                    <a:pt x="463" y="782"/>
                  </a:lnTo>
                  <a:lnTo>
                    <a:pt x="463" y="782"/>
                  </a:lnTo>
                  <a:lnTo>
                    <a:pt x="463" y="782"/>
                  </a:lnTo>
                  <a:lnTo>
                    <a:pt x="463" y="782"/>
                  </a:lnTo>
                  <a:lnTo>
                    <a:pt x="463" y="782"/>
                  </a:lnTo>
                  <a:lnTo>
                    <a:pt x="463" y="782"/>
                  </a:lnTo>
                  <a:lnTo>
                    <a:pt x="463" y="782"/>
                  </a:lnTo>
                  <a:lnTo>
                    <a:pt x="463" y="782"/>
                  </a:lnTo>
                  <a:lnTo>
                    <a:pt x="465" y="781"/>
                  </a:lnTo>
                  <a:lnTo>
                    <a:pt x="465" y="781"/>
                  </a:lnTo>
                  <a:lnTo>
                    <a:pt x="465" y="781"/>
                  </a:lnTo>
                  <a:lnTo>
                    <a:pt x="465" y="781"/>
                  </a:lnTo>
                  <a:lnTo>
                    <a:pt x="465" y="781"/>
                  </a:lnTo>
                  <a:lnTo>
                    <a:pt x="465" y="781"/>
                  </a:lnTo>
                  <a:lnTo>
                    <a:pt x="465" y="781"/>
                  </a:lnTo>
                  <a:lnTo>
                    <a:pt x="466" y="781"/>
                  </a:lnTo>
                  <a:lnTo>
                    <a:pt x="466" y="781"/>
                  </a:lnTo>
                  <a:lnTo>
                    <a:pt x="466" y="781"/>
                  </a:lnTo>
                  <a:lnTo>
                    <a:pt x="466" y="781"/>
                  </a:lnTo>
                  <a:lnTo>
                    <a:pt x="466" y="781"/>
                  </a:lnTo>
                  <a:lnTo>
                    <a:pt x="466" y="781"/>
                  </a:lnTo>
                  <a:lnTo>
                    <a:pt x="466" y="781"/>
                  </a:lnTo>
                  <a:lnTo>
                    <a:pt x="466" y="781"/>
                  </a:lnTo>
                  <a:lnTo>
                    <a:pt x="466" y="781"/>
                  </a:lnTo>
                  <a:lnTo>
                    <a:pt x="466" y="781"/>
                  </a:lnTo>
                  <a:lnTo>
                    <a:pt x="471" y="781"/>
                  </a:lnTo>
                  <a:lnTo>
                    <a:pt x="471" y="781"/>
                  </a:lnTo>
                  <a:lnTo>
                    <a:pt x="472" y="781"/>
                  </a:lnTo>
                  <a:lnTo>
                    <a:pt x="472" y="781"/>
                  </a:lnTo>
                  <a:lnTo>
                    <a:pt x="472" y="781"/>
                  </a:lnTo>
                  <a:lnTo>
                    <a:pt x="472" y="781"/>
                  </a:lnTo>
                  <a:lnTo>
                    <a:pt x="472" y="781"/>
                  </a:lnTo>
                  <a:lnTo>
                    <a:pt x="472" y="781"/>
                  </a:lnTo>
                  <a:lnTo>
                    <a:pt x="472" y="781"/>
                  </a:lnTo>
                  <a:lnTo>
                    <a:pt x="472" y="781"/>
                  </a:lnTo>
                  <a:lnTo>
                    <a:pt x="472" y="781"/>
                  </a:lnTo>
                  <a:lnTo>
                    <a:pt x="473" y="781"/>
                  </a:lnTo>
                  <a:lnTo>
                    <a:pt x="473" y="781"/>
                  </a:lnTo>
                  <a:lnTo>
                    <a:pt x="473" y="781"/>
                  </a:lnTo>
                  <a:lnTo>
                    <a:pt x="478" y="781"/>
                  </a:lnTo>
                  <a:lnTo>
                    <a:pt x="478" y="781"/>
                  </a:lnTo>
                  <a:lnTo>
                    <a:pt x="478" y="781"/>
                  </a:lnTo>
                  <a:lnTo>
                    <a:pt x="478" y="781"/>
                  </a:lnTo>
                  <a:lnTo>
                    <a:pt x="485" y="780"/>
                  </a:lnTo>
                  <a:lnTo>
                    <a:pt x="486" y="780"/>
                  </a:lnTo>
                  <a:lnTo>
                    <a:pt x="486" y="780"/>
                  </a:lnTo>
                  <a:lnTo>
                    <a:pt x="494" y="779"/>
                  </a:lnTo>
                  <a:lnTo>
                    <a:pt x="495" y="779"/>
                  </a:lnTo>
                  <a:lnTo>
                    <a:pt x="495" y="778"/>
                  </a:lnTo>
                  <a:lnTo>
                    <a:pt x="495" y="778"/>
                  </a:lnTo>
                  <a:lnTo>
                    <a:pt x="503" y="777"/>
                  </a:lnTo>
                  <a:lnTo>
                    <a:pt x="504" y="777"/>
                  </a:lnTo>
                  <a:lnTo>
                    <a:pt x="504" y="777"/>
                  </a:lnTo>
                  <a:lnTo>
                    <a:pt x="510" y="775"/>
                  </a:lnTo>
                  <a:lnTo>
                    <a:pt x="512" y="775"/>
                  </a:lnTo>
                  <a:lnTo>
                    <a:pt x="512" y="775"/>
                  </a:lnTo>
                  <a:lnTo>
                    <a:pt x="519" y="773"/>
                  </a:lnTo>
                  <a:lnTo>
                    <a:pt x="520" y="773"/>
                  </a:lnTo>
                  <a:lnTo>
                    <a:pt x="520" y="773"/>
                  </a:lnTo>
                  <a:lnTo>
                    <a:pt x="528" y="771"/>
                  </a:lnTo>
                  <a:lnTo>
                    <a:pt x="529" y="771"/>
                  </a:lnTo>
                  <a:lnTo>
                    <a:pt x="529" y="771"/>
                  </a:lnTo>
                  <a:lnTo>
                    <a:pt x="535" y="769"/>
                  </a:lnTo>
                  <a:lnTo>
                    <a:pt x="537" y="769"/>
                  </a:lnTo>
                  <a:lnTo>
                    <a:pt x="537" y="769"/>
                  </a:lnTo>
                  <a:lnTo>
                    <a:pt x="543" y="767"/>
                  </a:lnTo>
                  <a:lnTo>
                    <a:pt x="545" y="767"/>
                  </a:lnTo>
                  <a:lnTo>
                    <a:pt x="545" y="767"/>
                  </a:lnTo>
                  <a:lnTo>
                    <a:pt x="551" y="765"/>
                  </a:lnTo>
                  <a:lnTo>
                    <a:pt x="553" y="764"/>
                  </a:lnTo>
                  <a:lnTo>
                    <a:pt x="553" y="764"/>
                  </a:lnTo>
                  <a:lnTo>
                    <a:pt x="559" y="761"/>
                  </a:lnTo>
                  <a:lnTo>
                    <a:pt x="560" y="761"/>
                  </a:lnTo>
                  <a:lnTo>
                    <a:pt x="560" y="761"/>
                  </a:lnTo>
                  <a:lnTo>
                    <a:pt x="567" y="759"/>
                  </a:lnTo>
                  <a:lnTo>
                    <a:pt x="569" y="758"/>
                  </a:lnTo>
                  <a:lnTo>
                    <a:pt x="569" y="758"/>
                  </a:lnTo>
                  <a:lnTo>
                    <a:pt x="574" y="756"/>
                  </a:lnTo>
                  <a:lnTo>
                    <a:pt x="576" y="755"/>
                  </a:lnTo>
                  <a:lnTo>
                    <a:pt x="576" y="755"/>
                  </a:lnTo>
                  <a:lnTo>
                    <a:pt x="582" y="753"/>
                  </a:lnTo>
                  <a:lnTo>
                    <a:pt x="584" y="752"/>
                  </a:lnTo>
                  <a:lnTo>
                    <a:pt x="584" y="752"/>
                  </a:lnTo>
                  <a:lnTo>
                    <a:pt x="589" y="749"/>
                  </a:lnTo>
                  <a:lnTo>
                    <a:pt x="592" y="748"/>
                  </a:lnTo>
                  <a:lnTo>
                    <a:pt x="592" y="748"/>
                  </a:lnTo>
                  <a:lnTo>
                    <a:pt x="597" y="745"/>
                  </a:lnTo>
                  <a:lnTo>
                    <a:pt x="599" y="744"/>
                  </a:lnTo>
                  <a:lnTo>
                    <a:pt x="599" y="744"/>
                  </a:lnTo>
                  <a:lnTo>
                    <a:pt x="604" y="742"/>
                  </a:lnTo>
                  <a:lnTo>
                    <a:pt x="606" y="741"/>
                  </a:lnTo>
                  <a:lnTo>
                    <a:pt x="606" y="741"/>
                  </a:lnTo>
                  <a:lnTo>
                    <a:pt x="611" y="737"/>
                  </a:lnTo>
                  <a:lnTo>
                    <a:pt x="614" y="736"/>
                  </a:lnTo>
                  <a:lnTo>
                    <a:pt x="614" y="736"/>
                  </a:lnTo>
                  <a:lnTo>
                    <a:pt x="619" y="733"/>
                  </a:lnTo>
                  <a:lnTo>
                    <a:pt x="621" y="732"/>
                  </a:lnTo>
                  <a:lnTo>
                    <a:pt x="621" y="732"/>
                  </a:lnTo>
                  <a:lnTo>
                    <a:pt x="625" y="729"/>
                  </a:lnTo>
                  <a:lnTo>
                    <a:pt x="628" y="728"/>
                  </a:lnTo>
                  <a:lnTo>
                    <a:pt x="632" y="724"/>
                  </a:lnTo>
                  <a:lnTo>
                    <a:pt x="635" y="723"/>
                  </a:lnTo>
                  <a:lnTo>
                    <a:pt x="635" y="723"/>
                  </a:lnTo>
                  <a:lnTo>
                    <a:pt x="638" y="720"/>
                  </a:lnTo>
                  <a:lnTo>
                    <a:pt x="642" y="718"/>
                  </a:lnTo>
                  <a:lnTo>
                    <a:pt x="642" y="718"/>
                  </a:lnTo>
                  <a:lnTo>
                    <a:pt x="646" y="715"/>
                  </a:lnTo>
                  <a:lnTo>
                    <a:pt x="648" y="714"/>
                  </a:lnTo>
                  <a:lnTo>
                    <a:pt x="648" y="714"/>
                  </a:lnTo>
                  <a:lnTo>
                    <a:pt x="651" y="710"/>
                  </a:lnTo>
                  <a:lnTo>
                    <a:pt x="655" y="708"/>
                  </a:lnTo>
                  <a:lnTo>
                    <a:pt x="655" y="708"/>
                  </a:lnTo>
                  <a:lnTo>
                    <a:pt x="659" y="705"/>
                  </a:lnTo>
                  <a:lnTo>
                    <a:pt x="661" y="703"/>
                  </a:lnTo>
                  <a:lnTo>
                    <a:pt x="664" y="701"/>
                  </a:lnTo>
                  <a:lnTo>
                    <a:pt x="668" y="697"/>
                  </a:lnTo>
                  <a:lnTo>
                    <a:pt x="668" y="697"/>
                  </a:lnTo>
                  <a:lnTo>
                    <a:pt x="671" y="694"/>
                  </a:lnTo>
                  <a:lnTo>
                    <a:pt x="671" y="694"/>
                  </a:lnTo>
                  <a:lnTo>
                    <a:pt x="671" y="694"/>
                  </a:lnTo>
                  <a:lnTo>
                    <a:pt x="681" y="685"/>
                  </a:lnTo>
                  <a:lnTo>
                    <a:pt x="682" y="684"/>
                  </a:lnTo>
                  <a:lnTo>
                    <a:pt x="682" y="684"/>
                  </a:lnTo>
                  <a:lnTo>
                    <a:pt x="682" y="684"/>
                  </a:lnTo>
                  <a:lnTo>
                    <a:pt x="682" y="684"/>
                  </a:lnTo>
                  <a:lnTo>
                    <a:pt x="682" y="684"/>
                  </a:lnTo>
                  <a:lnTo>
                    <a:pt x="683" y="683"/>
                  </a:lnTo>
                  <a:lnTo>
                    <a:pt x="685" y="681"/>
                  </a:lnTo>
                  <a:lnTo>
                    <a:pt x="685" y="681"/>
                  </a:lnTo>
                  <a:lnTo>
                    <a:pt x="686" y="680"/>
                  </a:lnTo>
                  <a:lnTo>
                    <a:pt x="686" y="680"/>
                  </a:lnTo>
                  <a:lnTo>
                    <a:pt x="688" y="678"/>
                  </a:lnTo>
                  <a:lnTo>
                    <a:pt x="688" y="678"/>
                  </a:lnTo>
                  <a:lnTo>
                    <a:pt x="688" y="678"/>
                  </a:lnTo>
                  <a:lnTo>
                    <a:pt x="688" y="677"/>
                  </a:lnTo>
                  <a:lnTo>
                    <a:pt x="690" y="676"/>
                  </a:lnTo>
                  <a:lnTo>
                    <a:pt x="690" y="676"/>
                  </a:lnTo>
                  <a:lnTo>
                    <a:pt x="690" y="676"/>
                  </a:lnTo>
                  <a:lnTo>
                    <a:pt x="695" y="671"/>
                  </a:lnTo>
                  <a:lnTo>
                    <a:pt x="695" y="670"/>
                  </a:lnTo>
                  <a:lnTo>
                    <a:pt x="696" y="670"/>
                  </a:lnTo>
                  <a:lnTo>
                    <a:pt x="696" y="670"/>
                  </a:lnTo>
                  <a:lnTo>
                    <a:pt x="706" y="658"/>
                  </a:lnTo>
                  <a:lnTo>
                    <a:pt x="715" y="646"/>
                  </a:lnTo>
                  <a:lnTo>
                    <a:pt x="724" y="634"/>
                  </a:lnTo>
                  <a:lnTo>
                    <a:pt x="733" y="621"/>
                  </a:lnTo>
                  <a:lnTo>
                    <a:pt x="740" y="608"/>
                  </a:lnTo>
                  <a:lnTo>
                    <a:pt x="748" y="594"/>
                  </a:lnTo>
                  <a:lnTo>
                    <a:pt x="754" y="580"/>
                  </a:lnTo>
                  <a:lnTo>
                    <a:pt x="760" y="566"/>
                  </a:lnTo>
                  <a:lnTo>
                    <a:pt x="765" y="551"/>
                  </a:lnTo>
                  <a:lnTo>
                    <a:pt x="771" y="536"/>
                  </a:lnTo>
                  <a:lnTo>
                    <a:pt x="774" y="520"/>
                  </a:lnTo>
                  <a:lnTo>
                    <a:pt x="778" y="505"/>
                  </a:lnTo>
                  <a:lnTo>
                    <a:pt x="780" y="490"/>
                  </a:lnTo>
                  <a:lnTo>
                    <a:pt x="783" y="474"/>
                  </a:lnTo>
                  <a:lnTo>
                    <a:pt x="784" y="457"/>
                  </a:lnTo>
                  <a:lnTo>
                    <a:pt x="784" y="441"/>
                  </a:lnTo>
                  <a:lnTo>
                    <a:pt x="784" y="441"/>
                  </a:lnTo>
                  <a:lnTo>
                    <a:pt x="784" y="423"/>
                  </a:lnTo>
                  <a:lnTo>
                    <a:pt x="783" y="406"/>
                  </a:lnTo>
                  <a:lnTo>
                    <a:pt x="780" y="389"/>
                  </a:lnTo>
                  <a:lnTo>
                    <a:pt x="777" y="372"/>
                  </a:lnTo>
                  <a:lnTo>
                    <a:pt x="773" y="355"/>
                  </a:lnTo>
                  <a:lnTo>
                    <a:pt x="769" y="339"/>
                  </a:lnTo>
                  <a:lnTo>
                    <a:pt x="763" y="324"/>
                  </a:lnTo>
                  <a:lnTo>
                    <a:pt x="757" y="308"/>
                  </a:lnTo>
                  <a:lnTo>
                    <a:pt x="750" y="292"/>
                  </a:lnTo>
                  <a:lnTo>
                    <a:pt x="742" y="278"/>
                  </a:lnTo>
                  <a:lnTo>
                    <a:pt x="735" y="264"/>
                  </a:lnTo>
                  <a:lnTo>
                    <a:pt x="725" y="250"/>
                  </a:lnTo>
                  <a:lnTo>
                    <a:pt x="716" y="237"/>
                  </a:lnTo>
                  <a:lnTo>
                    <a:pt x="706" y="224"/>
                  </a:lnTo>
                  <a:lnTo>
                    <a:pt x="695" y="211"/>
                  </a:lnTo>
                  <a:lnTo>
                    <a:pt x="684" y="199"/>
                  </a:lnTo>
                  <a:lnTo>
                    <a:pt x="672" y="188"/>
                  </a:lnTo>
                  <a:lnTo>
                    <a:pt x="660" y="177"/>
                  </a:lnTo>
                  <a:lnTo>
                    <a:pt x="647" y="167"/>
                  </a:lnTo>
                  <a:lnTo>
                    <a:pt x="633" y="158"/>
                  </a:lnTo>
                  <a:lnTo>
                    <a:pt x="620" y="149"/>
                  </a:lnTo>
                  <a:lnTo>
                    <a:pt x="606" y="140"/>
                  </a:lnTo>
                  <a:lnTo>
                    <a:pt x="591" y="133"/>
                  </a:lnTo>
                  <a:lnTo>
                    <a:pt x="575" y="126"/>
                  </a:lnTo>
                  <a:lnTo>
                    <a:pt x="560" y="120"/>
                  </a:lnTo>
                  <a:lnTo>
                    <a:pt x="544" y="114"/>
                  </a:lnTo>
                  <a:lnTo>
                    <a:pt x="528" y="110"/>
                  </a:lnTo>
                  <a:lnTo>
                    <a:pt x="511" y="107"/>
                  </a:lnTo>
                  <a:lnTo>
                    <a:pt x="495" y="103"/>
                  </a:lnTo>
                  <a:lnTo>
                    <a:pt x="478" y="101"/>
                  </a:lnTo>
                  <a:lnTo>
                    <a:pt x="460" y="100"/>
                  </a:lnTo>
                  <a:lnTo>
                    <a:pt x="443" y="99"/>
                  </a:lnTo>
                  <a:lnTo>
                    <a:pt x="443" y="99"/>
                  </a:lnTo>
                  <a:lnTo>
                    <a:pt x="424" y="100"/>
                  </a:lnTo>
                  <a:lnTo>
                    <a:pt x="407" y="101"/>
                  </a:lnTo>
                  <a:lnTo>
                    <a:pt x="391" y="103"/>
                  </a:lnTo>
                  <a:lnTo>
                    <a:pt x="373" y="107"/>
                  </a:lnTo>
                  <a:lnTo>
                    <a:pt x="357" y="110"/>
                  </a:lnTo>
                  <a:lnTo>
                    <a:pt x="341" y="114"/>
                  </a:lnTo>
                  <a:lnTo>
                    <a:pt x="326" y="120"/>
                  </a:lnTo>
                  <a:lnTo>
                    <a:pt x="309" y="126"/>
                  </a:lnTo>
                  <a:lnTo>
                    <a:pt x="294" y="133"/>
                  </a:lnTo>
                  <a:lnTo>
                    <a:pt x="280" y="140"/>
                  </a:lnTo>
                  <a:lnTo>
                    <a:pt x="266" y="149"/>
                  </a:lnTo>
                  <a:lnTo>
                    <a:pt x="252" y="158"/>
                  </a:lnTo>
                  <a:lnTo>
                    <a:pt x="238" y="167"/>
                  </a:lnTo>
                  <a:lnTo>
                    <a:pt x="226" y="177"/>
                  </a:lnTo>
                  <a:lnTo>
                    <a:pt x="213" y="188"/>
                  </a:lnTo>
                  <a:lnTo>
                    <a:pt x="201" y="199"/>
                  </a:lnTo>
                  <a:lnTo>
                    <a:pt x="190" y="211"/>
                  </a:lnTo>
                  <a:lnTo>
                    <a:pt x="179" y="224"/>
                  </a:lnTo>
                  <a:lnTo>
                    <a:pt x="169" y="237"/>
                  </a:lnTo>
                  <a:lnTo>
                    <a:pt x="160" y="250"/>
                  </a:lnTo>
                  <a:lnTo>
                    <a:pt x="151" y="264"/>
                  </a:lnTo>
                  <a:lnTo>
                    <a:pt x="142" y="278"/>
                  </a:lnTo>
                  <a:lnTo>
                    <a:pt x="135" y="292"/>
                  </a:lnTo>
                  <a:lnTo>
                    <a:pt x="128" y="308"/>
                  </a:lnTo>
                  <a:lnTo>
                    <a:pt x="122" y="324"/>
                  </a:lnTo>
                  <a:lnTo>
                    <a:pt x="116" y="339"/>
                  </a:lnTo>
                  <a:lnTo>
                    <a:pt x="112" y="355"/>
                  </a:lnTo>
                  <a:lnTo>
                    <a:pt x="109" y="372"/>
                  </a:lnTo>
                  <a:lnTo>
                    <a:pt x="105" y="389"/>
                  </a:lnTo>
                  <a:lnTo>
                    <a:pt x="103" y="406"/>
                  </a:lnTo>
                  <a:lnTo>
                    <a:pt x="102" y="423"/>
                  </a:lnTo>
                  <a:lnTo>
                    <a:pt x="101" y="441"/>
                  </a:lnTo>
                  <a:lnTo>
                    <a:pt x="101" y="441"/>
                  </a:lnTo>
                  <a:lnTo>
                    <a:pt x="102" y="460"/>
                  </a:lnTo>
                  <a:lnTo>
                    <a:pt x="103" y="478"/>
                  </a:lnTo>
                  <a:lnTo>
                    <a:pt x="105" y="496"/>
                  </a:lnTo>
                  <a:lnTo>
                    <a:pt x="110" y="515"/>
                  </a:lnTo>
                  <a:lnTo>
                    <a:pt x="114" y="532"/>
                  </a:lnTo>
                  <a:lnTo>
                    <a:pt x="119" y="550"/>
                  </a:lnTo>
                  <a:lnTo>
                    <a:pt x="125" y="567"/>
                  </a:lnTo>
                  <a:lnTo>
                    <a:pt x="132" y="583"/>
                  </a:lnTo>
                  <a:lnTo>
                    <a:pt x="140" y="600"/>
                  </a:lnTo>
                  <a:lnTo>
                    <a:pt x="149" y="615"/>
                  </a:lnTo>
                  <a:lnTo>
                    <a:pt x="158" y="630"/>
                  </a:lnTo>
                  <a:lnTo>
                    <a:pt x="168" y="644"/>
                  </a:lnTo>
                  <a:lnTo>
                    <a:pt x="179" y="658"/>
                  </a:lnTo>
                  <a:lnTo>
                    <a:pt x="191" y="671"/>
                  </a:lnTo>
                  <a:lnTo>
                    <a:pt x="203" y="684"/>
                  </a:lnTo>
                  <a:lnTo>
                    <a:pt x="216" y="696"/>
                  </a:lnTo>
                  <a:lnTo>
                    <a:pt x="216" y="6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4287784" y="1339542"/>
            <a:ext cx="863600" cy="863600"/>
            <a:chOff x="3568700" y="1708150"/>
            <a:chExt cx="1176338" cy="1176338"/>
          </a:xfrm>
        </p:grpSpPr>
        <p:sp>
          <p:nvSpPr>
            <p:cNvPr id="12" name="Freeform 7"/>
            <p:cNvSpPr/>
            <p:nvPr/>
          </p:nvSpPr>
          <p:spPr bwMode="auto">
            <a:xfrm>
              <a:off x="3568700" y="1708150"/>
              <a:ext cx="1176338" cy="1176338"/>
            </a:xfrm>
            <a:custGeom>
              <a:avLst/>
              <a:gdLst>
                <a:gd name="T0" fmla="*/ 1481 w 1482"/>
                <a:gd name="T1" fmla="*/ 780 h 1482"/>
                <a:gd name="T2" fmla="*/ 1467 w 1482"/>
                <a:gd name="T3" fmla="*/ 890 h 1482"/>
                <a:gd name="T4" fmla="*/ 1437 w 1482"/>
                <a:gd name="T5" fmla="*/ 997 h 1482"/>
                <a:gd name="T6" fmla="*/ 1393 w 1482"/>
                <a:gd name="T7" fmla="*/ 1094 h 1482"/>
                <a:gd name="T8" fmla="*/ 1335 w 1482"/>
                <a:gd name="T9" fmla="*/ 1185 h 1482"/>
                <a:gd name="T10" fmla="*/ 1265 w 1482"/>
                <a:gd name="T11" fmla="*/ 1265 h 1482"/>
                <a:gd name="T12" fmla="*/ 1184 w 1482"/>
                <a:gd name="T13" fmla="*/ 1335 h 1482"/>
                <a:gd name="T14" fmla="*/ 1094 w 1482"/>
                <a:gd name="T15" fmla="*/ 1393 h 1482"/>
                <a:gd name="T16" fmla="*/ 996 w 1482"/>
                <a:gd name="T17" fmla="*/ 1437 h 1482"/>
                <a:gd name="T18" fmla="*/ 890 w 1482"/>
                <a:gd name="T19" fmla="*/ 1467 h 1482"/>
                <a:gd name="T20" fmla="*/ 780 w 1482"/>
                <a:gd name="T21" fmla="*/ 1481 h 1482"/>
                <a:gd name="T22" fmla="*/ 704 w 1482"/>
                <a:gd name="T23" fmla="*/ 1481 h 1482"/>
                <a:gd name="T24" fmla="*/ 592 w 1482"/>
                <a:gd name="T25" fmla="*/ 1467 h 1482"/>
                <a:gd name="T26" fmla="*/ 486 w 1482"/>
                <a:gd name="T27" fmla="*/ 1437 h 1482"/>
                <a:gd name="T28" fmla="*/ 388 w 1482"/>
                <a:gd name="T29" fmla="*/ 1393 h 1482"/>
                <a:gd name="T30" fmla="*/ 298 w 1482"/>
                <a:gd name="T31" fmla="*/ 1335 h 1482"/>
                <a:gd name="T32" fmla="*/ 217 w 1482"/>
                <a:gd name="T33" fmla="*/ 1265 h 1482"/>
                <a:gd name="T34" fmla="*/ 148 w 1482"/>
                <a:gd name="T35" fmla="*/ 1185 h 1482"/>
                <a:gd name="T36" fmla="*/ 90 w 1482"/>
                <a:gd name="T37" fmla="*/ 1094 h 1482"/>
                <a:gd name="T38" fmla="*/ 46 w 1482"/>
                <a:gd name="T39" fmla="*/ 997 h 1482"/>
                <a:gd name="T40" fmla="*/ 15 w 1482"/>
                <a:gd name="T41" fmla="*/ 890 h 1482"/>
                <a:gd name="T42" fmla="*/ 1 w 1482"/>
                <a:gd name="T43" fmla="*/ 780 h 1482"/>
                <a:gd name="T44" fmla="*/ 1 w 1482"/>
                <a:gd name="T45" fmla="*/ 704 h 1482"/>
                <a:gd name="T46" fmla="*/ 15 w 1482"/>
                <a:gd name="T47" fmla="*/ 592 h 1482"/>
                <a:gd name="T48" fmla="*/ 46 w 1482"/>
                <a:gd name="T49" fmla="*/ 486 h 1482"/>
                <a:gd name="T50" fmla="*/ 90 w 1482"/>
                <a:gd name="T51" fmla="*/ 389 h 1482"/>
                <a:gd name="T52" fmla="*/ 148 w 1482"/>
                <a:gd name="T53" fmla="*/ 299 h 1482"/>
                <a:gd name="T54" fmla="*/ 217 w 1482"/>
                <a:gd name="T55" fmla="*/ 217 h 1482"/>
                <a:gd name="T56" fmla="*/ 298 w 1482"/>
                <a:gd name="T57" fmla="*/ 148 h 1482"/>
                <a:gd name="T58" fmla="*/ 388 w 1482"/>
                <a:gd name="T59" fmla="*/ 90 h 1482"/>
                <a:gd name="T60" fmla="*/ 486 w 1482"/>
                <a:gd name="T61" fmla="*/ 46 h 1482"/>
                <a:gd name="T62" fmla="*/ 592 w 1482"/>
                <a:gd name="T63" fmla="*/ 15 h 1482"/>
                <a:gd name="T64" fmla="*/ 704 w 1482"/>
                <a:gd name="T65" fmla="*/ 1 h 1482"/>
                <a:gd name="T66" fmla="*/ 780 w 1482"/>
                <a:gd name="T67" fmla="*/ 1 h 1482"/>
                <a:gd name="T68" fmla="*/ 890 w 1482"/>
                <a:gd name="T69" fmla="*/ 15 h 1482"/>
                <a:gd name="T70" fmla="*/ 996 w 1482"/>
                <a:gd name="T71" fmla="*/ 46 h 1482"/>
                <a:gd name="T72" fmla="*/ 1094 w 1482"/>
                <a:gd name="T73" fmla="*/ 90 h 1482"/>
                <a:gd name="T74" fmla="*/ 1184 w 1482"/>
                <a:gd name="T75" fmla="*/ 148 h 1482"/>
                <a:gd name="T76" fmla="*/ 1265 w 1482"/>
                <a:gd name="T77" fmla="*/ 217 h 1482"/>
                <a:gd name="T78" fmla="*/ 1335 w 1482"/>
                <a:gd name="T79" fmla="*/ 299 h 1482"/>
                <a:gd name="T80" fmla="*/ 1393 w 1482"/>
                <a:gd name="T81" fmla="*/ 389 h 1482"/>
                <a:gd name="T82" fmla="*/ 1437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9" y="818"/>
                  </a:lnTo>
                  <a:lnTo>
                    <a:pt x="1473" y="854"/>
                  </a:lnTo>
                  <a:lnTo>
                    <a:pt x="1467" y="890"/>
                  </a:lnTo>
                  <a:lnTo>
                    <a:pt x="1459" y="926"/>
                  </a:lnTo>
                  <a:lnTo>
                    <a:pt x="1448" y="962"/>
                  </a:lnTo>
                  <a:lnTo>
                    <a:pt x="1437" y="997"/>
                  </a:lnTo>
                  <a:lnTo>
                    <a:pt x="1424" y="1029"/>
                  </a:lnTo>
                  <a:lnTo>
                    <a:pt x="1409" y="1063"/>
                  </a:lnTo>
                  <a:lnTo>
                    <a:pt x="1393" y="1094"/>
                  </a:lnTo>
                  <a:lnTo>
                    <a:pt x="1374" y="1126"/>
                  </a:lnTo>
                  <a:lnTo>
                    <a:pt x="1356" y="1155"/>
                  </a:lnTo>
                  <a:lnTo>
                    <a:pt x="1335" y="1185"/>
                  </a:lnTo>
                  <a:lnTo>
                    <a:pt x="1313" y="1213"/>
                  </a:lnTo>
                  <a:lnTo>
                    <a:pt x="1290" y="1240"/>
                  </a:lnTo>
                  <a:lnTo>
                    <a:pt x="1265" y="1265"/>
                  </a:lnTo>
                  <a:lnTo>
                    <a:pt x="1240" y="1290"/>
                  </a:lnTo>
                  <a:lnTo>
                    <a:pt x="1213" y="1313"/>
                  </a:lnTo>
                  <a:lnTo>
                    <a:pt x="1184" y="1335"/>
                  </a:lnTo>
                  <a:lnTo>
                    <a:pt x="1155" y="1356"/>
                  </a:lnTo>
                  <a:lnTo>
                    <a:pt x="1126" y="1375"/>
                  </a:lnTo>
                  <a:lnTo>
                    <a:pt x="1094" y="1393"/>
                  </a:lnTo>
                  <a:lnTo>
                    <a:pt x="1063" y="1409"/>
                  </a:lnTo>
                  <a:lnTo>
                    <a:pt x="1029" y="1424"/>
                  </a:lnTo>
                  <a:lnTo>
                    <a:pt x="996" y="1437"/>
                  </a:lnTo>
                  <a:lnTo>
                    <a:pt x="962" y="1449"/>
                  </a:lnTo>
                  <a:lnTo>
                    <a:pt x="926" y="1459"/>
                  </a:lnTo>
                  <a:lnTo>
                    <a:pt x="890" y="1467"/>
                  </a:lnTo>
                  <a:lnTo>
                    <a:pt x="854" y="1473"/>
                  </a:lnTo>
                  <a:lnTo>
                    <a:pt x="818" y="1479"/>
                  </a:lnTo>
                  <a:lnTo>
                    <a:pt x="780" y="1481"/>
                  </a:lnTo>
                  <a:lnTo>
                    <a:pt x="742" y="1482"/>
                  </a:lnTo>
                  <a:lnTo>
                    <a:pt x="742" y="1482"/>
                  </a:lnTo>
                  <a:lnTo>
                    <a:pt x="704" y="1481"/>
                  </a:lnTo>
                  <a:lnTo>
                    <a:pt x="666" y="1479"/>
                  </a:lnTo>
                  <a:lnTo>
                    <a:pt x="629" y="1473"/>
                  </a:lnTo>
                  <a:lnTo>
                    <a:pt x="592" y="1467"/>
                  </a:lnTo>
                  <a:lnTo>
                    <a:pt x="556" y="1459"/>
                  </a:lnTo>
                  <a:lnTo>
                    <a:pt x="521" y="1449"/>
                  </a:lnTo>
                  <a:lnTo>
                    <a:pt x="486" y="1437"/>
                  </a:lnTo>
                  <a:lnTo>
                    <a:pt x="453" y="1424"/>
                  </a:lnTo>
                  <a:lnTo>
                    <a:pt x="420" y="1409"/>
                  </a:lnTo>
                  <a:lnTo>
                    <a:pt x="388" y="1393"/>
                  </a:lnTo>
                  <a:lnTo>
                    <a:pt x="357" y="1375"/>
                  </a:lnTo>
                  <a:lnTo>
                    <a:pt x="327" y="1356"/>
                  </a:lnTo>
                  <a:lnTo>
                    <a:pt x="298" y="1335"/>
                  </a:lnTo>
                  <a:lnTo>
                    <a:pt x="270" y="1313"/>
                  </a:lnTo>
                  <a:lnTo>
                    <a:pt x="243" y="1290"/>
                  </a:lnTo>
                  <a:lnTo>
                    <a:pt x="217" y="1265"/>
                  </a:lnTo>
                  <a:lnTo>
                    <a:pt x="193" y="1240"/>
                  </a:lnTo>
                  <a:lnTo>
                    <a:pt x="169" y="1213"/>
                  </a:lnTo>
                  <a:lnTo>
                    <a:pt x="148" y="1185"/>
                  </a:lnTo>
                  <a:lnTo>
                    <a:pt x="127" y="1155"/>
                  </a:lnTo>
                  <a:lnTo>
                    <a:pt x="108" y="1126"/>
                  </a:lnTo>
                  <a:lnTo>
                    <a:pt x="90" y="1094"/>
                  </a:lnTo>
                  <a:lnTo>
                    <a:pt x="74" y="1063"/>
                  </a:lnTo>
                  <a:lnTo>
                    <a:pt x="59" y="1029"/>
                  </a:lnTo>
                  <a:lnTo>
                    <a:pt x="46" y="997"/>
                  </a:lnTo>
                  <a:lnTo>
                    <a:pt x="34" y="962"/>
                  </a:lnTo>
                  <a:lnTo>
                    <a:pt x="24" y="926"/>
                  </a:lnTo>
                  <a:lnTo>
                    <a:pt x="15" y="890"/>
                  </a:lnTo>
                  <a:lnTo>
                    <a:pt x="9" y="854"/>
                  </a:lnTo>
                  <a:lnTo>
                    <a:pt x="4" y="818"/>
                  </a:lnTo>
                  <a:lnTo>
                    <a:pt x="1" y="780"/>
                  </a:lnTo>
                  <a:lnTo>
                    <a:pt x="0" y="742"/>
                  </a:lnTo>
                  <a:lnTo>
                    <a:pt x="0" y="742"/>
                  </a:lnTo>
                  <a:lnTo>
                    <a:pt x="1" y="704"/>
                  </a:lnTo>
                  <a:lnTo>
                    <a:pt x="4" y="666"/>
                  </a:lnTo>
                  <a:lnTo>
                    <a:pt x="9" y="629"/>
                  </a:lnTo>
                  <a:lnTo>
                    <a:pt x="15" y="592"/>
                  </a:lnTo>
                  <a:lnTo>
                    <a:pt x="24" y="556"/>
                  </a:lnTo>
                  <a:lnTo>
                    <a:pt x="34" y="521"/>
                  </a:lnTo>
                  <a:lnTo>
                    <a:pt x="46" y="486"/>
                  </a:lnTo>
                  <a:lnTo>
                    <a:pt x="59" y="453"/>
                  </a:lnTo>
                  <a:lnTo>
                    <a:pt x="74" y="420"/>
                  </a:lnTo>
                  <a:lnTo>
                    <a:pt x="90" y="389"/>
                  </a:lnTo>
                  <a:lnTo>
                    <a:pt x="108" y="357"/>
                  </a:lnTo>
                  <a:lnTo>
                    <a:pt x="127" y="327"/>
                  </a:lnTo>
                  <a:lnTo>
                    <a:pt x="148" y="299"/>
                  </a:lnTo>
                  <a:lnTo>
                    <a:pt x="169" y="270"/>
                  </a:lnTo>
                  <a:lnTo>
                    <a:pt x="193" y="243"/>
                  </a:lnTo>
                  <a:lnTo>
                    <a:pt x="217" y="217"/>
                  </a:lnTo>
                  <a:lnTo>
                    <a:pt x="243" y="193"/>
                  </a:lnTo>
                  <a:lnTo>
                    <a:pt x="270" y="169"/>
                  </a:lnTo>
                  <a:lnTo>
                    <a:pt x="298" y="148"/>
                  </a:lnTo>
                  <a:lnTo>
                    <a:pt x="327" y="127"/>
                  </a:lnTo>
                  <a:lnTo>
                    <a:pt x="357" y="107"/>
                  </a:lnTo>
                  <a:lnTo>
                    <a:pt x="388" y="90"/>
                  </a:lnTo>
                  <a:lnTo>
                    <a:pt x="420" y="74"/>
                  </a:lnTo>
                  <a:lnTo>
                    <a:pt x="453" y="59"/>
                  </a:lnTo>
                  <a:lnTo>
                    <a:pt x="486" y="46"/>
                  </a:lnTo>
                  <a:lnTo>
                    <a:pt x="521" y="34"/>
                  </a:lnTo>
                  <a:lnTo>
                    <a:pt x="556" y="24"/>
                  </a:lnTo>
                  <a:lnTo>
                    <a:pt x="592" y="15"/>
                  </a:lnTo>
                  <a:lnTo>
                    <a:pt x="629" y="9"/>
                  </a:lnTo>
                  <a:lnTo>
                    <a:pt x="666" y="4"/>
                  </a:lnTo>
                  <a:lnTo>
                    <a:pt x="704" y="1"/>
                  </a:lnTo>
                  <a:lnTo>
                    <a:pt x="742" y="0"/>
                  </a:lnTo>
                  <a:lnTo>
                    <a:pt x="742" y="0"/>
                  </a:lnTo>
                  <a:lnTo>
                    <a:pt x="780" y="1"/>
                  </a:lnTo>
                  <a:lnTo>
                    <a:pt x="818" y="4"/>
                  </a:lnTo>
                  <a:lnTo>
                    <a:pt x="854" y="9"/>
                  </a:lnTo>
                  <a:lnTo>
                    <a:pt x="890" y="15"/>
                  </a:lnTo>
                  <a:lnTo>
                    <a:pt x="926" y="24"/>
                  </a:lnTo>
                  <a:lnTo>
                    <a:pt x="962" y="34"/>
                  </a:lnTo>
                  <a:lnTo>
                    <a:pt x="996" y="46"/>
                  </a:lnTo>
                  <a:lnTo>
                    <a:pt x="1029" y="59"/>
                  </a:lnTo>
                  <a:lnTo>
                    <a:pt x="1063" y="74"/>
                  </a:lnTo>
                  <a:lnTo>
                    <a:pt x="1094" y="90"/>
                  </a:lnTo>
                  <a:lnTo>
                    <a:pt x="1126" y="107"/>
                  </a:lnTo>
                  <a:lnTo>
                    <a:pt x="1155" y="127"/>
                  </a:lnTo>
                  <a:lnTo>
                    <a:pt x="1184" y="148"/>
                  </a:lnTo>
                  <a:lnTo>
                    <a:pt x="1213" y="169"/>
                  </a:lnTo>
                  <a:lnTo>
                    <a:pt x="1240" y="193"/>
                  </a:lnTo>
                  <a:lnTo>
                    <a:pt x="1265" y="217"/>
                  </a:lnTo>
                  <a:lnTo>
                    <a:pt x="1290" y="243"/>
                  </a:lnTo>
                  <a:lnTo>
                    <a:pt x="1313" y="270"/>
                  </a:lnTo>
                  <a:lnTo>
                    <a:pt x="1335" y="299"/>
                  </a:lnTo>
                  <a:lnTo>
                    <a:pt x="1356" y="327"/>
                  </a:lnTo>
                  <a:lnTo>
                    <a:pt x="1374" y="357"/>
                  </a:lnTo>
                  <a:lnTo>
                    <a:pt x="1393" y="389"/>
                  </a:lnTo>
                  <a:lnTo>
                    <a:pt x="1409" y="420"/>
                  </a:lnTo>
                  <a:lnTo>
                    <a:pt x="1424" y="453"/>
                  </a:lnTo>
                  <a:lnTo>
                    <a:pt x="1437" y="486"/>
                  </a:lnTo>
                  <a:lnTo>
                    <a:pt x="1448" y="521"/>
                  </a:lnTo>
                  <a:lnTo>
                    <a:pt x="1459" y="556"/>
                  </a:lnTo>
                  <a:lnTo>
                    <a:pt x="1467" y="592"/>
                  </a:lnTo>
                  <a:lnTo>
                    <a:pt x="1473" y="629"/>
                  </a:lnTo>
                  <a:lnTo>
                    <a:pt x="1479" y="666"/>
                  </a:lnTo>
                  <a:lnTo>
                    <a:pt x="1481" y="704"/>
                  </a:lnTo>
                  <a:lnTo>
                    <a:pt x="1482" y="742"/>
                  </a:lnTo>
                  <a:lnTo>
                    <a:pt x="1482" y="742"/>
                  </a:lnTo>
                  <a:close/>
                </a:path>
              </a:pathLst>
            </a:custGeom>
            <a:solidFill>
              <a:srgbClr val="92D05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Freeform 11"/>
            <p:cNvSpPr>
              <a:spLocks noEditPoints="1"/>
            </p:cNvSpPr>
            <p:nvPr/>
          </p:nvSpPr>
          <p:spPr bwMode="auto">
            <a:xfrm>
              <a:off x="3802063" y="1922463"/>
              <a:ext cx="704850" cy="844550"/>
            </a:xfrm>
            <a:custGeom>
              <a:avLst/>
              <a:gdLst>
                <a:gd name="T0" fmla="*/ 525 w 889"/>
                <a:gd name="T1" fmla="*/ 410 h 1065"/>
                <a:gd name="T2" fmla="*/ 629 w 889"/>
                <a:gd name="T3" fmla="*/ 452 h 1065"/>
                <a:gd name="T4" fmla="*/ 889 w 889"/>
                <a:gd name="T5" fmla="*/ 0 h 1065"/>
                <a:gd name="T6" fmla="*/ 659 w 889"/>
                <a:gd name="T7" fmla="*/ 473 h 1065"/>
                <a:gd name="T8" fmla="*/ 700 w 889"/>
                <a:gd name="T9" fmla="*/ 512 h 1065"/>
                <a:gd name="T10" fmla="*/ 747 w 889"/>
                <a:gd name="T11" fmla="*/ 576 h 1065"/>
                <a:gd name="T12" fmla="*/ 776 w 889"/>
                <a:gd name="T13" fmla="*/ 652 h 1065"/>
                <a:gd name="T14" fmla="*/ 787 w 889"/>
                <a:gd name="T15" fmla="*/ 734 h 1065"/>
                <a:gd name="T16" fmla="*/ 780 w 889"/>
                <a:gd name="T17" fmla="*/ 800 h 1065"/>
                <a:gd name="T18" fmla="*/ 754 w 889"/>
                <a:gd name="T19" fmla="*/ 878 h 1065"/>
                <a:gd name="T20" fmla="*/ 711 w 889"/>
                <a:gd name="T21" fmla="*/ 945 h 1065"/>
                <a:gd name="T22" fmla="*/ 666 w 889"/>
                <a:gd name="T23" fmla="*/ 989 h 1065"/>
                <a:gd name="T24" fmla="*/ 599 w 889"/>
                <a:gd name="T25" fmla="*/ 1033 h 1065"/>
                <a:gd name="T26" fmla="*/ 522 w 889"/>
                <a:gd name="T27" fmla="*/ 1059 h 1065"/>
                <a:gd name="T28" fmla="*/ 455 w 889"/>
                <a:gd name="T29" fmla="*/ 1065 h 1065"/>
                <a:gd name="T30" fmla="*/ 373 w 889"/>
                <a:gd name="T31" fmla="*/ 1054 h 1065"/>
                <a:gd name="T32" fmla="*/ 298 w 889"/>
                <a:gd name="T33" fmla="*/ 1025 h 1065"/>
                <a:gd name="T34" fmla="*/ 233 w 889"/>
                <a:gd name="T35" fmla="*/ 980 h 1065"/>
                <a:gd name="T36" fmla="*/ 190 w 889"/>
                <a:gd name="T37" fmla="*/ 932 h 1065"/>
                <a:gd name="T38" fmla="*/ 150 w 889"/>
                <a:gd name="T39" fmla="*/ 863 h 1065"/>
                <a:gd name="T40" fmla="*/ 128 w 889"/>
                <a:gd name="T41" fmla="*/ 784 h 1065"/>
                <a:gd name="T42" fmla="*/ 125 w 889"/>
                <a:gd name="T43" fmla="*/ 717 h 1065"/>
                <a:gd name="T44" fmla="*/ 139 w 889"/>
                <a:gd name="T45" fmla="*/ 635 h 1065"/>
                <a:gd name="T46" fmla="*/ 172 w 889"/>
                <a:gd name="T47" fmla="*/ 563 h 1065"/>
                <a:gd name="T48" fmla="*/ 222 w 889"/>
                <a:gd name="T49" fmla="*/ 500 h 1065"/>
                <a:gd name="T50" fmla="*/ 256 w 889"/>
                <a:gd name="T51" fmla="*/ 393 h 1065"/>
                <a:gd name="T52" fmla="*/ 317 w 889"/>
                <a:gd name="T53" fmla="*/ 433 h 1065"/>
                <a:gd name="T54" fmla="*/ 431 w 889"/>
                <a:gd name="T55" fmla="*/ 404 h 1065"/>
                <a:gd name="T56" fmla="*/ 752 w 889"/>
                <a:gd name="T57" fmla="*/ 0 h 1065"/>
                <a:gd name="T58" fmla="*/ 729 w 889"/>
                <a:gd name="T59" fmla="*/ 0 h 1065"/>
                <a:gd name="T60" fmla="*/ 491 w 889"/>
                <a:gd name="T61" fmla="*/ 240 h 1065"/>
                <a:gd name="T62" fmla="*/ 491 w 889"/>
                <a:gd name="T63" fmla="*/ 240 h 1065"/>
                <a:gd name="T64" fmla="*/ 0 w 889"/>
                <a:gd name="T65" fmla="*/ 0 h 1065"/>
                <a:gd name="T66" fmla="*/ 439 w 889"/>
                <a:gd name="T67" fmla="*/ 550 h 1065"/>
                <a:gd name="T68" fmla="*/ 427 w 889"/>
                <a:gd name="T69" fmla="*/ 580 h 1065"/>
                <a:gd name="T70" fmla="*/ 396 w 889"/>
                <a:gd name="T71" fmla="*/ 648 h 1065"/>
                <a:gd name="T72" fmla="*/ 646 w 889"/>
                <a:gd name="T73" fmla="*/ 543 h 1065"/>
                <a:gd name="T74" fmla="*/ 560 w 889"/>
                <a:gd name="T75" fmla="*/ 486 h 1065"/>
                <a:gd name="T76" fmla="*/ 496 w 889"/>
                <a:gd name="T77" fmla="*/ 467 h 1065"/>
                <a:gd name="T78" fmla="*/ 442 w 889"/>
                <a:gd name="T79" fmla="*/ 465 h 1065"/>
                <a:gd name="T80" fmla="*/ 375 w 889"/>
                <a:gd name="T81" fmla="*/ 476 h 1065"/>
                <a:gd name="T82" fmla="*/ 284 w 889"/>
                <a:gd name="T83" fmla="*/ 526 h 1065"/>
                <a:gd name="T84" fmla="*/ 218 w 889"/>
                <a:gd name="T85" fmla="*/ 605 h 1065"/>
                <a:gd name="T86" fmla="*/ 191 w 889"/>
                <a:gd name="T87" fmla="*/ 680 h 1065"/>
                <a:gd name="T88" fmla="*/ 186 w 889"/>
                <a:gd name="T89" fmla="*/ 734 h 1065"/>
                <a:gd name="T90" fmla="*/ 195 w 889"/>
                <a:gd name="T91" fmla="*/ 802 h 1065"/>
                <a:gd name="T92" fmla="*/ 231 w 889"/>
                <a:gd name="T93" fmla="*/ 885 h 1065"/>
                <a:gd name="T94" fmla="*/ 304 w 889"/>
                <a:gd name="T95" fmla="*/ 958 h 1065"/>
                <a:gd name="T96" fmla="*/ 388 w 889"/>
                <a:gd name="T97" fmla="*/ 996 h 1065"/>
                <a:gd name="T98" fmla="*/ 455 w 889"/>
                <a:gd name="T99" fmla="*/ 1003 h 1065"/>
                <a:gd name="T100" fmla="*/ 509 w 889"/>
                <a:gd name="T101" fmla="*/ 998 h 1065"/>
                <a:gd name="T102" fmla="*/ 584 w 889"/>
                <a:gd name="T103" fmla="*/ 971 h 1065"/>
                <a:gd name="T104" fmla="*/ 663 w 889"/>
                <a:gd name="T105" fmla="*/ 906 h 1065"/>
                <a:gd name="T106" fmla="*/ 713 w 889"/>
                <a:gd name="T107" fmla="*/ 815 h 1065"/>
                <a:gd name="T108" fmla="*/ 725 w 889"/>
                <a:gd name="T109" fmla="*/ 748 h 1065"/>
                <a:gd name="T110" fmla="*/ 722 w 889"/>
                <a:gd name="T111" fmla="*/ 693 h 1065"/>
                <a:gd name="T112" fmla="*/ 704 w 889"/>
                <a:gd name="T113" fmla="*/ 629 h 1065"/>
                <a:gd name="T114" fmla="*/ 646 w 889"/>
                <a:gd name="T115" fmla="*/ 54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9" h="1065">
                  <a:moveTo>
                    <a:pt x="455" y="403"/>
                  </a:moveTo>
                  <a:lnTo>
                    <a:pt x="455" y="403"/>
                  </a:lnTo>
                  <a:lnTo>
                    <a:pt x="479" y="403"/>
                  </a:lnTo>
                  <a:lnTo>
                    <a:pt x="502" y="406"/>
                  </a:lnTo>
                  <a:lnTo>
                    <a:pt x="525" y="410"/>
                  </a:lnTo>
                  <a:lnTo>
                    <a:pt x="547" y="415"/>
                  </a:lnTo>
                  <a:lnTo>
                    <a:pt x="568" y="423"/>
                  </a:lnTo>
                  <a:lnTo>
                    <a:pt x="589" y="431"/>
                  </a:lnTo>
                  <a:lnTo>
                    <a:pt x="609" y="440"/>
                  </a:lnTo>
                  <a:lnTo>
                    <a:pt x="629" y="452"/>
                  </a:lnTo>
                  <a:lnTo>
                    <a:pt x="629" y="363"/>
                  </a:lnTo>
                  <a:lnTo>
                    <a:pt x="583" y="363"/>
                  </a:lnTo>
                  <a:lnTo>
                    <a:pt x="568" y="343"/>
                  </a:lnTo>
                  <a:lnTo>
                    <a:pt x="819" y="0"/>
                  </a:lnTo>
                  <a:lnTo>
                    <a:pt x="889" y="0"/>
                  </a:lnTo>
                  <a:lnTo>
                    <a:pt x="641" y="332"/>
                  </a:lnTo>
                  <a:lnTo>
                    <a:pt x="644" y="332"/>
                  </a:lnTo>
                  <a:lnTo>
                    <a:pt x="659" y="332"/>
                  </a:lnTo>
                  <a:lnTo>
                    <a:pt x="659" y="348"/>
                  </a:lnTo>
                  <a:lnTo>
                    <a:pt x="659" y="473"/>
                  </a:lnTo>
                  <a:lnTo>
                    <a:pt x="659" y="473"/>
                  </a:lnTo>
                  <a:lnTo>
                    <a:pt x="674" y="486"/>
                  </a:lnTo>
                  <a:lnTo>
                    <a:pt x="690" y="500"/>
                  </a:lnTo>
                  <a:lnTo>
                    <a:pt x="690" y="500"/>
                  </a:lnTo>
                  <a:lnTo>
                    <a:pt x="700" y="512"/>
                  </a:lnTo>
                  <a:lnTo>
                    <a:pt x="711" y="524"/>
                  </a:lnTo>
                  <a:lnTo>
                    <a:pt x="721" y="536"/>
                  </a:lnTo>
                  <a:lnTo>
                    <a:pt x="730" y="549"/>
                  </a:lnTo>
                  <a:lnTo>
                    <a:pt x="738" y="563"/>
                  </a:lnTo>
                  <a:lnTo>
                    <a:pt x="747" y="576"/>
                  </a:lnTo>
                  <a:lnTo>
                    <a:pt x="754" y="591"/>
                  </a:lnTo>
                  <a:lnTo>
                    <a:pt x="761" y="605"/>
                  </a:lnTo>
                  <a:lnTo>
                    <a:pt x="767" y="620"/>
                  </a:lnTo>
                  <a:lnTo>
                    <a:pt x="772" y="635"/>
                  </a:lnTo>
                  <a:lnTo>
                    <a:pt x="776" y="652"/>
                  </a:lnTo>
                  <a:lnTo>
                    <a:pt x="780" y="667"/>
                  </a:lnTo>
                  <a:lnTo>
                    <a:pt x="783" y="683"/>
                  </a:lnTo>
                  <a:lnTo>
                    <a:pt x="785" y="701"/>
                  </a:lnTo>
                  <a:lnTo>
                    <a:pt x="786" y="717"/>
                  </a:lnTo>
                  <a:lnTo>
                    <a:pt x="787" y="734"/>
                  </a:lnTo>
                  <a:lnTo>
                    <a:pt x="787" y="734"/>
                  </a:lnTo>
                  <a:lnTo>
                    <a:pt x="786" y="752"/>
                  </a:lnTo>
                  <a:lnTo>
                    <a:pt x="785" y="768"/>
                  </a:lnTo>
                  <a:lnTo>
                    <a:pt x="783" y="784"/>
                  </a:lnTo>
                  <a:lnTo>
                    <a:pt x="780" y="800"/>
                  </a:lnTo>
                  <a:lnTo>
                    <a:pt x="776" y="817"/>
                  </a:lnTo>
                  <a:lnTo>
                    <a:pt x="772" y="833"/>
                  </a:lnTo>
                  <a:lnTo>
                    <a:pt x="767" y="848"/>
                  </a:lnTo>
                  <a:lnTo>
                    <a:pt x="761" y="863"/>
                  </a:lnTo>
                  <a:lnTo>
                    <a:pt x="754" y="878"/>
                  </a:lnTo>
                  <a:lnTo>
                    <a:pt x="747" y="892"/>
                  </a:lnTo>
                  <a:lnTo>
                    <a:pt x="738" y="906"/>
                  </a:lnTo>
                  <a:lnTo>
                    <a:pt x="730" y="919"/>
                  </a:lnTo>
                  <a:lnTo>
                    <a:pt x="721" y="932"/>
                  </a:lnTo>
                  <a:lnTo>
                    <a:pt x="711" y="945"/>
                  </a:lnTo>
                  <a:lnTo>
                    <a:pt x="700" y="957"/>
                  </a:lnTo>
                  <a:lnTo>
                    <a:pt x="690" y="969"/>
                  </a:lnTo>
                  <a:lnTo>
                    <a:pt x="690" y="969"/>
                  </a:lnTo>
                  <a:lnTo>
                    <a:pt x="679" y="980"/>
                  </a:lnTo>
                  <a:lnTo>
                    <a:pt x="666" y="989"/>
                  </a:lnTo>
                  <a:lnTo>
                    <a:pt x="654" y="999"/>
                  </a:lnTo>
                  <a:lnTo>
                    <a:pt x="641" y="1009"/>
                  </a:lnTo>
                  <a:lnTo>
                    <a:pt x="628" y="1018"/>
                  </a:lnTo>
                  <a:lnTo>
                    <a:pt x="614" y="1025"/>
                  </a:lnTo>
                  <a:lnTo>
                    <a:pt x="599" y="1033"/>
                  </a:lnTo>
                  <a:lnTo>
                    <a:pt x="584" y="1039"/>
                  </a:lnTo>
                  <a:lnTo>
                    <a:pt x="569" y="1046"/>
                  </a:lnTo>
                  <a:lnTo>
                    <a:pt x="554" y="1050"/>
                  </a:lnTo>
                  <a:lnTo>
                    <a:pt x="539" y="1054"/>
                  </a:lnTo>
                  <a:lnTo>
                    <a:pt x="522" y="1059"/>
                  </a:lnTo>
                  <a:lnTo>
                    <a:pt x="506" y="1062"/>
                  </a:lnTo>
                  <a:lnTo>
                    <a:pt x="490" y="1063"/>
                  </a:lnTo>
                  <a:lnTo>
                    <a:pt x="472" y="1065"/>
                  </a:lnTo>
                  <a:lnTo>
                    <a:pt x="455" y="1065"/>
                  </a:lnTo>
                  <a:lnTo>
                    <a:pt x="455" y="1065"/>
                  </a:lnTo>
                  <a:lnTo>
                    <a:pt x="439" y="1065"/>
                  </a:lnTo>
                  <a:lnTo>
                    <a:pt x="421" y="1063"/>
                  </a:lnTo>
                  <a:lnTo>
                    <a:pt x="405" y="1062"/>
                  </a:lnTo>
                  <a:lnTo>
                    <a:pt x="389" y="1059"/>
                  </a:lnTo>
                  <a:lnTo>
                    <a:pt x="373" y="1054"/>
                  </a:lnTo>
                  <a:lnTo>
                    <a:pt x="357" y="1050"/>
                  </a:lnTo>
                  <a:lnTo>
                    <a:pt x="341" y="1046"/>
                  </a:lnTo>
                  <a:lnTo>
                    <a:pt x="327" y="1039"/>
                  </a:lnTo>
                  <a:lnTo>
                    <a:pt x="312" y="1033"/>
                  </a:lnTo>
                  <a:lnTo>
                    <a:pt x="298" y="1025"/>
                  </a:lnTo>
                  <a:lnTo>
                    <a:pt x="284" y="1018"/>
                  </a:lnTo>
                  <a:lnTo>
                    <a:pt x="271" y="1009"/>
                  </a:lnTo>
                  <a:lnTo>
                    <a:pt x="257" y="999"/>
                  </a:lnTo>
                  <a:lnTo>
                    <a:pt x="244" y="989"/>
                  </a:lnTo>
                  <a:lnTo>
                    <a:pt x="233" y="980"/>
                  </a:lnTo>
                  <a:lnTo>
                    <a:pt x="222" y="969"/>
                  </a:lnTo>
                  <a:lnTo>
                    <a:pt x="222" y="969"/>
                  </a:lnTo>
                  <a:lnTo>
                    <a:pt x="210" y="957"/>
                  </a:lnTo>
                  <a:lnTo>
                    <a:pt x="200" y="945"/>
                  </a:lnTo>
                  <a:lnTo>
                    <a:pt x="190" y="932"/>
                  </a:lnTo>
                  <a:lnTo>
                    <a:pt x="180" y="919"/>
                  </a:lnTo>
                  <a:lnTo>
                    <a:pt x="172" y="906"/>
                  </a:lnTo>
                  <a:lnTo>
                    <a:pt x="164" y="892"/>
                  </a:lnTo>
                  <a:lnTo>
                    <a:pt x="157" y="878"/>
                  </a:lnTo>
                  <a:lnTo>
                    <a:pt x="150" y="863"/>
                  </a:lnTo>
                  <a:lnTo>
                    <a:pt x="145" y="848"/>
                  </a:lnTo>
                  <a:lnTo>
                    <a:pt x="139" y="833"/>
                  </a:lnTo>
                  <a:lnTo>
                    <a:pt x="135" y="817"/>
                  </a:lnTo>
                  <a:lnTo>
                    <a:pt x="130" y="800"/>
                  </a:lnTo>
                  <a:lnTo>
                    <a:pt x="128" y="784"/>
                  </a:lnTo>
                  <a:lnTo>
                    <a:pt x="126" y="768"/>
                  </a:lnTo>
                  <a:lnTo>
                    <a:pt x="125" y="752"/>
                  </a:lnTo>
                  <a:lnTo>
                    <a:pt x="124" y="734"/>
                  </a:lnTo>
                  <a:lnTo>
                    <a:pt x="124" y="734"/>
                  </a:lnTo>
                  <a:lnTo>
                    <a:pt x="125" y="717"/>
                  </a:lnTo>
                  <a:lnTo>
                    <a:pt x="126" y="701"/>
                  </a:lnTo>
                  <a:lnTo>
                    <a:pt x="128" y="683"/>
                  </a:lnTo>
                  <a:lnTo>
                    <a:pt x="130" y="667"/>
                  </a:lnTo>
                  <a:lnTo>
                    <a:pt x="135" y="652"/>
                  </a:lnTo>
                  <a:lnTo>
                    <a:pt x="139" y="635"/>
                  </a:lnTo>
                  <a:lnTo>
                    <a:pt x="145" y="620"/>
                  </a:lnTo>
                  <a:lnTo>
                    <a:pt x="150" y="605"/>
                  </a:lnTo>
                  <a:lnTo>
                    <a:pt x="157" y="591"/>
                  </a:lnTo>
                  <a:lnTo>
                    <a:pt x="164" y="576"/>
                  </a:lnTo>
                  <a:lnTo>
                    <a:pt x="172" y="563"/>
                  </a:lnTo>
                  <a:lnTo>
                    <a:pt x="180" y="549"/>
                  </a:lnTo>
                  <a:lnTo>
                    <a:pt x="190" y="536"/>
                  </a:lnTo>
                  <a:lnTo>
                    <a:pt x="200" y="524"/>
                  </a:lnTo>
                  <a:lnTo>
                    <a:pt x="210" y="512"/>
                  </a:lnTo>
                  <a:lnTo>
                    <a:pt x="222" y="500"/>
                  </a:lnTo>
                  <a:lnTo>
                    <a:pt x="222" y="500"/>
                  </a:lnTo>
                  <a:lnTo>
                    <a:pt x="233" y="489"/>
                  </a:lnTo>
                  <a:lnTo>
                    <a:pt x="246" y="478"/>
                  </a:lnTo>
                  <a:lnTo>
                    <a:pt x="246" y="379"/>
                  </a:lnTo>
                  <a:lnTo>
                    <a:pt x="256" y="393"/>
                  </a:lnTo>
                  <a:lnTo>
                    <a:pt x="276" y="393"/>
                  </a:lnTo>
                  <a:lnTo>
                    <a:pt x="276" y="455"/>
                  </a:lnTo>
                  <a:lnTo>
                    <a:pt x="276" y="455"/>
                  </a:lnTo>
                  <a:lnTo>
                    <a:pt x="295" y="443"/>
                  </a:lnTo>
                  <a:lnTo>
                    <a:pt x="317" y="433"/>
                  </a:lnTo>
                  <a:lnTo>
                    <a:pt x="338" y="424"/>
                  </a:lnTo>
                  <a:lnTo>
                    <a:pt x="361" y="416"/>
                  </a:lnTo>
                  <a:lnTo>
                    <a:pt x="383" y="411"/>
                  </a:lnTo>
                  <a:lnTo>
                    <a:pt x="407" y="406"/>
                  </a:lnTo>
                  <a:lnTo>
                    <a:pt x="431" y="404"/>
                  </a:lnTo>
                  <a:lnTo>
                    <a:pt x="455" y="403"/>
                  </a:lnTo>
                  <a:lnTo>
                    <a:pt x="455" y="403"/>
                  </a:lnTo>
                  <a:close/>
                  <a:moveTo>
                    <a:pt x="556" y="328"/>
                  </a:moveTo>
                  <a:lnTo>
                    <a:pt x="795" y="0"/>
                  </a:lnTo>
                  <a:lnTo>
                    <a:pt x="752" y="0"/>
                  </a:lnTo>
                  <a:lnTo>
                    <a:pt x="534" y="299"/>
                  </a:lnTo>
                  <a:lnTo>
                    <a:pt x="556" y="328"/>
                  </a:lnTo>
                  <a:lnTo>
                    <a:pt x="556" y="328"/>
                  </a:lnTo>
                  <a:close/>
                  <a:moveTo>
                    <a:pt x="522" y="283"/>
                  </a:moveTo>
                  <a:lnTo>
                    <a:pt x="729" y="0"/>
                  </a:lnTo>
                  <a:lnTo>
                    <a:pt x="686" y="0"/>
                  </a:lnTo>
                  <a:lnTo>
                    <a:pt x="503" y="255"/>
                  </a:lnTo>
                  <a:lnTo>
                    <a:pt x="522" y="283"/>
                  </a:lnTo>
                  <a:lnTo>
                    <a:pt x="522" y="283"/>
                  </a:lnTo>
                  <a:close/>
                  <a:moveTo>
                    <a:pt x="491" y="240"/>
                  </a:moveTo>
                  <a:lnTo>
                    <a:pt x="663" y="0"/>
                  </a:lnTo>
                  <a:lnTo>
                    <a:pt x="618" y="0"/>
                  </a:lnTo>
                  <a:lnTo>
                    <a:pt x="464" y="205"/>
                  </a:lnTo>
                  <a:lnTo>
                    <a:pt x="491" y="240"/>
                  </a:lnTo>
                  <a:lnTo>
                    <a:pt x="491" y="240"/>
                  </a:lnTo>
                  <a:close/>
                  <a:moveTo>
                    <a:pt x="0" y="0"/>
                  </a:moveTo>
                  <a:lnTo>
                    <a:pt x="272" y="362"/>
                  </a:lnTo>
                  <a:lnTo>
                    <a:pt x="544" y="362"/>
                  </a:lnTo>
                  <a:lnTo>
                    <a:pt x="273" y="0"/>
                  </a:lnTo>
                  <a:lnTo>
                    <a:pt x="0" y="0"/>
                  </a:lnTo>
                  <a:lnTo>
                    <a:pt x="0" y="0"/>
                  </a:lnTo>
                  <a:close/>
                  <a:moveTo>
                    <a:pt x="508" y="918"/>
                  </a:moveTo>
                  <a:lnTo>
                    <a:pt x="508" y="550"/>
                  </a:lnTo>
                  <a:lnTo>
                    <a:pt x="439" y="550"/>
                  </a:lnTo>
                  <a:lnTo>
                    <a:pt x="439" y="550"/>
                  </a:lnTo>
                  <a:lnTo>
                    <a:pt x="438" y="557"/>
                  </a:lnTo>
                  <a:lnTo>
                    <a:pt x="436" y="565"/>
                  </a:lnTo>
                  <a:lnTo>
                    <a:pt x="431" y="572"/>
                  </a:lnTo>
                  <a:lnTo>
                    <a:pt x="427" y="580"/>
                  </a:lnTo>
                  <a:lnTo>
                    <a:pt x="427" y="580"/>
                  </a:lnTo>
                  <a:lnTo>
                    <a:pt x="420" y="587"/>
                  </a:lnTo>
                  <a:lnTo>
                    <a:pt x="413" y="591"/>
                  </a:lnTo>
                  <a:lnTo>
                    <a:pt x="405" y="594"/>
                  </a:lnTo>
                  <a:lnTo>
                    <a:pt x="396" y="595"/>
                  </a:lnTo>
                  <a:lnTo>
                    <a:pt x="396" y="648"/>
                  </a:lnTo>
                  <a:lnTo>
                    <a:pt x="428" y="648"/>
                  </a:lnTo>
                  <a:lnTo>
                    <a:pt x="428" y="918"/>
                  </a:lnTo>
                  <a:lnTo>
                    <a:pt x="508" y="918"/>
                  </a:lnTo>
                  <a:lnTo>
                    <a:pt x="508" y="918"/>
                  </a:lnTo>
                  <a:close/>
                  <a:moveTo>
                    <a:pt x="646" y="543"/>
                  </a:moveTo>
                  <a:lnTo>
                    <a:pt x="646" y="543"/>
                  </a:lnTo>
                  <a:lnTo>
                    <a:pt x="627" y="526"/>
                  </a:lnTo>
                  <a:lnTo>
                    <a:pt x="606" y="511"/>
                  </a:lnTo>
                  <a:lnTo>
                    <a:pt x="584" y="496"/>
                  </a:lnTo>
                  <a:lnTo>
                    <a:pt x="560" y="486"/>
                  </a:lnTo>
                  <a:lnTo>
                    <a:pt x="548" y="480"/>
                  </a:lnTo>
                  <a:lnTo>
                    <a:pt x="535" y="476"/>
                  </a:lnTo>
                  <a:lnTo>
                    <a:pt x="522" y="473"/>
                  </a:lnTo>
                  <a:lnTo>
                    <a:pt x="509" y="469"/>
                  </a:lnTo>
                  <a:lnTo>
                    <a:pt x="496" y="467"/>
                  </a:lnTo>
                  <a:lnTo>
                    <a:pt x="483" y="466"/>
                  </a:lnTo>
                  <a:lnTo>
                    <a:pt x="469" y="465"/>
                  </a:lnTo>
                  <a:lnTo>
                    <a:pt x="455" y="464"/>
                  </a:lnTo>
                  <a:lnTo>
                    <a:pt x="455" y="464"/>
                  </a:lnTo>
                  <a:lnTo>
                    <a:pt x="442" y="465"/>
                  </a:lnTo>
                  <a:lnTo>
                    <a:pt x="428" y="466"/>
                  </a:lnTo>
                  <a:lnTo>
                    <a:pt x="414" y="467"/>
                  </a:lnTo>
                  <a:lnTo>
                    <a:pt x="401" y="469"/>
                  </a:lnTo>
                  <a:lnTo>
                    <a:pt x="388" y="473"/>
                  </a:lnTo>
                  <a:lnTo>
                    <a:pt x="375" y="476"/>
                  </a:lnTo>
                  <a:lnTo>
                    <a:pt x="363" y="480"/>
                  </a:lnTo>
                  <a:lnTo>
                    <a:pt x="351" y="486"/>
                  </a:lnTo>
                  <a:lnTo>
                    <a:pt x="327" y="496"/>
                  </a:lnTo>
                  <a:lnTo>
                    <a:pt x="304" y="511"/>
                  </a:lnTo>
                  <a:lnTo>
                    <a:pt x="284" y="526"/>
                  </a:lnTo>
                  <a:lnTo>
                    <a:pt x="265" y="543"/>
                  </a:lnTo>
                  <a:lnTo>
                    <a:pt x="265" y="543"/>
                  </a:lnTo>
                  <a:lnTo>
                    <a:pt x="248" y="563"/>
                  </a:lnTo>
                  <a:lnTo>
                    <a:pt x="231" y="583"/>
                  </a:lnTo>
                  <a:lnTo>
                    <a:pt x="218" y="605"/>
                  </a:lnTo>
                  <a:lnTo>
                    <a:pt x="206" y="629"/>
                  </a:lnTo>
                  <a:lnTo>
                    <a:pt x="202" y="641"/>
                  </a:lnTo>
                  <a:lnTo>
                    <a:pt x="198" y="654"/>
                  </a:lnTo>
                  <a:lnTo>
                    <a:pt x="195" y="667"/>
                  </a:lnTo>
                  <a:lnTo>
                    <a:pt x="191" y="680"/>
                  </a:lnTo>
                  <a:lnTo>
                    <a:pt x="189" y="693"/>
                  </a:lnTo>
                  <a:lnTo>
                    <a:pt x="187" y="706"/>
                  </a:lnTo>
                  <a:lnTo>
                    <a:pt x="186" y="720"/>
                  </a:lnTo>
                  <a:lnTo>
                    <a:pt x="186" y="734"/>
                  </a:lnTo>
                  <a:lnTo>
                    <a:pt x="186" y="734"/>
                  </a:lnTo>
                  <a:lnTo>
                    <a:pt x="186" y="748"/>
                  </a:lnTo>
                  <a:lnTo>
                    <a:pt x="187" y="761"/>
                  </a:lnTo>
                  <a:lnTo>
                    <a:pt x="189" y="775"/>
                  </a:lnTo>
                  <a:lnTo>
                    <a:pt x="191" y="788"/>
                  </a:lnTo>
                  <a:lnTo>
                    <a:pt x="195" y="802"/>
                  </a:lnTo>
                  <a:lnTo>
                    <a:pt x="198" y="815"/>
                  </a:lnTo>
                  <a:lnTo>
                    <a:pt x="202" y="826"/>
                  </a:lnTo>
                  <a:lnTo>
                    <a:pt x="206" y="840"/>
                  </a:lnTo>
                  <a:lnTo>
                    <a:pt x="218" y="862"/>
                  </a:lnTo>
                  <a:lnTo>
                    <a:pt x="231" y="885"/>
                  </a:lnTo>
                  <a:lnTo>
                    <a:pt x="248" y="906"/>
                  </a:lnTo>
                  <a:lnTo>
                    <a:pt x="265" y="925"/>
                  </a:lnTo>
                  <a:lnTo>
                    <a:pt x="265" y="925"/>
                  </a:lnTo>
                  <a:lnTo>
                    <a:pt x="284" y="943"/>
                  </a:lnTo>
                  <a:lnTo>
                    <a:pt x="304" y="958"/>
                  </a:lnTo>
                  <a:lnTo>
                    <a:pt x="327" y="971"/>
                  </a:lnTo>
                  <a:lnTo>
                    <a:pt x="351" y="983"/>
                  </a:lnTo>
                  <a:lnTo>
                    <a:pt x="363" y="987"/>
                  </a:lnTo>
                  <a:lnTo>
                    <a:pt x="375" y="992"/>
                  </a:lnTo>
                  <a:lnTo>
                    <a:pt x="388" y="996"/>
                  </a:lnTo>
                  <a:lnTo>
                    <a:pt x="401" y="998"/>
                  </a:lnTo>
                  <a:lnTo>
                    <a:pt x="414" y="1001"/>
                  </a:lnTo>
                  <a:lnTo>
                    <a:pt x="428" y="1002"/>
                  </a:lnTo>
                  <a:lnTo>
                    <a:pt x="442" y="1003"/>
                  </a:lnTo>
                  <a:lnTo>
                    <a:pt x="455" y="1003"/>
                  </a:lnTo>
                  <a:lnTo>
                    <a:pt x="455" y="1003"/>
                  </a:lnTo>
                  <a:lnTo>
                    <a:pt x="469" y="1003"/>
                  </a:lnTo>
                  <a:lnTo>
                    <a:pt x="483" y="1002"/>
                  </a:lnTo>
                  <a:lnTo>
                    <a:pt x="496" y="1001"/>
                  </a:lnTo>
                  <a:lnTo>
                    <a:pt x="509" y="998"/>
                  </a:lnTo>
                  <a:lnTo>
                    <a:pt x="522" y="996"/>
                  </a:lnTo>
                  <a:lnTo>
                    <a:pt x="535" y="992"/>
                  </a:lnTo>
                  <a:lnTo>
                    <a:pt x="548" y="987"/>
                  </a:lnTo>
                  <a:lnTo>
                    <a:pt x="560" y="983"/>
                  </a:lnTo>
                  <a:lnTo>
                    <a:pt x="584" y="971"/>
                  </a:lnTo>
                  <a:lnTo>
                    <a:pt x="606" y="958"/>
                  </a:lnTo>
                  <a:lnTo>
                    <a:pt x="627" y="943"/>
                  </a:lnTo>
                  <a:lnTo>
                    <a:pt x="646" y="925"/>
                  </a:lnTo>
                  <a:lnTo>
                    <a:pt x="646" y="925"/>
                  </a:lnTo>
                  <a:lnTo>
                    <a:pt x="663" y="906"/>
                  </a:lnTo>
                  <a:lnTo>
                    <a:pt x="679" y="885"/>
                  </a:lnTo>
                  <a:lnTo>
                    <a:pt x="693" y="862"/>
                  </a:lnTo>
                  <a:lnTo>
                    <a:pt x="704" y="840"/>
                  </a:lnTo>
                  <a:lnTo>
                    <a:pt x="709" y="826"/>
                  </a:lnTo>
                  <a:lnTo>
                    <a:pt x="713" y="815"/>
                  </a:lnTo>
                  <a:lnTo>
                    <a:pt x="717" y="802"/>
                  </a:lnTo>
                  <a:lnTo>
                    <a:pt x="720" y="788"/>
                  </a:lnTo>
                  <a:lnTo>
                    <a:pt x="722" y="775"/>
                  </a:lnTo>
                  <a:lnTo>
                    <a:pt x="724" y="761"/>
                  </a:lnTo>
                  <a:lnTo>
                    <a:pt x="725" y="748"/>
                  </a:lnTo>
                  <a:lnTo>
                    <a:pt x="725" y="734"/>
                  </a:lnTo>
                  <a:lnTo>
                    <a:pt x="725" y="734"/>
                  </a:lnTo>
                  <a:lnTo>
                    <a:pt x="725" y="720"/>
                  </a:lnTo>
                  <a:lnTo>
                    <a:pt x="724" y="706"/>
                  </a:lnTo>
                  <a:lnTo>
                    <a:pt x="722" y="693"/>
                  </a:lnTo>
                  <a:lnTo>
                    <a:pt x="720" y="680"/>
                  </a:lnTo>
                  <a:lnTo>
                    <a:pt x="717" y="667"/>
                  </a:lnTo>
                  <a:lnTo>
                    <a:pt x="713" y="654"/>
                  </a:lnTo>
                  <a:lnTo>
                    <a:pt x="709" y="641"/>
                  </a:lnTo>
                  <a:lnTo>
                    <a:pt x="704" y="629"/>
                  </a:lnTo>
                  <a:lnTo>
                    <a:pt x="693" y="605"/>
                  </a:lnTo>
                  <a:lnTo>
                    <a:pt x="679" y="583"/>
                  </a:lnTo>
                  <a:lnTo>
                    <a:pt x="663" y="563"/>
                  </a:lnTo>
                  <a:lnTo>
                    <a:pt x="646" y="543"/>
                  </a:lnTo>
                  <a:lnTo>
                    <a:pt x="646" y="5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14" name="TextBox 13"/>
          <p:cNvSpPr txBox="1"/>
          <p:nvPr/>
        </p:nvSpPr>
        <p:spPr>
          <a:xfrm>
            <a:off x="1400037" y="2923222"/>
            <a:ext cx="1692188" cy="1592744"/>
          </a:xfrm>
          <a:prstGeom prst="rect">
            <a:avLst/>
          </a:prstGeom>
          <a:noFill/>
        </p:spPr>
        <p:txBody>
          <a:bodyPr wrap="square" rtlCol="0">
            <a:spAutoFit/>
          </a:bodyPr>
          <a:lstStyle/>
          <a:p>
            <a:pPr algn="just">
              <a:lnSpc>
                <a:spcPts val="1300"/>
              </a:lnSpc>
            </a:pPr>
            <a:r>
              <a:rPr lang="zh-CN" altLang="en-US" sz="90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lang="zh-CN" altLang="en-US" sz="900" dirty="0">
                <a:latin typeface="微软雅黑" panose="020B0503020204020204" pitchFamily="34" charset="-122"/>
                <a:ea typeface="微软雅黑" panose="020B0503020204020204" pitchFamily="34" charset="-122"/>
              </a:rPr>
              <a:t>内容</a:t>
            </a:r>
            <a:r>
              <a:rPr lang="zh-CN" altLang="en-US" sz="900" dirty="0" smtClean="0">
                <a:latin typeface="微软雅黑" panose="020B0503020204020204" pitchFamily="34" charset="-122"/>
                <a:ea typeface="微软雅黑" panose="020B0503020204020204" pitchFamily="34" charset="-122"/>
              </a:rPr>
              <a:t>。</a:t>
            </a:r>
            <a:endParaRPr lang="en-US" altLang="zh-CN" sz="900" dirty="0" smtClean="0">
              <a:latin typeface="微软雅黑" panose="020B0503020204020204" pitchFamily="34" charset="-122"/>
              <a:ea typeface="微软雅黑" panose="020B0503020204020204" pitchFamily="34" charset="-122"/>
            </a:endParaRPr>
          </a:p>
          <a:p>
            <a:pPr algn="just">
              <a:lnSpc>
                <a:spcPts val="1300"/>
              </a:lnSpc>
            </a:pPr>
            <a:endParaRPr lang="en-US" altLang="zh-CN" sz="900" dirty="0">
              <a:latin typeface="微软雅黑" panose="020B0503020204020204" pitchFamily="34" charset="-122"/>
              <a:ea typeface="微软雅黑" panose="020B0503020204020204" pitchFamily="34" charset="-122"/>
            </a:endParaRPr>
          </a:p>
          <a:p>
            <a:pPr algn="just">
              <a:lnSpc>
                <a:spcPts val="1300"/>
              </a:lnSpc>
            </a:pPr>
            <a:r>
              <a:rPr lang="zh-CN" altLang="en-US" sz="900" dirty="0">
                <a:latin typeface="微软雅黑" panose="020B0503020204020204" pitchFamily="34" charset="-122"/>
                <a:ea typeface="微软雅黑" panose="020B0503020204020204" pitchFamily="34" charset="-122"/>
              </a:rPr>
              <a:t>点击输入简要文字内容，文字内容需概括精炼，不用多余的文字</a:t>
            </a:r>
            <a:r>
              <a:rPr lang="zh-CN" altLang="en-US" sz="900" dirty="0" smtClean="0">
                <a:latin typeface="微软雅黑" panose="020B0503020204020204" pitchFamily="34" charset="-122"/>
                <a:ea typeface="微软雅黑" panose="020B0503020204020204" pitchFamily="34" charset="-122"/>
              </a:rPr>
              <a:t>修饰。</a:t>
            </a:r>
            <a:endParaRPr lang="zh-CN" altLang="en-US" sz="900" dirty="0">
              <a:latin typeface="微软雅黑" panose="020B0503020204020204" pitchFamily="34" charset="-122"/>
              <a:ea typeface="微软雅黑" panose="020B0503020204020204" pitchFamily="34" charset="-122"/>
            </a:endParaRPr>
          </a:p>
          <a:p>
            <a:pPr algn="just">
              <a:lnSpc>
                <a:spcPts val="1300"/>
              </a:lnSpc>
            </a:pPr>
            <a:endParaRPr lang="zh-CN" altLang="en-US" sz="90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1396927" y="2387808"/>
            <a:ext cx="1698409" cy="369332"/>
          </a:xfrm>
          <a:prstGeom prst="rect">
            <a:avLst/>
          </a:prstGeom>
          <a:noFill/>
          <a:ln>
            <a:noFill/>
          </a:ln>
        </p:spPr>
        <p:txBody>
          <a:bodyPr wrap="square">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添加标题文本</a:t>
            </a:r>
            <a:endParaRPr kumimoji="0" lang="zh-CN" altLang="en-US" sz="18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TextBox 15"/>
          <p:cNvSpPr txBox="1"/>
          <p:nvPr/>
        </p:nvSpPr>
        <p:spPr>
          <a:xfrm>
            <a:off x="3873490" y="2923222"/>
            <a:ext cx="1692188" cy="1592744"/>
          </a:xfrm>
          <a:prstGeom prst="rect">
            <a:avLst/>
          </a:prstGeom>
          <a:noFill/>
        </p:spPr>
        <p:txBody>
          <a:bodyPr wrap="square" rtlCol="0">
            <a:spAutoFit/>
          </a:bodyPr>
          <a:lstStyle/>
          <a:p>
            <a:pPr algn="just">
              <a:lnSpc>
                <a:spcPts val="1300"/>
              </a:lnSpc>
            </a:pPr>
            <a:r>
              <a:rPr lang="zh-CN" altLang="en-US" sz="90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lang="zh-CN" altLang="en-US" sz="900" dirty="0">
                <a:latin typeface="微软雅黑" panose="020B0503020204020204" pitchFamily="34" charset="-122"/>
                <a:ea typeface="微软雅黑" panose="020B0503020204020204" pitchFamily="34" charset="-122"/>
              </a:rPr>
              <a:t>内容</a:t>
            </a:r>
            <a:r>
              <a:rPr lang="zh-CN" altLang="en-US" sz="900" dirty="0" smtClean="0">
                <a:latin typeface="微软雅黑" panose="020B0503020204020204" pitchFamily="34" charset="-122"/>
                <a:ea typeface="微软雅黑" panose="020B0503020204020204" pitchFamily="34" charset="-122"/>
              </a:rPr>
              <a:t>。</a:t>
            </a:r>
            <a:endParaRPr lang="en-US" altLang="zh-CN" sz="900" dirty="0" smtClean="0">
              <a:latin typeface="微软雅黑" panose="020B0503020204020204" pitchFamily="34" charset="-122"/>
              <a:ea typeface="微软雅黑" panose="020B0503020204020204" pitchFamily="34" charset="-122"/>
            </a:endParaRPr>
          </a:p>
          <a:p>
            <a:pPr algn="just">
              <a:lnSpc>
                <a:spcPts val="1300"/>
              </a:lnSpc>
            </a:pPr>
            <a:endParaRPr lang="en-US" altLang="zh-CN" sz="900" dirty="0">
              <a:latin typeface="微软雅黑" panose="020B0503020204020204" pitchFamily="34" charset="-122"/>
              <a:ea typeface="微软雅黑" panose="020B0503020204020204" pitchFamily="34" charset="-122"/>
            </a:endParaRPr>
          </a:p>
          <a:p>
            <a:pPr algn="just">
              <a:lnSpc>
                <a:spcPts val="1300"/>
              </a:lnSpc>
            </a:pPr>
            <a:r>
              <a:rPr lang="zh-CN" altLang="en-US" sz="900" dirty="0">
                <a:latin typeface="微软雅黑" panose="020B0503020204020204" pitchFamily="34" charset="-122"/>
                <a:ea typeface="微软雅黑" panose="020B0503020204020204" pitchFamily="34" charset="-122"/>
              </a:rPr>
              <a:t>点击输入简要文字内容，文字内容需概括精炼，不用多余的文字</a:t>
            </a:r>
            <a:r>
              <a:rPr lang="zh-CN" altLang="en-US" sz="900" dirty="0" smtClean="0">
                <a:latin typeface="微软雅黑" panose="020B0503020204020204" pitchFamily="34" charset="-122"/>
                <a:ea typeface="微软雅黑" panose="020B0503020204020204" pitchFamily="34" charset="-122"/>
              </a:rPr>
              <a:t>修饰。</a:t>
            </a:r>
            <a:endParaRPr lang="zh-CN" altLang="en-US" sz="900" dirty="0">
              <a:latin typeface="微软雅黑" panose="020B0503020204020204" pitchFamily="34" charset="-122"/>
              <a:ea typeface="微软雅黑" panose="020B0503020204020204" pitchFamily="34" charset="-122"/>
            </a:endParaRPr>
          </a:p>
          <a:p>
            <a:pPr algn="just">
              <a:lnSpc>
                <a:spcPts val="1300"/>
              </a:lnSpc>
            </a:pPr>
            <a:endParaRPr lang="zh-CN" altLang="en-US" sz="9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3870380" y="2387808"/>
            <a:ext cx="1698409" cy="369332"/>
          </a:xfrm>
          <a:prstGeom prst="rect">
            <a:avLst/>
          </a:prstGeom>
          <a:noFill/>
          <a:ln>
            <a:noFill/>
          </a:ln>
        </p:spPr>
        <p:txBody>
          <a:bodyPr wrap="square">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添加标题文本</a:t>
            </a:r>
            <a:endParaRPr kumimoji="0" lang="zh-CN" altLang="en-US" sz="18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TextBox 17"/>
          <p:cNvSpPr txBox="1"/>
          <p:nvPr/>
        </p:nvSpPr>
        <p:spPr>
          <a:xfrm>
            <a:off x="6345131" y="2923222"/>
            <a:ext cx="1692188" cy="1592744"/>
          </a:xfrm>
          <a:prstGeom prst="rect">
            <a:avLst/>
          </a:prstGeom>
          <a:noFill/>
        </p:spPr>
        <p:txBody>
          <a:bodyPr wrap="square" rtlCol="0">
            <a:spAutoFit/>
          </a:bodyPr>
          <a:lstStyle/>
          <a:p>
            <a:pPr algn="just">
              <a:lnSpc>
                <a:spcPts val="1300"/>
              </a:lnSpc>
            </a:pPr>
            <a:r>
              <a:rPr lang="zh-CN" altLang="en-US" sz="90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lang="zh-CN" altLang="en-US" sz="900" dirty="0">
                <a:latin typeface="微软雅黑" panose="020B0503020204020204" pitchFamily="34" charset="-122"/>
                <a:ea typeface="微软雅黑" panose="020B0503020204020204" pitchFamily="34" charset="-122"/>
              </a:rPr>
              <a:t>内容</a:t>
            </a:r>
            <a:r>
              <a:rPr lang="zh-CN" altLang="en-US" sz="900" dirty="0" smtClean="0">
                <a:latin typeface="微软雅黑" panose="020B0503020204020204" pitchFamily="34" charset="-122"/>
                <a:ea typeface="微软雅黑" panose="020B0503020204020204" pitchFamily="34" charset="-122"/>
              </a:rPr>
              <a:t>。</a:t>
            </a:r>
            <a:endParaRPr lang="en-US" altLang="zh-CN" sz="900" dirty="0" smtClean="0">
              <a:latin typeface="微软雅黑" panose="020B0503020204020204" pitchFamily="34" charset="-122"/>
              <a:ea typeface="微软雅黑" panose="020B0503020204020204" pitchFamily="34" charset="-122"/>
            </a:endParaRPr>
          </a:p>
          <a:p>
            <a:pPr algn="just">
              <a:lnSpc>
                <a:spcPts val="1300"/>
              </a:lnSpc>
            </a:pPr>
            <a:endParaRPr lang="en-US" altLang="zh-CN" sz="900" dirty="0">
              <a:latin typeface="微软雅黑" panose="020B0503020204020204" pitchFamily="34" charset="-122"/>
              <a:ea typeface="微软雅黑" panose="020B0503020204020204" pitchFamily="34" charset="-122"/>
            </a:endParaRPr>
          </a:p>
          <a:p>
            <a:pPr algn="just">
              <a:lnSpc>
                <a:spcPts val="1300"/>
              </a:lnSpc>
            </a:pPr>
            <a:r>
              <a:rPr lang="zh-CN" altLang="en-US" sz="900" dirty="0">
                <a:latin typeface="微软雅黑" panose="020B0503020204020204" pitchFamily="34" charset="-122"/>
                <a:ea typeface="微软雅黑" panose="020B0503020204020204" pitchFamily="34" charset="-122"/>
              </a:rPr>
              <a:t>点击输入简要文字内容，文字内容需概括精炼，不用多余的文字</a:t>
            </a:r>
            <a:r>
              <a:rPr lang="zh-CN" altLang="en-US" sz="900" dirty="0" smtClean="0">
                <a:latin typeface="微软雅黑" panose="020B0503020204020204" pitchFamily="34" charset="-122"/>
                <a:ea typeface="微软雅黑" panose="020B0503020204020204" pitchFamily="34" charset="-122"/>
              </a:rPr>
              <a:t>修饰。</a:t>
            </a:r>
            <a:endParaRPr lang="zh-CN" altLang="en-US" sz="900" dirty="0">
              <a:latin typeface="微软雅黑" panose="020B0503020204020204" pitchFamily="34" charset="-122"/>
              <a:ea typeface="微软雅黑" panose="020B0503020204020204" pitchFamily="34" charset="-122"/>
            </a:endParaRPr>
          </a:p>
          <a:p>
            <a:pPr algn="just">
              <a:lnSpc>
                <a:spcPts val="1300"/>
              </a:lnSpc>
            </a:pPr>
            <a:endParaRPr lang="zh-CN" altLang="en-US" sz="900" dirty="0">
              <a:latin typeface="微软雅黑" panose="020B0503020204020204" pitchFamily="34" charset="-122"/>
              <a:ea typeface="微软雅黑" panose="020B0503020204020204" pitchFamily="34" charset="-122"/>
            </a:endParaRPr>
          </a:p>
        </p:txBody>
      </p:sp>
      <p:sp>
        <p:nvSpPr>
          <p:cNvPr id="19" name="TextBox 18"/>
          <p:cNvSpPr txBox="1"/>
          <p:nvPr/>
        </p:nvSpPr>
        <p:spPr>
          <a:xfrm>
            <a:off x="6342021" y="2387808"/>
            <a:ext cx="1698409" cy="369332"/>
          </a:xfrm>
          <a:prstGeom prst="rect">
            <a:avLst/>
          </a:prstGeom>
          <a:noFill/>
          <a:ln>
            <a:noFill/>
          </a:ln>
        </p:spPr>
        <p:txBody>
          <a:bodyPr wrap="square">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添加标题文本</a:t>
            </a:r>
            <a:endParaRPr kumimoji="0" lang="zh-CN" altLang="en-US" sz="18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52" presetClass="entr" presetSubtype="0" fill="hold" grpId="0" nodeType="after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Scale>
                                      <p:cBhvr>
                                        <p:cTn id="18"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5"/>
                                        </p:tgtEl>
                                        <p:attrNameLst>
                                          <p:attrName>ppt_x</p:attrName>
                                          <p:attrName>ppt_y</p:attrName>
                                        </p:attrNameLst>
                                      </p:cBhvr>
                                    </p:animMotion>
                                    <p:animEffect transition="in" filter="fade">
                                      <p:cBhvr>
                                        <p:cTn id="20" dur="1000"/>
                                        <p:tgtEl>
                                          <p:spTgt spid="15"/>
                                        </p:tgtEl>
                                      </p:cBhvr>
                                    </p:animEffect>
                                  </p:childTnLst>
                                </p:cTn>
                              </p:par>
                            </p:childTnLst>
                          </p:cTn>
                        </p:par>
                        <p:par>
                          <p:cTn id="21" fill="hold">
                            <p:stCondLst>
                              <p:cond delay="2500"/>
                            </p:stCondLst>
                            <p:childTnLst>
                              <p:par>
                                <p:cTn id="22" presetID="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5"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1"/>
                                        </p:tgtEl>
                                      </p:cBhvr>
                                    </p:animEffect>
                                  </p:childTnLst>
                                </p:cTn>
                              </p:par>
                            </p:childTnLst>
                          </p:cTn>
                        </p:par>
                        <p:par>
                          <p:cTn id="37" fill="hold">
                            <p:stCondLst>
                              <p:cond delay="4000"/>
                            </p:stCondLst>
                            <p:childTnLst>
                              <p:par>
                                <p:cTn id="38" presetID="52" presetClass="entr" presetSubtype="0" fill="hold" grpId="0" nodeType="afterEffect">
                                  <p:stCondLst>
                                    <p:cond delay="0"/>
                                  </p:stCondLst>
                                  <p:iterate type="lt">
                                    <p:tmPct val="10000"/>
                                  </p:iterate>
                                  <p:childTnLst>
                                    <p:set>
                                      <p:cBhvr>
                                        <p:cTn id="39" dur="1" fill="hold">
                                          <p:stCondLst>
                                            <p:cond delay="0"/>
                                          </p:stCondLst>
                                        </p:cTn>
                                        <p:tgtEl>
                                          <p:spTgt spid="17"/>
                                        </p:tgtEl>
                                        <p:attrNameLst>
                                          <p:attrName>style.visibility</p:attrName>
                                        </p:attrNameLst>
                                      </p:cBhvr>
                                      <p:to>
                                        <p:strVal val="visible"/>
                                      </p:to>
                                    </p:set>
                                    <p:animScale>
                                      <p:cBhvr>
                                        <p:cTn id="40"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7"/>
                                        </p:tgtEl>
                                        <p:attrNameLst>
                                          <p:attrName>ppt_x</p:attrName>
                                          <p:attrName>ppt_y</p:attrName>
                                        </p:attrNameLst>
                                      </p:cBhvr>
                                    </p:animMotion>
                                    <p:animEffect transition="in" filter="fade">
                                      <p:cBhvr>
                                        <p:cTn id="42" dur="1000"/>
                                        <p:tgtEl>
                                          <p:spTgt spid="17"/>
                                        </p:tgtEl>
                                      </p:cBhvr>
                                    </p:animEffect>
                                  </p:childTnLst>
                                </p:cTn>
                              </p:par>
                            </p:childTnLst>
                          </p:cTn>
                        </p:par>
                        <p:par>
                          <p:cTn id="43" fill="hold">
                            <p:stCondLst>
                              <p:cond delay="5500"/>
                            </p:stCondLst>
                            <p:childTnLst>
                              <p:par>
                                <p:cTn id="44" presetID="2" presetClass="entr" presetSubtype="4"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par>
                          <p:cTn id="48" fill="hold">
                            <p:stCondLst>
                              <p:cond delay="6000"/>
                            </p:stCondLst>
                            <p:childTnLst>
                              <p:par>
                                <p:cTn id="49" presetID="25" presetClass="entr" presetSubtype="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4" dur="1000" fill="hold"/>
                                        <p:tgtEl>
                                          <p:spTgt spid="8"/>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8"/>
                                        </p:tgtEl>
                                      </p:cBhvr>
                                    </p:animEffect>
                                  </p:childTnLst>
                                </p:cTn>
                              </p:par>
                            </p:childTnLst>
                          </p:cTn>
                        </p:par>
                        <p:par>
                          <p:cTn id="59" fill="hold">
                            <p:stCondLst>
                              <p:cond delay="7000"/>
                            </p:stCondLst>
                            <p:childTnLst>
                              <p:par>
                                <p:cTn id="60" presetID="52" presetClass="entr" presetSubtype="0" fill="hold" grpId="0" nodeType="afterEffect">
                                  <p:stCondLst>
                                    <p:cond delay="0"/>
                                  </p:stCondLst>
                                  <p:iterate type="lt">
                                    <p:tmPct val="10000"/>
                                  </p:iterate>
                                  <p:childTnLst>
                                    <p:set>
                                      <p:cBhvr>
                                        <p:cTn id="61" dur="1" fill="hold">
                                          <p:stCondLst>
                                            <p:cond delay="0"/>
                                          </p:stCondLst>
                                        </p:cTn>
                                        <p:tgtEl>
                                          <p:spTgt spid="19"/>
                                        </p:tgtEl>
                                        <p:attrNameLst>
                                          <p:attrName>style.visibility</p:attrName>
                                        </p:attrNameLst>
                                      </p:cBhvr>
                                      <p:to>
                                        <p:strVal val="visible"/>
                                      </p:to>
                                    </p:set>
                                    <p:animScale>
                                      <p:cBhvr>
                                        <p:cTn id="62"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19"/>
                                        </p:tgtEl>
                                        <p:attrNameLst>
                                          <p:attrName>ppt_x</p:attrName>
                                          <p:attrName>ppt_y</p:attrName>
                                        </p:attrNameLst>
                                      </p:cBhvr>
                                    </p:animMotion>
                                    <p:animEffect transition="in" filter="fade">
                                      <p:cBhvr>
                                        <p:cTn id="64" dur="1000"/>
                                        <p:tgtEl>
                                          <p:spTgt spid="19"/>
                                        </p:tgtEl>
                                      </p:cBhvr>
                                    </p:animEffect>
                                  </p:childTnLst>
                                </p:cTn>
                              </p:par>
                            </p:childTnLst>
                          </p:cTn>
                        </p:par>
                        <p:par>
                          <p:cTn id="65" fill="hold">
                            <p:stCondLst>
                              <p:cond delay="8500"/>
                            </p:stCondLst>
                            <p:childTnLst>
                              <p:par>
                                <p:cTn id="66" presetID="2" presetClass="entr" presetSubtype="4"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ppt_x"/>
                                          </p:val>
                                        </p:tav>
                                        <p:tav tm="100000">
                                          <p:val>
                                            <p:strVal val="#ppt_x"/>
                                          </p:val>
                                        </p:tav>
                                      </p:tavLst>
                                    </p:anim>
                                    <p:anim calcmode="lin" valueType="num">
                                      <p:cBhvr additive="base">
                                        <p:cTn id="6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5828</Words>
  <Application>WPS 演示</Application>
  <PresentationFormat>全屏显示(16:9)</PresentationFormat>
  <Paragraphs>868</Paragraphs>
  <Slides>36</Slides>
  <Notes>1</Notes>
  <HiddenSlides>0</HiddenSlides>
  <MMClips>0</MMClips>
  <ScaleCrop>false</ScaleCrop>
  <HeadingPairs>
    <vt:vector size="6" baseType="variant">
      <vt:variant>
        <vt:lpstr>已用的字体</vt:lpstr>
      </vt:variant>
      <vt:variant>
        <vt:i4>28</vt:i4>
      </vt:variant>
      <vt:variant>
        <vt:lpstr>主题</vt:lpstr>
      </vt:variant>
      <vt:variant>
        <vt:i4>2</vt:i4>
      </vt:variant>
      <vt:variant>
        <vt:lpstr>幻灯片标题</vt:lpstr>
      </vt:variant>
      <vt:variant>
        <vt:i4>36</vt:i4>
      </vt:variant>
    </vt:vector>
  </HeadingPairs>
  <TitlesOfParts>
    <vt:vector size="66" baseType="lpstr">
      <vt:lpstr>Arial</vt:lpstr>
      <vt:lpstr>宋体</vt:lpstr>
      <vt:lpstr>Wingdings</vt:lpstr>
      <vt:lpstr>微软雅黑</vt:lpstr>
      <vt:lpstr>Impact</vt:lpstr>
      <vt:lpstr>Verdana</vt:lpstr>
      <vt:lpstr>Agency FB</vt:lpstr>
      <vt:lpstr>Trebuchet MS</vt:lpstr>
      <vt:lpstr>方正兰亭黑_GBK</vt:lpstr>
      <vt:lpstr>黑体</vt:lpstr>
      <vt:lpstr>Calibri</vt:lpstr>
      <vt:lpstr>Arial Unicode MS</vt:lpstr>
      <vt:lpstr>Arial</vt:lpstr>
      <vt:lpstr>Source Sans Pro Light</vt:lpstr>
      <vt:lpstr>Segoe Print</vt:lpstr>
      <vt:lpstr>Calibri</vt:lpstr>
      <vt:lpstr>Roboto</vt:lpstr>
      <vt:lpstr>Roboto</vt:lpstr>
      <vt:lpstr>Times New Roman</vt:lpstr>
      <vt:lpstr>Helvetica Light</vt:lpstr>
      <vt:lpstr>Kontrapunkt Bob</vt:lpstr>
      <vt:lpstr>Verdana</vt:lpstr>
      <vt:lpstr>Open Sans Light</vt:lpstr>
      <vt:lpstr>Open Sans</vt:lpstr>
      <vt:lpstr>Meiryo</vt:lpstr>
      <vt:lpstr>Yu Gothic UI</vt:lpstr>
      <vt:lpstr>Arial Narrow</vt:lpstr>
      <vt:lpstr>Calibri Light</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Years later</cp:lastModifiedBy>
  <cp:revision>28</cp:revision>
  <dcterms:created xsi:type="dcterms:W3CDTF">2015-07-20T03:32:00Z</dcterms:created>
  <dcterms:modified xsi:type="dcterms:W3CDTF">2024-04-27T18:11:15Z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9930F86EDC584250B4C13927AD9CE57D_13</vt:lpwstr>
  </property>
  <property fmtid="{D5CDD505-2E9C-101B-9397-08002B2CF9AE}" pid="3" name="KSOProductBuildVer">
    <vt:lpwstr>2052-12.1.0.16417</vt:lpwstr>
  </property>
</Properties>
</file>