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258" r:id="rId4"/>
    <p:sldId id="261" r:id="rId5"/>
    <p:sldId id="259" r:id="rId6"/>
    <p:sldId id="263" r:id="rId7"/>
    <p:sldId id="267" r:id="rId8"/>
    <p:sldId id="269" r:id="rId9"/>
    <p:sldId id="262" r:id="rId10"/>
    <p:sldId id="278" r:id="rId11"/>
    <p:sldId id="277" r:id="rId12"/>
    <p:sldId id="279" r:id="rId13"/>
    <p:sldId id="264" r:id="rId14"/>
    <p:sldId id="275" r:id="rId15"/>
    <p:sldId id="276" r:id="rId16"/>
    <p:sldId id="266" r:id="rId17"/>
    <p:sldId id="265" r:id="rId18"/>
    <p:sldId id="280" r:id="rId19"/>
    <p:sldId id="268" r:id="rId20"/>
    <p:sldId id="289" r:id="rId21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7BB"/>
    <a:srgbClr val="E9917E"/>
    <a:srgbClr val="404040"/>
    <a:srgbClr val="C30211"/>
    <a:srgbClr val="E93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0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.xml"/><Relationship Id="rId28" Type="http://schemas.openxmlformats.org/officeDocument/2006/relationships/customXml" Target="../customXml/item3.xml"/><Relationship Id="rId27" Type="http://schemas.openxmlformats.org/officeDocument/2006/relationships/customXml" Target="../customXml/item2.xml"/><Relationship Id="rId26" Type="http://schemas.openxmlformats.org/officeDocument/2006/relationships/customXml" Target="../customXml/item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c:spPr>
            </c:marker>
            <c:bubble3D val="0"/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Sheet1!$B$2:$B$13</c:f>
              <c:numCache>
                <c:formatCode>g/"通""用""格""式"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ln w="28575" cap="rnd" cmpd="sng" algn="ctr">
              <a:solidFill>
                <a:srgbClr val="E93929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 cap="flat" cmpd="sng" algn="ctr">
                  <a:solidFill>
                    <a:srgbClr val="E93929"/>
                  </a:solidFill>
                  <a:prstDash val="solid"/>
                  <a:round/>
                </a:ln>
              </c:spPr>
            </c:marker>
            <c:bubble3D val="0"/>
            <c:spPr>
              <a:ln w="28575" cap="rnd" cmpd="sng" algn="ctr">
                <a:solidFill>
                  <a:srgbClr val="E93929"/>
                </a:solidFill>
                <a:prstDash val="solid"/>
                <a:round/>
              </a:ln>
              <a:effectLst/>
            </c:spPr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Sheet1!$C$2:$C$13</c:f>
              <c:numCache>
                <c:formatCode>g/"通""用""格""式"</c:formatCode>
                <c:ptCount val="12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2.4</c:v>
                </c:pt>
                <c:pt idx="4">
                  <c:v>4.4</c:v>
                </c:pt>
                <c:pt idx="5">
                  <c:v>1.8</c:v>
                </c:pt>
                <c:pt idx="6">
                  <c:v>2.8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322618808"/>
        <c:axId val="322619200"/>
      </c:lineChart>
      <c:catAx>
        <c:axId val="3226188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minorGridlines>
          <c:spPr>
            <a:ln w="9525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/>
            </a:ln>
          </c:spPr>
        </c:min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</a:p>
        </c:txPr>
        <c:crossAx val="322619200"/>
        <c:crosses val="autoZero"/>
        <c:auto val="1"/>
        <c:lblAlgn val="ctr"/>
        <c:lblOffset val="100"/>
        <c:noMultiLvlLbl val="0"/>
      </c:catAx>
      <c:valAx>
        <c:axId val="3226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</a:p>
        </c:txPr>
        <c:crossAx val="32261880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143851387404529"/>
          <c:y val="0.916944413583676"/>
          <c:w val="0.205991000999889"/>
          <c:h val="0.068358145391252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33752-C787-B446-8B02-D9B95D5EF4AF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4A96840-90C4-DB44-839A-81A067AD27D9}">
      <dgm:prSet phldrT="[文本]" phldr="1" custT="1"/>
      <dgm:spPr>
        <a:solidFill>
          <a:srgbClr val="E93929">
            <a:alpha val="46000"/>
          </a:srgbClr>
        </a:solidFill>
        <a:ln>
          <a:noFill/>
        </a:ln>
      </dgm:spPr>
      <dgm:t>
        <a:bodyPr/>
        <a:lstStyle/>
        <a:p>
          <a:endParaRPr lang="zh-CN" altLang="en-US" sz="1000" dirty="0"/>
        </a:p>
      </dgm:t>
    </dgm:pt>
    <dgm:pt modelId="{8D86B730-308C-BC44-AF37-5983609EEF13}" cxnId="{6BDD781A-495F-EE43-ADFF-8DADEEE1820F}" type="parTrans">
      <dgm:prSet/>
      <dgm:spPr/>
      <dgm:t>
        <a:bodyPr/>
        <a:lstStyle/>
        <a:p>
          <a:endParaRPr lang="zh-CN" altLang="en-US" sz="1000"/>
        </a:p>
      </dgm:t>
    </dgm:pt>
    <dgm:pt modelId="{35C5A5BB-C9FF-374E-9BAF-A9BE20AC91CE}" cxnId="{6BDD781A-495F-EE43-ADFF-8DADEEE1820F}" type="sibTrans">
      <dgm:prSet/>
      <dgm:spPr/>
      <dgm:t>
        <a:bodyPr/>
        <a:lstStyle/>
        <a:p>
          <a:endParaRPr lang="zh-CN" altLang="en-US" sz="1000"/>
        </a:p>
      </dgm:t>
    </dgm:pt>
    <dgm:pt modelId="{2D2F58A3-C482-5A4C-9A8D-23423B08F7BF}">
      <dgm:prSet phldrT="[文本]" phldr="1" custT="1"/>
      <dgm:spPr>
        <a:solidFill>
          <a:srgbClr val="E93929">
            <a:alpha val="40000"/>
          </a:srgbClr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0A562F39-4963-3848-AED6-74FB7FCE1977}" cxnId="{A222930A-7BE2-824D-9C69-08831543680A}" type="parTrans">
      <dgm:prSet/>
      <dgm:spPr/>
      <dgm:t>
        <a:bodyPr/>
        <a:lstStyle/>
        <a:p>
          <a:endParaRPr lang="zh-CN" altLang="en-US" sz="1000"/>
        </a:p>
      </dgm:t>
    </dgm:pt>
    <dgm:pt modelId="{4970F3BD-344C-8A49-89C8-64964E77467A}" cxnId="{A222930A-7BE2-824D-9C69-08831543680A}" type="sibTrans">
      <dgm:prSet/>
      <dgm:spPr/>
      <dgm:t>
        <a:bodyPr/>
        <a:lstStyle/>
        <a:p>
          <a:endParaRPr lang="zh-CN" altLang="en-US" sz="1000"/>
        </a:p>
      </dgm:t>
    </dgm:pt>
    <dgm:pt modelId="{9CD0CEE9-4483-9A43-82E4-3CED64FE757B}">
      <dgm:prSet phldrT="[文本]" phldr="1" custT="1"/>
      <dgm:spPr>
        <a:solidFill>
          <a:srgbClr val="E93929">
            <a:alpha val="57000"/>
          </a:srgbClr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A32841DD-64F3-1042-9700-3E6AB16E2DA4}" cxnId="{3F95C9E0-73EB-B041-9257-C578DE6D4AB4}" type="parTrans">
      <dgm:prSet/>
      <dgm:spPr/>
      <dgm:t>
        <a:bodyPr/>
        <a:lstStyle/>
        <a:p>
          <a:endParaRPr lang="zh-CN" altLang="en-US" sz="1000"/>
        </a:p>
      </dgm:t>
    </dgm:pt>
    <dgm:pt modelId="{D8821467-4031-4547-97E8-00DFF57BF90F}" cxnId="{3F95C9E0-73EB-B041-9257-C578DE6D4AB4}" type="sibTrans">
      <dgm:prSet/>
      <dgm:spPr/>
      <dgm:t>
        <a:bodyPr/>
        <a:lstStyle/>
        <a:p>
          <a:endParaRPr lang="zh-CN" altLang="en-US" sz="1000"/>
        </a:p>
      </dgm:t>
    </dgm:pt>
    <dgm:pt modelId="{219D3B33-F53F-2F4B-99D7-6DDDFC6DD9CF}">
      <dgm:prSet phldrT="[文本]" phldr="1" custT="1"/>
      <dgm:spPr>
        <a:solidFill>
          <a:srgbClr val="E93929"/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BF7501A0-59B7-A246-A321-635164A5B559}" cxnId="{11E0DBFC-1456-9046-884B-BFC232E11E66}" type="parTrans">
      <dgm:prSet/>
      <dgm:spPr/>
      <dgm:t>
        <a:bodyPr/>
        <a:lstStyle/>
        <a:p>
          <a:endParaRPr lang="zh-CN" altLang="en-US" sz="1000"/>
        </a:p>
      </dgm:t>
    </dgm:pt>
    <dgm:pt modelId="{E358ECB6-7C5B-4E4E-AB38-EE0B63472C1F}" cxnId="{11E0DBFC-1456-9046-884B-BFC232E11E66}" type="sibTrans">
      <dgm:prSet/>
      <dgm:spPr/>
      <dgm:t>
        <a:bodyPr/>
        <a:lstStyle/>
        <a:p>
          <a:endParaRPr lang="zh-CN" altLang="en-US" sz="1000"/>
        </a:p>
      </dgm:t>
    </dgm:pt>
    <dgm:pt modelId="{65417657-4DB1-C04F-AFC0-FCE5963B8716}" type="pres">
      <dgm:prSet presAssocID="{34533752-C787-B446-8B02-D9B95D5EF4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3A5EB1-D02C-2C4C-B9EB-0C68E604409F}" type="pres">
      <dgm:prSet presAssocID="{34533752-C787-B446-8B02-D9B95D5EF4AF}" presName="comp1" presStyleCnt="0"/>
      <dgm:spPr/>
    </dgm:pt>
    <dgm:pt modelId="{58FAE256-5997-2F4F-A743-9DF1110B1521}" type="pres">
      <dgm:prSet presAssocID="{34533752-C787-B446-8B02-D9B95D5EF4AF}" presName="circle1" presStyleLbl="node1" presStyleIdx="0" presStyleCnt="4"/>
      <dgm:spPr/>
      <dgm:t>
        <a:bodyPr/>
        <a:lstStyle/>
        <a:p>
          <a:endParaRPr lang="zh-CN" altLang="en-US"/>
        </a:p>
      </dgm:t>
    </dgm:pt>
    <dgm:pt modelId="{75099E5E-5031-4C4C-962A-BDACC1FBC1CE}" type="pres">
      <dgm:prSet presAssocID="{34533752-C787-B446-8B02-D9B95D5EF4A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7A364A-0941-9147-9287-5EE45E67D4D9}" type="pres">
      <dgm:prSet presAssocID="{34533752-C787-B446-8B02-D9B95D5EF4AF}" presName="comp2" presStyleCnt="0"/>
      <dgm:spPr/>
    </dgm:pt>
    <dgm:pt modelId="{61903C22-C086-5D44-BE3D-B9FA1C7B9F02}" type="pres">
      <dgm:prSet presAssocID="{34533752-C787-B446-8B02-D9B95D5EF4AF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CF0388D9-4293-5C4A-8A1C-A34E77D512D2}" type="pres">
      <dgm:prSet presAssocID="{34533752-C787-B446-8B02-D9B95D5EF4A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902DA0-0A88-2047-AF06-47126996B7A6}" type="pres">
      <dgm:prSet presAssocID="{34533752-C787-B446-8B02-D9B95D5EF4AF}" presName="comp3" presStyleCnt="0"/>
      <dgm:spPr/>
    </dgm:pt>
    <dgm:pt modelId="{22B8AEFF-193A-DF41-9343-1706DF3DC307}" type="pres">
      <dgm:prSet presAssocID="{34533752-C787-B446-8B02-D9B95D5EF4AF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EC2BEDDD-2D53-424A-9F18-9FFD68274971}" type="pres">
      <dgm:prSet presAssocID="{34533752-C787-B446-8B02-D9B95D5EF4A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753B04-BF6D-D340-AB66-F7AC0921108D}" type="pres">
      <dgm:prSet presAssocID="{34533752-C787-B446-8B02-D9B95D5EF4AF}" presName="comp4" presStyleCnt="0"/>
      <dgm:spPr/>
    </dgm:pt>
    <dgm:pt modelId="{0F438FC1-07F5-7843-8043-8B24A3E1E68F}" type="pres">
      <dgm:prSet presAssocID="{34533752-C787-B446-8B02-D9B95D5EF4AF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CD1C6A28-D076-174D-958B-2508B578653F}" type="pres">
      <dgm:prSet presAssocID="{34533752-C787-B446-8B02-D9B95D5EF4A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AF4C0D-F9BC-AB43-880B-7CBE649FC121}" type="presOf" srcId="{44A96840-90C4-DB44-839A-81A067AD27D9}" destId="{58FAE256-5997-2F4F-A743-9DF1110B1521}" srcOrd="0" destOrd="0" presId="urn:microsoft.com/office/officeart/2005/8/layout/venn2"/>
    <dgm:cxn modelId="{3F95C9E0-73EB-B041-9257-C578DE6D4AB4}" srcId="{34533752-C787-B446-8B02-D9B95D5EF4AF}" destId="{9CD0CEE9-4483-9A43-82E4-3CED64FE757B}" srcOrd="2" destOrd="0" parTransId="{A32841DD-64F3-1042-9700-3E6AB16E2DA4}" sibTransId="{D8821467-4031-4547-97E8-00DFF57BF90F}"/>
    <dgm:cxn modelId="{22E3275A-4482-6848-8A80-E2C2620BB1A6}" type="presOf" srcId="{9CD0CEE9-4483-9A43-82E4-3CED64FE757B}" destId="{22B8AEFF-193A-DF41-9343-1706DF3DC307}" srcOrd="0" destOrd="0" presId="urn:microsoft.com/office/officeart/2005/8/layout/venn2"/>
    <dgm:cxn modelId="{5CC5875D-5630-9F41-812A-878537DBCF62}" type="presOf" srcId="{9CD0CEE9-4483-9A43-82E4-3CED64FE757B}" destId="{EC2BEDDD-2D53-424A-9F18-9FFD68274971}" srcOrd="1" destOrd="0" presId="urn:microsoft.com/office/officeart/2005/8/layout/venn2"/>
    <dgm:cxn modelId="{11E0DBFC-1456-9046-884B-BFC232E11E66}" srcId="{34533752-C787-B446-8B02-D9B95D5EF4AF}" destId="{219D3B33-F53F-2F4B-99D7-6DDDFC6DD9CF}" srcOrd="3" destOrd="0" parTransId="{BF7501A0-59B7-A246-A321-635164A5B559}" sibTransId="{E358ECB6-7C5B-4E4E-AB38-EE0B63472C1F}"/>
    <dgm:cxn modelId="{A222930A-7BE2-824D-9C69-08831543680A}" srcId="{34533752-C787-B446-8B02-D9B95D5EF4AF}" destId="{2D2F58A3-C482-5A4C-9A8D-23423B08F7BF}" srcOrd="1" destOrd="0" parTransId="{0A562F39-4963-3848-AED6-74FB7FCE1977}" sibTransId="{4970F3BD-344C-8A49-89C8-64964E77467A}"/>
    <dgm:cxn modelId="{7079EE5A-2090-614C-8BCB-3DB5C0C985D9}" type="presOf" srcId="{44A96840-90C4-DB44-839A-81A067AD27D9}" destId="{75099E5E-5031-4C4C-962A-BDACC1FBC1CE}" srcOrd="1" destOrd="0" presId="urn:microsoft.com/office/officeart/2005/8/layout/venn2"/>
    <dgm:cxn modelId="{202F3975-74F8-934D-917E-8598BD5E31EF}" type="presOf" srcId="{2D2F58A3-C482-5A4C-9A8D-23423B08F7BF}" destId="{CF0388D9-4293-5C4A-8A1C-A34E77D512D2}" srcOrd="1" destOrd="0" presId="urn:microsoft.com/office/officeart/2005/8/layout/venn2"/>
    <dgm:cxn modelId="{C7ED3F6B-83BD-F948-91ED-72043C7E609A}" type="presOf" srcId="{2D2F58A3-C482-5A4C-9A8D-23423B08F7BF}" destId="{61903C22-C086-5D44-BE3D-B9FA1C7B9F02}" srcOrd="0" destOrd="0" presId="urn:microsoft.com/office/officeart/2005/8/layout/venn2"/>
    <dgm:cxn modelId="{9CE9E8A2-EE48-C742-8278-0AEE5CC1CA53}" type="presOf" srcId="{219D3B33-F53F-2F4B-99D7-6DDDFC6DD9CF}" destId="{0F438FC1-07F5-7843-8043-8B24A3E1E68F}" srcOrd="0" destOrd="0" presId="urn:microsoft.com/office/officeart/2005/8/layout/venn2"/>
    <dgm:cxn modelId="{6BDD781A-495F-EE43-ADFF-8DADEEE1820F}" srcId="{34533752-C787-B446-8B02-D9B95D5EF4AF}" destId="{44A96840-90C4-DB44-839A-81A067AD27D9}" srcOrd="0" destOrd="0" parTransId="{8D86B730-308C-BC44-AF37-5983609EEF13}" sibTransId="{35C5A5BB-C9FF-374E-9BAF-A9BE20AC91CE}"/>
    <dgm:cxn modelId="{260759E6-77C0-604E-B338-74F18E581FA6}" type="presOf" srcId="{219D3B33-F53F-2F4B-99D7-6DDDFC6DD9CF}" destId="{CD1C6A28-D076-174D-958B-2508B578653F}" srcOrd="1" destOrd="0" presId="urn:microsoft.com/office/officeart/2005/8/layout/venn2"/>
    <dgm:cxn modelId="{5FE21D29-F8A7-A64B-83DE-AAAC3499B887}" type="presOf" srcId="{34533752-C787-B446-8B02-D9B95D5EF4AF}" destId="{65417657-4DB1-C04F-AFC0-FCE5963B8716}" srcOrd="0" destOrd="0" presId="urn:microsoft.com/office/officeart/2005/8/layout/venn2"/>
    <dgm:cxn modelId="{429C90A0-3647-754F-B2C2-B9ED333F311B}" type="presParOf" srcId="{65417657-4DB1-C04F-AFC0-FCE5963B8716}" destId="{8E3A5EB1-D02C-2C4C-B9EB-0C68E604409F}" srcOrd="0" destOrd="0" presId="urn:microsoft.com/office/officeart/2005/8/layout/venn2"/>
    <dgm:cxn modelId="{C72DA41E-668A-3E4A-ABFF-50A8D71005AA}" type="presParOf" srcId="{8E3A5EB1-D02C-2C4C-B9EB-0C68E604409F}" destId="{58FAE256-5997-2F4F-A743-9DF1110B1521}" srcOrd="0" destOrd="0" presId="urn:microsoft.com/office/officeart/2005/8/layout/venn2"/>
    <dgm:cxn modelId="{26AF372F-4BE1-9840-BE1E-662946183C08}" type="presParOf" srcId="{8E3A5EB1-D02C-2C4C-B9EB-0C68E604409F}" destId="{75099E5E-5031-4C4C-962A-BDACC1FBC1CE}" srcOrd="1" destOrd="0" presId="urn:microsoft.com/office/officeart/2005/8/layout/venn2"/>
    <dgm:cxn modelId="{B3A0E548-B58D-AD43-8D2E-1CAA71216822}" type="presParOf" srcId="{65417657-4DB1-C04F-AFC0-FCE5963B8716}" destId="{FE7A364A-0941-9147-9287-5EE45E67D4D9}" srcOrd="1" destOrd="0" presId="urn:microsoft.com/office/officeart/2005/8/layout/venn2"/>
    <dgm:cxn modelId="{1346A8DA-4559-9C4C-8308-CFB7017B267D}" type="presParOf" srcId="{FE7A364A-0941-9147-9287-5EE45E67D4D9}" destId="{61903C22-C086-5D44-BE3D-B9FA1C7B9F02}" srcOrd="0" destOrd="0" presId="urn:microsoft.com/office/officeart/2005/8/layout/venn2"/>
    <dgm:cxn modelId="{9F086AC5-E444-2248-991A-4B7E65C7F0A0}" type="presParOf" srcId="{FE7A364A-0941-9147-9287-5EE45E67D4D9}" destId="{CF0388D9-4293-5C4A-8A1C-A34E77D512D2}" srcOrd="1" destOrd="0" presId="urn:microsoft.com/office/officeart/2005/8/layout/venn2"/>
    <dgm:cxn modelId="{B28662FE-5E74-7E45-9311-3057530E77B9}" type="presParOf" srcId="{65417657-4DB1-C04F-AFC0-FCE5963B8716}" destId="{B8902DA0-0A88-2047-AF06-47126996B7A6}" srcOrd="2" destOrd="0" presId="urn:microsoft.com/office/officeart/2005/8/layout/venn2"/>
    <dgm:cxn modelId="{7BCCACAC-5A5D-524A-A7DA-350457841A48}" type="presParOf" srcId="{B8902DA0-0A88-2047-AF06-47126996B7A6}" destId="{22B8AEFF-193A-DF41-9343-1706DF3DC307}" srcOrd="0" destOrd="0" presId="urn:microsoft.com/office/officeart/2005/8/layout/venn2"/>
    <dgm:cxn modelId="{B3233918-02BA-B145-B0AD-29C106ADC4F1}" type="presParOf" srcId="{B8902DA0-0A88-2047-AF06-47126996B7A6}" destId="{EC2BEDDD-2D53-424A-9F18-9FFD68274971}" srcOrd="1" destOrd="0" presId="urn:microsoft.com/office/officeart/2005/8/layout/venn2"/>
    <dgm:cxn modelId="{137915D4-8074-854F-B66C-FB48047B9E1E}" type="presParOf" srcId="{65417657-4DB1-C04F-AFC0-FCE5963B8716}" destId="{2E753B04-BF6D-D340-AB66-F7AC0921108D}" srcOrd="3" destOrd="0" presId="urn:microsoft.com/office/officeart/2005/8/layout/venn2"/>
    <dgm:cxn modelId="{967D6602-8592-C740-9266-1F7067A8A8D0}" type="presParOf" srcId="{2E753B04-BF6D-D340-AB66-F7AC0921108D}" destId="{0F438FC1-07F5-7843-8043-8B24A3E1E68F}" srcOrd="0" destOrd="0" presId="urn:microsoft.com/office/officeart/2005/8/layout/venn2"/>
    <dgm:cxn modelId="{91DBB20E-8DA1-934F-AF5A-E9E377A7B286}" type="presParOf" srcId="{2E753B04-BF6D-D340-AB66-F7AC0921108D}" destId="{CD1C6A28-D076-174D-958B-2508B57865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C06F-3BB4-4819-A37E-C328AF70C3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4D85-009C-44E1-BB2B-141541C97A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93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5635059" y="-20782"/>
            <a:ext cx="3508940" cy="5164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" y="0"/>
            <a:ext cx="5710232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3844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3844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-1" y="0"/>
            <a:ext cx="5997511" cy="5143500"/>
          </a:xfrm>
          <a:prstGeom prst="homePlate">
            <a:avLst>
              <a:gd name="adj" fmla="val 20895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0996" y="1339948"/>
            <a:ext cx="46921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100" b="1" dirty="0" smtClean="0">
                <a:solidFill>
                  <a:srgbClr val="FFFFFF"/>
                </a:solidFill>
              </a:rPr>
              <a:t>BUSINESS</a:t>
            </a:r>
            <a:r>
              <a:rPr kumimoji="1" lang="zh-CN" altLang="en-US" sz="4100" b="1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4100" b="1" dirty="0" smtClean="0">
                <a:solidFill>
                  <a:srgbClr val="FFFFFF"/>
                </a:solidFill>
              </a:rPr>
              <a:t>PLAN</a:t>
            </a:r>
            <a:endParaRPr kumimoji="1" lang="en-US" altLang="zh-CN" sz="4100" b="1" dirty="0" smtClean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996" y="3711582"/>
            <a:ext cx="2009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996" y="4461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96" y="195134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7200" b="1" dirty="0" smtClean="0">
                <a:solidFill>
                  <a:srgbClr val="FFFFFF"/>
                </a:solidFill>
              </a:rPr>
              <a:t>项目策划</a:t>
            </a:r>
            <a:endParaRPr kumimoji="1" lang="zh-CN" altLang="en-US"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9925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/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51860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/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673795" y="1524376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/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93929"/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917E"/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C7BB"/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917E"/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C7B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795731" y="1524376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/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 smtClean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3204609" y="1604467"/>
            <a:ext cx="1694956" cy="2940050"/>
            <a:chOff x="1809834" y="1609292"/>
            <a:chExt cx="1694956" cy="2940050"/>
          </a:xfrm>
        </p:grpSpPr>
        <p:sp>
          <p:nvSpPr>
            <p:cNvPr id="6" name="矩形 5"/>
            <p:cNvSpPr/>
            <p:nvPr/>
          </p:nvSpPr>
          <p:spPr>
            <a:xfrm rot="10800000">
              <a:off x="1809834" y="1609292"/>
              <a:ext cx="1694955" cy="1149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0800000">
              <a:off x="1918271" y="2923744"/>
              <a:ext cx="1479064" cy="16255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/>
          </p:nvSpPr>
          <p:spPr>
            <a:xfrm rot="10800000">
              <a:off x="18098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2223538" y="1891579"/>
              <a:ext cx="867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anose="020B0502040204020203" pitchFamily="34" charset="0"/>
                </a:rPr>
                <a:t>$99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4251" y="3239834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  <a:endParaRPr lang="zh-CN" altLang="en-US" sz="900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5076039" y="1604467"/>
            <a:ext cx="1694956" cy="2940050"/>
            <a:chOff x="4324434" y="1609292"/>
            <a:chExt cx="1694956" cy="2940050"/>
          </a:xfrm>
        </p:grpSpPr>
        <p:sp>
          <p:nvSpPr>
            <p:cNvPr id="9" name="矩形 8"/>
            <p:cNvSpPr/>
            <p:nvPr/>
          </p:nvSpPr>
          <p:spPr>
            <a:xfrm rot="10800000">
              <a:off x="4324434" y="1609292"/>
              <a:ext cx="1694955" cy="1149350"/>
            </a:xfrm>
            <a:prstGeom prst="rect">
              <a:avLst/>
            </a:prstGeom>
            <a:solidFill>
              <a:srgbClr val="E93929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4432871" y="2923744"/>
              <a:ext cx="1479064" cy="1625598"/>
            </a:xfrm>
            <a:prstGeom prst="rect">
              <a:avLst/>
            </a:prstGeom>
            <a:solidFill>
              <a:srgbClr val="E93929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梯形 10"/>
            <p:cNvSpPr/>
            <p:nvPr/>
          </p:nvSpPr>
          <p:spPr>
            <a:xfrm rot="10800000">
              <a:off x="43244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E9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4566616" y="1859683"/>
              <a:ext cx="1210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anose="020B0502040204020203" pitchFamily="34" charset="0"/>
                </a:rPr>
                <a:t>$199</a:t>
              </a:r>
              <a:endPara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endParaRPr>
            </a:p>
          </p:txBody>
        </p:sp>
        <p:sp>
          <p:nvSpPr>
            <p:cNvPr id="34" name="TextBox 17"/>
            <p:cNvSpPr txBox="1"/>
            <p:nvPr/>
          </p:nvSpPr>
          <p:spPr>
            <a:xfrm>
              <a:off x="4505281" y="3239834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  <a:endParaRPr lang="zh-CN" altLang="en-US" sz="900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947469" y="1604467"/>
            <a:ext cx="1694956" cy="2940050"/>
            <a:chOff x="6947469" y="1609292"/>
            <a:chExt cx="1694956" cy="2940050"/>
          </a:xfrm>
        </p:grpSpPr>
        <p:sp>
          <p:nvSpPr>
            <p:cNvPr id="12" name="矩形 11"/>
            <p:cNvSpPr/>
            <p:nvPr/>
          </p:nvSpPr>
          <p:spPr>
            <a:xfrm rot="10800000">
              <a:off x="6947469" y="1609292"/>
              <a:ext cx="1694955" cy="1149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0800000">
              <a:off x="7055906" y="2923744"/>
              <a:ext cx="1479064" cy="162559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0800000">
              <a:off x="6947470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7247360" y="189157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anose="020B0502040204020203" pitchFamily="34" charset="0"/>
                </a:rPr>
                <a:t>$299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endParaRP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7137751" y="3241808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  <a:endParaRPr lang="zh-CN" altLang="en-US" sz="900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</p:grpSp>
      <p:pic>
        <p:nvPicPr>
          <p:cNvPr id="40" name="图片 39" descr="2015-02-28_CopacabanaBoats_PT-BR13265001951_1920x1080 2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1274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E93929"/>
                </a:solidFill>
              </a:rPr>
              <a:t>点击此处添加标题</a:t>
            </a:r>
            <a:endParaRPr lang="zh-CN" altLang="en-US" sz="1600" b="1" dirty="0">
              <a:solidFill>
                <a:srgbClr val="E93929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90118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04040"/>
                </a:solidFill>
              </a:rPr>
              <a:t>点击此处添加标题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2430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04040"/>
                </a:solidFill>
              </a:rPr>
              <a:t>点击此处添加标题</a:t>
            </a:r>
            <a:endParaRPr lang="zh-CN" altLang="en-US" sz="1600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4379" y="2079933"/>
            <a:ext cx="2895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THREE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进度安排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7" name="矩形 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45378" y="2679648"/>
            <a:ext cx="1486474" cy="355668"/>
          </a:xfrm>
          <a:prstGeom prst="rect">
            <a:avLst/>
          </a:prstGeom>
          <a:solidFill>
            <a:srgbClr val="E93929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5737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656089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8"/>
          <p:cNvSpPr txBox="1"/>
          <p:nvPr/>
        </p:nvSpPr>
        <p:spPr>
          <a:xfrm>
            <a:off x="725737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737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656089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8"/>
          <p:cNvSpPr txBox="1"/>
          <p:nvPr/>
        </p:nvSpPr>
        <p:spPr>
          <a:xfrm>
            <a:off x="725737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37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89624" y="2679648"/>
            <a:ext cx="1486474" cy="355668"/>
          </a:xfrm>
          <a:prstGeom prst="rect">
            <a:avLst/>
          </a:prstGeom>
          <a:solidFill>
            <a:srgbClr val="E93929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369983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9" name="直线连接符 18"/>
          <p:cNvCxnSpPr/>
          <p:nvPr/>
        </p:nvCxnSpPr>
        <p:spPr>
          <a:xfrm flipV="1">
            <a:off x="2300335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8"/>
          <p:cNvSpPr txBox="1"/>
          <p:nvPr/>
        </p:nvSpPr>
        <p:spPr>
          <a:xfrm>
            <a:off x="2369983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69983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22" name="直线连接符 21"/>
          <p:cNvCxnSpPr/>
          <p:nvPr/>
        </p:nvCxnSpPr>
        <p:spPr>
          <a:xfrm>
            <a:off x="2300335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8"/>
          <p:cNvSpPr txBox="1"/>
          <p:nvPr/>
        </p:nvSpPr>
        <p:spPr>
          <a:xfrm>
            <a:off x="2369983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69983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33870" y="2679648"/>
            <a:ext cx="1486474" cy="355668"/>
          </a:xfrm>
          <a:prstGeom prst="rect">
            <a:avLst/>
          </a:prstGeom>
          <a:solidFill>
            <a:srgbClr val="E93929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014229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9" name="直线连接符 28"/>
          <p:cNvCxnSpPr/>
          <p:nvPr/>
        </p:nvCxnSpPr>
        <p:spPr>
          <a:xfrm flipV="1">
            <a:off x="3944581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8"/>
          <p:cNvSpPr txBox="1"/>
          <p:nvPr/>
        </p:nvSpPr>
        <p:spPr>
          <a:xfrm>
            <a:off x="4014229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14229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32" name="直线连接符 31"/>
          <p:cNvCxnSpPr/>
          <p:nvPr/>
        </p:nvCxnSpPr>
        <p:spPr>
          <a:xfrm>
            <a:off x="3944581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8"/>
          <p:cNvSpPr txBox="1"/>
          <p:nvPr/>
        </p:nvSpPr>
        <p:spPr>
          <a:xfrm>
            <a:off x="4014229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14229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78116" y="2679648"/>
            <a:ext cx="1486474" cy="355668"/>
          </a:xfrm>
          <a:prstGeom prst="rect">
            <a:avLst/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58475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9" name="直线连接符 38"/>
          <p:cNvCxnSpPr/>
          <p:nvPr/>
        </p:nvCxnSpPr>
        <p:spPr>
          <a:xfrm flipV="1">
            <a:off x="5588827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8"/>
          <p:cNvSpPr txBox="1"/>
          <p:nvPr/>
        </p:nvSpPr>
        <p:spPr>
          <a:xfrm>
            <a:off x="5658475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8475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42" name="直线连接符 41"/>
          <p:cNvCxnSpPr/>
          <p:nvPr/>
        </p:nvCxnSpPr>
        <p:spPr>
          <a:xfrm>
            <a:off x="5588827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8"/>
          <p:cNvSpPr txBox="1"/>
          <p:nvPr/>
        </p:nvSpPr>
        <p:spPr>
          <a:xfrm>
            <a:off x="5658475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58475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222363" y="2679648"/>
            <a:ext cx="1486474" cy="355668"/>
          </a:xfrm>
          <a:prstGeom prst="rect">
            <a:avLst/>
          </a:prstGeom>
          <a:solidFill>
            <a:srgbClr val="E93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7302722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9" name="直线连接符 48"/>
          <p:cNvCxnSpPr/>
          <p:nvPr/>
        </p:nvCxnSpPr>
        <p:spPr>
          <a:xfrm flipV="1">
            <a:off x="7233074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文本框 8"/>
          <p:cNvSpPr txBox="1"/>
          <p:nvPr/>
        </p:nvSpPr>
        <p:spPr>
          <a:xfrm>
            <a:off x="7302722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02722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52" name="直线连接符 51"/>
          <p:cNvCxnSpPr/>
          <p:nvPr/>
        </p:nvCxnSpPr>
        <p:spPr>
          <a:xfrm>
            <a:off x="7233074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文本框 8"/>
          <p:cNvSpPr txBox="1"/>
          <p:nvPr/>
        </p:nvSpPr>
        <p:spPr>
          <a:xfrm>
            <a:off x="7302722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302722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0" y="3077888"/>
            <a:ext cx="7212009" cy="294806"/>
          </a:xfrm>
          <a:prstGeom prst="rightArrow">
            <a:avLst/>
          </a:prstGeom>
          <a:solidFill>
            <a:srgbClr val="E93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右箭头 5"/>
          <p:cNvSpPr/>
          <p:nvPr/>
        </p:nvSpPr>
        <p:spPr>
          <a:xfrm rot="5400000" flipH="1">
            <a:off x="2894442" y="-349518"/>
            <a:ext cx="532963" cy="6321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H="1" flipV="1">
            <a:off x="2535442" y="837253"/>
            <a:ext cx="532963" cy="5603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5400000" flipH="1">
            <a:off x="1893716" y="651202"/>
            <a:ext cx="532967" cy="4320403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5362905" y="1760588"/>
            <a:ext cx="1645732" cy="735896"/>
            <a:chOff x="1113692" y="3382631"/>
            <a:chExt cx="1645732" cy="735896"/>
          </a:xfrm>
        </p:grpSpPr>
        <p:sp>
          <p:nvSpPr>
            <p:cNvPr id="10" name="文本框 9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sp>
        <p:nvSpPr>
          <p:cNvPr id="12" name="圆角右箭头 11"/>
          <p:cNvSpPr/>
          <p:nvPr/>
        </p:nvSpPr>
        <p:spPr>
          <a:xfrm rot="5400000" flipH="1">
            <a:off x="974871" y="1683442"/>
            <a:ext cx="532965" cy="2255919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3400031" y="1760588"/>
            <a:ext cx="1645732" cy="735896"/>
            <a:chOff x="1113692" y="3382631"/>
            <a:chExt cx="1645732" cy="735896"/>
          </a:xfrm>
        </p:grpSpPr>
        <p:sp>
          <p:nvSpPr>
            <p:cNvPr id="14" name="文本框 13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437157" y="1760588"/>
            <a:ext cx="1645732" cy="735896"/>
            <a:chOff x="1113692" y="3382631"/>
            <a:chExt cx="1645732" cy="735896"/>
          </a:xfrm>
        </p:grpSpPr>
        <p:sp>
          <p:nvSpPr>
            <p:cNvPr id="17" name="文本框 16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337424" y="2855360"/>
            <a:ext cx="1645732" cy="735896"/>
            <a:chOff x="1113692" y="3382631"/>
            <a:chExt cx="1645732" cy="735896"/>
          </a:xfrm>
        </p:grpSpPr>
        <p:sp>
          <p:nvSpPr>
            <p:cNvPr id="20" name="文本框 19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659039" y="3951014"/>
            <a:ext cx="1645732" cy="735896"/>
            <a:chOff x="1113692" y="3382631"/>
            <a:chExt cx="1645732" cy="735896"/>
          </a:xfrm>
        </p:grpSpPr>
        <p:sp>
          <p:nvSpPr>
            <p:cNvPr id="23" name="文本框 22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696165" y="3951014"/>
            <a:ext cx="1645732" cy="735896"/>
            <a:chOff x="1113692" y="3382631"/>
            <a:chExt cx="1645732" cy="735896"/>
          </a:xfrm>
        </p:grpSpPr>
        <p:sp>
          <p:nvSpPr>
            <p:cNvPr id="26" name="文本框 25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733291" y="3951014"/>
            <a:ext cx="1645732" cy="735896"/>
            <a:chOff x="1113692" y="3382631"/>
            <a:chExt cx="1645732" cy="735896"/>
          </a:xfrm>
        </p:grpSpPr>
        <p:sp>
          <p:nvSpPr>
            <p:cNvPr id="29" name="文本框 28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sp>
        <p:nvSpPr>
          <p:cNvPr id="31" name="圆角右箭头 30"/>
          <p:cNvSpPr/>
          <p:nvPr/>
        </p:nvSpPr>
        <p:spPr>
          <a:xfrm rot="16200000" flipH="1" flipV="1">
            <a:off x="1542189" y="1830504"/>
            <a:ext cx="532964" cy="3617346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圆角右箭头 31"/>
          <p:cNvSpPr/>
          <p:nvPr/>
        </p:nvSpPr>
        <p:spPr>
          <a:xfrm rot="16200000" flipH="1" flipV="1">
            <a:off x="544301" y="2828393"/>
            <a:ext cx="532964" cy="1621570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04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7485" y="2079933"/>
            <a:ext cx="2849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FOUR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风险管理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7"/>
          <p:cNvCxnSpPr/>
          <p:nvPr/>
        </p:nvCxnSpPr>
        <p:spPr>
          <a:xfrm>
            <a:off x="1634400" y="1758955"/>
            <a:ext cx="0" cy="1190684"/>
          </a:xfrm>
          <a:prstGeom prst="line">
            <a:avLst/>
          </a:prstGeom>
          <a:ln>
            <a:solidFill>
              <a:srgbClr val="E9392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8"/>
          <p:cNvCxnSpPr/>
          <p:nvPr/>
        </p:nvCxnSpPr>
        <p:spPr>
          <a:xfrm>
            <a:off x="3535772" y="1758955"/>
            <a:ext cx="0" cy="1190684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9"/>
          <p:cNvCxnSpPr/>
          <p:nvPr/>
        </p:nvCxnSpPr>
        <p:spPr>
          <a:xfrm>
            <a:off x="5439010" y="1758955"/>
            <a:ext cx="0" cy="11906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0"/>
          <p:cNvCxnSpPr/>
          <p:nvPr/>
        </p:nvCxnSpPr>
        <p:spPr>
          <a:xfrm>
            <a:off x="7342247" y="1758955"/>
            <a:ext cx="0" cy="1190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>
            <a:spLocks noChangeAspect="1"/>
          </p:cNvSpPr>
          <p:nvPr/>
        </p:nvSpPr>
        <p:spPr>
          <a:xfrm>
            <a:off x="914400" y="623368"/>
            <a:ext cx="1440000" cy="1440000"/>
          </a:xfrm>
          <a:prstGeom prst="ellips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815773" y="623368"/>
            <a:ext cx="1440000" cy="144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4717146" y="623368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618518" y="62336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589934" y="2278382"/>
            <a:ext cx="2088932" cy="435429"/>
          </a:xfrm>
          <a:prstGeom prst="chevron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491307" y="2278381"/>
            <a:ext cx="2088932" cy="435429"/>
          </a:xfrm>
          <a:prstGeom prst="chevr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4392680" y="2278380"/>
            <a:ext cx="2088932" cy="43542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6294053" y="2278379"/>
            <a:ext cx="2088932" cy="43542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773763" y="3054768"/>
            <a:ext cx="1717544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404040"/>
                </a:solidFill>
              </a:rPr>
              <a:t>10</a:t>
            </a:r>
            <a:r>
              <a:rPr lang="zh-CN" altLang="en-US" sz="1000" dirty="0" smtClean="0">
                <a:solidFill>
                  <a:srgbClr val="404040"/>
                </a:solidFill>
              </a:rPr>
              <a:t>号字，</a:t>
            </a:r>
            <a:r>
              <a:rPr lang="en-US" altLang="zh-CN" sz="1000" dirty="0" smtClean="0">
                <a:solidFill>
                  <a:srgbClr val="404040"/>
                </a:solidFill>
              </a:rPr>
              <a:t>1.3</a:t>
            </a:r>
            <a:r>
              <a:rPr lang="zh-CN" altLang="en-US" sz="1000" dirty="0" smtClean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2653509" y="3054768"/>
            <a:ext cx="176452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4556746" y="3054768"/>
            <a:ext cx="176452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6424718" y="3054768"/>
            <a:ext cx="183505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75317" y="645787"/>
            <a:ext cx="718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S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81824" y="671380"/>
            <a:ext cx="1107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W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15870" y="645787"/>
            <a:ext cx="1046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O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34510" y="655583"/>
            <a:ext cx="61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T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11450"/>
            <a:ext cx="2286000" cy="2432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2711450"/>
            <a:ext cx="2286000" cy="2432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2711450"/>
            <a:ext cx="2286000" cy="24320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2711450"/>
            <a:ext cx="2286000" cy="2432050"/>
          </a:xfrm>
          <a:prstGeom prst="rect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2279650" cy="2012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79650" y="0"/>
            <a:ext cx="2292350" cy="2012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70616" y="0"/>
            <a:ext cx="2287384" cy="20129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58000" y="0"/>
            <a:ext cx="2286000" cy="2012950"/>
          </a:xfrm>
          <a:prstGeom prst="rect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0"/>
          <p:cNvSpPr txBox="1"/>
          <p:nvPr/>
        </p:nvSpPr>
        <p:spPr>
          <a:xfrm>
            <a:off x="583503" y="1267042"/>
            <a:ext cx="103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STRENGTH </a:t>
            </a:r>
            <a:endParaRPr lang="en-US" altLang="zh-CN" sz="1400" b="1" dirty="0">
              <a:solidFill>
                <a:srgbClr val="F5F5F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2877507" y="1261454"/>
            <a:ext cx="1096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WEAKNESS </a:t>
            </a:r>
            <a:endParaRPr lang="en-US" altLang="zh-CN" sz="1400" b="1" dirty="0">
              <a:solidFill>
                <a:srgbClr val="F5F5F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5038526" y="1260468"/>
            <a:ext cx="135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OPPORTUNITY </a:t>
            </a:r>
            <a:endParaRPr lang="en-US" altLang="zh-CN" sz="1400" b="1" dirty="0">
              <a:solidFill>
                <a:srgbClr val="F5F5F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30"/>
          <p:cNvSpPr txBox="1"/>
          <p:nvPr/>
        </p:nvSpPr>
        <p:spPr>
          <a:xfrm>
            <a:off x="7607059" y="1267041"/>
            <a:ext cx="78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THREAT</a:t>
            </a:r>
            <a:endParaRPr lang="en-US" altLang="zh-CN" sz="1400" b="1" dirty="0">
              <a:solidFill>
                <a:srgbClr val="F5F5F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996950" y="2620780"/>
            <a:ext cx="196850" cy="906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996950" y="2012950"/>
            <a:ext cx="196850" cy="906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3371850" y="2620780"/>
            <a:ext cx="196850" cy="9067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0800000">
            <a:off x="3371850" y="2012950"/>
            <a:ext cx="196850" cy="9067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5668936" y="2620780"/>
            <a:ext cx="196850" cy="9067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0800000">
            <a:off x="5668936" y="2012950"/>
            <a:ext cx="196850" cy="9067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7902575" y="2617899"/>
            <a:ext cx="196850" cy="90670"/>
          </a:xfrm>
          <a:prstGeom prst="triangl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0800000">
            <a:off x="7902575" y="2010069"/>
            <a:ext cx="196850" cy="90670"/>
          </a:xfrm>
          <a:prstGeom prst="triangl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1"/>
          <p:cNvSpPr txBox="1"/>
          <p:nvPr/>
        </p:nvSpPr>
        <p:spPr bwMode="auto">
          <a:xfrm>
            <a:off x="291871" y="3284649"/>
            <a:ext cx="1607008" cy="1284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TextBox 43"/>
          <p:cNvSpPr txBox="1"/>
          <p:nvPr/>
        </p:nvSpPr>
        <p:spPr bwMode="auto">
          <a:xfrm>
            <a:off x="2666770" y="3286316"/>
            <a:ext cx="1607008" cy="1284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56"/>
          <p:cNvSpPr txBox="1"/>
          <p:nvPr/>
        </p:nvSpPr>
        <p:spPr bwMode="auto">
          <a:xfrm>
            <a:off x="4963857" y="3286316"/>
            <a:ext cx="1607008" cy="1284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7" name="TextBox 57"/>
          <p:cNvSpPr txBox="1"/>
          <p:nvPr/>
        </p:nvSpPr>
        <p:spPr bwMode="auto">
          <a:xfrm>
            <a:off x="7200671" y="3311298"/>
            <a:ext cx="1607008" cy="1284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5541" y="196564"/>
            <a:ext cx="624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S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44586" y="196564"/>
            <a:ext cx="9463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W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59810" y="196564"/>
            <a:ext cx="895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O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27326" y="196564"/>
            <a:ext cx="540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T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-1" y="0"/>
            <a:ext cx="5997511" cy="5143500"/>
          </a:xfrm>
          <a:prstGeom prst="homePlate">
            <a:avLst>
              <a:gd name="adj" fmla="val 20895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0996" y="1339948"/>
            <a:ext cx="4692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FF"/>
                </a:solidFill>
              </a:rPr>
              <a:t>THANK</a:t>
            </a:r>
            <a:r>
              <a:rPr kumimoji="1" lang="zh-CN" altLang="en-US" sz="4800" b="1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FFFF"/>
                </a:solidFill>
              </a:rPr>
              <a:t>YOU!</a:t>
            </a:r>
            <a:endParaRPr kumimoji="1" lang="en-US" altLang="zh-CN" sz="4800" b="1" dirty="0" smtClean="0">
              <a:solidFill>
                <a:srgbClr val="FFFFFF"/>
              </a:solidFill>
            </a:endParaRPr>
          </a:p>
          <a:p>
            <a:r>
              <a:rPr kumimoji="1" lang="zh-CN" altLang="en-US" sz="4800" b="1" dirty="0" smtClean="0">
                <a:solidFill>
                  <a:srgbClr val="FFFFFF"/>
                </a:solidFill>
              </a:rPr>
              <a:t>感谢聆听！</a:t>
            </a:r>
            <a:endParaRPr kumimoji="1" lang="en-US" altLang="zh-CN" sz="4800" b="1" dirty="0" smtClean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996" y="3711582"/>
            <a:ext cx="2009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996" y="4461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1" y="361566"/>
            <a:ext cx="7929064" cy="4420368"/>
          </a:xfrm>
          <a:prstGeom prst="homePlate">
            <a:avLst>
              <a:gd name="adj" fmla="val 44838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996" y="584639"/>
            <a:ext cx="171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FFFF"/>
                </a:solidFill>
              </a:rPr>
              <a:t>CONTENTS</a:t>
            </a:r>
            <a:endParaRPr kumimoji="1" lang="zh-CN" alt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440997" y="1859676"/>
            <a:ext cx="2404143" cy="323166"/>
            <a:chOff x="440997" y="1292615"/>
            <a:chExt cx="2404143" cy="323166"/>
          </a:xfrm>
        </p:grpSpPr>
        <p:sp>
          <p:nvSpPr>
            <p:cNvPr id="4" name="文本框 3"/>
            <p:cNvSpPr txBox="1"/>
            <p:nvPr/>
          </p:nvSpPr>
          <p:spPr>
            <a:xfrm>
              <a:off x="440997" y="1292616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ONE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第一部分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44921" y="1292615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市场分析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440997" y="2399300"/>
            <a:ext cx="2404143" cy="323165"/>
            <a:chOff x="440997" y="2021259"/>
            <a:chExt cx="2404143" cy="323165"/>
          </a:xfrm>
        </p:grpSpPr>
        <p:sp>
          <p:nvSpPr>
            <p:cNvPr id="5" name="文本框 4"/>
            <p:cNvSpPr txBox="1"/>
            <p:nvPr/>
          </p:nvSpPr>
          <p:spPr>
            <a:xfrm>
              <a:off x="440997" y="2021259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TWO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第二部分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44921" y="2021259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 smtClean="0">
                  <a:solidFill>
                    <a:srgbClr val="FFFFFF"/>
                  </a:solidFill>
                </a:rPr>
                <a:t>预算需求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40997" y="2938923"/>
            <a:ext cx="2404143" cy="323165"/>
            <a:chOff x="440997" y="2749902"/>
            <a:chExt cx="2404143" cy="323165"/>
          </a:xfrm>
        </p:grpSpPr>
        <p:sp>
          <p:nvSpPr>
            <p:cNvPr id="6" name="文本框 5"/>
            <p:cNvSpPr txBox="1"/>
            <p:nvPr/>
          </p:nvSpPr>
          <p:spPr>
            <a:xfrm>
              <a:off x="440997" y="2749902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THREE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第三部分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44921" y="2749902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进度安排 </a:t>
              </a:r>
              <a:endParaRPr kumimoji="1" lang="zh-CN" alt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440997" y="3478546"/>
            <a:ext cx="2404143" cy="330734"/>
            <a:chOff x="440997" y="3478546"/>
            <a:chExt cx="2404143" cy="330734"/>
          </a:xfrm>
        </p:grpSpPr>
        <p:sp>
          <p:nvSpPr>
            <p:cNvPr id="8" name="文本框 7"/>
            <p:cNvSpPr txBox="1"/>
            <p:nvPr/>
          </p:nvSpPr>
          <p:spPr>
            <a:xfrm>
              <a:off x="440997" y="3478546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FOUR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第四部分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44921" y="3486115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风险管理 </a:t>
              </a:r>
              <a:endParaRPr kumimoji="1" lang="zh-CN" altLang="en-US" sz="1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964" y="2079933"/>
            <a:ext cx="2736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ONE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市场分析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2-28_CopacabanaBoats_PT-BR13265001951_1920x1080 2.jp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7"/>
          <a:stretch>
            <a:fillRect/>
          </a:stretch>
        </p:blipFill>
        <p:spPr>
          <a:xfrm>
            <a:off x="0" y="0"/>
            <a:ext cx="9144000" cy="2141376"/>
          </a:xfrm>
          <a:prstGeom prst="rect">
            <a:avLst/>
          </a:prstGeom>
        </p:spPr>
      </p:pic>
      <p:sp>
        <p:nvSpPr>
          <p:cNvPr id="3" name="TextBox 31"/>
          <p:cNvSpPr txBox="1"/>
          <p:nvPr/>
        </p:nvSpPr>
        <p:spPr>
          <a:xfrm>
            <a:off x="597852" y="2355437"/>
            <a:ext cx="184706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1600" b="1" dirty="0" smtClean="0">
                <a:solidFill>
                  <a:srgbClr val="E93929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E93929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888" y="2722625"/>
            <a:ext cx="5564117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10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倍字间距</a:t>
            </a:r>
            <a:r>
              <a:rPr lang="zh-CN" altLang="en-US" sz="1000" dirty="0" smtClean="0">
                <a:solidFill>
                  <a:srgbClr val="242424"/>
                </a:solidFill>
                <a:latin typeface="+mn-ea"/>
              </a:rPr>
              <a:t>。</a:t>
            </a:r>
            <a:endParaRPr lang="en-US" altLang="zh-CN" sz="1000" dirty="0" smtClean="0">
              <a:solidFill>
                <a:srgbClr val="242424"/>
              </a:solidFill>
              <a:latin typeface="+mn-ea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10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倍字间距。</a:t>
            </a:r>
            <a:endParaRPr lang="en-US" altLang="zh-CN" sz="1000" dirty="0">
              <a:solidFill>
                <a:srgbClr val="242424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3451117" y="440263"/>
          <a:ext cx="5112568" cy="25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3538647" y="3189743"/>
            <a:ext cx="2118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dirty="0" smtClean="0">
                <a:solidFill>
                  <a:srgbClr val="E93929"/>
                </a:solidFill>
                <a:ea typeface="+mj-ea"/>
              </a:rPr>
              <a:t>点击此处添加标题</a:t>
            </a:r>
            <a:endParaRPr lang="en-US" altLang="zh-CN" sz="1600" b="1" dirty="0" smtClean="0">
              <a:solidFill>
                <a:srgbClr val="E93929"/>
              </a:solidFill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8647" y="3547524"/>
            <a:ext cx="5140938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242424"/>
                </a:solidFill>
              </a:rPr>
              <a:t>双击图标可以对图表图形及</a:t>
            </a:r>
            <a:r>
              <a:rPr lang="zh-CN" altLang="en-US" sz="1000" dirty="0">
                <a:solidFill>
                  <a:srgbClr val="242424"/>
                </a:solidFill>
              </a:rPr>
              <a:t>文字的颜色、边框等进行选择。点击图表然后右键选择“编辑数据”即自动跳转到</a:t>
            </a:r>
            <a:r>
              <a:rPr lang="en-US" altLang="zh-CN" sz="1000" dirty="0">
                <a:solidFill>
                  <a:srgbClr val="242424"/>
                </a:solidFill>
              </a:rPr>
              <a:t>Excel</a:t>
            </a:r>
            <a:r>
              <a:rPr lang="zh-CN" altLang="en-US" sz="1000" dirty="0">
                <a:solidFill>
                  <a:srgbClr val="242424"/>
                </a:solidFill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rgbClr val="242424"/>
              </a:solidFill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图片 13" descr="2015-02-28_CopacabanaBoats_PT-BR13265001951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1440755"/>
            <a:ext cx="2120044" cy="11925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858" y="2813180"/>
            <a:ext cx="237193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 smtClean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 smtClean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3675967" y="-1"/>
            <a:ext cx="5468033" cy="1469572"/>
            <a:chOff x="3675967" y="-1"/>
            <a:chExt cx="5468033" cy="1364603"/>
          </a:xfrm>
        </p:grpSpPr>
        <p:pic>
          <p:nvPicPr>
            <p:cNvPr id="3" name="图片 2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4" b="73469"/>
            <a:stretch>
              <a:fillRect/>
            </a:stretch>
          </p:blipFill>
          <p:spPr>
            <a:xfrm>
              <a:off x="3675967" y="-1"/>
              <a:ext cx="2697283" cy="1364603"/>
            </a:xfrm>
            <a:prstGeom prst="rect">
              <a:avLst/>
            </a:prstGeom>
          </p:spPr>
        </p:pic>
        <p:pic>
          <p:nvPicPr>
            <p:cNvPr id="4" name="图片 3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4" b="73469"/>
            <a:stretch>
              <a:fillRect/>
            </a:stretch>
          </p:blipFill>
          <p:spPr>
            <a:xfrm>
              <a:off x="6446717" y="-1"/>
              <a:ext cx="2697283" cy="1364603"/>
            </a:xfrm>
            <a:prstGeom prst="rect">
              <a:avLst/>
            </a:prstGeom>
          </p:spPr>
        </p:pic>
      </p:grpSp>
      <p:pic>
        <p:nvPicPr>
          <p:cNvPr id="5" name="图片 4" descr="2015-02-28_CopacabanaBoats_PT-BR13265001951_1920x1080 2.jp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7" r="16820" b="5712"/>
          <a:stretch>
            <a:fillRect/>
          </a:stretch>
        </p:blipFill>
        <p:spPr>
          <a:xfrm>
            <a:off x="3675967" y="1532553"/>
            <a:ext cx="5468033" cy="3610947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8" name="矩形 7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185965" y="3432499"/>
            <a:ext cx="2333878" cy="127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点击此处添加文本</a:t>
            </a:r>
            <a:endParaRPr lang="en-US" altLang="zh-CN" sz="1000" dirty="0" smtClean="0">
              <a:solidFill>
                <a:srgbClr val="40404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4" name="矩形 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图片 6" descr="2015-02-28_CopacabanaBoats_PT-BR13265001951_1920x1080 2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graphicFrame>
        <p:nvGraphicFramePr>
          <p:cNvPr id="8" name="图表 7"/>
          <p:cNvGraphicFramePr/>
          <p:nvPr/>
        </p:nvGraphicFramePr>
        <p:xfrm>
          <a:off x="4073443" y="1102222"/>
          <a:ext cx="3742343" cy="24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直线连接符 9"/>
          <p:cNvCxnSpPr/>
          <p:nvPr/>
        </p:nvCxnSpPr>
        <p:spPr>
          <a:xfrm>
            <a:off x="6656425" y="1725140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8"/>
          <p:cNvSpPr txBox="1"/>
          <p:nvPr/>
        </p:nvSpPr>
        <p:spPr>
          <a:xfrm>
            <a:off x="7540917" y="17541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40917" y="15595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614153" y="3026662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8"/>
          <p:cNvSpPr txBox="1"/>
          <p:nvPr/>
        </p:nvSpPr>
        <p:spPr>
          <a:xfrm>
            <a:off x="7498645" y="3055674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98645" y="2861056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4291425" y="2319193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8"/>
          <p:cNvSpPr txBox="1"/>
          <p:nvPr/>
        </p:nvSpPr>
        <p:spPr>
          <a:xfrm>
            <a:off x="2760892" y="2330952"/>
            <a:ext cx="14599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97451" y="21363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4693982" y="3246508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8"/>
          <p:cNvSpPr txBox="1"/>
          <p:nvPr/>
        </p:nvSpPr>
        <p:spPr>
          <a:xfrm>
            <a:off x="3163449" y="3258267"/>
            <a:ext cx="14599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00008" y="3063649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  <a:endParaRPr lang="zh-CN" altLang="en-US" sz="1000" b="1" dirty="0">
              <a:solidFill>
                <a:srgbClr val="E93929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6262" y="2079933"/>
            <a:ext cx="275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TWO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预算需求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 descr="2015-02-28_CopacabanaBoats_PT-BR13265001951_1920x1080 2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00354" y="789228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2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40"/>
            <p:cNvSpPr txBox="1"/>
            <p:nvPr/>
          </p:nvSpPr>
          <p:spPr>
            <a:xfrm>
              <a:off x="2886137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2" name="文本框 6"/>
            <p:cNvSpPr txBox="1"/>
            <p:nvPr/>
          </p:nvSpPr>
          <p:spPr>
            <a:xfrm>
              <a:off x="2886137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156264" y="77224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3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40"/>
            <p:cNvSpPr txBox="1"/>
            <p:nvPr/>
          </p:nvSpPr>
          <p:spPr>
            <a:xfrm>
              <a:off x="5245164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3" name="文本框 6"/>
            <p:cNvSpPr txBox="1"/>
            <p:nvPr/>
          </p:nvSpPr>
          <p:spPr>
            <a:xfrm>
              <a:off x="5245164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107064" y="772243"/>
            <a:ext cx="1644650" cy="2857500"/>
            <a:chOff x="7515291" y="952670"/>
            <a:chExt cx="1644650" cy="2857500"/>
          </a:xfrm>
        </p:grpSpPr>
        <p:sp>
          <p:nvSpPr>
            <p:cNvPr id="17" name="矩形 16"/>
            <p:cNvSpPr/>
            <p:nvPr/>
          </p:nvSpPr>
          <p:spPr>
            <a:xfrm>
              <a:off x="7515291" y="10161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7515291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Box 40"/>
            <p:cNvSpPr txBox="1"/>
            <p:nvPr/>
          </p:nvSpPr>
          <p:spPr>
            <a:xfrm>
              <a:off x="7604191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7604191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131134" y="4145446"/>
            <a:ext cx="562058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31134" y="3839203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93929"/>
                </a:solidFill>
              </a:rPr>
              <a:t>点击此处添加标题</a:t>
            </a:r>
            <a:endParaRPr lang="zh-CN" altLang="en-US" sz="1400" b="1" dirty="0">
              <a:solidFill>
                <a:srgbClr val="E939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0 D E 6 4 A E E D D 9 B 7 A 4 D 9 3 5 4 5 A C B E 9 7 D 4 6 1 5 "   m a : c o n t e n t T y p e V e r s i o n = " 2 "   m a : c o n t e n t T y p e D e s c r i p t i o n = " C r e a t e   a   n e w   d o c u m e n t . "   m a : c o n t e n t T y p e S c o p e = " "   m a : v e r s i o n I D = " f 4 9 0 0 2 b 7 8 e 3 a 4 a 7 1 b 8 1 4 e e f 4 6 a 9 8 3 8 1 6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3 8 f 6 d b 2 d d 0 d 9 a 0 c f 6 a 8 d c 3 7 b e 3 2 b 3 6 5 b "   n s 2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h t t p : / / s c h e m a s . m i c r o s o f t . c o m / s h a r e p o i n t / v 3 / f i e l d s " >  
 < x s d : i m p o r t   n a m e s p a c e = " h t t p : / / s c h e m a s . m i c r o s o f t . c o m / s h a r e p o i n t / v 3 / f i e l d s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_ S t a t u s "   m i n O c c u r s = " 0 " / >  
 < x s d : e l e m e n t   r e f = " n s 2 : _ V e r s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/ f i e l d s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S t a t u s "   m a : i n d e x = " 8 "   n i l l a b l e = " t r u e "   m a : d i s p l a y N a m e = " S t a t u s "   m a : d e f a u l t = " N o t   S t a r t e d "   m a : i n t e r n a l N a m e = " _ S t a t u s " >  
 < x s d : s i m p l e T y p e >  
 < x s d : u n i o n   m e m b e r T y p e s = " d m s : T e x t " >  
 < x s d : s i m p l e T y p e >  
 < x s d : r e s t r i c t i o n   b a s e = " d m s : C h o i c e " >  
 < x s d : e n u m e r a t i o n   v a l u e = " N o t   S t a r t e d " / >  
 < x s d : e n u m e r a t i o n   v a l u e = " D r a f t " / >  
 < x s d : e n u m e r a t i o n   v a l u e = " R e v i e w e d " / >  
 < x s d : e n u m e r a t i o n   v a l u e = " S c h e d u l e d " / >  
 < x s d : e n u m e r a t i o n   v a l u e = " P u b l i s h e d " / >  
 < x s d : e n u m e r a t i o n   v a l u e = " F i n a l " / >  
 < x s d : e n u m e r a t i o n   v a l u e = " E x p i r e d " / >  
 < / x s d : r e s t r i c t i o n >  
 < / x s d : s i m p l e T y p e >  
 < / x s d : u n i o n >  
 < / x s d : s i m p l e T y p e >  
 < / x s d : e l e m e n t >  
 < x s d : e l e m e n t   n a m e = " _ V e r s i o n "   m a : i n d e x = " 9 "   n i l l a b l e = " t r u e "   m a : d i s p l a y N a m e = " V e r s i o n "   m a : i n t e r n a l N a m e = " _ V e r s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  m a : d i s p l a y N a m e = " S t a t u s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V e r s i o n   x m l n s = " h t t p : / / s c h e m a s . m i c r o s o f t . c o m / s h a r e p o i n t / v 3 / f i e l d s "   x s i : n i l = " t r u e " > < / _ V e r s i o n > < _ S t a t u s   x m l n s = " h t t p : / / s c h e m a s . m i c r o s o f t . c o m / s h a r e p o i n t / v 3 / f i e l d s " > N o t   S t a r t e d < / _ S t a t u s > < / d o c u m e n t M a n a g e m e n t > < / p : p r o p e r t i e s > 
</file>

<file path=customXml/itemProps1.xml><?xml version="1.0" encoding="utf-8"?>
<ds:datastoreItem xmlns:ds="http://schemas.openxmlformats.org/officeDocument/2006/customXml" ds:itemID="{87D2A1B0-FF3E-4009-940D-AED0EB70AA20}">
  <ds:schemaRefs/>
</ds:datastoreItem>
</file>

<file path=customXml/itemProps2.xml><?xml version="1.0" encoding="utf-8"?>
<ds:datastoreItem xmlns:ds="http://schemas.openxmlformats.org/officeDocument/2006/customXml" ds:itemID="{E4214858-785C-42F7-BE66-6D0E79395FC8}">
  <ds:schemaRefs/>
</ds:datastoreItem>
</file>

<file path=customXml/itemProps3.xml><?xml version="1.0" encoding="utf-8"?>
<ds:datastoreItem xmlns:ds="http://schemas.openxmlformats.org/officeDocument/2006/customXml" ds:itemID="{7B6F2769-7194-4217-93D3-3AF3A474228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3040</Words>
  <Application>WPS 演示</Application>
  <PresentationFormat>全屏显示(16:9)</PresentationFormat>
  <Paragraphs>349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Arial</vt:lpstr>
      <vt:lpstr>方正粗宋简体</vt:lpstr>
      <vt:lpstr>Levenim MT</vt:lpstr>
      <vt:lpstr>Segoe Print</vt:lpstr>
      <vt:lpstr>华文细黑</vt:lpstr>
      <vt:lpstr>Microsoft Tai Le</vt:lpstr>
      <vt:lpstr>Verdana</vt:lpstr>
      <vt:lpstr>微软雅黑</vt:lpstr>
      <vt:lpstr>Meiryo</vt:lpstr>
      <vt:lpstr>Yu Gothic UI</vt:lpstr>
      <vt:lpstr>Arial Narrow</vt:lpstr>
      <vt:lpstr>Calibri</vt:lpstr>
      <vt:lpstr>Century Gothic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Years later</cp:lastModifiedBy>
  <cp:revision>123</cp:revision>
  <dcterms:created xsi:type="dcterms:W3CDTF">2010-04-12T23:12:00Z</dcterms:created>
  <dcterms:modified xsi:type="dcterms:W3CDTF">2024-04-27T18:23:08Z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B940251395714B78819DB360E59594F4_13</vt:lpwstr>
  </property>
  <property fmtid="{D5CDD505-2E9C-101B-9397-08002B2CF9AE}" pid="4" name="KSOProductBuildVer">
    <vt:lpwstr>2052-12.1.0.16417</vt:lpwstr>
  </property>
</Properties>
</file>