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8291175" cy="10290175"/>
  <p:notesSz cx="6858000" cy="9144000"/>
  <p:custDataLst>
    <p:tags r:id="rId21"/>
  </p:custDataLst>
  <p:defaultTextStyle>
    <a:defPPr>
      <a:defRPr lang="en-US"/>
    </a:defPPr>
    <a:lvl1pPr marL="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4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8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2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6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6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4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8181"/>
    <a:srgbClr val="B32121"/>
    <a:srgbClr val="166378"/>
    <a:srgbClr val="1A758E"/>
    <a:srgbClr val="26ACD0"/>
    <a:srgbClr val="1B7B95"/>
    <a:srgbClr val="2195B3"/>
    <a:srgbClr val="4ABEDE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62" autoAdjust="0"/>
  </p:normalViewPr>
  <p:slideViewPr>
    <p:cSldViewPr showGuides="1">
      <p:cViewPr varScale="1">
        <p:scale>
          <a:sx n="59" d="100"/>
          <a:sy n="59" d="100"/>
        </p:scale>
        <p:origin x="222" y="84"/>
      </p:cViewPr>
      <p:guideLst>
        <p:guide orient="horz" pos="3241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>
              <a:outerShdw blurRad="76200" dir="13500000" sy="23000" kx="1200000" algn="br" rotWithShape="0">
                <a:prstClr val="black">
                  <a:alpha val="49000"/>
                </a:prstClr>
              </a:outerShdw>
            </a:effectLst>
          </c:spPr>
          <c:explosion val="0"/>
          <c:dPt>
            <c:idx val="0"/>
            <c:bubble3D val="0"/>
            <c:spPr>
              <a:effectLst>
                <a:outerShdw blurRad="76200" dir="13500000" sy="23000" kx="1200000" algn="br" rotWithShape="0">
                  <a:prstClr val="black">
                    <a:alpha val="49000"/>
                  </a:prstClr>
                </a:outerShdw>
              </a:effectLst>
            </c:spPr>
          </c:dPt>
          <c:dPt>
            <c:idx val="1"/>
            <c:bubble3D val="0"/>
            <c:spPr>
              <a:effectLst>
                <a:outerShdw blurRad="76200" dir="13500000" sy="23000" kx="1200000" algn="br" rotWithShape="0">
                  <a:prstClr val="black">
                    <a:alpha val="49000"/>
                  </a:prstClr>
                </a:outerShdw>
              </a:effectLst>
            </c:spPr>
          </c:dPt>
          <c:dPt>
            <c:idx val="2"/>
            <c:bubble3D val="0"/>
            <c:spPr>
              <a:effectLst>
                <a:outerShdw blurRad="76200" dir="13500000" sy="23000" kx="1200000" algn="br" rotWithShape="0">
                  <a:prstClr val="black">
                    <a:alpha val="49000"/>
                  </a:prstClr>
                </a:outerShdw>
              </a:effectLst>
            </c:spPr>
          </c:dPt>
          <c:dPt>
            <c:idx val="3"/>
            <c:bubble3D val="0"/>
            <c:spPr>
              <a:effectLst>
                <a:outerShdw blurRad="76200" dir="13500000" sy="23000" kx="1200000" algn="br" rotWithShape="0">
                  <a:prstClr val="black">
                    <a:alpha val="49000"/>
                  </a:prstClr>
                </a:outerShdw>
              </a:effectLst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>
        <c:manualLayout>
          <c:xMode val="edge"/>
          <c:yMode val="edge"/>
          <c:x val="0.258636155197576"/>
          <c:y val="0.886140050599417"/>
          <c:w val="0.393426518705702"/>
          <c:h val="0.10932796976312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800" b="0" i="1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Chart2</c:v>
                </c:pt>
              </c:strCache>
            </c:strRef>
          </c:tx>
          <c:spPr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4.2</c:v>
                </c:pt>
                <c:pt idx="1">
                  <c:v>7.2</c:v>
                </c:pt>
                <c:pt idx="2">
                  <c:v>0.4</c:v>
                </c:pt>
                <c:pt idx="3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Chart3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6.2</c:v>
                </c:pt>
                <c:pt idx="1">
                  <c:v>5.2</c:v>
                </c:pt>
                <c:pt idx="2">
                  <c:v>1.4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9400472"/>
        <c:axId val="369400080"/>
      </c:barChart>
      <c:catAx>
        <c:axId val="36940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</a:p>
        </c:txPr>
        <c:crossAx val="369400080"/>
        <c:crosses val="autoZero"/>
        <c:auto val="1"/>
        <c:lblAlgn val="ctr"/>
        <c:lblOffset val="100"/>
        <c:noMultiLvlLbl val="0"/>
      </c:catAx>
      <c:valAx>
        <c:axId val="36940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</a:p>
        </c:txPr>
        <c:crossAx val="369400472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1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2E53-1812-47D4-ABB1-0734168CD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A0642-E7D1-4315-85F6-B2983CF332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33588" y="5865415"/>
            <a:ext cx="9720511" cy="575816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4400" baseline="0">
                <a:solidFill>
                  <a:srgbClr val="646464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A NICE Welcome TEXT HERE</a:t>
            </a:r>
            <a:endParaRPr lang="en-SG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3588" y="6369223"/>
            <a:ext cx="9720511" cy="360040"/>
          </a:xfrm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>
            <a:lvl1pPr algn="r">
              <a:buNone/>
              <a:defRPr sz="2400" baseline="0">
                <a:solidFill>
                  <a:srgbClr val="818181"/>
                </a:solidFill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SUBTEXT TO GO WITH THE WELCOME MESSAGE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1203" y="475238"/>
            <a:ext cx="1038225" cy="1152525"/>
          </a:xfrm>
          <a:prstGeom prst="rect">
            <a:avLst/>
          </a:prstGeom>
        </p:spPr>
      </p:pic>
      <p:pic>
        <p:nvPicPr>
          <p:cNvPr id="8" name="Picture 7" descr="title_righ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81611" y="464567"/>
            <a:ext cx="381000" cy="1152525"/>
          </a:xfrm>
          <a:prstGeom prst="rect">
            <a:avLst/>
          </a:prstGeom>
        </p:spPr>
      </p:pic>
      <p:pic>
        <p:nvPicPr>
          <p:cNvPr id="9" name="Picture 8" descr="footer_ba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1" y="9321551"/>
            <a:ext cx="182880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" y="9465567"/>
            <a:ext cx="1829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dirty="0" smtClean="0">
                <a:solidFill>
                  <a:schemeClr val="bg1"/>
                </a:solidFill>
                <a:latin typeface="+mj-lt"/>
              </a:rPr>
              <a:t>COMPANY</a:t>
            </a:r>
            <a:r>
              <a:rPr lang="en-US" sz="2800" b="0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NAME</a:t>
            </a:r>
            <a:endParaRPr lang="en-SG" sz="2800" b="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1279" y="282733"/>
            <a:ext cx="16947276" cy="896615"/>
          </a:xfrm>
          <a:effectLst/>
        </p:spPr>
        <p:txBody>
          <a:bodyPr>
            <a:noAutofit/>
          </a:bodyPr>
          <a:lstStyle>
            <a:lvl1pPr algn="l">
              <a:buNone/>
              <a:defRPr sz="6600" baseline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THE TITLE GOES HERE</a:t>
            </a:r>
            <a:endParaRPr lang="en-SG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1279" y="1074821"/>
            <a:ext cx="16875268" cy="504056"/>
          </a:xfrm>
          <a:effectLst/>
        </p:spPr>
        <p:txBody>
          <a:bodyPr>
            <a:noAutofit/>
          </a:bodyPr>
          <a:lstStyle>
            <a:lvl1pPr algn="l">
              <a:buNone/>
              <a:defRPr sz="3200" baseline="0"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400">
                <a:latin typeface="+mj-lt"/>
              </a:defRPr>
            </a:lvl3pPr>
            <a:lvl4pPr>
              <a:defRPr sz="4400">
                <a:latin typeface="+mj-lt"/>
              </a:defRPr>
            </a:lvl4pPr>
            <a:lvl5pPr>
              <a:defRPr sz="4400">
                <a:latin typeface="+mj-lt"/>
              </a:defRPr>
            </a:lvl5pPr>
          </a:lstStyle>
          <a:p>
            <a:pPr lvl="0"/>
            <a:r>
              <a:rPr lang="en-US" dirty="0" smtClean="0"/>
              <a:t>SUBTEXT TO GO WITH THE WELCOME MESSAGE</a:t>
            </a:r>
            <a:endParaRPr lang="en-SG" dirty="0"/>
          </a:p>
        </p:txBody>
      </p:sp>
      <p:pic>
        <p:nvPicPr>
          <p:cNvPr id="15" name="Picture 14" descr="footer_leftarrow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6742" y="9321550"/>
            <a:ext cx="752475" cy="765314"/>
          </a:xfrm>
          <a:prstGeom prst="rect">
            <a:avLst/>
          </a:prstGeom>
        </p:spPr>
      </p:pic>
      <p:pic>
        <p:nvPicPr>
          <p:cNvPr id="16" name="Picture 15" descr="footer_rightarrow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558513" y="9321141"/>
            <a:ext cx="75247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11272075" y="-41576"/>
            <a:ext cx="7019099" cy="10331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7" y="0"/>
            <a:ext cx="11422446" cy="102901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8291175" cy="102901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1257518" y="9537472"/>
            <a:ext cx="4115514" cy="547857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6058952" y="9537472"/>
            <a:ext cx="6173272" cy="54785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12918142" y="9537472"/>
            <a:ext cx="4115514" cy="547857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61" y="412083"/>
            <a:ext cx="16462058" cy="1715029"/>
          </a:xfrm>
          <a:prstGeom prst="rect">
            <a:avLst/>
          </a:prstGeom>
        </p:spPr>
        <p:txBody>
          <a:bodyPr vert="horz" lIns="182917" tIns="91458" rIns="182917" bIns="9145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61" y="2401043"/>
            <a:ext cx="16462058" cy="6791039"/>
          </a:xfrm>
          <a:prstGeom prst="rect">
            <a:avLst/>
          </a:prstGeom>
        </p:spPr>
        <p:txBody>
          <a:bodyPr vert="horz" lIns="182917" tIns="91458" rIns="182917" bIns="914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182943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35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035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435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470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870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9270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670" indent="-457200" algn="l" defTabSz="18294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435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835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235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635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7670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070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6470" algn="l" defTabSz="182943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Welcome to the</a:t>
            </a:r>
            <a:r>
              <a:rPr lang="en-US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cubic </a:t>
            </a:r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presentation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effectLst/>
        </p:spPr>
        <p:txBody>
          <a:bodyPr/>
          <a:lstStyle/>
          <a:p>
            <a:r>
              <a:rPr lang="en-US" dirty="0" smtClean="0"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presentation will begin shortly</a:t>
            </a:r>
            <a:endParaRPr lang="en-SG" dirty="0"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lide1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70123" y="3006129"/>
            <a:ext cx="38100" cy="3867150"/>
          </a:xfrm>
          <a:prstGeom prst="rect">
            <a:avLst/>
          </a:prstGeom>
        </p:spPr>
      </p:pic>
      <p:pic>
        <p:nvPicPr>
          <p:cNvPr id="5" name="Picture 4" descr="slide1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9803" y="3006129"/>
            <a:ext cx="2447925" cy="2847975"/>
          </a:xfrm>
          <a:prstGeom prst="rect">
            <a:avLst/>
          </a:prstGeom>
        </p:spPr>
      </p:pic>
      <p:pic>
        <p:nvPicPr>
          <p:cNvPr id="6" name="Picture 5" descr="slide1_start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0163" y="4518297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2 columns </a:t>
            </a:r>
            <a:r>
              <a:rPr lang="en-US" dirty="0" smtClean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2 columns layout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3056855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571414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Class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aptent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taciti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sociosqu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litora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torquent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conubia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nostra,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inceptos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himenaeos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nisi ante,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at,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egestas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21762" y="2736750"/>
            <a:ext cx="123825" cy="5000625"/>
          </a:xfrm>
          <a:prstGeom prst="rect">
            <a:avLst/>
          </a:prstGeom>
        </p:spPr>
      </p:pic>
      <p:sp>
        <p:nvSpPr>
          <p:cNvPr id="12" name="Text Placeholder 7"/>
          <p:cNvSpPr txBox="1"/>
          <p:nvPr/>
        </p:nvSpPr>
        <p:spPr>
          <a:xfrm>
            <a:off x="9289603" y="3060980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2034" y="3575539"/>
            <a:ext cx="7704433" cy="3773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pharetra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massa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Class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aptent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taciti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sociosqu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litora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torquent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conubia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nostra, per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inceptos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himenaeos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nisi ante,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imperdiet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at,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hendrerit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egestas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ultrices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9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99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99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 AND ANSWER </a:t>
            </a:r>
            <a:r>
              <a:rPr lang="en-US" dirty="0" smtClean="0">
                <a:solidFill>
                  <a:srgbClr val="2195B3"/>
                </a:solidFill>
              </a:rPr>
              <a:t>SESSION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YOU ARE NOW FREE TO ASK ANY QUESTIONS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7489403" y="4064967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404040"/>
                </a:solidFill>
                <a:latin typeface="+mj-lt"/>
              </a:rPr>
              <a:t>Q &amp; A</a:t>
            </a:r>
            <a:endParaRPr lang="en-SG" sz="96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347" y="8097415"/>
            <a:ext cx="4032448" cy="384721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AND ANSWER SESSION</a:t>
            </a:r>
            <a:endParaRPr lang="en-SG" sz="1900" dirty="0" smtClean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99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dirty="0" smtClean="0">
                <a:solidFill>
                  <a:srgbClr val="2195B3"/>
                </a:solidFill>
              </a:rPr>
              <a:t>US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WAYS TO GET HOLD OF US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428" y="2841203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2195B3"/>
                </a:solidFill>
                <a:effectLst>
                  <a:outerShdw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OUR DETAILS</a:t>
            </a:r>
            <a:endParaRPr lang="en-SG" sz="3600" dirty="0">
              <a:solidFill>
                <a:srgbClr val="2195B3"/>
              </a:solidFill>
              <a:effectLst>
                <a:outerShdw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17795" y="2840831"/>
            <a:ext cx="95250" cy="5038725"/>
          </a:xfrm>
          <a:prstGeom prst="rect">
            <a:avLst/>
          </a:prstGeom>
        </p:spPr>
      </p:pic>
      <p:pic>
        <p:nvPicPr>
          <p:cNvPr id="7" name="Picture 6" descr="slide12_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683" y="2336775"/>
            <a:ext cx="9429750" cy="5953125"/>
          </a:xfrm>
          <a:prstGeom prst="rect">
            <a:avLst/>
          </a:prstGeom>
        </p:spPr>
      </p:pic>
      <p:pic>
        <p:nvPicPr>
          <p:cNvPr id="10" name="Picture 9" descr="slide12_addr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5867" y="3632919"/>
            <a:ext cx="419100" cy="419100"/>
          </a:xfrm>
          <a:prstGeom prst="rect">
            <a:avLst/>
          </a:prstGeom>
        </p:spPr>
      </p:pic>
      <p:pic>
        <p:nvPicPr>
          <p:cNvPr id="12" name="Picture 11" descr="slide12_em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5867" y="5334049"/>
            <a:ext cx="419100" cy="419100"/>
          </a:xfrm>
          <a:prstGeom prst="rect">
            <a:avLst/>
          </a:prstGeom>
        </p:spPr>
      </p:pic>
      <p:pic>
        <p:nvPicPr>
          <p:cNvPr id="13" name="Picture 12" descr="slide12_fac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5867" y="6833269"/>
            <a:ext cx="400050" cy="390525"/>
          </a:xfrm>
          <a:prstGeom prst="rect">
            <a:avLst/>
          </a:prstGeom>
        </p:spPr>
      </p:pic>
      <p:pic>
        <p:nvPicPr>
          <p:cNvPr id="14" name="Picture 13" descr="slide12_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5867" y="4829993"/>
            <a:ext cx="419100" cy="419100"/>
          </a:xfrm>
          <a:prstGeom prst="rect">
            <a:avLst/>
          </a:prstGeom>
        </p:spPr>
      </p:pic>
      <p:pic>
        <p:nvPicPr>
          <p:cNvPr id="15" name="Picture 14" descr="slide12_twit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65867" y="7337325"/>
            <a:ext cx="390525" cy="400050"/>
          </a:xfrm>
          <a:prstGeom prst="rect">
            <a:avLst/>
          </a:prstGeom>
        </p:spPr>
      </p:pic>
      <p:pic>
        <p:nvPicPr>
          <p:cNvPr id="16" name="Picture 15" descr="slide12_webs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665867" y="5825157"/>
            <a:ext cx="419100" cy="419100"/>
          </a:xfrm>
          <a:prstGeom prst="rect">
            <a:avLst/>
          </a:prstGeom>
        </p:spPr>
      </p:pic>
      <p:sp>
        <p:nvSpPr>
          <p:cNvPr id="17" name="Text Placeholder 7"/>
          <p:cNvSpPr txBox="1"/>
          <p:nvPr/>
        </p:nvSpPr>
        <p:spPr>
          <a:xfrm>
            <a:off x="12098338" y="3560911"/>
            <a:ext cx="5040983" cy="1440160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rm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dolor sit </a:t>
            </a: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endParaRPr lang="en-US" sz="1900" dirty="0" smtClean="0">
              <a:solidFill>
                <a:srgbClr val="8181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spcBef>
                <a:spcPct val="20000"/>
              </a:spcBef>
            </a:pP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265 Maecenas </a:t>
            </a:r>
            <a:endParaRPr lang="en-US" sz="1900" dirty="0" smtClean="0">
              <a:solidFill>
                <a:srgbClr val="8181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0" indent="-685800">
              <a:spcBef>
                <a:spcPct val="20000"/>
              </a:spcBef>
            </a:pP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12098338" y="478504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123 456 789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7"/>
          <p:cNvSpPr txBox="1"/>
          <p:nvPr/>
        </p:nvSpPr>
        <p:spPr>
          <a:xfrm>
            <a:off x="12098338" y="5289103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219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ourname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@domain.com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"/>
          <p:cNvSpPr txBox="1"/>
          <p:nvPr/>
        </p:nvSpPr>
        <p:spPr>
          <a:xfrm>
            <a:off x="12098338" y="5793159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</a:t>
            </a:r>
            <a:r>
              <a:rPr lang="en-US" sz="1900" dirty="0" smtClean="0">
                <a:solidFill>
                  <a:srgbClr val="219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ourname</a:t>
            </a: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.com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12097915" y="6801271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Facebook.com/</a:t>
            </a:r>
            <a:r>
              <a:rPr lang="en-US" sz="1900" dirty="0" err="1" smtClean="0">
                <a:solidFill>
                  <a:srgbClr val="219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12097915" y="7305327"/>
            <a:ext cx="5040983" cy="504056"/>
          </a:xfrm>
          <a:prstGeom prst="rect">
            <a:avLst/>
          </a:prstGeom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vert="horz" lIns="182917" tIns="91458" rIns="182917" bIns="91458" rtlCol="0">
            <a:noAutofit/>
          </a:bodyPr>
          <a:lstStyle/>
          <a:p>
            <a:pPr marL="685800" lvl="0" indent="-685800">
              <a:spcBef>
                <a:spcPct val="20000"/>
              </a:spcBef>
            </a:pPr>
            <a:r>
              <a:rPr lang="en-US" sz="1900" dirty="0" smtClean="0">
                <a:solidFill>
                  <a:srgbClr val="8181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Twitter.com/</a:t>
            </a:r>
            <a:r>
              <a:rPr lang="en-US" sz="1900" dirty="0" err="1" smtClean="0">
                <a:solidFill>
                  <a:srgbClr val="219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ourname</a:t>
            </a:r>
            <a:endParaRPr kumimoji="0" lang="en-SG" sz="19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907" y="3200871"/>
            <a:ext cx="12385376" cy="39200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0"/>
              </a:lnSpc>
            </a:pPr>
            <a:r>
              <a:rPr lang="en-US" sz="21000" dirty="0" smtClean="0">
                <a:solidFill>
                  <a:srgbClr val="404040"/>
                </a:solidFill>
                <a:latin typeface="+mj-lt"/>
              </a:rPr>
              <a:t>THANK YOU FOR COMING</a:t>
            </a:r>
            <a:endParaRPr lang="en-SG" sz="21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79076"/>
            <a:ext cx="182911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SEE YOU IN THE NEXT PRESENTATION</a:t>
            </a:r>
            <a:endParaRPr lang="en-SG" dirty="0" smtClean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4290" y="-53607"/>
            <a:ext cx="18276885" cy="1034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100"/>
          </a:p>
        </p:txBody>
      </p:sp>
      <p:sp>
        <p:nvSpPr>
          <p:cNvPr id="7" name="矩形 6"/>
          <p:cNvSpPr/>
          <p:nvPr/>
        </p:nvSpPr>
        <p:spPr>
          <a:xfrm>
            <a:off x="953" y="3881855"/>
            <a:ext cx="18290222" cy="18567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416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416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416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17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416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416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5979" y="2101322"/>
            <a:ext cx="3758265" cy="11431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1881" y="6203499"/>
            <a:ext cx="570170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48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48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48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48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ABOUT OUR </a:t>
            </a:r>
            <a:r>
              <a:rPr lang="en-US" dirty="0" smtClean="0">
                <a:solidFill>
                  <a:srgbClr val="2195B3"/>
                </a:solidFill>
              </a:rPr>
              <a:t>COMPANY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a brief introduction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921625" y="2523763"/>
            <a:ext cx="7561263" cy="647700"/>
          </a:xfrm>
          <a:effectLst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COMPANY PROFILE</a:t>
            </a:r>
            <a:endParaRPr lang="en-SG" dirty="0"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6" name="Picture 5" descr="slide2_logo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60314" y="2440334"/>
            <a:ext cx="5153025" cy="5153025"/>
          </a:xfrm>
          <a:prstGeom prst="rect">
            <a:avLst/>
          </a:prstGeom>
        </p:spPr>
      </p:pic>
      <p:pic>
        <p:nvPicPr>
          <p:cNvPr id="7" name="Picture 6" descr="slide2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7395" y="2552799"/>
            <a:ext cx="66675" cy="5019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13093" y="2955811"/>
            <a:ext cx="8549492" cy="10030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7"/>
          <p:cNvSpPr txBox="1"/>
          <p:nvPr/>
        </p:nvSpPr>
        <p:spPr>
          <a:xfrm>
            <a:off x="7921451" y="4542257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MOTTO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2919" y="49720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congue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"/>
          <p:cNvSpPr txBox="1"/>
          <p:nvPr/>
        </p:nvSpPr>
        <p:spPr>
          <a:xfrm>
            <a:off x="7921451" y="6308881"/>
            <a:ext cx="756126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rmAutofit fontScale="55000" lnSpcReduction="20000"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OUR VISION</a:t>
            </a:r>
            <a:endParaRPr kumimoji="0" lang="en-SG" sz="64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2919" y="6772235"/>
            <a:ext cx="8549492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99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Meet our </a:t>
            </a:r>
            <a:r>
              <a:rPr lang="en-US" dirty="0" smtClean="0">
                <a:solidFill>
                  <a:srgbClr val="2195B3"/>
                </a:solidFill>
              </a:rPr>
              <a:t>crew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Who are we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4748" y="262480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1440732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 Placeholder 7"/>
          <p:cNvSpPr txBox="1"/>
          <p:nvPr/>
        </p:nvSpPr>
        <p:spPr>
          <a:xfrm>
            <a:off x="1440731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 descr="slide3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1292" y="2768823"/>
            <a:ext cx="57150" cy="4533900"/>
          </a:xfrm>
          <a:prstGeom prst="rect">
            <a:avLst/>
          </a:prstGeom>
        </p:spPr>
      </p:pic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13341" y="262480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/>
          <p:cNvSpPr txBox="1"/>
          <p:nvPr/>
        </p:nvSpPr>
        <p:spPr>
          <a:xfrm>
            <a:off x="67693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/>
          <p:nvPr/>
        </p:nvSpPr>
        <p:spPr>
          <a:xfrm>
            <a:off x="67693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Picture 12" descr="slide3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9885" y="2768823"/>
            <a:ext cx="57150" cy="4533900"/>
          </a:xfrm>
          <a:prstGeom prst="rect">
            <a:avLst/>
          </a:prstGeom>
        </p:spPr>
      </p:pic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313941" y="262480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6454005"/>
            <a:ext cx="4536504" cy="1003095"/>
          </a:xfrm>
          <a:prstGeom prst="rect">
            <a:avLst/>
          </a:prstGeom>
          <a:noFill/>
          <a:effectLst>
            <a:outerShdw dist="254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12169925" y="5361111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John doe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 Placeholder 7"/>
          <p:cNvSpPr txBox="1"/>
          <p:nvPr/>
        </p:nvSpPr>
        <p:spPr>
          <a:xfrm>
            <a:off x="12169924" y="5937175"/>
            <a:ext cx="4536505" cy="576064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18181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Creative director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818181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9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99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9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99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99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99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99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899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 txBox="1"/>
          <p:nvPr/>
        </p:nvSpPr>
        <p:spPr>
          <a:xfrm>
            <a:off x="3744986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Corporate identity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9505624" y="262480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Web design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Text Placeholder 7"/>
          <p:cNvSpPr txBox="1"/>
          <p:nvPr/>
        </p:nvSpPr>
        <p:spPr>
          <a:xfrm>
            <a:off x="3744989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advertising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9505627" y="5145087"/>
            <a:ext cx="4536505" cy="792088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Flash interactivity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>
                <a:solidFill>
                  <a:srgbClr val="2195B3"/>
                </a:solidFill>
              </a:rPr>
              <a:t>services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Things we do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3816995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slide4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73579" y="2768823"/>
            <a:ext cx="57150" cy="16097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77634" y="320087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6998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 descr="slide4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73582" y="5289103"/>
            <a:ext cx="57150" cy="16097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77637" y="5721151"/>
            <a:ext cx="4752529" cy="1310872"/>
          </a:xfrm>
          <a:prstGeom prst="rect">
            <a:avLst/>
          </a:prstGeom>
          <a:noFill/>
          <a:effectLst>
            <a:outerShdw dist="25400" dir="5400000" algn="t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mi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erosvenenatis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99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9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43" grpId="0"/>
      <p:bldP spid="46" grpId="0"/>
      <p:bldP spid="5" grpId="0"/>
      <p:bldP spid="35" grpId="0"/>
      <p:bldP spid="42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728763" y="1976735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graphical </a:t>
            </a:r>
            <a:r>
              <a:rPr lang="en-US" dirty="0" smtClean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Let the chart do the talking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1521851" y="252486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1</a:t>
            </a:r>
            <a:r>
              <a:rPr lang="en-US" sz="3500" baseline="300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st</a:t>
            </a: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 quarter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4282" y="3033043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779" y="2624807"/>
            <a:ext cx="95250" cy="5038725"/>
          </a:xfrm>
          <a:prstGeom prst="rect">
            <a:avLst/>
          </a:prstGeom>
        </p:spPr>
      </p:pic>
      <p:sp>
        <p:nvSpPr>
          <p:cNvPr id="10" name="Text Placeholder 7"/>
          <p:cNvSpPr txBox="1"/>
          <p:nvPr/>
        </p:nvSpPr>
        <p:spPr>
          <a:xfrm>
            <a:off x="11522274" y="3848943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705" y="435712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7"/>
          <p:cNvSpPr txBox="1"/>
          <p:nvPr/>
        </p:nvSpPr>
        <p:spPr>
          <a:xfrm>
            <a:off x="11522274" y="511192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94705" y="562010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7"/>
          <p:cNvSpPr txBox="1"/>
          <p:nvPr/>
        </p:nvSpPr>
        <p:spPr>
          <a:xfrm>
            <a:off x="11522697" y="641366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95128" y="6916251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p"/>
      <p:bldP spid="10" grpId="0" build="p"/>
      <p:bldP spid="13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graphical </a:t>
            </a:r>
            <a:r>
              <a:rPr lang="en-US" dirty="0" smtClean="0">
                <a:solidFill>
                  <a:srgbClr val="2195B3"/>
                </a:solidFill>
              </a:rPr>
              <a:t>chart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Let the chart do the talking</a:t>
            </a:r>
            <a:endParaRPr lang="en-SG" dirty="0"/>
          </a:p>
        </p:txBody>
      </p:sp>
      <p:pic>
        <p:nvPicPr>
          <p:cNvPr id="9" name="Picture 8" descr="slide5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323" y="2764698"/>
            <a:ext cx="95250" cy="503872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7201371" y="2120751"/>
          <a:ext cx="9985491" cy="665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" name="Text Placeholder 7"/>
          <p:cNvSpPr txBox="1"/>
          <p:nvPr/>
        </p:nvSpPr>
        <p:spPr>
          <a:xfrm>
            <a:off x="1728763" y="2696815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st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1194" y="3204996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1729186" y="4020896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nd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1617" y="4529077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1729186" y="528387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rd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1617" y="5792060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1729609" y="6585619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5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quarter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2040" y="7088204"/>
            <a:ext cx="4896544" cy="695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8" grpId="0" build="p"/>
      <p:bldP spid="30" grpId="0" build="p"/>
      <p:bldP spid="32" grpId="0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 presentation </a:t>
            </a:r>
            <a:r>
              <a:rPr lang="en-US" dirty="0" smtClean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4748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2740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13341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13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313941" y="1904727"/>
            <a:ext cx="4486275" cy="28098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241933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333" y="1993527"/>
            <a:ext cx="85725" cy="3238500"/>
          </a:xfrm>
          <a:prstGeom prst="rect">
            <a:avLst/>
          </a:prstGeom>
        </p:spPr>
      </p:pic>
      <p:pic>
        <p:nvPicPr>
          <p:cNvPr id="22" name="Picture 21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9883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84747" y="5529888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12739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13340" y="5529888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413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313940" y="5529888"/>
            <a:ext cx="4486275" cy="2809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41932" y="8338200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332" y="5605497"/>
            <a:ext cx="85725" cy="3238500"/>
          </a:xfrm>
          <a:prstGeom prst="rect">
            <a:avLst/>
          </a:prstGeom>
        </p:spPr>
      </p:pic>
      <p:pic>
        <p:nvPicPr>
          <p:cNvPr id="30" name="Picture 29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9882" y="5604282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 presentation </a:t>
            </a:r>
            <a:r>
              <a:rPr lang="en-US" dirty="0" smtClean="0">
                <a:solidFill>
                  <a:srgbClr val="2195B3"/>
                </a:solidFill>
              </a:rPr>
              <a:t>images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LET THE IMAGES DO THE TALKING</a:t>
            </a:r>
            <a:endParaRPr lang="en-SG" dirty="0"/>
          </a:p>
        </p:txBody>
      </p:sp>
      <p:pic>
        <p:nvPicPr>
          <p:cNvPr id="4" name="Picture 3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93060" y="1904727"/>
            <a:ext cx="4486275" cy="2809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1052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21653" y="1904727"/>
            <a:ext cx="4486275" cy="2809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9645" y="4713039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6645" y="1978595"/>
            <a:ext cx="85725" cy="3238500"/>
          </a:xfrm>
          <a:prstGeom prst="rect">
            <a:avLst/>
          </a:prstGeom>
        </p:spPr>
      </p:pic>
      <p:pic>
        <p:nvPicPr>
          <p:cNvPr id="23" name="Picture 22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93059" y="5503386"/>
            <a:ext cx="4486275" cy="28098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21051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slide3_imageplacehol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21652" y="5503386"/>
            <a:ext cx="4486275" cy="28098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9644" y="8311698"/>
            <a:ext cx="4536504" cy="695319"/>
          </a:xfrm>
          <a:prstGeom prst="rect">
            <a:avLst/>
          </a:prstGeom>
          <a:noFill/>
          <a:effectLst>
            <a:outerShdw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SG" sz="1900" b="1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venenatis tempus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i="1" dirty="0" smtClean="0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magna.</a:t>
            </a:r>
            <a:endParaRPr lang="en-SG" sz="1900" i="1" dirty="0">
              <a:solidFill>
                <a:srgbClr val="6464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slide7_div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6644" y="5578995"/>
            <a:ext cx="857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3 columns </a:t>
            </a:r>
            <a:r>
              <a:rPr lang="en-US" dirty="0" smtClean="0">
                <a:solidFill>
                  <a:srgbClr val="2195B3"/>
                </a:solidFill>
              </a:rPr>
              <a:t>Content</a:t>
            </a:r>
            <a:endParaRPr lang="en-SG" dirty="0">
              <a:solidFill>
                <a:srgbClr val="2195B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SG" dirty="0" smtClean="0"/>
              <a:t>3 columns layout</a:t>
            </a:r>
            <a:endParaRPr lang="en-S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080691" y="2740542"/>
            <a:ext cx="5040983" cy="647700"/>
          </a:xfrm>
          <a:effectLst/>
        </p:spPr>
        <p:txBody>
          <a:bodyPr>
            <a:no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Column 1</a:t>
            </a:r>
            <a:endParaRPr lang="en-SG" sz="3500" dirty="0"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3122" y="3255101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lide9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85458" y="2736750"/>
            <a:ext cx="123825" cy="5000625"/>
          </a:xfrm>
          <a:prstGeom prst="rect">
            <a:avLst/>
          </a:prstGeom>
        </p:spPr>
      </p:pic>
      <p:sp>
        <p:nvSpPr>
          <p:cNvPr id="32" name="Text Placeholder 7"/>
          <p:cNvSpPr txBox="1"/>
          <p:nvPr/>
        </p:nvSpPr>
        <p:spPr>
          <a:xfrm>
            <a:off x="6625307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2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97738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dirty="0" smtClean="0">
              <a:solidFill>
                <a:srgbClr val="646464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 descr="slide9_divider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30074" y="2740875"/>
            <a:ext cx="123825" cy="5000625"/>
          </a:xfrm>
          <a:prstGeom prst="rect">
            <a:avLst/>
          </a:prstGeom>
        </p:spPr>
      </p:pic>
      <p:sp>
        <p:nvSpPr>
          <p:cNvPr id="35" name="Text Placeholder 7"/>
          <p:cNvSpPr txBox="1"/>
          <p:nvPr/>
        </p:nvSpPr>
        <p:spPr>
          <a:xfrm>
            <a:off x="12169500" y="2744667"/>
            <a:ext cx="5040983" cy="647700"/>
          </a:xfrm>
          <a:prstGeom prst="rect">
            <a:avLst/>
          </a:prstGeom>
          <a:effectLst/>
        </p:spPr>
        <p:txBody>
          <a:bodyPr vert="horz" lIns="182917" tIns="91458" rIns="182917" bIns="91458" rtlCol="0">
            <a:noAutofit/>
          </a:bodyPr>
          <a:lstStyle/>
          <a:p>
            <a:pPr marL="685800" marR="0" lvl="0" indent="-685800" algn="l" defTabSz="18294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95B3"/>
                </a:solidFill>
                <a:effectLst>
                  <a:outerShdw dist="381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Column 3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2195B3"/>
              </a:solidFill>
              <a:effectLst>
                <a:outerShdw dist="38100" dir="2700000" algn="tl" rotWithShape="0">
                  <a:schemeClr val="bg1">
                    <a:alpha val="40000"/>
                  </a:scheme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41931" y="3259226"/>
            <a:ext cx="4824113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SG" sz="1900" b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Maecenas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gravida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Pellentesque venenatis tempus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venenatis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cursus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magna. </a:t>
            </a: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pretium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i="1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SG" sz="1900" i="1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sz="1900" i="1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2400"/>
              </a:lnSpc>
            </a:pP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Morbi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Curabitur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libero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rhoncus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lacus.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ligula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SG" sz="1900" dirty="0" err="1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turpis</a:t>
            </a:r>
            <a:r>
              <a:rPr lang="en-SG" sz="1900" dirty="0" smtClean="0">
                <a:solidFill>
                  <a:srgbClr val="646464"/>
                </a:solidFill>
                <a:effectLst>
                  <a:outerShdw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SG" sz="1900" dirty="0" smtClean="0">
              <a:solidFill>
                <a:srgbClr val="646464"/>
              </a:solidFill>
              <a:effectLst>
                <a:outerShdw dist="38100" dir="5400000" algn="t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99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99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99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199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699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2" grpId="0"/>
      <p:bldP spid="3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bas Georgia">
      <a:majorFont>
        <a:latin typeface="Bebas Neue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6777</Words>
  <Application>WPS 演示</Application>
  <PresentationFormat>自定义</PresentationFormat>
  <Paragraphs>215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微软雅黑</vt:lpstr>
      <vt:lpstr>Meiryo</vt:lpstr>
      <vt:lpstr>Yu Gothic UI</vt:lpstr>
      <vt:lpstr>Arial Narrow</vt:lpstr>
      <vt:lpstr>Bebas Neue</vt:lpstr>
      <vt:lpstr>Segoe Print</vt:lpstr>
      <vt:lpstr>Arial Unicode MS</vt:lpstr>
      <vt:lpstr>Georgia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</dc:creator>
  <cp:lastModifiedBy>Years later</cp:lastModifiedBy>
  <cp:revision>79</cp:revision>
  <dcterms:created xsi:type="dcterms:W3CDTF">2011-08-31T09:28:00Z</dcterms:created>
  <dcterms:modified xsi:type="dcterms:W3CDTF">2024-04-28T09:53:27Z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2B50019EF8D8462584F6BC5640D8E249_13</vt:lpwstr>
  </property>
  <property fmtid="{D5CDD505-2E9C-101B-9397-08002B2CF9AE}" pid="3" name="KSOProductBuildVer">
    <vt:lpwstr>2052-12.1.0.16417</vt:lpwstr>
  </property>
</Properties>
</file>