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3"/>
    <p:sldId id="284" r:id="rId4"/>
    <p:sldId id="260" r:id="rId5"/>
    <p:sldId id="259" r:id="rId6"/>
    <p:sldId id="261" r:id="rId7"/>
    <p:sldId id="268" r:id="rId8"/>
    <p:sldId id="273" r:id="rId9"/>
    <p:sldId id="280" r:id="rId10"/>
    <p:sldId id="262" r:id="rId11"/>
    <p:sldId id="269" r:id="rId12"/>
    <p:sldId id="274" r:id="rId13"/>
    <p:sldId id="264" r:id="rId14"/>
    <p:sldId id="275" r:id="rId15"/>
    <p:sldId id="281" r:id="rId16"/>
    <p:sldId id="276" r:id="rId17"/>
    <p:sldId id="270" r:id="rId18"/>
    <p:sldId id="263" r:id="rId19"/>
    <p:sldId id="271" r:id="rId20"/>
    <p:sldId id="279" r:id="rId21"/>
    <p:sldId id="282" r:id="rId22"/>
    <p:sldId id="277" r:id="rId23"/>
    <p:sldId id="272" r:id="rId24"/>
    <p:sldId id="267" r:id="rId25"/>
    <p:sldId id="278" r:id="rId26"/>
    <p:sldId id="266" r:id="rId27"/>
    <p:sldId id="283" r:id="rId28"/>
    <p:sldId id="310" r:id="rId29"/>
  </p:sldIdLst>
  <p:sldSz cx="12192000" cy="6858000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0404245-0732-4E15-90AF-9D0AB089B5D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E5C45B2-92A2-4D07-9D95-D476C1CBFF6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1C7A-C83D-42AB-ADC0-40B50E3C6A1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0427-35AC-427C-8219-94BBB600093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AE1C-54A7-49BF-A2B9-433A0251FC2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6617-AE33-43DF-95BA-655D573BCD7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52D5-2D68-45FE-AE92-9162A5E481C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6BC3-91E6-4316-9827-610197BA5FD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A47B-4112-4E34-AEE1-6C74A09CF80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1173-5C32-4CF0-9AFB-87D41EAC060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672F-DED1-4463-9E17-9D66464901C0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78B-86A4-4D8D-AB74-A9F148254B2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C0BE-329C-4303-B22E-2A7B51985F6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510F-BCE4-455C-B0C0-22603BA2842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5277-8752-4E6E-BE86-79D001A60C5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0DB3-431F-40AE-AAEB-1375CCBA451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E62A-17A5-4495-ACDA-671544C0671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537C-5D1C-426F-A631-4072BE19BB1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1433-CD90-4CE4-833F-B15BCDC73E5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E0D8-BEC1-450B-8A87-343EB209875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6B0C-CCEB-4B8B-AA21-6F1BE6A333A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C3A2-8C9F-4853-B8D5-0F7C29878BF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F067C-15A2-407D-A81E-A77EAF84CEA0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A570-F10C-451A-B8F3-4DBBC50074B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F7B9-6C86-4ED9-BADB-A61C1D1047D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5CA6-C0C0-4C82-98A8-519D416833F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  <a:endParaRPr lang="zh-CN" alt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B6B558-078C-4902-8946-631690F73081}" type="datetime1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395EE6-7833-4661-8D98-BDA5191087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19"/>
          <p:cNvSpPr>
            <a:spLocks noChangeArrowheads="1"/>
          </p:cNvSpPr>
          <p:nvPr/>
        </p:nvSpPr>
        <p:spPr bwMode="auto">
          <a:xfrm>
            <a:off x="5527675" y="0"/>
            <a:ext cx="6664325" cy="6858000"/>
          </a:xfrm>
          <a:custGeom>
            <a:avLst/>
            <a:gdLst>
              <a:gd name="T0" fmla="*/ 0 w 6664986"/>
              <a:gd name="T1" fmla="*/ 0 h 6857999"/>
              <a:gd name="T2" fmla="*/ 6663003 w 6664986"/>
              <a:gd name="T3" fmla="*/ 0 h 6857999"/>
              <a:gd name="T4" fmla="*/ 6663003 w 6664986"/>
              <a:gd name="T5" fmla="*/ 6858002 h 6857999"/>
              <a:gd name="T6" fmla="*/ 3479158 w 6664986"/>
              <a:gd name="T7" fmla="*/ 6858002 h 6857999"/>
              <a:gd name="T8" fmla="*/ 0 60000 65536"/>
              <a:gd name="T9" fmla="*/ 0 60000 65536"/>
              <a:gd name="T10" fmla="*/ 0 60000 65536"/>
              <a:gd name="T11" fmla="*/ 0 60000 65536"/>
              <a:gd name="T12" fmla="*/ 0 w 6664986"/>
              <a:gd name="T13" fmla="*/ 0 h 6857999"/>
              <a:gd name="T14" fmla="*/ 6664986 w 6664986"/>
              <a:gd name="T15" fmla="*/ 6857999 h 68579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64986" h="6857999">
                <a:moveTo>
                  <a:pt x="0" y="0"/>
                </a:moveTo>
                <a:lnTo>
                  <a:pt x="6664986" y="0"/>
                </a:lnTo>
                <a:lnTo>
                  <a:pt x="6664986" y="6857999"/>
                </a:lnTo>
                <a:lnTo>
                  <a:pt x="3480192" y="685799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1" name="等腰三角形 2"/>
          <p:cNvSpPr>
            <a:spLocks noChangeArrowheads="1"/>
          </p:cNvSpPr>
          <p:nvPr/>
        </p:nvSpPr>
        <p:spPr bwMode="auto">
          <a:xfrm>
            <a:off x="3924300" y="2673350"/>
            <a:ext cx="1843088" cy="1082675"/>
          </a:xfrm>
          <a:custGeom>
            <a:avLst/>
            <a:gdLst>
              <a:gd name="T0" fmla="*/ 0 w 1842868"/>
              <a:gd name="T1" fmla="*/ 0 h 1083213"/>
              <a:gd name="T2" fmla="*/ 1210255 w 1842868"/>
              <a:gd name="T3" fmla="*/ 1 h 1083213"/>
              <a:gd name="T4" fmla="*/ 1843528 w 1842868"/>
              <a:gd name="T5" fmla="*/ 1081600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2" name="等腰三角形 2"/>
          <p:cNvSpPr>
            <a:spLocks noChangeArrowheads="1"/>
          </p:cNvSpPr>
          <p:nvPr/>
        </p:nvSpPr>
        <p:spPr bwMode="auto">
          <a:xfrm rot="-3658493">
            <a:off x="790575" y="1789113"/>
            <a:ext cx="1038225" cy="609600"/>
          </a:xfrm>
          <a:custGeom>
            <a:avLst/>
            <a:gdLst>
              <a:gd name="T0" fmla="*/ 0 w 1842868"/>
              <a:gd name="T1" fmla="*/ 0 h 1083213"/>
              <a:gd name="T2" fmla="*/ 216329 w 1842868"/>
              <a:gd name="T3" fmla="*/ 1 h 1083213"/>
              <a:gd name="T4" fmla="*/ 329523 w 1842868"/>
              <a:gd name="T5" fmla="*/ 193067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3" name="等腰三角形 2"/>
          <p:cNvSpPr>
            <a:spLocks noChangeArrowheads="1"/>
          </p:cNvSpPr>
          <p:nvPr/>
        </p:nvSpPr>
        <p:spPr bwMode="auto">
          <a:xfrm rot="10800000">
            <a:off x="57150" y="4291013"/>
            <a:ext cx="4371975" cy="2570162"/>
          </a:xfrm>
          <a:custGeom>
            <a:avLst/>
            <a:gdLst>
              <a:gd name="T0" fmla="*/ 0 w 1842868"/>
              <a:gd name="T1" fmla="*/ 0 h 1083213"/>
              <a:gd name="T2" fmla="*/ 16153697 w 1842868"/>
              <a:gd name="T3" fmla="*/ 12 h 1083213"/>
              <a:gd name="T4" fmla="*/ 24606201 w 1842868"/>
              <a:gd name="T5" fmla="*/ 14469509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4" name="等腰三角形 2"/>
          <p:cNvSpPr>
            <a:spLocks noChangeArrowheads="1"/>
          </p:cNvSpPr>
          <p:nvPr/>
        </p:nvSpPr>
        <p:spPr bwMode="auto">
          <a:xfrm rot="10800000" flipV="1">
            <a:off x="7820025" y="0"/>
            <a:ext cx="4371975" cy="2570163"/>
          </a:xfrm>
          <a:custGeom>
            <a:avLst/>
            <a:gdLst>
              <a:gd name="T0" fmla="*/ 0 w 1842868"/>
              <a:gd name="T1" fmla="*/ 0 h 1083213"/>
              <a:gd name="T2" fmla="*/ 16153697 w 1842868"/>
              <a:gd name="T3" fmla="*/ 12 h 1083213"/>
              <a:gd name="T4" fmla="*/ 24606201 w 1842868"/>
              <a:gd name="T5" fmla="*/ 14469526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5" name="等腰三角形 2"/>
          <p:cNvSpPr>
            <a:spLocks noChangeArrowheads="1"/>
          </p:cNvSpPr>
          <p:nvPr/>
        </p:nvSpPr>
        <p:spPr bwMode="auto">
          <a:xfrm rot="10800000">
            <a:off x="9183688" y="5092700"/>
            <a:ext cx="3008312" cy="1768475"/>
          </a:xfrm>
          <a:custGeom>
            <a:avLst/>
            <a:gdLst>
              <a:gd name="T0" fmla="*/ 0 w 1842868"/>
              <a:gd name="T1" fmla="*/ 0 h 1083213"/>
              <a:gd name="T2" fmla="*/ 5262687 w 1842868"/>
              <a:gd name="T3" fmla="*/ 5 h 1083213"/>
              <a:gd name="T4" fmla="*/ 8016415 w 1842868"/>
              <a:gd name="T5" fmla="*/ 4713777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6" name="等腰三角形 2"/>
          <p:cNvSpPr>
            <a:spLocks noChangeArrowheads="1"/>
          </p:cNvSpPr>
          <p:nvPr/>
        </p:nvSpPr>
        <p:spPr bwMode="auto">
          <a:xfrm rot="-5760518">
            <a:off x="6840538" y="2214562"/>
            <a:ext cx="884238" cy="519113"/>
          </a:xfrm>
          <a:custGeom>
            <a:avLst/>
            <a:gdLst>
              <a:gd name="T0" fmla="*/ 0 w 1842868"/>
              <a:gd name="T1" fmla="*/ 0 h 1083213"/>
              <a:gd name="T2" fmla="*/ 133643 w 1842868"/>
              <a:gd name="T3" fmla="*/ 0 h 1083213"/>
              <a:gd name="T4" fmla="*/ 203573 w 1842868"/>
              <a:gd name="T5" fmla="*/ 11922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7" name="等腰三角形 2"/>
          <p:cNvSpPr>
            <a:spLocks noChangeArrowheads="1"/>
          </p:cNvSpPr>
          <p:nvPr/>
        </p:nvSpPr>
        <p:spPr bwMode="auto">
          <a:xfrm rot="-3760302">
            <a:off x="10309225" y="3290888"/>
            <a:ext cx="755650" cy="444500"/>
          </a:xfrm>
          <a:custGeom>
            <a:avLst/>
            <a:gdLst>
              <a:gd name="T0" fmla="*/ 0 w 1842868"/>
              <a:gd name="T1" fmla="*/ 0 h 1083213"/>
              <a:gd name="T2" fmla="*/ 83407 w 1842868"/>
              <a:gd name="T3" fmla="*/ 0 h 1083213"/>
              <a:gd name="T4" fmla="*/ 127050 w 1842868"/>
              <a:gd name="T5" fmla="*/ 74849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8" name="等腰三角形 2"/>
          <p:cNvSpPr>
            <a:spLocks noChangeArrowheads="1"/>
          </p:cNvSpPr>
          <p:nvPr/>
        </p:nvSpPr>
        <p:spPr bwMode="auto">
          <a:xfrm rot="8246250">
            <a:off x="11572875" y="3706813"/>
            <a:ext cx="581025" cy="341312"/>
          </a:xfrm>
          <a:custGeom>
            <a:avLst/>
            <a:gdLst>
              <a:gd name="T0" fmla="*/ 0 w 1842868"/>
              <a:gd name="T1" fmla="*/ 0 h 1083213"/>
              <a:gd name="T2" fmla="*/ 37916 w 1842868"/>
              <a:gd name="T3" fmla="*/ 0 h 1083213"/>
              <a:gd name="T4" fmla="*/ 57756 w 1842868"/>
              <a:gd name="T5" fmla="*/ 33887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9" name="等腰三角形 2"/>
          <p:cNvSpPr>
            <a:spLocks noChangeArrowheads="1"/>
          </p:cNvSpPr>
          <p:nvPr/>
        </p:nvSpPr>
        <p:spPr bwMode="auto">
          <a:xfrm rot="-2480136">
            <a:off x="7670800" y="2863850"/>
            <a:ext cx="414338" cy="244475"/>
          </a:xfrm>
          <a:custGeom>
            <a:avLst/>
            <a:gdLst>
              <a:gd name="T0" fmla="*/ 0 w 1842868"/>
              <a:gd name="T1" fmla="*/ 0 h 1083213"/>
              <a:gd name="T2" fmla="*/ 13750 w 1842868"/>
              <a:gd name="T3" fmla="*/ 0 h 1083213"/>
              <a:gd name="T4" fmla="*/ 20945 w 1842868"/>
              <a:gd name="T5" fmla="*/ 1245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60" name="等腰三角形 2"/>
          <p:cNvSpPr>
            <a:spLocks noChangeArrowheads="1"/>
          </p:cNvSpPr>
          <p:nvPr/>
        </p:nvSpPr>
        <p:spPr bwMode="auto">
          <a:xfrm rot="-9879067">
            <a:off x="7588250" y="728663"/>
            <a:ext cx="577850" cy="339725"/>
          </a:xfrm>
          <a:custGeom>
            <a:avLst/>
            <a:gdLst>
              <a:gd name="T0" fmla="*/ 0 w 1842868"/>
              <a:gd name="T1" fmla="*/ 0 h 1083213"/>
              <a:gd name="T2" fmla="*/ 37298 w 1842868"/>
              <a:gd name="T3" fmla="*/ 0 h 1083213"/>
              <a:gd name="T4" fmla="*/ 56814 w 1842868"/>
              <a:gd name="T5" fmla="*/ 33416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61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2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3" name="文本框 20"/>
          <p:cNvSpPr>
            <a:spLocks noChangeArrowheads="1"/>
          </p:cNvSpPr>
          <p:nvPr/>
        </p:nvSpPr>
        <p:spPr bwMode="auto">
          <a:xfrm>
            <a:off x="2382838" y="4095750"/>
            <a:ext cx="462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BUSINESS    </a:t>
            </a:r>
            <a:r>
              <a:rPr lang="en-US" altLang="zh-CN" sz="4000" b="1" dirty="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REPORT</a:t>
            </a:r>
            <a:endParaRPr lang="zh-CN" altLang="en-US" sz="4000" b="1" dirty="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27664" name="文本框 21"/>
          <p:cNvSpPr>
            <a:spLocks noChangeArrowheads="1"/>
          </p:cNvSpPr>
          <p:nvPr/>
        </p:nvSpPr>
        <p:spPr bwMode="auto">
          <a:xfrm>
            <a:off x="2441575" y="1163638"/>
            <a:ext cx="15744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 smtClean="0">
                <a:solidFill>
                  <a:srgbClr val="EBCE5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20XX</a:t>
            </a:r>
            <a:endParaRPr lang="zh-CN" altLang="en-US" sz="5400" b="1" dirty="0">
              <a:solidFill>
                <a:srgbClr val="EBCE57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7665" name="文本框 22"/>
          <p:cNvSpPr>
            <a:spLocks noChangeArrowheads="1"/>
          </p:cNvSpPr>
          <p:nvPr/>
        </p:nvSpPr>
        <p:spPr bwMode="auto">
          <a:xfrm>
            <a:off x="3144838" y="5029200"/>
            <a:ext cx="31019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100" dirty="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100" dirty="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200" dirty="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7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8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69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0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71" name="任意多边形 54"/>
          <p:cNvSpPr>
            <a:spLocks noChangeArrowheads="1"/>
          </p:cNvSpPr>
          <p:nvPr/>
        </p:nvSpPr>
        <p:spPr bwMode="auto">
          <a:xfrm>
            <a:off x="1058863" y="2386013"/>
            <a:ext cx="2012950" cy="1998662"/>
          </a:xfrm>
          <a:custGeom>
            <a:avLst/>
            <a:gdLst>
              <a:gd name="T0" fmla="*/ 0 w 2160105"/>
              <a:gd name="T1" fmla="*/ 0 h 2146851"/>
              <a:gd name="T2" fmla="*/ 1178223 w 2160105"/>
              <a:gd name="T3" fmla="*/ 0 h 2146851"/>
              <a:gd name="T4" fmla="*/ 1739087 w 2160105"/>
              <a:gd name="T5" fmla="*/ 559238 h 2146851"/>
              <a:gd name="T6" fmla="*/ 1748032 w 2160105"/>
              <a:gd name="T7" fmla="*/ 550318 h 2146851"/>
              <a:gd name="T8" fmla="*/ 1748032 w 2160105"/>
              <a:gd name="T9" fmla="*/ 1732265 h 2146851"/>
              <a:gd name="T10" fmla="*/ 0 w 2160105"/>
              <a:gd name="T11" fmla="*/ 1732265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2" name="任意多边形 55"/>
          <p:cNvSpPr>
            <a:spLocks noChangeArrowheads="1"/>
          </p:cNvSpPr>
          <p:nvPr/>
        </p:nvSpPr>
        <p:spPr bwMode="auto">
          <a:xfrm flipH="1" flipV="1">
            <a:off x="2416175" y="2386013"/>
            <a:ext cx="655638" cy="646112"/>
          </a:xfrm>
          <a:custGeom>
            <a:avLst/>
            <a:gdLst>
              <a:gd name="T0" fmla="*/ 0 w 704133"/>
              <a:gd name="T1" fmla="*/ 0 h 693080"/>
              <a:gd name="T2" fmla="*/ 568438 w 704133"/>
              <a:gd name="T3" fmla="*/ 0 h 693080"/>
              <a:gd name="T4" fmla="*/ 568438 w 704133"/>
              <a:gd name="T5" fmla="*/ 552554 h 693080"/>
              <a:gd name="T6" fmla="*/ 559515 w 704133"/>
              <a:gd name="T7" fmla="*/ 561509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lnTo>
                  <a:pt x="0" y="0"/>
                </a:lnTo>
                <a:close/>
              </a:path>
            </a:pathLst>
          </a:custGeom>
          <a:solidFill>
            <a:srgbClr val="E3C04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3" name="任意多边形 56"/>
          <p:cNvSpPr>
            <a:spLocks noChangeArrowheads="1"/>
          </p:cNvSpPr>
          <p:nvPr/>
        </p:nvSpPr>
        <p:spPr bwMode="auto">
          <a:xfrm>
            <a:off x="3743325" y="2386013"/>
            <a:ext cx="2012950" cy="1998662"/>
          </a:xfrm>
          <a:custGeom>
            <a:avLst/>
            <a:gdLst>
              <a:gd name="T0" fmla="*/ 0 w 2160105"/>
              <a:gd name="T1" fmla="*/ 0 h 2146851"/>
              <a:gd name="T2" fmla="*/ 1178223 w 2160105"/>
              <a:gd name="T3" fmla="*/ 0 h 2146851"/>
              <a:gd name="T4" fmla="*/ 1739087 w 2160105"/>
              <a:gd name="T5" fmla="*/ 559238 h 2146851"/>
              <a:gd name="T6" fmla="*/ 1748032 w 2160105"/>
              <a:gd name="T7" fmla="*/ 550318 h 2146851"/>
              <a:gd name="T8" fmla="*/ 1748032 w 2160105"/>
              <a:gd name="T9" fmla="*/ 1732265 h 2146851"/>
              <a:gd name="T10" fmla="*/ 0 w 2160105"/>
              <a:gd name="T11" fmla="*/ 1732265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4" name="任意多边形 57"/>
          <p:cNvSpPr>
            <a:spLocks noChangeArrowheads="1"/>
          </p:cNvSpPr>
          <p:nvPr/>
        </p:nvSpPr>
        <p:spPr bwMode="auto">
          <a:xfrm flipH="1" flipV="1">
            <a:off x="5099050" y="2386013"/>
            <a:ext cx="657225" cy="646112"/>
          </a:xfrm>
          <a:custGeom>
            <a:avLst/>
            <a:gdLst>
              <a:gd name="T0" fmla="*/ 0 w 704133"/>
              <a:gd name="T1" fmla="*/ 0 h 693080"/>
              <a:gd name="T2" fmla="*/ 572576 w 704133"/>
              <a:gd name="T3" fmla="*/ 0 h 693080"/>
              <a:gd name="T4" fmla="*/ 572576 w 704133"/>
              <a:gd name="T5" fmla="*/ 552554 h 693080"/>
              <a:gd name="T6" fmla="*/ 563587 w 704133"/>
              <a:gd name="T7" fmla="*/ 561509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lnTo>
                  <a:pt x="0" y="0"/>
                </a:lnTo>
                <a:close/>
              </a:path>
            </a:pathLst>
          </a:custGeom>
          <a:solidFill>
            <a:srgbClr val="4644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5" name="任意多边形 58"/>
          <p:cNvSpPr>
            <a:spLocks noChangeArrowheads="1"/>
          </p:cNvSpPr>
          <p:nvPr/>
        </p:nvSpPr>
        <p:spPr bwMode="auto">
          <a:xfrm>
            <a:off x="6427788" y="2386013"/>
            <a:ext cx="2011362" cy="1998662"/>
          </a:xfrm>
          <a:custGeom>
            <a:avLst/>
            <a:gdLst>
              <a:gd name="T0" fmla="*/ 0 w 2160105"/>
              <a:gd name="T1" fmla="*/ 0 h 2146851"/>
              <a:gd name="T2" fmla="*/ 1175437 w 2160105"/>
              <a:gd name="T3" fmla="*/ 0 h 2146851"/>
              <a:gd name="T4" fmla="*/ 1734975 w 2160105"/>
              <a:gd name="T5" fmla="*/ 559238 h 2146851"/>
              <a:gd name="T6" fmla="*/ 1743897 w 2160105"/>
              <a:gd name="T7" fmla="*/ 550318 h 2146851"/>
              <a:gd name="T8" fmla="*/ 1743897 w 2160105"/>
              <a:gd name="T9" fmla="*/ 1732265 h 2146851"/>
              <a:gd name="T10" fmla="*/ 0 w 2160105"/>
              <a:gd name="T11" fmla="*/ 1732265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6" name="任意多边形 59"/>
          <p:cNvSpPr>
            <a:spLocks noChangeArrowheads="1"/>
          </p:cNvSpPr>
          <p:nvPr/>
        </p:nvSpPr>
        <p:spPr bwMode="auto">
          <a:xfrm flipH="1" flipV="1">
            <a:off x="7783513" y="2386013"/>
            <a:ext cx="655637" cy="646112"/>
          </a:xfrm>
          <a:custGeom>
            <a:avLst/>
            <a:gdLst>
              <a:gd name="T0" fmla="*/ 0 w 704133"/>
              <a:gd name="T1" fmla="*/ 0 h 693080"/>
              <a:gd name="T2" fmla="*/ 568435 w 704133"/>
              <a:gd name="T3" fmla="*/ 0 h 693080"/>
              <a:gd name="T4" fmla="*/ 568435 w 704133"/>
              <a:gd name="T5" fmla="*/ 552554 h 693080"/>
              <a:gd name="T6" fmla="*/ 559512 w 704133"/>
              <a:gd name="T7" fmla="*/ 561509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lnTo>
                  <a:pt x="0" y="0"/>
                </a:lnTo>
                <a:close/>
              </a:path>
            </a:pathLst>
          </a:custGeom>
          <a:solidFill>
            <a:srgbClr val="E3C04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7" name="任意多边形 60"/>
          <p:cNvSpPr>
            <a:spLocks noChangeArrowheads="1"/>
          </p:cNvSpPr>
          <p:nvPr/>
        </p:nvSpPr>
        <p:spPr bwMode="auto">
          <a:xfrm>
            <a:off x="9112250" y="2386013"/>
            <a:ext cx="2011363" cy="1998662"/>
          </a:xfrm>
          <a:custGeom>
            <a:avLst/>
            <a:gdLst>
              <a:gd name="T0" fmla="*/ 0 w 2160105"/>
              <a:gd name="T1" fmla="*/ 0 h 2146851"/>
              <a:gd name="T2" fmla="*/ 1175438 w 2160105"/>
              <a:gd name="T3" fmla="*/ 0 h 2146851"/>
              <a:gd name="T4" fmla="*/ 1734978 w 2160105"/>
              <a:gd name="T5" fmla="*/ 559238 h 2146851"/>
              <a:gd name="T6" fmla="*/ 1743900 w 2160105"/>
              <a:gd name="T7" fmla="*/ 550318 h 2146851"/>
              <a:gd name="T8" fmla="*/ 1743900 w 2160105"/>
              <a:gd name="T9" fmla="*/ 1732265 h 2146851"/>
              <a:gd name="T10" fmla="*/ 0 w 2160105"/>
              <a:gd name="T11" fmla="*/ 1732265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8" name="任意多边形 61"/>
          <p:cNvSpPr>
            <a:spLocks noChangeArrowheads="1"/>
          </p:cNvSpPr>
          <p:nvPr/>
        </p:nvSpPr>
        <p:spPr bwMode="auto">
          <a:xfrm flipH="1" flipV="1">
            <a:off x="10467975" y="2386013"/>
            <a:ext cx="655638" cy="646112"/>
          </a:xfrm>
          <a:custGeom>
            <a:avLst/>
            <a:gdLst>
              <a:gd name="T0" fmla="*/ 0 w 704133"/>
              <a:gd name="T1" fmla="*/ 0 h 693080"/>
              <a:gd name="T2" fmla="*/ 568438 w 704133"/>
              <a:gd name="T3" fmla="*/ 0 h 693080"/>
              <a:gd name="T4" fmla="*/ 568438 w 704133"/>
              <a:gd name="T5" fmla="*/ 552554 h 693080"/>
              <a:gd name="T6" fmla="*/ 559515 w 704133"/>
              <a:gd name="T7" fmla="*/ 561509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lnTo>
                  <a:pt x="0" y="0"/>
                </a:lnTo>
                <a:close/>
              </a:path>
            </a:pathLst>
          </a:custGeom>
          <a:solidFill>
            <a:srgbClr val="4644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6879" name="组合 62"/>
          <p:cNvGrpSpPr/>
          <p:nvPr/>
        </p:nvGrpSpPr>
        <p:grpSpPr bwMode="auto">
          <a:xfrm>
            <a:off x="4387850" y="3248025"/>
            <a:ext cx="714375" cy="542925"/>
            <a:chOff x="0" y="0"/>
            <a:chExt cx="509646" cy="387231"/>
          </a:xfrm>
        </p:grpSpPr>
        <p:sp>
          <p:nvSpPr>
            <p:cNvPr id="36897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8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0" name="组合 65"/>
          <p:cNvGrpSpPr/>
          <p:nvPr/>
        </p:nvGrpSpPr>
        <p:grpSpPr bwMode="auto">
          <a:xfrm>
            <a:off x="1757363" y="3254375"/>
            <a:ext cx="573087" cy="549275"/>
            <a:chOff x="0" y="0"/>
            <a:chExt cx="2438400" cy="2332038"/>
          </a:xfrm>
        </p:grpSpPr>
        <p:sp>
          <p:nvSpPr>
            <p:cNvPr id="3689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6" name="任意多边形 67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1" name="组合 68"/>
          <p:cNvGrpSpPr/>
          <p:nvPr/>
        </p:nvGrpSpPr>
        <p:grpSpPr bwMode="auto">
          <a:xfrm>
            <a:off x="7094538" y="3189288"/>
            <a:ext cx="481012" cy="614362"/>
            <a:chOff x="0" y="0"/>
            <a:chExt cx="563562" cy="720725"/>
          </a:xfrm>
        </p:grpSpPr>
        <p:sp>
          <p:nvSpPr>
            <p:cNvPr id="36892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3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4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2" name="组合 72"/>
          <p:cNvGrpSpPr/>
          <p:nvPr/>
        </p:nvGrpSpPr>
        <p:grpSpPr bwMode="auto">
          <a:xfrm>
            <a:off x="9837738" y="3178175"/>
            <a:ext cx="560387" cy="625475"/>
            <a:chOff x="0" y="0"/>
            <a:chExt cx="402656" cy="450303"/>
          </a:xfrm>
        </p:grpSpPr>
        <p:sp>
          <p:nvSpPr>
            <p:cNvPr id="36887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8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9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0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1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83" name="文本框 78"/>
          <p:cNvSpPr>
            <a:spLocks noChangeArrowheads="1"/>
          </p:cNvSpPr>
          <p:nvPr/>
        </p:nvSpPr>
        <p:spPr bwMode="auto">
          <a:xfrm>
            <a:off x="855663" y="4884738"/>
            <a:ext cx="2551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1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4" name="文本框 79"/>
          <p:cNvSpPr>
            <a:spLocks noChangeArrowheads="1"/>
          </p:cNvSpPr>
          <p:nvPr/>
        </p:nvSpPr>
        <p:spPr bwMode="auto">
          <a:xfrm>
            <a:off x="3562350" y="4884738"/>
            <a:ext cx="2551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1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5" name="文本框 80"/>
          <p:cNvSpPr>
            <a:spLocks noChangeArrowheads="1"/>
          </p:cNvSpPr>
          <p:nvPr/>
        </p:nvSpPr>
        <p:spPr bwMode="auto">
          <a:xfrm>
            <a:off x="6245225" y="4884738"/>
            <a:ext cx="2551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1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6" name="文本框 81"/>
          <p:cNvSpPr>
            <a:spLocks noChangeArrowheads="1"/>
          </p:cNvSpPr>
          <p:nvPr/>
        </p:nvSpPr>
        <p:spPr bwMode="auto">
          <a:xfrm>
            <a:off x="8956675" y="4884738"/>
            <a:ext cx="2551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1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1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2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893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894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7895" name="六边形 34"/>
          <p:cNvSpPr>
            <a:spLocks noChangeArrowheads="1"/>
          </p:cNvSpPr>
          <p:nvPr/>
        </p:nvSpPr>
        <p:spPr bwMode="auto">
          <a:xfrm rot="5400000">
            <a:off x="4143375" y="2500313"/>
            <a:ext cx="1465263" cy="1265237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0000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6" name="六边形 35"/>
          <p:cNvSpPr>
            <a:spLocks noChangeArrowheads="1"/>
          </p:cNvSpPr>
          <p:nvPr/>
        </p:nvSpPr>
        <p:spPr bwMode="auto">
          <a:xfrm rot="5400000">
            <a:off x="5407818" y="2501107"/>
            <a:ext cx="1465263" cy="1263650"/>
          </a:xfrm>
          <a:prstGeom prst="hexagon">
            <a:avLst>
              <a:gd name="adj" fmla="val 24995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7" name="六边形 36"/>
          <p:cNvSpPr>
            <a:spLocks noChangeArrowheads="1"/>
          </p:cNvSpPr>
          <p:nvPr/>
        </p:nvSpPr>
        <p:spPr bwMode="auto">
          <a:xfrm rot="5400000">
            <a:off x="477520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000000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8" name="六边形 37"/>
          <p:cNvSpPr>
            <a:spLocks noChangeArrowheads="1"/>
          </p:cNvSpPr>
          <p:nvPr/>
        </p:nvSpPr>
        <p:spPr bwMode="auto">
          <a:xfrm rot="5400000">
            <a:off x="6042025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9" name="六边形 38"/>
          <p:cNvSpPr>
            <a:spLocks noChangeArrowheads="1"/>
          </p:cNvSpPr>
          <p:nvPr/>
        </p:nvSpPr>
        <p:spPr bwMode="auto">
          <a:xfrm rot="5400000">
            <a:off x="729615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900" name="六边形 39"/>
          <p:cNvSpPr>
            <a:spLocks noChangeArrowheads="1"/>
          </p:cNvSpPr>
          <p:nvPr/>
        </p:nvSpPr>
        <p:spPr bwMode="auto">
          <a:xfrm rot="5400000">
            <a:off x="6669088" y="4795838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7901" name="组合 40"/>
          <p:cNvGrpSpPr/>
          <p:nvPr/>
        </p:nvGrpSpPr>
        <p:grpSpPr bwMode="auto">
          <a:xfrm>
            <a:off x="4659313" y="2982913"/>
            <a:ext cx="434975" cy="417512"/>
            <a:chOff x="0" y="0"/>
            <a:chExt cx="2438400" cy="2332038"/>
          </a:xfrm>
        </p:grpSpPr>
        <p:sp>
          <p:nvSpPr>
            <p:cNvPr id="37928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9" name="任意多边形 42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2" name="组合 43"/>
          <p:cNvGrpSpPr/>
          <p:nvPr/>
        </p:nvGrpSpPr>
        <p:grpSpPr bwMode="auto">
          <a:xfrm>
            <a:off x="7739063" y="4070350"/>
            <a:ext cx="582612" cy="441325"/>
            <a:chOff x="0" y="0"/>
            <a:chExt cx="509646" cy="387231"/>
          </a:xfrm>
        </p:grpSpPr>
        <p:sp>
          <p:nvSpPr>
            <p:cNvPr id="37926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7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3" name="组合 46"/>
          <p:cNvGrpSpPr/>
          <p:nvPr/>
        </p:nvGrpSpPr>
        <p:grpSpPr bwMode="auto">
          <a:xfrm>
            <a:off x="5307013" y="4048125"/>
            <a:ext cx="379412" cy="484188"/>
            <a:chOff x="0" y="0"/>
            <a:chExt cx="563562" cy="720725"/>
          </a:xfrm>
        </p:grpSpPr>
        <p:sp>
          <p:nvSpPr>
            <p:cNvPr id="3792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4" name="组合 50"/>
          <p:cNvGrpSpPr/>
          <p:nvPr/>
        </p:nvGrpSpPr>
        <p:grpSpPr bwMode="auto">
          <a:xfrm>
            <a:off x="6584950" y="4046538"/>
            <a:ext cx="414338" cy="468312"/>
            <a:chOff x="0" y="0"/>
            <a:chExt cx="406393" cy="459645"/>
          </a:xfrm>
        </p:grpSpPr>
        <p:sp>
          <p:nvSpPr>
            <p:cNvPr id="37920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1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2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37905" name="组合 82"/>
          <p:cNvGrpSpPr/>
          <p:nvPr/>
        </p:nvGrpSpPr>
        <p:grpSpPr bwMode="auto">
          <a:xfrm>
            <a:off x="5935663" y="2924175"/>
            <a:ext cx="409575" cy="404813"/>
            <a:chOff x="0" y="0"/>
            <a:chExt cx="453105" cy="448433"/>
          </a:xfrm>
        </p:grpSpPr>
        <p:sp>
          <p:nvSpPr>
            <p:cNvPr id="37918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9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6" name="组合 85"/>
          <p:cNvGrpSpPr/>
          <p:nvPr/>
        </p:nvGrpSpPr>
        <p:grpSpPr bwMode="auto">
          <a:xfrm>
            <a:off x="7199313" y="5194300"/>
            <a:ext cx="417512" cy="466725"/>
            <a:chOff x="0" y="0"/>
            <a:chExt cx="402656" cy="450303"/>
          </a:xfrm>
        </p:grpSpPr>
        <p:sp>
          <p:nvSpPr>
            <p:cNvPr id="3791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07" name="文本框 91"/>
          <p:cNvSpPr>
            <a:spLocks noChangeArrowheads="1"/>
          </p:cNvSpPr>
          <p:nvPr/>
        </p:nvSpPr>
        <p:spPr bwMode="auto">
          <a:xfrm>
            <a:off x="1939925" y="2763838"/>
            <a:ext cx="20812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 narrative thought</a:t>
            </a:r>
            <a:endParaRPr lang="en-US" altLang="zh-CN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9292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08" name="文本框 92"/>
          <p:cNvSpPr>
            <a:spLocks noChangeArrowheads="1"/>
          </p:cNvSpPr>
          <p:nvPr/>
        </p:nvSpPr>
        <p:spPr bwMode="auto">
          <a:xfrm>
            <a:off x="2549525" y="4040188"/>
            <a:ext cx="20812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 narrative thought</a:t>
            </a:r>
            <a:endParaRPr lang="en-US" altLang="zh-CN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9292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09" name="文本框 93"/>
          <p:cNvSpPr>
            <a:spLocks noChangeArrowheads="1"/>
          </p:cNvSpPr>
          <p:nvPr/>
        </p:nvSpPr>
        <p:spPr bwMode="auto">
          <a:xfrm>
            <a:off x="6843713" y="2197100"/>
            <a:ext cx="20812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 narrative thought</a:t>
            </a:r>
            <a:endParaRPr lang="en-US" altLang="zh-CN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9292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10" name="文本框 94"/>
          <p:cNvSpPr>
            <a:spLocks noChangeArrowheads="1"/>
          </p:cNvSpPr>
          <p:nvPr/>
        </p:nvSpPr>
        <p:spPr bwMode="auto">
          <a:xfrm>
            <a:off x="8907463" y="3778250"/>
            <a:ext cx="20812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 narrative thought</a:t>
            </a:r>
            <a:endParaRPr lang="en-US" altLang="zh-CN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9292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11" name="文本框 95"/>
          <p:cNvSpPr>
            <a:spLocks noChangeArrowheads="1"/>
          </p:cNvSpPr>
          <p:nvPr/>
        </p:nvSpPr>
        <p:spPr bwMode="auto">
          <a:xfrm>
            <a:off x="8321675" y="5141913"/>
            <a:ext cx="20812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 narrative thought</a:t>
            </a:r>
            <a:endParaRPr lang="en-US" altLang="zh-CN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9292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12" name="文本框 96"/>
          <p:cNvSpPr>
            <a:spLocks noChangeArrowheads="1"/>
          </p:cNvSpPr>
          <p:nvPr/>
        </p:nvSpPr>
        <p:spPr bwMode="auto">
          <a:xfrm>
            <a:off x="4133850" y="5187950"/>
            <a:ext cx="20812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 narrative thought</a:t>
            </a:r>
            <a:endParaRPr lang="en-US" altLang="zh-CN" sz="1000">
              <a:solidFill>
                <a:srgbClr val="292929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9292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5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6" name="矩形 6"/>
          <p:cNvSpPr>
            <a:spLocks noChangeArrowheads="1"/>
          </p:cNvSpPr>
          <p:nvPr/>
        </p:nvSpPr>
        <p:spPr bwMode="auto">
          <a:xfrm>
            <a:off x="0" y="-3175"/>
            <a:ext cx="3286125" cy="68611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7" name="椭圆 7"/>
          <p:cNvSpPr>
            <a:spLocks noChangeArrowheads="1"/>
          </p:cNvSpPr>
          <p:nvPr/>
        </p:nvSpPr>
        <p:spPr bwMode="auto">
          <a:xfrm>
            <a:off x="1646238" y="692150"/>
            <a:ext cx="3341687" cy="33416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8" name="椭圆 8"/>
          <p:cNvSpPr>
            <a:spLocks noChangeArrowheads="1"/>
          </p:cNvSpPr>
          <p:nvPr/>
        </p:nvSpPr>
        <p:spPr bwMode="auto">
          <a:xfrm>
            <a:off x="2444750" y="4438650"/>
            <a:ext cx="1662113" cy="16605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9" name="椭圆 9"/>
          <p:cNvSpPr>
            <a:spLocks noChangeAspect="1" noChangeArrowheads="1"/>
          </p:cNvSpPr>
          <p:nvPr/>
        </p:nvSpPr>
        <p:spPr bwMode="auto">
          <a:xfrm>
            <a:off x="1804988" y="850900"/>
            <a:ext cx="3024187" cy="3022600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20" name="椭圆 10"/>
          <p:cNvSpPr>
            <a:spLocks noChangeArrowheads="1"/>
          </p:cNvSpPr>
          <p:nvPr/>
        </p:nvSpPr>
        <p:spPr bwMode="auto">
          <a:xfrm>
            <a:off x="2574925" y="4567238"/>
            <a:ext cx="1401763" cy="1401762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21" name="文本框 11"/>
          <p:cNvSpPr>
            <a:spLocks noChangeArrowheads="1"/>
          </p:cNvSpPr>
          <p:nvPr/>
        </p:nvSpPr>
        <p:spPr bwMode="auto">
          <a:xfrm>
            <a:off x="6715125" y="2085975"/>
            <a:ext cx="4432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FFFFF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 you to the center of the </a:t>
            </a:r>
            <a:endParaRPr lang="zh-CN" altLang="en-US" sz="1600">
              <a:solidFill>
                <a:srgbClr val="FFFFF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Click here to add  you to the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8922" name="矩形 12"/>
          <p:cNvSpPr>
            <a:spLocks noChangeArrowheads="1"/>
          </p:cNvSpPr>
          <p:nvPr/>
        </p:nvSpPr>
        <p:spPr bwMode="auto">
          <a:xfrm>
            <a:off x="5930900" y="1200150"/>
            <a:ext cx="51323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EBCE57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</a:t>
            </a:r>
            <a:r>
              <a:rPr lang="en-US" altLang="zh-CN" sz="4000" b="1">
                <a:solidFill>
                  <a:srgbClr val="EBCE57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add   your title</a:t>
            </a:r>
            <a:endParaRPr lang="zh-CN" altLang="en-US" b="1">
              <a:solidFill>
                <a:srgbClr val="FFFFF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923" name="文本框 13"/>
          <p:cNvSpPr>
            <a:spLocks noChangeArrowheads="1"/>
          </p:cNvSpPr>
          <p:nvPr/>
        </p:nvSpPr>
        <p:spPr bwMode="auto">
          <a:xfrm>
            <a:off x="6715125" y="3382963"/>
            <a:ext cx="4432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FFFFF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 you to the center of the </a:t>
            </a:r>
            <a:endParaRPr lang="zh-CN" altLang="en-US" sz="1600">
              <a:solidFill>
                <a:srgbClr val="FFFFF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Click here to add  you to the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8924" name="文本框 14"/>
          <p:cNvSpPr>
            <a:spLocks noChangeArrowheads="1"/>
          </p:cNvSpPr>
          <p:nvPr/>
        </p:nvSpPr>
        <p:spPr bwMode="auto">
          <a:xfrm>
            <a:off x="6715125" y="4716463"/>
            <a:ext cx="4432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FFFFF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 you to the center of the </a:t>
            </a:r>
            <a:endParaRPr lang="zh-CN" altLang="en-US" sz="1600">
              <a:solidFill>
                <a:srgbClr val="FFFFF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Click here to add  you to the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8925" name="椭圆 19"/>
          <p:cNvSpPr>
            <a:spLocks noChangeAspect="1" noChangeArrowheads="1"/>
          </p:cNvSpPr>
          <p:nvPr/>
        </p:nvSpPr>
        <p:spPr bwMode="auto">
          <a:xfrm>
            <a:off x="6167438" y="2809875"/>
            <a:ext cx="311150" cy="3111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26" name="椭圆 20"/>
          <p:cNvSpPr>
            <a:spLocks noChangeAspect="1" noChangeArrowheads="1"/>
          </p:cNvSpPr>
          <p:nvPr/>
        </p:nvSpPr>
        <p:spPr bwMode="auto">
          <a:xfrm>
            <a:off x="6162675" y="4127500"/>
            <a:ext cx="311150" cy="3111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27" name="椭圆 21"/>
          <p:cNvSpPr>
            <a:spLocks noChangeAspect="1" noChangeArrowheads="1"/>
          </p:cNvSpPr>
          <p:nvPr/>
        </p:nvSpPr>
        <p:spPr bwMode="auto">
          <a:xfrm>
            <a:off x="6207125" y="5441950"/>
            <a:ext cx="311150" cy="3111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39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40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41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42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9943" name="矩形 68"/>
          <p:cNvSpPr>
            <a:spLocks noChangeArrowheads="1"/>
          </p:cNvSpPr>
          <p:nvPr/>
        </p:nvSpPr>
        <p:spPr bwMode="auto">
          <a:xfrm>
            <a:off x="1096963" y="1963738"/>
            <a:ext cx="4859337" cy="29972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44" name="矩形 69"/>
          <p:cNvSpPr>
            <a:spLocks noChangeArrowheads="1"/>
          </p:cNvSpPr>
          <p:nvPr/>
        </p:nvSpPr>
        <p:spPr bwMode="auto">
          <a:xfrm>
            <a:off x="6019800" y="1963738"/>
            <a:ext cx="4859338" cy="299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45" name="矩形 70"/>
          <p:cNvSpPr>
            <a:spLocks noChangeArrowheads="1"/>
          </p:cNvSpPr>
          <p:nvPr/>
        </p:nvSpPr>
        <p:spPr bwMode="auto">
          <a:xfrm>
            <a:off x="1096963" y="5029200"/>
            <a:ext cx="4859337" cy="1219200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46" name="矩形 71"/>
          <p:cNvSpPr>
            <a:spLocks noChangeArrowheads="1"/>
          </p:cNvSpPr>
          <p:nvPr/>
        </p:nvSpPr>
        <p:spPr bwMode="auto">
          <a:xfrm>
            <a:off x="6019800" y="5029200"/>
            <a:ext cx="4859338" cy="1219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47" name="文本框 72"/>
          <p:cNvSpPr>
            <a:spLocks noChangeArrowheads="1"/>
          </p:cNvSpPr>
          <p:nvPr/>
        </p:nvSpPr>
        <p:spPr bwMode="auto">
          <a:xfrm>
            <a:off x="1862138" y="5181600"/>
            <a:ext cx="33289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 to add  you to the Center of the 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948" name="文本框 73"/>
          <p:cNvSpPr>
            <a:spLocks noChangeArrowheads="1"/>
          </p:cNvSpPr>
          <p:nvPr/>
        </p:nvSpPr>
        <p:spPr bwMode="auto">
          <a:xfrm>
            <a:off x="6784975" y="5195888"/>
            <a:ext cx="33289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 to add  you to the Center of the </a:t>
            </a:r>
            <a:endParaRPr lang="en-US" altLang="zh-CN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3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4" name="等腰三角形 2"/>
          <p:cNvSpPr>
            <a:spLocks noChangeArrowheads="1"/>
          </p:cNvSpPr>
          <p:nvPr/>
        </p:nvSpPr>
        <p:spPr bwMode="auto">
          <a:xfrm rot="10800000" flipV="1">
            <a:off x="5114925" y="0"/>
            <a:ext cx="4643438" cy="2728913"/>
          </a:xfrm>
          <a:custGeom>
            <a:avLst/>
            <a:gdLst>
              <a:gd name="T0" fmla="*/ 0 w 1842868"/>
              <a:gd name="T1" fmla="*/ 0 h 1083213"/>
              <a:gd name="T2" fmla="*/ 19353424 w 1842868"/>
              <a:gd name="T3" fmla="*/ 20 h 1083213"/>
              <a:gd name="T4" fmla="*/ 29480205 w 1842868"/>
              <a:gd name="T5" fmla="*/ 17319738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5" name="等腰三角形 2"/>
          <p:cNvSpPr>
            <a:spLocks noChangeArrowheads="1"/>
          </p:cNvSpPr>
          <p:nvPr/>
        </p:nvSpPr>
        <p:spPr bwMode="auto">
          <a:xfrm rot="10800000">
            <a:off x="3221038" y="5246688"/>
            <a:ext cx="2741612" cy="1611312"/>
          </a:xfrm>
          <a:custGeom>
            <a:avLst/>
            <a:gdLst>
              <a:gd name="T0" fmla="*/ 0 w 1842868"/>
              <a:gd name="T1" fmla="*/ 0 h 1083213"/>
              <a:gd name="T2" fmla="*/ 3983428 w 1842868"/>
              <a:gd name="T3" fmla="*/ 1 h 1083213"/>
              <a:gd name="T4" fmla="*/ 6067775 w 1842868"/>
              <a:gd name="T5" fmla="*/ 356542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6" name="矩形 7"/>
          <p:cNvSpPr>
            <a:spLocks noChangeArrowheads="1"/>
          </p:cNvSpPr>
          <p:nvPr/>
        </p:nvSpPr>
        <p:spPr bwMode="auto">
          <a:xfrm>
            <a:off x="0" y="3241675"/>
            <a:ext cx="1758950" cy="14922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7" name="矩形 8"/>
          <p:cNvSpPr>
            <a:spLocks noChangeArrowheads="1"/>
          </p:cNvSpPr>
          <p:nvPr/>
        </p:nvSpPr>
        <p:spPr bwMode="auto">
          <a:xfrm>
            <a:off x="1882775" y="3241675"/>
            <a:ext cx="1758950" cy="149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8" name="矩形 9"/>
          <p:cNvSpPr>
            <a:spLocks noChangeArrowheads="1"/>
          </p:cNvSpPr>
          <p:nvPr/>
        </p:nvSpPr>
        <p:spPr bwMode="auto">
          <a:xfrm>
            <a:off x="3765550" y="3241675"/>
            <a:ext cx="1758950" cy="149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9" name="文本框 10"/>
          <p:cNvSpPr>
            <a:spLocks noChangeArrowheads="1"/>
          </p:cNvSpPr>
          <p:nvPr/>
        </p:nvSpPr>
        <p:spPr bwMode="auto">
          <a:xfrm flipH="1">
            <a:off x="879475" y="1824038"/>
            <a:ext cx="333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EBCE57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PART    03</a:t>
            </a:r>
            <a:endParaRPr lang="zh-CN" altLang="en-US" sz="6600">
              <a:solidFill>
                <a:srgbClr val="EBCE57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40970" name="文本框 13"/>
          <p:cNvSpPr>
            <a:spLocks noChangeArrowheads="1"/>
          </p:cNvSpPr>
          <p:nvPr/>
        </p:nvSpPr>
        <p:spPr bwMode="auto">
          <a:xfrm>
            <a:off x="7138988" y="4048125"/>
            <a:ext cx="38941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40971" name="直接连接符 14"/>
          <p:cNvSpPr>
            <a:spLocks noChangeShapeType="1"/>
          </p:cNvSpPr>
          <p:nvPr/>
        </p:nvSpPr>
        <p:spPr bwMode="auto">
          <a:xfrm rot="5400000">
            <a:off x="9008269" y="2247107"/>
            <a:ext cx="1587" cy="3600450"/>
          </a:xfrm>
          <a:prstGeom prst="line">
            <a:avLst/>
          </a:prstGeom>
          <a:noFill/>
          <a:ln w="12700">
            <a:solidFill>
              <a:srgbClr val="FDFDFD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2" name="文本框 17"/>
          <p:cNvSpPr>
            <a:spLocks noChangeArrowheads="1"/>
          </p:cNvSpPr>
          <p:nvPr/>
        </p:nvSpPr>
        <p:spPr bwMode="auto">
          <a:xfrm>
            <a:off x="6724650" y="3159125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3F3F3F"/>
                </a:solidFill>
              </a:rPr>
              <a:t>  </a:t>
            </a:r>
            <a:r>
              <a:rPr lang="en-US" altLang="zh-CN" sz="3200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en-US" altLang="zh-CN">
              <a:solidFill>
                <a:srgbClr val="FDFDFD"/>
              </a:solidFill>
              <a:latin typeface="方正姚体简体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7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8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89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0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991" name="矩形 6"/>
          <p:cNvSpPr>
            <a:spLocks noChangeArrowheads="1"/>
          </p:cNvSpPr>
          <p:nvPr/>
        </p:nvSpPr>
        <p:spPr bwMode="auto">
          <a:xfrm rot="5400000" flipH="1">
            <a:off x="2509044" y="4118769"/>
            <a:ext cx="3584575" cy="804863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92" name="矩形 7"/>
          <p:cNvSpPr>
            <a:spLocks noChangeArrowheads="1"/>
          </p:cNvSpPr>
          <p:nvPr/>
        </p:nvSpPr>
        <p:spPr bwMode="auto">
          <a:xfrm rot="2700000">
            <a:off x="3916362" y="2060576"/>
            <a:ext cx="785813" cy="78581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93" name="矩形 8"/>
          <p:cNvSpPr>
            <a:spLocks noChangeArrowheads="1"/>
          </p:cNvSpPr>
          <p:nvPr/>
        </p:nvSpPr>
        <p:spPr bwMode="auto">
          <a:xfrm rot="2700000">
            <a:off x="3916363" y="2252663"/>
            <a:ext cx="785812" cy="78581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94" name="矩形 9"/>
          <p:cNvSpPr>
            <a:spLocks noChangeArrowheads="1"/>
          </p:cNvSpPr>
          <p:nvPr/>
        </p:nvSpPr>
        <p:spPr bwMode="auto">
          <a:xfrm rot="5400000" flipH="1">
            <a:off x="4003675" y="4413250"/>
            <a:ext cx="2995613" cy="804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95" name="矩形 10"/>
          <p:cNvSpPr>
            <a:spLocks noChangeArrowheads="1"/>
          </p:cNvSpPr>
          <p:nvPr/>
        </p:nvSpPr>
        <p:spPr bwMode="auto">
          <a:xfrm rot="2700000">
            <a:off x="5116513" y="2649538"/>
            <a:ext cx="785812" cy="785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96" name="矩形 11"/>
          <p:cNvSpPr>
            <a:spLocks noChangeArrowheads="1"/>
          </p:cNvSpPr>
          <p:nvPr/>
        </p:nvSpPr>
        <p:spPr bwMode="auto">
          <a:xfrm rot="2700000">
            <a:off x="5116512" y="2841626"/>
            <a:ext cx="785813" cy="78581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97" name="矩形 12"/>
          <p:cNvSpPr>
            <a:spLocks noChangeArrowheads="1"/>
          </p:cNvSpPr>
          <p:nvPr/>
        </p:nvSpPr>
        <p:spPr bwMode="auto">
          <a:xfrm rot="5400000" flipH="1">
            <a:off x="5565775" y="4721225"/>
            <a:ext cx="2379663" cy="804863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98" name="矩形 13"/>
          <p:cNvSpPr>
            <a:spLocks noChangeArrowheads="1"/>
          </p:cNvSpPr>
          <p:nvPr/>
        </p:nvSpPr>
        <p:spPr bwMode="auto">
          <a:xfrm rot="2700000">
            <a:off x="6371431" y="3266282"/>
            <a:ext cx="784225" cy="78581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99" name="矩形 14"/>
          <p:cNvSpPr>
            <a:spLocks noChangeArrowheads="1"/>
          </p:cNvSpPr>
          <p:nvPr/>
        </p:nvSpPr>
        <p:spPr bwMode="auto">
          <a:xfrm rot="2700000">
            <a:off x="6370638" y="3459163"/>
            <a:ext cx="785812" cy="78581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000" name="矩形 19"/>
          <p:cNvSpPr>
            <a:spLocks noChangeArrowheads="1"/>
          </p:cNvSpPr>
          <p:nvPr/>
        </p:nvSpPr>
        <p:spPr bwMode="auto">
          <a:xfrm rot="5400000" flipH="1">
            <a:off x="7119144" y="5020469"/>
            <a:ext cx="1782763" cy="803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001" name="矩形 20"/>
          <p:cNvSpPr>
            <a:spLocks noChangeArrowheads="1"/>
          </p:cNvSpPr>
          <p:nvPr/>
        </p:nvSpPr>
        <p:spPr bwMode="auto">
          <a:xfrm rot="2700000">
            <a:off x="7625557" y="3863181"/>
            <a:ext cx="785812" cy="784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002" name="矩形 21"/>
          <p:cNvSpPr>
            <a:spLocks noChangeArrowheads="1"/>
          </p:cNvSpPr>
          <p:nvPr/>
        </p:nvSpPr>
        <p:spPr bwMode="auto">
          <a:xfrm rot="2700000">
            <a:off x="7625556" y="4055269"/>
            <a:ext cx="785813" cy="7842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2003" name="图片 22"/>
          <p:cNvPicPr>
            <a:picLocks noChangeAspect="1" noChangeArrowheads="1"/>
          </p:cNvPicPr>
          <p:nvPr/>
        </p:nvPicPr>
        <p:blipFill>
          <a:blip r:embed="rId1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5"/>
          <a:stretch>
            <a:fillRect/>
          </a:stretch>
        </p:blipFill>
        <p:spPr bwMode="auto">
          <a:xfrm>
            <a:off x="3160713" y="6076950"/>
            <a:ext cx="59070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42004" name="文本框 24"/>
          <p:cNvSpPr>
            <a:spLocks noChangeArrowheads="1"/>
          </p:cNvSpPr>
          <p:nvPr/>
        </p:nvSpPr>
        <p:spPr bwMode="auto">
          <a:xfrm>
            <a:off x="4021138" y="2324100"/>
            <a:ext cx="561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E3C04A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01</a:t>
            </a:r>
            <a:endParaRPr lang="zh-CN" altLang="en-US" sz="3200">
              <a:solidFill>
                <a:srgbClr val="E3C04A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42005" name="文本框 25"/>
          <p:cNvSpPr>
            <a:spLocks noChangeArrowheads="1"/>
          </p:cNvSpPr>
          <p:nvPr/>
        </p:nvSpPr>
        <p:spPr bwMode="auto">
          <a:xfrm>
            <a:off x="5200650" y="2943225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02</a:t>
            </a:r>
            <a:endParaRPr lang="zh-CN" altLang="en-US" sz="3200">
              <a:solidFill>
                <a:srgbClr val="000000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42006" name="文本框 26"/>
          <p:cNvSpPr>
            <a:spLocks noChangeArrowheads="1"/>
          </p:cNvSpPr>
          <p:nvPr/>
        </p:nvSpPr>
        <p:spPr bwMode="auto">
          <a:xfrm>
            <a:off x="6451600" y="3556000"/>
            <a:ext cx="62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E3C04A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03</a:t>
            </a:r>
            <a:endParaRPr lang="zh-CN" altLang="en-US" sz="3200">
              <a:solidFill>
                <a:srgbClr val="E3C04A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42007" name="文本框 27"/>
          <p:cNvSpPr>
            <a:spLocks noChangeArrowheads="1"/>
          </p:cNvSpPr>
          <p:nvPr/>
        </p:nvSpPr>
        <p:spPr bwMode="auto">
          <a:xfrm>
            <a:off x="7699375" y="4141788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04</a:t>
            </a:r>
            <a:endParaRPr lang="zh-CN" altLang="en-US" sz="3200">
              <a:solidFill>
                <a:srgbClr val="000000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grpSp>
        <p:nvGrpSpPr>
          <p:cNvPr id="42008" name="组合 28"/>
          <p:cNvGrpSpPr/>
          <p:nvPr/>
        </p:nvGrpSpPr>
        <p:grpSpPr bwMode="auto">
          <a:xfrm>
            <a:off x="6553200" y="5686425"/>
            <a:ext cx="414338" cy="396875"/>
            <a:chOff x="0" y="0"/>
            <a:chExt cx="2438400" cy="2332038"/>
          </a:xfrm>
        </p:grpSpPr>
        <p:sp>
          <p:nvSpPr>
            <p:cNvPr id="4202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2" name="任意多边形 30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009" name="组合 31"/>
          <p:cNvGrpSpPr/>
          <p:nvPr/>
        </p:nvGrpSpPr>
        <p:grpSpPr bwMode="auto">
          <a:xfrm>
            <a:off x="4035425" y="5654675"/>
            <a:ext cx="552450" cy="419100"/>
            <a:chOff x="0" y="0"/>
            <a:chExt cx="509646" cy="387231"/>
          </a:xfrm>
        </p:grpSpPr>
        <p:sp>
          <p:nvSpPr>
            <p:cNvPr id="42019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0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010" name="组合 34"/>
          <p:cNvGrpSpPr/>
          <p:nvPr/>
        </p:nvGrpSpPr>
        <p:grpSpPr bwMode="auto">
          <a:xfrm>
            <a:off x="7824788" y="5607050"/>
            <a:ext cx="373062" cy="476250"/>
            <a:chOff x="0" y="0"/>
            <a:chExt cx="563562" cy="720725"/>
          </a:xfrm>
        </p:grpSpPr>
        <p:sp>
          <p:nvSpPr>
            <p:cNvPr id="42016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7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8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11" name="Freeform 223"/>
          <p:cNvSpPr>
            <a:spLocks noChangeAspect="1" noChangeArrowheads="1"/>
          </p:cNvSpPr>
          <p:nvPr/>
        </p:nvSpPr>
        <p:spPr bwMode="auto">
          <a:xfrm>
            <a:off x="5264150" y="5699125"/>
            <a:ext cx="474663" cy="384175"/>
          </a:xfrm>
          <a:custGeom>
            <a:avLst/>
            <a:gdLst>
              <a:gd name="T0" fmla="*/ 2147483646 w 107"/>
              <a:gd name="T1" fmla="*/ 2147483646 h 87"/>
              <a:gd name="T2" fmla="*/ 2147483646 w 107"/>
              <a:gd name="T3" fmla="*/ 2147483646 h 87"/>
              <a:gd name="T4" fmla="*/ 2147483646 w 107"/>
              <a:gd name="T5" fmla="*/ 2147483646 h 87"/>
              <a:gd name="T6" fmla="*/ 2147483646 w 107"/>
              <a:gd name="T7" fmla="*/ 2147483646 h 87"/>
              <a:gd name="T8" fmla="*/ 2147483646 w 107"/>
              <a:gd name="T9" fmla="*/ 0 h 87"/>
              <a:gd name="T10" fmla="*/ 2147483646 w 107"/>
              <a:gd name="T11" fmla="*/ 2147483646 h 87"/>
              <a:gd name="T12" fmla="*/ 2147483646 w 107"/>
              <a:gd name="T13" fmla="*/ 2147483646 h 87"/>
              <a:gd name="T14" fmla="*/ 2147483646 w 107"/>
              <a:gd name="T15" fmla="*/ 2147483646 h 87"/>
              <a:gd name="T16" fmla="*/ 2147483646 w 107"/>
              <a:gd name="T17" fmla="*/ 2147483646 h 87"/>
              <a:gd name="T18" fmla="*/ 2147483646 w 107"/>
              <a:gd name="T19" fmla="*/ 2147483646 h 87"/>
              <a:gd name="T20" fmla="*/ 2147483646 w 107"/>
              <a:gd name="T21" fmla="*/ 2147483646 h 87"/>
              <a:gd name="T22" fmla="*/ 2147483646 w 107"/>
              <a:gd name="T23" fmla="*/ 2147483646 h 87"/>
              <a:gd name="T24" fmla="*/ 2147483646 w 107"/>
              <a:gd name="T25" fmla="*/ 2147483646 h 87"/>
              <a:gd name="T26" fmla="*/ 2147483646 w 107"/>
              <a:gd name="T27" fmla="*/ 2147483646 h 87"/>
              <a:gd name="T28" fmla="*/ 2147483646 w 107"/>
              <a:gd name="T29" fmla="*/ 2147483646 h 87"/>
              <a:gd name="T30" fmla="*/ 2147483646 w 107"/>
              <a:gd name="T31" fmla="*/ 2147483646 h 87"/>
              <a:gd name="T32" fmla="*/ 2147483646 w 107"/>
              <a:gd name="T33" fmla="*/ 2147483646 h 87"/>
              <a:gd name="T34" fmla="*/ 0 w 107"/>
              <a:gd name="T35" fmla="*/ 2147483646 h 87"/>
              <a:gd name="T36" fmla="*/ 2147483646 w 107"/>
              <a:gd name="T37" fmla="*/ 2147483646 h 87"/>
              <a:gd name="T38" fmla="*/ 2147483646 w 107"/>
              <a:gd name="T39" fmla="*/ 2147483646 h 87"/>
              <a:gd name="T40" fmla="*/ 2147483646 w 107"/>
              <a:gd name="T41" fmla="*/ 2147483646 h 87"/>
              <a:gd name="T42" fmla="*/ 2147483646 w 107"/>
              <a:gd name="T43" fmla="*/ 2147483646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7"/>
              <a:gd name="T67" fmla="*/ 0 h 87"/>
              <a:gd name="T68" fmla="*/ 107 w 107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2" name="文本框 39"/>
          <p:cNvSpPr>
            <a:spLocks noChangeArrowheads="1"/>
          </p:cNvSpPr>
          <p:nvPr/>
        </p:nvSpPr>
        <p:spPr bwMode="auto">
          <a:xfrm>
            <a:off x="938213" y="2333625"/>
            <a:ext cx="2551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013" name="文本框 40"/>
          <p:cNvSpPr>
            <a:spLocks noChangeArrowheads="1"/>
          </p:cNvSpPr>
          <p:nvPr/>
        </p:nvSpPr>
        <p:spPr bwMode="auto">
          <a:xfrm>
            <a:off x="938213" y="4978400"/>
            <a:ext cx="2551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014" name="文本框 41"/>
          <p:cNvSpPr>
            <a:spLocks noChangeArrowheads="1"/>
          </p:cNvSpPr>
          <p:nvPr/>
        </p:nvSpPr>
        <p:spPr bwMode="auto">
          <a:xfrm>
            <a:off x="8726488" y="2333625"/>
            <a:ext cx="2551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015" name="文本框 42"/>
          <p:cNvSpPr>
            <a:spLocks noChangeArrowheads="1"/>
          </p:cNvSpPr>
          <p:nvPr/>
        </p:nvSpPr>
        <p:spPr bwMode="auto">
          <a:xfrm>
            <a:off x="8726488" y="4978400"/>
            <a:ext cx="2551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1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2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13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14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3015" name="矩形 34"/>
          <p:cNvSpPr>
            <a:spLocks noChangeArrowheads="1"/>
          </p:cNvSpPr>
          <p:nvPr/>
        </p:nvSpPr>
        <p:spPr bwMode="auto">
          <a:xfrm>
            <a:off x="1022350" y="3714750"/>
            <a:ext cx="3598863" cy="1301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6" name="矩形 35"/>
          <p:cNvSpPr>
            <a:spLocks noChangeArrowheads="1"/>
          </p:cNvSpPr>
          <p:nvPr/>
        </p:nvSpPr>
        <p:spPr bwMode="auto">
          <a:xfrm>
            <a:off x="3489325" y="3425825"/>
            <a:ext cx="3600450" cy="130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7" name="矩形 36"/>
          <p:cNvSpPr>
            <a:spLocks noChangeArrowheads="1"/>
          </p:cNvSpPr>
          <p:nvPr/>
        </p:nvSpPr>
        <p:spPr bwMode="auto">
          <a:xfrm>
            <a:off x="5894388" y="3116263"/>
            <a:ext cx="3598862" cy="1301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8" name="矩形 37"/>
          <p:cNvSpPr>
            <a:spLocks noChangeArrowheads="1"/>
          </p:cNvSpPr>
          <p:nvPr/>
        </p:nvSpPr>
        <p:spPr bwMode="auto">
          <a:xfrm>
            <a:off x="8266113" y="2844800"/>
            <a:ext cx="3598862" cy="131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9" name="直接连接符 38"/>
          <p:cNvSpPr>
            <a:spLocks noChangeShapeType="1"/>
          </p:cNvSpPr>
          <p:nvPr/>
        </p:nvSpPr>
        <p:spPr bwMode="auto">
          <a:xfrm>
            <a:off x="1022350" y="4556125"/>
            <a:ext cx="10799763" cy="0"/>
          </a:xfrm>
          <a:prstGeom prst="line">
            <a:avLst/>
          </a:prstGeom>
          <a:noFill/>
          <a:ln w="25400">
            <a:solidFill>
              <a:srgbClr val="3130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0" name="椭圆 39"/>
          <p:cNvSpPr>
            <a:spLocks noChangeArrowheads="1"/>
          </p:cNvSpPr>
          <p:nvPr/>
        </p:nvSpPr>
        <p:spPr bwMode="auto">
          <a:xfrm>
            <a:off x="2693988" y="4435475"/>
            <a:ext cx="255587" cy="2540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1" name="椭圆 40"/>
          <p:cNvSpPr>
            <a:spLocks noChangeArrowheads="1"/>
          </p:cNvSpPr>
          <p:nvPr/>
        </p:nvSpPr>
        <p:spPr bwMode="auto">
          <a:xfrm>
            <a:off x="5162550" y="4427538"/>
            <a:ext cx="255588" cy="2555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2" name="椭圆 41"/>
          <p:cNvSpPr>
            <a:spLocks noChangeArrowheads="1"/>
          </p:cNvSpPr>
          <p:nvPr/>
        </p:nvSpPr>
        <p:spPr bwMode="auto">
          <a:xfrm>
            <a:off x="7566025" y="4427538"/>
            <a:ext cx="255588" cy="2555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3" name="椭圆 42"/>
          <p:cNvSpPr>
            <a:spLocks noChangeArrowheads="1"/>
          </p:cNvSpPr>
          <p:nvPr/>
        </p:nvSpPr>
        <p:spPr bwMode="auto">
          <a:xfrm>
            <a:off x="9937750" y="4427538"/>
            <a:ext cx="255588" cy="2555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4" name="文本框 43"/>
          <p:cNvSpPr>
            <a:spLocks noChangeArrowheads="1"/>
          </p:cNvSpPr>
          <p:nvPr/>
        </p:nvSpPr>
        <p:spPr bwMode="auto">
          <a:xfrm>
            <a:off x="2316163" y="4845050"/>
            <a:ext cx="1011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E3C04A"/>
                </a:solidFill>
                <a:latin typeface="方正姚体简体" pitchFamily="65" charset="-122"/>
                <a:ea typeface="方正姚体简体" pitchFamily="65" charset="-122"/>
                <a:sym typeface="Aharoni" panose="02010803020104030203" pitchFamily="2" charset="-79"/>
              </a:rPr>
              <a:t>2012</a:t>
            </a:r>
            <a:endParaRPr lang="zh-CN" altLang="en-US" sz="1200">
              <a:solidFill>
                <a:srgbClr val="E3C04A"/>
              </a:solidFill>
              <a:latin typeface="Gulim" panose="020B0600000101010101" pitchFamily="34" charset="-127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43025" name="文本框 44"/>
          <p:cNvSpPr>
            <a:spLocks noChangeArrowheads="1"/>
          </p:cNvSpPr>
          <p:nvPr/>
        </p:nvSpPr>
        <p:spPr bwMode="auto">
          <a:xfrm>
            <a:off x="4819650" y="4845050"/>
            <a:ext cx="1011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313030"/>
                </a:solidFill>
                <a:latin typeface="方正姚体简体" pitchFamily="65" charset="-122"/>
                <a:ea typeface="方正姚体简体" pitchFamily="65" charset="-122"/>
                <a:sym typeface="Aharoni" panose="02010803020104030203" pitchFamily="2" charset="-79"/>
              </a:rPr>
              <a:t>2013</a:t>
            </a:r>
            <a:endParaRPr lang="zh-CN" altLang="en-US" sz="1200">
              <a:solidFill>
                <a:srgbClr val="313030"/>
              </a:solidFill>
              <a:latin typeface="Gulim" panose="020B0600000101010101" pitchFamily="34" charset="-127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43026" name="文本框 45"/>
          <p:cNvSpPr>
            <a:spLocks noChangeArrowheads="1"/>
          </p:cNvSpPr>
          <p:nvPr/>
        </p:nvSpPr>
        <p:spPr bwMode="auto">
          <a:xfrm>
            <a:off x="7188200" y="4830763"/>
            <a:ext cx="1011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E3C04A"/>
                </a:solidFill>
                <a:latin typeface="方正姚体简体" pitchFamily="65" charset="-122"/>
                <a:ea typeface="方正姚体简体" pitchFamily="65" charset="-122"/>
                <a:sym typeface="Aharoni" panose="02010803020104030203" pitchFamily="2" charset="-79"/>
              </a:rPr>
              <a:t>2014</a:t>
            </a:r>
            <a:endParaRPr lang="zh-CN" altLang="en-US" sz="1200">
              <a:solidFill>
                <a:srgbClr val="E3C04A"/>
              </a:solidFill>
              <a:latin typeface="Gulim" panose="020B0600000101010101" pitchFamily="34" charset="-127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43027" name="文本框 46"/>
          <p:cNvSpPr>
            <a:spLocks noChangeArrowheads="1"/>
          </p:cNvSpPr>
          <p:nvPr/>
        </p:nvSpPr>
        <p:spPr bwMode="auto">
          <a:xfrm>
            <a:off x="9559925" y="4845050"/>
            <a:ext cx="1011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313030"/>
                </a:solidFill>
                <a:latin typeface="方正姚体简体" pitchFamily="65" charset="-122"/>
                <a:ea typeface="方正姚体简体" pitchFamily="65" charset="-122"/>
                <a:sym typeface="Aharoni" panose="02010803020104030203" pitchFamily="2" charset="-79"/>
              </a:rPr>
              <a:t>2015</a:t>
            </a:r>
            <a:endParaRPr lang="zh-CN" altLang="en-US" sz="1200">
              <a:solidFill>
                <a:srgbClr val="313030"/>
              </a:solidFill>
              <a:latin typeface="Gulim" panose="020B0600000101010101" pitchFamily="34" charset="-127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43028" name="文本框 47"/>
          <p:cNvSpPr>
            <a:spLocks noChangeArrowheads="1"/>
          </p:cNvSpPr>
          <p:nvPr/>
        </p:nvSpPr>
        <p:spPr bwMode="auto">
          <a:xfrm>
            <a:off x="922338" y="3022600"/>
            <a:ext cx="214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43029" name="文本框 48"/>
          <p:cNvSpPr>
            <a:spLocks noChangeArrowheads="1"/>
          </p:cNvSpPr>
          <p:nvPr/>
        </p:nvSpPr>
        <p:spPr bwMode="auto">
          <a:xfrm>
            <a:off x="5795963" y="2339975"/>
            <a:ext cx="214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43030" name="文本框 49"/>
          <p:cNvSpPr>
            <a:spLocks noChangeArrowheads="1"/>
          </p:cNvSpPr>
          <p:nvPr/>
        </p:nvSpPr>
        <p:spPr bwMode="auto">
          <a:xfrm>
            <a:off x="3416300" y="2689225"/>
            <a:ext cx="214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43031" name="文本框 50"/>
          <p:cNvSpPr>
            <a:spLocks noChangeArrowheads="1"/>
          </p:cNvSpPr>
          <p:nvPr/>
        </p:nvSpPr>
        <p:spPr bwMode="auto">
          <a:xfrm>
            <a:off x="8193088" y="2111375"/>
            <a:ext cx="214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35" name="文本框 6"/>
          <p:cNvSpPr>
            <a:spLocks noChangeArrowheads="1"/>
          </p:cNvSpPr>
          <p:nvPr/>
        </p:nvSpPr>
        <p:spPr bwMode="auto">
          <a:xfrm>
            <a:off x="6788150" y="3881438"/>
            <a:ext cx="4024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rgbClr val="FEFEFE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FEFEFE"/>
              </a:solidFill>
              <a:latin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44036" name="任意多边形 7"/>
          <p:cNvSpPr>
            <a:spLocks noChangeArrowheads="1"/>
          </p:cNvSpPr>
          <p:nvPr/>
        </p:nvSpPr>
        <p:spPr bwMode="auto">
          <a:xfrm>
            <a:off x="0" y="0"/>
            <a:ext cx="5913438" cy="6856413"/>
          </a:xfrm>
          <a:custGeom>
            <a:avLst/>
            <a:gdLst>
              <a:gd name="T0" fmla="*/ 0 w 5913247"/>
              <a:gd name="T1" fmla="*/ 0 h 6856326"/>
              <a:gd name="T2" fmla="*/ 5913820 w 5913247"/>
              <a:gd name="T3" fmla="*/ 0 h 6856326"/>
              <a:gd name="T4" fmla="*/ 3087251 w 5913247"/>
              <a:gd name="T5" fmla="*/ 6856587 h 6856326"/>
              <a:gd name="T6" fmla="*/ 0 w 5913247"/>
              <a:gd name="T7" fmla="*/ 6856587 h 6856326"/>
              <a:gd name="T8" fmla="*/ 0 60000 65536"/>
              <a:gd name="T9" fmla="*/ 0 60000 65536"/>
              <a:gd name="T10" fmla="*/ 0 60000 65536"/>
              <a:gd name="T11" fmla="*/ 0 60000 65536"/>
              <a:gd name="T12" fmla="*/ 0 w 5913247"/>
              <a:gd name="T13" fmla="*/ 0 h 6856326"/>
              <a:gd name="T14" fmla="*/ 5913247 w 5913247"/>
              <a:gd name="T15" fmla="*/ 6856326 h 6856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3247" h="6856326">
                <a:moveTo>
                  <a:pt x="0" y="0"/>
                </a:moveTo>
                <a:lnTo>
                  <a:pt x="5913247" y="0"/>
                </a:lnTo>
                <a:lnTo>
                  <a:pt x="3086951" y="6856326"/>
                </a:lnTo>
                <a:lnTo>
                  <a:pt x="0" y="68563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4037" name="任意多边形 8"/>
          <p:cNvSpPr>
            <a:spLocks noChangeArrowheads="1"/>
          </p:cNvSpPr>
          <p:nvPr/>
        </p:nvSpPr>
        <p:spPr bwMode="auto">
          <a:xfrm rot="1344138">
            <a:off x="5076825" y="-333375"/>
            <a:ext cx="796925" cy="4814888"/>
          </a:xfrm>
          <a:custGeom>
            <a:avLst/>
            <a:gdLst>
              <a:gd name="T0" fmla="*/ 0 w 796216"/>
              <a:gd name="T1" fmla="*/ 328425 h 4813865"/>
              <a:gd name="T2" fmla="*/ 798345 w 796216"/>
              <a:gd name="T3" fmla="*/ 0 h 4813865"/>
              <a:gd name="T4" fmla="*/ 798345 w 796216"/>
              <a:gd name="T5" fmla="*/ 4488509 h 4813865"/>
              <a:gd name="T6" fmla="*/ 0 w 796216"/>
              <a:gd name="T7" fmla="*/ 4816934 h 4813865"/>
              <a:gd name="T8" fmla="*/ 0 60000 65536"/>
              <a:gd name="T9" fmla="*/ 0 60000 65536"/>
              <a:gd name="T10" fmla="*/ 0 60000 65536"/>
              <a:gd name="T11" fmla="*/ 0 60000 65536"/>
              <a:gd name="T12" fmla="*/ 0 w 796216"/>
              <a:gd name="T13" fmla="*/ 0 h 4813865"/>
              <a:gd name="T14" fmla="*/ 796216 w 796216"/>
              <a:gd name="T15" fmla="*/ 4813865 h 48138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6216" h="4813865">
                <a:moveTo>
                  <a:pt x="0" y="328215"/>
                </a:moveTo>
                <a:lnTo>
                  <a:pt x="796216" y="0"/>
                </a:lnTo>
                <a:lnTo>
                  <a:pt x="796216" y="4485651"/>
                </a:lnTo>
                <a:lnTo>
                  <a:pt x="0" y="4813865"/>
                </a:lnTo>
                <a:lnTo>
                  <a:pt x="0" y="328215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4038" name="任意多边形 9"/>
          <p:cNvSpPr>
            <a:spLocks noChangeArrowheads="1"/>
          </p:cNvSpPr>
          <p:nvPr/>
        </p:nvSpPr>
        <p:spPr bwMode="auto">
          <a:xfrm rot="1344138">
            <a:off x="6324600" y="-223838"/>
            <a:ext cx="530225" cy="3271838"/>
          </a:xfrm>
          <a:custGeom>
            <a:avLst/>
            <a:gdLst>
              <a:gd name="T0" fmla="*/ 0 w 530372"/>
              <a:gd name="T1" fmla="*/ 218536 h 3272305"/>
              <a:gd name="T2" fmla="*/ 529931 w 530372"/>
              <a:gd name="T3" fmla="*/ 0 h 3272305"/>
              <a:gd name="T4" fmla="*/ 529931 w 530372"/>
              <a:gd name="T5" fmla="*/ 3052369 h 3272305"/>
              <a:gd name="T6" fmla="*/ 0 w 530372"/>
              <a:gd name="T7" fmla="*/ 3270904 h 3272305"/>
              <a:gd name="T8" fmla="*/ 0 60000 65536"/>
              <a:gd name="T9" fmla="*/ 0 60000 65536"/>
              <a:gd name="T10" fmla="*/ 0 60000 65536"/>
              <a:gd name="T11" fmla="*/ 0 60000 65536"/>
              <a:gd name="T12" fmla="*/ 0 w 530372"/>
              <a:gd name="T13" fmla="*/ 0 h 3272305"/>
              <a:gd name="T14" fmla="*/ 530372 w 530372"/>
              <a:gd name="T15" fmla="*/ 3272305 h 3272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0372" h="3272305">
                <a:moveTo>
                  <a:pt x="0" y="218629"/>
                </a:moveTo>
                <a:lnTo>
                  <a:pt x="530372" y="0"/>
                </a:lnTo>
                <a:lnTo>
                  <a:pt x="530372" y="3053676"/>
                </a:lnTo>
                <a:lnTo>
                  <a:pt x="0" y="3272305"/>
                </a:lnTo>
                <a:lnTo>
                  <a:pt x="0" y="218629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4039" name="椭圆 10"/>
          <p:cNvSpPr>
            <a:spLocks noChangeArrowheads="1"/>
          </p:cNvSpPr>
          <p:nvPr/>
        </p:nvSpPr>
        <p:spPr bwMode="auto">
          <a:xfrm>
            <a:off x="10412413" y="566738"/>
            <a:ext cx="1220787" cy="12207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40" name="椭圆 11"/>
          <p:cNvSpPr>
            <a:spLocks noChangeArrowheads="1"/>
          </p:cNvSpPr>
          <p:nvPr/>
        </p:nvSpPr>
        <p:spPr bwMode="auto">
          <a:xfrm>
            <a:off x="9455150" y="1481138"/>
            <a:ext cx="957263" cy="957262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41" name="椭圆 12"/>
          <p:cNvSpPr>
            <a:spLocks noChangeArrowheads="1"/>
          </p:cNvSpPr>
          <p:nvPr/>
        </p:nvSpPr>
        <p:spPr bwMode="auto">
          <a:xfrm>
            <a:off x="8975725" y="566738"/>
            <a:ext cx="660400" cy="6619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42" name="椭圆 13"/>
          <p:cNvSpPr>
            <a:spLocks noChangeArrowheads="1"/>
          </p:cNvSpPr>
          <p:nvPr/>
        </p:nvSpPr>
        <p:spPr bwMode="auto">
          <a:xfrm>
            <a:off x="10556875" y="2206625"/>
            <a:ext cx="493713" cy="49371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43" name="椭圆 14"/>
          <p:cNvSpPr>
            <a:spLocks noChangeArrowheads="1"/>
          </p:cNvSpPr>
          <p:nvPr/>
        </p:nvSpPr>
        <p:spPr bwMode="auto">
          <a:xfrm>
            <a:off x="9807575" y="920750"/>
            <a:ext cx="349250" cy="350838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44" name="椭圆 17"/>
          <p:cNvSpPr>
            <a:spLocks noChangeArrowheads="1"/>
          </p:cNvSpPr>
          <p:nvPr/>
        </p:nvSpPr>
        <p:spPr bwMode="auto">
          <a:xfrm>
            <a:off x="8669338" y="1617663"/>
            <a:ext cx="261937" cy="263525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45" name="椭圆 18"/>
          <p:cNvSpPr>
            <a:spLocks noChangeArrowheads="1"/>
          </p:cNvSpPr>
          <p:nvPr/>
        </p:nvSpPr>
        <p:spPr bwMode="auto">
          <a:xfrm>
            <a:off x="9050338" y="2228850"/>
            <a:ext cx="150812" cy="15081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46" name="文本框 19"/>
          <p:cNvSpPr>
            <a:spLocks noChangeArrowheads="1"/>
          </p:cNvSpPr>
          <p:nvPr/>
        </p:nvSpPr>
        <p:spPr bwMode="auto">
          <a:xfrm>
            <a:off x="6530975" y="4267200"/>
            <a:ext cx="4975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8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8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直接连接符 11"/>
          <p:cNvSpPr>
            <a:spLocks noChangeShapeType="1"/>
          </p:cNvSpPr>
          <p:nvPr/>
        </p:nvSpPr>
        <p:spPr bwMode="auto">
          <a:xfrm rot="10800000">
            <a:off x="7026275" y="3552825"/>
            <a:ext cx="1588" cy="1116013"/>
          </a:xfrm>
          <a:prstGeom prst="line">
            <a:avLst/>
          </a:prstGeom>
          <a:noFill/>
          <a:ln w="25400">
            <a:solidFill>
              <a:srgbClr val="EBCE57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59" name="直接连接符 14"/>
          <p:cNvSpPr>
            <a:spLocks noChangeShapeType="1"/>
          </p:cNvSpPr>
          <p:nvPr/>
        </p:nvSpPr>
        <p:spPr bwMode="auto">
          <a:xfrm rot="10800000">
            <a:off x="2890838" y="3605213"/>
            <a:ext cx="1587" cy="1223962"/>
          </a:xfrm>
          <a:prstGeom prst="line">
            <a:avLst/>
          </a:prstGeom>
          <a:noFill/>
          <a:ln w="25400">
            <a:solidFill>
              <a:srgbClr val="EBCE57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0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61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62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3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4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65" name="矩形 6"/>
          <p:cNvSpPr>
            <a:spLocks noChangeArrowheads="1"/>
          </p:cNvSpPr>
          <p:nvPr/>
        </p:nvSpPr>
        <p:spPr bwMode="auto">
          <a:xfrm>
            <a:off x="0" y="4865688"/>
            <a:ext cx="12192000" cy="20066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66" name="任意多边形 7"/>
          <p:cNvSpPr>
            <a:spLocks noChangeAspect="1" noChangeArrowheads="1"/>
          </p:cNvSpPr>
          <p:nvPr/>
        </p:nvSpPr>
        <p:spPr bwMode="auto">
          <a:xfrm>
            <a:off x="2174875" y="2387600"/>
            <a:ext cx="1428750" cy="1585913"/>
          </a:xfrm>
          <a:custGeom>
            <a:avLst/>
            <a:gdLst>
              <a:gd name="T0" fmla="*/ 715187 w 1427938"/>
              <a:gd name="T1" fmla="*/ 0 h 1586071"/>
              <a:gd name="T2" fmla="*/ 1430375 w 1427938"/>
              <a:gd name="T3" fmla="*/ 713756 h 1586071"/>
              <a:gd name="T4" fmla="*/ 993571 w 1427938"/>
              <a:gd name="T5" fmla="*/ 1371420 h 1586071"/>
              <a:gd name="T6" fmla="*/ 888188 w 1427938"/>
              <a:gd name="T7" fmla="*/ 1404068 h 1586071"/>
              <a:gd name="T8" fmla="*/ 715186 w 1427938"/>
              <a:gd name="T9" fmla="*/ 1585597 h 1586071"/>
              <a:gd name="T10" fmla="*/ 542185 w 1427938"/>
              <a:gd name="T11" fmla="*/ 1404067 h 1586071"/>
              <a:gd name="T12" fmla="*/ 436804 w 1427938"/>
              <a:gd name="T13" fmla="*/ 1371420 h 1586071"/>
              <a:gd name="T14" fmla="*/ 0 w 1427938"/>
              <a:gd name="T15" fmla="*/ 713756 h 1586071"/>
              <a:gd name="T16" fmla="*/ 715187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7" name="任意多边形 8"/>
          <p:cNvSpPr>
            <a:spLocks noChangeAspect="1" noChangeArrowheads="1"/>
          </p:cNvSpPr>
          <p:nvPr/>
        </p:nvSpPr>
        <p:spPr bwMode="auto">
          <a:xfrm>
            <a:off x="4251325" y="1968500"/>
            <a:ext cx="1427163" cy="1585913"/>
          </a:xfrm>
          <a:custGeom>
            <a:avLst/>
            <a:gdLst>
              <a:gd name="T0" fmla="*/ 712808 w 1427938"/>
              <a:gd name="T1" fmla="*/ 0 h 1586071"/>
              <a:gd name="T2" fmla="*/ 1425614 w 1427938"/>
              <a:gd name="T3" fmla="*/ 713756 h 1586071"/>
              <a:gd name="T4" fmla="*/ 990264 w 1427938"/>
              <a:gd name="T5" fmla="*/ 1371420 h 1586071"/>
              <a:gd name="T6" fmla="*/ 885232 w 1427938"/>
              <a:gd name="T7" fmla="*/ 1404068 h 1586071"/>
              <a:gd name="T8" fmla="*/ 712807 w 1427938"/>
              <a:gd name="T9" fmla="*/ 1585597 h 1586071"/>
              <a:gd name="T10" fmla="*/ 540380 w 1427938"/>
              <a:gd name="T11" fmla="*/ 1404067 h 1586071"/>
              <a:gd name="T12" fmla="*/ 435350 w 1427938"/>
              <a:gd name="T13" fmla="*/ 1371420 h 1586071"/>
              <a:gd name="T14" fmla="*/ 0 w 1427938"/>
              <a:gd name="T15" fmla="*/ 713756 h 1586071"/>
              <a:gd name="T16" fmla="*/ 712808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8" name="任意多边形 9"/>
          <p:cNvSpPr>
            <a:spLocks noChangeAspect="1" noChangeArrowheads="1"/>
          </p:cNvSpPr>
          <p:nvPr/>
        </p:nvSpPr>
        <p:spPr bwMode="auto">
          <a:xfrm>
            <a:off x="6326188" y="2387600"/>
            <a:ext cx="1427162" cy="1585913"/>
          </a:xfrm>
          <a:custGeom>
            <a:avLst/>
            <a:gdLst>
              <a:gd name="T0" fmla="*/ 712805 w 1427938"/>
              <a:gd name="T1" fmla="*/ 0 h 1586071"/>
              <a:gd name="T2" fmla="*/ 1425611 w 1427938"/>
              <a:gd name="T3" fmla="*/ 713756 h 1586071"/>
              <a:gd name="T4" fmla="*/ 990262 w 1427938"/>
              <a:gd name="T5" fmla="*/ 1371420 h 1586071"/>
              <a:gd name="T6" fmla="*/ 885230 w 1427938"/>
              <a:gd name="T7" fmla="*/ 1404068 h 1586071"/>
              <a:gd name="T8" fmla="*/ 712804 w 1427938"/>
              <a:gd name="T9" fmla="*/ 1585597 h 1586071"/>
              <a:gd name="T10" fmla="*/ 540379 w 1427938"/>
              <a:gd name="T11" fmla="*/ 1404067 h 1586071"/>
              <a:gd name="T12" fmla="*/ 435349 w 1427938"/>
              <a:gd name="T13" fmla="*/ 1371420 h 1586071"/>
              <a:gd name="T14" fmla="*/ 0 w 1427938"/>
              <a:gd name="T15" fmla="*/ 713756 h 1586071"/>
              <a:gd name="T16" fmla="*/ 712805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9" name="任意多边形 10"/>
          <p:cNvSpPr>
            <a:spLocks noChangeAspect="1" noChangeArrowheads="1"/>
          </p:cNvSpPr>
          <p:nvPr/>
        </p:nvSpPr>
        <p:spPr bwMode="auto">
          <a:xfrm>
            <a:off x="8401050" y="1968500"/>
            <a:ext cx="1427163" cy="1585913"/>
          </a:xfrm>
          <a:custGeom>
            <a:avLst/>
            <a:gdLst>
              <a:gd name="T0" fmla="*/ 712808 w 1427938"/>
              <a:gd name="T1" fmla="*/ 0 h 1586071"/>
              <a:gd name="T2" fmla="*/ 1425614 w 1427938"/>
              <a:gd name="T3" fmla="*/ 713756 h 1586071"/>
              <a:gd name="T4" fmla="*/ 990264 w 1427938"/>
              <a:gd name="T5" fmla="*/ 1371420 h 1586071"/>
              <a:gd name="T6" fmla="*/ 885232 w 1427938"/>
              <a:gd name="T7" fmla="*/ 1404068 h 1586071"/>
              <a:gd name="T8" fmla="*/ 712807 w 1427938"/>
              <a:gd name="T9" fmla="*/ 1585597 h 1586071"/>
              <a:gd name="T10" fmla="*/ 540380 w 1427938"/>
              <a:gd name="T11" fmla="*/ 1404067 h 1586071"/>
              <a:gd name="T12" fmla="*/ 435350 w 1427938"/>
              <a:gd name="T13" fmla="*/ 1371420 h 1586071"/>
              <a:gd name="T14" fmla="*/ 0 w 1427938"/>
              <a:gd name="T15" fmla="*/ 713756 h 1586071"/>
              <a:gd name="T16" fmla="*/ 712808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70" name="直接连接符 12"/>
          <p:cNvSpPr>
            <a:spLocks noChangeShapeType="1"/>
          </p:cNvSpPr>
          <p:nvPr/>
        </p:nvSpPr>
        <p:spPr bwMode="auto">
          <a:xfrm rot="10800000">
            <a:off x="9115425" y="3444875"/>
            <a:ext cx="0" cy="12255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1" name="直接连接符 13"/>
          <p:cNvSpPr>
            <a:spLocks noChangeShapeType="1"/>
          </p:cNvSpPr>
          <p:nvPr/>
        </p:nvSpPr>
        <p:spPr bwMode="auto">
          <a:xfrm rot="10800000">
            <a:off x="4964113" y="3444875"/>
            <a:ext cx="0" cy="12255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2" name="椭圆 19"/>
          <p:cNvSpPr>
            <a:spLocks noChangeAspect="1" noChangeArrowheads="1"/>
          </p:cNvSpPr>
          <p:nvPr/>
        </p:nvSpPr>
        <p:spPr bwMode="auto">
          <a:xfrm>
            <a:off x="2711450" y="4664075"/>
            <a:ext cx="360363" cy="36036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73" name="椭圆 20"/>
          <p:cNvSpPr>
            <a:spLocks noChangeAspect="1" noChangeArrowheads="1"/>
          </p:cNvSpPr>
          <p:nvPr/>
        </p:nvSpPr>
        <p:spPr bwMode="auto">
          <a:xfrm>
            <a:off x="4783138" y="4664075"/>
            <a:ext cx="360362" cy="3603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74" name="椭圆 21"/>
          <p:cNvSpPr>
            <a:spLocks noChangeAspect="1" noChangeArrowheads="1"/>
          </p:cNvSpPr>
          <p:nvPr/>
        </p:nvSpPr>
        <p:spPr bwMode="auto">
          <a:xfrm>
            <a:off x="6846888" y="4667250"/>
            <a:ext cx="360362" cy="36036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75" name="椭圆 22"/>
          <p:cNvSpPr>
            <a:spLocks noChangeAspect="1" noChangeArrowheads="1"/>
          </p:cNvSpPr>
          <p:nvPr/>
        </p:nvSpPr>
        <p:spPr bwMode="auto">
          <a:xfrm>
            <a:off x="8934450" y="4672013"/>
            <a:ext cx="360363" cy="3603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5076" name="组合 24"/>
          <p:cNvGrpSpPr/>
          <p:nvPr/>
        </p:nvGrpSpPr>
        <p:grpSpPr bwMode="auto">
          <a:xfrm>
            <a:off x="4681538" y="2455863"/>
            <a:ext cx="563562" cy="428625"/>
            <a:chOff x="0" y="0"/>
            <a:chExt cx="509646" cy="387231"/>
          </a:xfrm>
        </p:grpSpPr>
        <p:sp>
          <p:nvSpPr>
            <p:cNvPr id="45092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3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077" name="组合 27"/>
          <p:cNvGrpSpPr/>
          <p:nvPr/>
        </p:nvGrpSpPr>
        <p:grpSpPr bwMode="auto">
          <a:xfrm>
            <a:off x="6843713" y="2828925"/>
            <a:ext cx="442912" cy="501650"/>
            <a:chOff x="0" y="0"/>
            <a:chExt cx="406394" cy="459644"/>
          </a:xfrm>
        </p:grpSpPr>
        <p:sp>
          <p:nvSpPr>
            <p:cNvPr id="45089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0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1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45078" name="组合 31"/>
          <p:cNvGrpSpPr/>
          <p:nvPr/>
        </p:nvGrpSpPr>
        <p:grpSpPr bwMode="auto">
          <a:xfrm>
            <a:off x="2662238" y="2928938"/>
            <a:ext cx="454025" cy="433387"/>
            <a:chOff x="0" y="0"/>
            <a:chExt cx="2438400" cy="2332038"/>
          </a:xfrm>
        </p:grpSpPr>
        <p:sp>
          <p:nvSpPr>
            <p:cNvPr id="45087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8" name="任意多边形 3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079" name="组合 34"/>
          <p:cNvGrpSpPr/>
          <p:nvPr/>
        </p:nvGrpSpPr>
        <p:grpSpPr bwMode="auto">
          <a:xfrm>
            <a:off x="8894763" y="2393950"/>
            <a:ext cx="400050" cy="511175"/>
            <a:chOff x="0" y="0"/>
            <a:chExt cx="563562" cy="720725"/>
          </a:xfrm>
        </p:grpSpPr>
        <p:sp>
          <p:nvSpPr>
            <p:cNvPr id="45084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5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6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80" name="文本框 38"/>
          <p:cNvSpPr>
            <a:spLocks noChangeArrowheads="1"/>
          </p:cNvSpPr>
          <p:nvPr/>
        </p:nvSpPr>
        <p:spPr bwMode="auto">
          <a:xfrm>
            <a:off x="2206625" y="5468938"/>
            <a:ext cx="14922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59595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TEMPLATE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</a:t>
            </a: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the Center  of the 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081" name="文本框 39"/>
          <p:cNvSpPr>
            <a:spLocks noChangeArrowheads="1"/>
          </p:cNvSpPr>
          <p:nvPr/>
        </p:nvSpPr>
        <p:spPr bwMode="auto">
          <a:xfrm>
            <a:off x="4246563" y="5468938"/>
            <a:ext cx="14922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59595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TEMPLATE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</a:t>
            </a: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the Center  of the 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082" name="文本框 40"/>
          <p:cNvSpPr>
            <a:spLocks noChangeArrowheads="1"/>
          </p:cNvSpPr>
          <p:nvPr/>
        </p:nvSpPr>
        <p:spPr bwMode="auto">
          <a:xfrm>
            <a:off x="6294438" y="5468938"/>
            <a:ext cx="14922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59595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TEMPLATE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</a:t>
            </a: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the Center  of the 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083" name="文本框 41"/>
          <p:cNvSpPr>
            <a:spLocks noChangeArrowheads="1"/>
          </p:cNvSpPr>
          <p:nvPr/>
        </p:nvSpPr>
        <p:spPr bwMode="auto">
          <a:xfrm>
            <a:off x="8401050" y="5468938"/>
            <a:ext cx="14922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595959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TEMPLATE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</a:t>
            </a: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the Center  of the 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3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4" name="矩形 219"/>
          <p:cNvSpPr>
            <a:spLocks noChangeArrowheads="1"/>
          </p:cNvSpPr>
          <p:nvPr/>
        </p:nvSpPr>
        <p:spPr bwMode="auto">
          <a:xfrm>
            <a:off x="0" y="1322388"/>
            <a:ext cx="1401763" cy="1401762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>
            <a:solidFill>
              <a:srgbClr val="00000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5" name="矩形 220"/>
          <p:cNvSpPr>
            <a:spLocks noChangeArrowheads="1"/>
          </p:cNvSpPr>
          <p:nvPr/>
        </p:nvSpPr>
        <p:spPr bwMode="auto">
          <a:xfrm>
            <a:off x="1401763" y="1322388"/>
            <a:ext cx="1401762" cy="140176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12700">
            <a:solidFill>
              <a:srgbClr val="00000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6" name="矩形 221"/>
          <p:cNvSpPr>
            <a:spLocks noChangeArrowheads="1"/>
          </p:cNvSpPr>
          <p:nvPr/>
        </p:nvSpPr>
        <p:spPr bwMode="auto">
          <a:xfrm>
            <a:off x="0" y="2724150"/>
            <a:ext cx="1401763" cy="1401763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12700">
            <a:solidFill>
              <a:srgbClr val="00000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7" name="矩形 222"/>
          <p:cNvSpPr>
            <a:spLocks noChangeArrowheads="1"/>
          </p:cNvSpPr>
          <p:nvPr/>
        </p:nvSpPr>
        <p:spPr bwMode="auto">
          <a:xfrm>
            <a:off x="2803525" y="1322388"/>
            <a:ext cx="1403350" cy="1401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rgbClr val="00000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8" name="矩形 223"/>
          <p:cNvSpPr>
            <a:spLocks noChangeArrowheads="1"/>
          </p:cNvSpPr>
          <p:nvPr/>
        </p:nvSpPr>
        <p:spPr bwMode="auto">
          <a:xfrm>
            <a:off x="1401763" y="2724150"/>
            <a:ext cx="1401762" cy="1401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>
            <a:solidFill>
              <a:srgbClr val="00000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9" name="矩形 224"/>
          <p:cNvSpPr>
            <a:spLocks noChangeArrowheads="1"/>
          </p:cNvSpPr>
          <p:nvPr/>
        </p:nvSpPr>
        <p:spPr bwMode="auto">
          <a:xfrm>
            <a:off x="1401763" y="4125913"/>
            <a:ext cx="1401762" cy="140176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12700">
            <a:solidFill>
              <a:srgbClr val="00000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90" name="矩形 225"/>
          <p:cNvSpPr>
            <a:spLocks noChangeArrowheads="1"/>
          </p:cNvSpPr>
          <p:nvPr/>
        </p:nvSpPr>
        <p:spPr bwMode="auto">
          <a:xfrm>
            <a:off x="2803525" y="4125913"/>
            <a:ext cx="1403350" cy="14017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>
            <a:solidFill>
              <a:srgbClr val="00000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91" name="文本框 226"/>
          <p:cNvSpPr>
            <a:spLocks noChangeArrowheads="1"/>
          </p:cNvSpPr>
          <p:nvPr/>
        </p:nvSpPr>
        <p:spPr bwMode="auto">
          <a:xfrm>
            <a:off x="1624013" y="1762125"/>
            <a:ext cx="958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1,359</a:t>
            </a:r>
            <a:endParaRPr lang="zh-CN" altLang="en-US">
              <a:solidFill>
                <a:srgbClr val="000000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46092" name="文本框 227"/>
          <p:cNvSpPr>
            <a:spLocks noChangeArrowheads="1"/>
          </p:cNvSpPr>
          <p:nvPr/>
        </p:nvSpPr>
        <p:spPr bwMode="auto">
          <a:xfrm>
            <a:off x="1755775" y="4565650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267</a:t>
            </a:r>
            <a:endParaRPr lang="zh-CN" altLang="en-US">
              <a:solidFill>
                <a:srgbClr val="000000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46093" name="文本框 228"/>
          <p:cNvSpPr>
            <a:spLocks noChangeArrowheads="1"/>
          </p:cNvSpPr>
          <p:nvPr/>
        </p:nvSpPr>
        <p:spPr bwMode="auto">
          <a:xfrm>
            <a:off x="276225" y="3133725"/>
            <a:ext cx="84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78%</a:t>
            </a:r>
            <a:endParaRPr lang="zh-CN" altLang="en-US" sz="3200">
              <a:solidFill>
                <a:srgbClr val="000000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46094" name="文本框 229"/>
          <p:cNvSpPr>
            <a:spLocks noChangeArrowheads="1"/>
          </p:cNvSpPr>
          <p:nvPr/>
        </p:nvSpPr>
        <p:spPr bwMode="auto">
          <a:xfrm>
            <a:off x="6191250" y="2228850"/>
            <a:ext cx="46085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</a:t>
            </a:r>
            <a:endParaRPr lang="zh-CN" altLang="en-US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you to the  center of the </a:t>
            </a:r>
            <a:endParaRPr lang="en-US" altLang="zh-CN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 Click here to add  you to the  center</a:t>
            </a:r>
            <a:endParaRPr lang="zh-CN" altLang="en-US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 thought  Click here to add  you to the </a:t>
            </a:r>
            <a:endParaRPr lang="en-US" altLang="zh-CN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center of the  narrative thought</a:t>
            </a:r>
            <a:endParaRPr lang="zh-CN" altLang="en-US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</a:t>
            </a:r>
            <a:endParaRPr lang="zh-CN" altLang="en-US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you to the  center of the </a:t>
            </a:r>
            <a:endParaRPr lang="zh-CN" altLang="en-US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 Click here to add  you to the  center</a:t>
            </a:r>
            <a:endParaRPr lang="zh-CN" altLang="en-US" sz="16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 thought  Click here to add  you to the </a:t>
            </a:r>
            <a:endParaRPr lang="zh-CN" altLang="en-US" sz="16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center of the  narrative thought</a:t>
            </a:r>
            <a:endParaRPr lang="zh-CN" altLang="en-US" sz="16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46095" name="矩形 230"/>
          <p:cNvSpPr>
            <a:spLocks noChangeArrowheads="1"/>
          </p:cNvSpPr>
          <p:nvPr/>
        </p:nvSpPr>
        <p:spPr bwMode="auto">
          <a:xfrm>
            <a:off x="6346825" y="1322388"/>
            <a:ext cx="4019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</a:t>
            </a:r>
            <a:r>
              <a:rPr lang="en-US" altLang="zh-CN" sz="32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</a:t>
            </a:r>
            <a:r>
              <a:rPr lang="en-US" altLang="zh-CN" sz="2000" b="1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add   your title</a:t>
            </a:r>
            <a:endParaRPr lang="zh-CN" altLang="en-US" sz="2000" b="1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等腰三角形 2"/>
          <p:cNvSpPr>
            <a:spLocks noChangeArrowheads="1"/>
          </p:cNvSpPr>
          <p:nvPr/>
        </p:nvSpPr>
        <p:spPr bwMode="auto">
          <a:xfrm>
            <a:off x="3508375" y="1990725"/>
            <a:ext cx="1841500" cy="1082675"/>
          </a:xfrm>
          <a:custGeom>
            <a:avLst/>
            <a:gdLst>
              <a:gd name="T0" fmla="*/ 0 w 1842868"/>
              <a:gd name="T1" fmla="*/ 0 h 1083213"/>
              <a:gd name="T2" fmla="*/ 1207130 w 1842868"/>
              <a:gd name="T3" fmla="*/ 1 h 1083213"/>
              <a:gd name="T4" fmla="*/ 1838767 w 1842868"/>
              <a:gd name="T5" fmla="*/ 1081600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5" name="等腰三角形 2"/>
          <p:cNvSpPr>
            <a:spLocks noChangeArrowheads="1"/>
          </p:cNvSpPr>
          <p:nvPr/>
        </p:nvSpPr>
        <p:spPr bwMode="auto">
          <a:xfrm rot="10800000">
            <a:off x="57150" y="4291013"/>
            <a:ext cx="4371975" cy="2570162"/>
          </a:xfrm>
          <a:custGeom>
            <a:avLst/>
            <a:gdLst>
              <a:gd name="T0" fmla="*/ 0 w 1842868"/>
              <a:gd name="T1" fmla="*/ 0 h 1083213"/>
              <a:gd name="T2" fmla="*/ 16153697 w 1842868"/>
              <a:gd name="T3" fmla="*/ 12 h 1083213"/>
              <a:gd name="T4" fmla="*/ 24606201 w 1842868"/>
              <a:gd name="T5" fmla="*/ 14469509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6" name="等腰三角形 2"/>
          <p:cNvSpPr>
            <a:spLocks noChangeArrowheads="1"/>
          </p:cNvSpPr>
          <p:nvPr/>
        </p:nvSpPr>
        <p:spPr bwMode="auto">
          <a:xfrm rot="10800000" flipV="1">
            <a:off x="7820025" y="0"/>
            <a:ext cx="4371975" cy="2570163"/>
          </a:xfrm>
          <a:custGeom>
            <a:avLst/>
            <a:gdLst>
              <a:gd name="T0" fmla="*/ 0 w 1842868"/>
              <a:gd name="T1" fmla="*/ 0 h 1083213"/>
              <a:gd name="T2" fmla="*/ 16153697 w 1842868"/>
              <a:gd name="T3" fmla="*/ 12 h 1083213"/>
              <a:gd name="T4" fmla="*/ 24606201 w 1842868"/>
              <a:gd name="T5" fmla="*/ 14469526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7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9" name="文本框 17"/>
          <p:cNvSpPr>
            <a:spLocks noChangeArrowheads="1"/>
          </p:cNvSpPr>
          <p:nvPr/>
        </p:nvSpPr>
        <p:spPr bwMode="auto">
          <a:xfrm>
            <a:off x="1055688" y="3214688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chemeClr val="bg1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CONCENTS</a:t>
            </a:r>
            <a:endParaRPr lang="zh-CN" altLang="en-US" sz="7200">
              <a:solidFill>
                <a:schemeClr val="bg1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28680" name="文本框 18"/>
          <p:cNvSpPr>
            <a:spLocks noChangeArrowheads="1"/>
          </p:cNvSpPr>
          <p:nvPr/>
        </p:nvSpPr>
        <p:spPr bwMode="auto">
          <a:xfrm>
            <a:off x="7710488" y="2813050"/>
            <a:ext cx="1830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ABOUT     US</a:t>
            </a:r>
            <a:endParaRPr lang="zh-CN" altLang="en-US">
              <a:solidFill>
                <a:schemeClr val="bg1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28681" name="文本框 23"/>
          <p:cNvSpPr>
            <a:spLocks noChangeArrowheads="1"/>
          </p:cNvSpPr>
          <p:nvPr/>
        </p:nvSpPr>
        <p:spPr bwMode="auto">
          <a:xfrm>
            <a:off x="7558088" y="4895850"/>
            <a:ext cx="2135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OUR   SERVICE</a:t>
            </a:r>
            <a:endParaRPr lang="zh-CN" altLang="en-US">
              <a:solidFill>
                <a:schemeClr val="bg1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28682" name="文本框 24"/>
          <p:cNvSpPr>
            <a:spLocks noChangeArrowheads="1"/>
          </p:cNvSpPr>
          <p:nvPr/>
        </p:nvSpPr>
        <p:spPr bwMode="auto">
          <a:xfrm>
            <a:off x="7429500" y="3854450"/>
            <a:ext cx="239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EBCE57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DATA   ANALYSIS</a:t>
            </a:r>
            <a:endParaRPr lang="zh-CN" altLang="en-US">
              <a:solidFill>
                <a:srgbClr val="EBCE57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28683" name="文本框 25"/>
          <p:cNvSpPr>
            <a:spLocks noChangeArrowheads="1"/>
          </p:cNvSpPr>
          <p:nvPr/>
        </p:nvSpPr>
        <p:spPr bwMode="auto">
          <a:xfrm>
            <a:off x="7775575" y="5935663"/>
            <a:ext cx="1698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EBCE57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PORTFOLIO</a:t>
            </a:r>
            <a:endParaRPr lang="zh-CN" altLang="en-US">
              <a:solidFill>
                <a:srgbClr val="EBCE57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07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08" name="等腰三角形 2"/>
          <p:cNvSpPr>
            <a:spLocks noChangeArrowheads="1"/>
          </p:cNvSpPr>
          <p:nvPr/>
        </p:nvSpPr>
        <p:spPr bwMode="auto">
          <a:xfrm rot="10800000" flipV="1">
            <a:off x="5114925" y="0"/>
            <a:ext cx="4643438" cy="2728913"/>
          </a:xfrm>
          <a:custGeom>
            <a:avLst/>
            <a:gdLst>
              <a:gd name="T0" fmla="*/ 0 w 1842868"/>
              <a:gd name="T1" fmla="*/ 0 h 1083213"/>
              <a:gd name="T2" fmla="*/ 19353424 w 1842868"/>
              <a:gd name="T3" fmla="*/ 20 h 1083213"/>
              <a:gd name="T4" fmla="*/ 29480205 w 1842868"/>
              <a:gd name="T5" fmla="*/ 17319738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7109" name="等腰三角形 2"/>
          <p:cNvSpPr>
            <a:spLocks noChangeArrowheads="1"/>
          </p:cNvSpPr>
          <p:nvPr/>
        </p:nvSpPr>
        <p:spPr bwMode="auto">
          <a:xfrm rot="10800000">
            <a:off x="3221038" y="5246688"/>
            <a:ext cx="2741612" cy="1611312"/>
          </a:xfrm>
          <a:custGeom>
            <a:avLst/>
            <a:gdLst>
              <a:gd name="T0" fmla="*/ 0 w 1842868"/>
              <a:gd name="T1" fmla="*/ 0 h 1083213"/>
              <a:gd name="T2" fmla="*/ 3983428 w 1842868"/>
              <a:gd name="T3" fmla="*/ 1 h 1083213"/>
              <a:gd name="T4" fmla="*/ 6067775 w 1842868"/>
              <a:gd name="T5" fmla="*/ 356542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7110" name="矩形 7"/>
          <p:cNvSpPr>
            <a:spLocks noChangeArrowheads="1"/>
          </p:cNvSpPr>
          <p:nvPr/>
        </p:nvSpPr>
        <p:spPr bwMode="auto">
          <a:xfrm>
            <a:off x="0" y="3241675"/>
            <a:ext cx="1758950" cy="14922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1" name="矩形 8"/>
          <p:cNvSpPr>
            <a:spLocks noChangeArrowheads="1"/>
          </p:cNvSpPr>
          <p:nvPr/>
        </p:nvSpPr>
        <p:spPr bwMode="auto">
          <a:xfrm>
            <a:off x="1882775" y="3241675"/>
            <a:ext cx="1758950" cy="149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2" name="矩形 9"/>
          <p:cNvSpPr>
            <a:spLocks noChangeArrowheads="1"/>
          </p:cNvSpPr>
          <p:nvPr/>
        </p:nvSpPr>
        <p:spPr bwMode="auto">
          <a:xfrm>
            <a:off x="3765550" y="3241675"/>
            <a:ext cx="1758950" cy="149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3" name="文本框 10"/>
          <p:cNvSpPr>
            <a:spLocks noChangeArrowheads="1"/>
          </p:cNvSpPr>
          <p:nvPr/>
        </p:nvSpPr>
        <p:spPr bwMode="auto">
          <a:xfrm flipH="1">
            <a:off x="879475" y="1824038"/>
            <a:ext cx="333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EBCE57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PART    04</a:t>
            </a:r>
            <a:endParaRPr lang="zh-CN" altLang="en-US" sz="6600">
              <a:solidFill>
                <a:srgbClr val="EBCE57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47114" name="文本框 13"/>
          <p:cNvSpPr>
            <a:spLocks noChangeArrowheads="1"/>
          </p:cNvSpPr>
          <p:nvPr/>
        </p:nvSpPr>
        <p:spPr bwMode="auto">
          <a:xfrm>
            <a:off x="7138988" y="4048125"/>
            <a:ext cx="38941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47115" name="直接连接符 14"/>
          <p:cNvSpPr>
            <a:spLocks noChangeShapeType="1"/>
          </p:cNvSpPr>
          <p:nvPr/>
        </p:nvSpPr>
        <p:spPr bwMode="auto">
          <a:xfrm rot="5400000">
            <a:off x="9008269" y="2247107"/>
            <a:ext cx="1587" cy="3600450"/>
          </a:xfrm>
          <a:prstGeom prst="line">
            <a:avLst/>
          </a:prstGeom>
          <a:noFill/>
          <a:ln w="12700">
            <a:solidFill>
              <a:srgbClr val="FDFDFD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6" name="文本框 17"/>
          <p:cNvSpPr>
            <a:spLocks noChangeArrowheads="1"/>
          </p:cNvSpPr>
          <p:nvPr/>
        </p:nvSpPr>
        <p:spPr bwMode="auto">
          <a:xfrm>
            <a:off x="6724650" y="3159125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3F3F3F"/>
                </a:solidFill>
              </a:rPr>
              <a:t>  </a:t>
            </a:r>
            <a:r>
              <a:rPr lang="en-US" altLang="zh-CN" sz="3200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en-US" altLang="zh-CN">
              <a:solidFill>
                <a:srgbClr val="FDFDFD"/>
              </a:solidFill>
              <a:latin typeface="方正姚体简体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31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32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3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4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8135" name="任意多边形 42"/>
          <p:cNvSpPr>
            <a:spLocks noChangeArrowheads="1"/>
          </p:cNvSpPr>
          <p:nvPr/>
        </p:nvSpPr>
        <p:spPr bwMode="auto">
          <a:xfrm>
            <a:off x="2863850" y="1984375"/>
            <a:ext cx="4508500" cy="787400"/>
          </a:xfrm>
          <a:custGeom>
            <a:avLst/>
            <a:gdLst>
              <a:gd name="T0" fmla="*/ 131436 w 4506959"/>
              <a:gd name="T1" fmla="*/ 0 h 787791"/>
              <a:gd name="T2" fmla="*/ 634267 w 4506959"/>
              <a:gd name="T3" fmla="*/ 0 h 787791"/>
              <a:gd name="T4" fmla="*/ 1089497 w 4506959"/>
              <a:gd name="T5" fmla="*/ 616113 h 787791"/>
              <a:gd name="T6" fmla="*/ 1089497 w 4506959"/>
              <a:gd name="T7" fmla="*/ 618058 h 787791"/>
              <a:gd name="T8" fmla="*/ 4511584 w 4506959"/>
              <a:gd name="T9" fmla="*/ 618058 h 787791"/>
              <a:gd name="T10" fmla="*/ 4511584 w 4506959"/>
              <a:gd name="T11" fmla="*/ 655512 h 787791"/>
              <a:gd name="T12" fmla="*/ 4380149 w 4506959"/>
              <a:gd name="T13" fmla="*/ 786618 h 787791"/>
              <a:gd name="T14" fmla="*/ 131436 w 4506959"/>
              <a:gd name="T15" fmla="*/ 786618 h 787791"/>
              <a:gd name="T16" fmla="*/ 0 w 4506959"/>
              <a:gd name="T17" fmla="*/ 655512 h 787791"/>
              <a:gd name="T18" fmla="*/ 0 w 4506959"/>
              <a:gd name="T19" fmla="*/ 131106 h 787791"/>
              <a:gd name="T20" fmla="*/ 131436 w 4506959"/>
              <a:gd name="T21" fmla="*/ 0 h 7877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06959"/>
              <a:gd name="T34" fmla="*/ 0 h 787791"/>
              <a:gd name="T35" fmla="*/ 4506959 w 4506959"/>
              <a:gd name="T36" fmla="*/ 787791 h 7877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06959" h="787791">
                <a:moveTo>
                  <a:pt x="131301" y="0"/>
                </a:moveTo>
                <a:lnTo>
                  <a:pt x="633616" y="0"/>
                </a:lnTo>
                <a:lnTo>
                  <a:pt x="1088380" y="617031"/>
                </a:lnTo>
                <a:lnTo>
                  <a:pt x="1088380" y="618979"/>
                </a:lnTo>
                <a:lnTo>
                  <a:pt x="4506959" y="618979"/>
                </a:lnTo>
                <a:lnTo>
                  <a:pt x="4506959" y="656490"/>
                </a:lnTo>
                <a:cubicBezTo>
                  <a:pt x="4506959" y="729006"/>
                  <a:pt x="4448174" y="787791"/>
                  <a:pt x="4375658" y="787791"/>
                </a:cubicBezTo>
                <a:lnTo>
                  <a:pt x="131301" y="787791"/>
                </a:lnTo>
                <a:cubicBezTo>
                  <a:pt x="58785" y="787791"/>
                  <a:pt x="0" y="729006"/>
                  <a:pt x="0" y="656490"/>
                </a:cubicBezTo>
                <a:lnTo>
                  <a:pt x="0" y="131301"/>
                </a:lnTo>
                <a:cubicBezTo>
                  <a:pt x="0" y="58785"/>
                  <a:pt x="58785" y="0"/>
                  <a:pt x="131301" y="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6" name="任意多边形 43"/>
          <p:cNvSpPr>
            <a:spLocks noChangeArrowheads="1"/>
          </p:cNvSpPr>
          <p:nvPr/>
        </p:nvSpPr>
        <p:spPr bwMode="auto">
          <a:xfrm>
            <a:off x="5900738" y="3233738"/>
            <a:ext cx="4506912" cy="787400"/>
          </a:xfrm>
          <a:custGeom>
            <a:avLst/>
            <a:gdLst>
              <a:gd name="T0" fmla="*/ 131298 w 4506959"/>
              <a:gd name="T1" fmla="*/ 0 h 787791"/>
              <a:gd name="T2" fmla="*/ 633596 w 4506959"/>
              <a:gd name="T3" fmla="*/ 0 h 787791"/>
              <a:gd name="T4" fmla="*/ 1088347 w 4506959"/>
              <a:gd name="T5" fmla="*/ 616113 h 787791"/>
              <a:gd name="T6" fmla="*/ 1088347 w 4506959"/>
              <a:gd name="T7" fmla="*/ 618058 h 787791"/>
              <a:gd name="T8" fmla="*/ 4506818 w 4506959"/>
              <a:gd name="T9" fmla="*/ 618058 h 787791"/>
              <a:gd name="T10" fmla="*/ 4506818 w 4506959"/>
              <a:gd name="T11" fmla="*/ 655512 h 787791"/>
              <a:gd name="T12" fmla="*/ 4375521 w 4506959"/>
              <a:gd name="T13" fmla="*/ 786618 h 787791"/>
              <a:gd name="T14" fmla="*/ 131298 w 4506959"/>
              <a:gd name="T15" fmla="*/ 786618 h 787791"/>
              <a:gd name="T16" fmla="*/ 0 w 4506959"/>
              <a:gd name="T17" fmla="*/ 655512 h 787791"/>
              <a:gd name="T18" fmla="*/ 0 w 4506959"/>
              <a:gd name="T19" fmla="*/ 131106 h 787791"/>
              <a:gd name="T20" fmla="*/ 131298 w 4506959"/>
              <a:gd name="T21" fmla="*/ 0 h 7877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06959"/>
              <a:gd name="T34" fmla="*/ 0 h 787791"/>
              <a:gd name="T35" fmla="*/ 4506959 w 4506959"/>
              <a:gd name="T36" fmla="*/ 787791 h 7877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06959" h="787791">
                <a:moveTo>
                  <a:pt x="131301" y="0"/>
                </a:moveTo>
                <a:lnTo>
                  <a:pt x="633616" y="0"/>
                </a:lnTo>
                <a:lnTo>
                  <a:pt x="1088380" y="617031"/>
                </a:lnTo>
                <a:lnTo>
                  <a:pt x="1088380" y="618979"/>
                </a:lnTo>
                <a:lnTo>
                  <a:pt x="4506959" y="618979"/>
                </a:lnTo>
                <a:lnTo>
                  <a:pt x="4506959" y="656490"/>
                </a:lnTo>
                <a:cubicBezTo>
                  <a:pt x="4506959" y="729006"/>
                  <a:pt x="4448174" y="787791"/>
                  <a:pt x="4375658" y="787791"/>
                </a:cubicBezTo>
                <a:lnTo>
                  <a:pt x="131301" y="787791"/>
                </a:lnTo>
                <a:cubicBezTo>
                  <a:pt x="58785" y="787791"/>
                  <a:pt x="0" y="729006"/>
                  <a:pt x="0" y="656490"/>
                </a:cubicBezTo>
                <a:lnTo>
                  <a:pt x="0" y="131301"/>
                </a:lnTo>
                <a:cubicBezTo>
                  <a:pt x="0" y="58785"/>
                  <a:pt x="58785" y="0"/>
                  <a:pt x="13130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7" name="任意多边形 44"/>
          <p:cNvSpPr>
            <a:spLocks noChangeArrowheads="1"/>
          </p:cNvSpPr>
          <p:nvPr/>
        </p:nvSpPr>
        <p:spPr bwMode="auto">
          <a:xfrm>
            <a:off x="2849563" y="4303713"/>
            <a:ext cx="4506912" cy="788987"/>
          </a:xfrm>
          <a:custGeom>
            <a:avLst/>
            <a:gdLst>
              <a:gd name="T0" fmla="*/ 131298 w 4506959"/>
              <a:gd name="T1" fmla="*/ 0 h 787791"/>
              <a:gd name="T2" fmla="*/ 633596 w 4506959"/>
              <a:gd name="T3" fmla="*/ 0 h 787791"/>
              <a:gd name="T4" fmla="*/ 1088347 w 4506959"/>
              <a:gd name="T5" fmla="*/ 619846 h 787791"/>
              <a:gd name="T6" fmla="*/ 1088347 w 4506959"/>
              <a:gd name="T7" fmla="*/ 621803 h 787791"/>
              <a:gd name="T8" fmla="*/ 4506818 w 4506959"/>
              <a:gd name="T9" fmla="*/ 621803 h 787791"/>
              <a:gd name="T10" fmla="*/ 4506818 w 4506959"/>
              <a:gd name="T11" fmla="*/ 659485 h 787791"/>
              <a:gd name="T12" fmla="*/ 4375521 w 4506959"/>
              <a:gd name="T13" fmla="*/ 791385 h 787791"/>
              <a:gd name="T14" fmla="*/ 131298 w 4506959"/>
              <a:gd name="T15" fmla="*/ 791385 h 787791"/>
              <a:gd name="T16" fmla="*/ 0 w 4506959"/>
              <a:gd name="T17" fmla="*/ 659485 h 787791"/>
              <a:gd name="T18" fmla="*/ 0 w 4506959"/>
              <a:gd name="T19" fmla="*/ 131900 h 787791"/>
              <a:gd name="T20" fmla="*/ 131298 w 4506959"/>
              <a:gd name="T21" fmla="*/ 0 h 7877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06959"/>
              <a:gd name="T34" fmla="*/ 0 h 787791"/>
              <a:gd name="T35" fmla="*/ 4506959 w 4506959"/>
              <a:gd name="T36" fmla="*/ 787791 h 7877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06959" h="787791">
                <a:moveTo>
                  <a:pt x="131301" y="0"/>
                </a:moveTo>
                <a:lnTo>
                  <a:pt x="633616" y="0"/>
                </a:lnTo>
                <a:lnTo>
                  <a:pt x="1088380" y="617031"/>
                </a:lnTo>
                <a:lnTo>
                  <a:pt x="1088380" y="618979"/>
                </a:lnTo>
                <a:lnTo>
                  <a:pt x="4506959" y="618979"/>
                </a:lnTo>
                <a:lnTo>
                  <a:pt x="4506959" y="656490"/>
                </a:lnTo>
                <a:cubicBezTo>
                  <a:pt x="4506959" y="729006"/>
                  <a:pt x="4448174" y="787791"/>
                  <a:pt x="4375658" y="787791"/>
                </a:cubicBezTo>
                <a:lnTo>
                  <a:pt x="131301" y="787791"/>
                </a:lnTo>
                <a:cubicBezTo>
                  <a:pt x="58785" y="787791"/>
                  <a:pt x="0" y="729006"/>
                  <a:pt x="0" y="656490"/>
                </a:cubicBezTo>
                <a:lnTo>
                  <a:pt x="0" y="131301"/>
                </a:lnTo>
                <a:cubicBezTo>
                  <a:pt x="0" y="58785"/>
                  <a:pt x="58785" y="0"/>
                  <a:pt x="131301" y="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8" name="任意多边形 45"/>
          <p:cNvSpPr>
            <a:spLocks noChangeArrowheads="1"/>
          </p:cNvSpPr>
          <p:nvPr/>
        </p:nvSpPr>
        <p:spPr bwMode="auto">
          <a:xfrm>
            <a:off x="5900738" y="5513388"/>
            <a:ext cx="4506912" cy="787400"/>
          </a:xfrm>
          <a:custGeom>
            <a:avLst/>
            <a:gdLst>
              <a:gd name="T0" fmla="*/ 131298 w 4506959"/>
              <a:gd name="T1" fmla="*/ 0 h 787791"/>
              <a:gd name="T2" fmla="*/ 633596 w 4506959"/>
              <a:gd name="T3" fmla="*/ 0 h 787791"/>
              <a:gd name="T4" fmla="*/ 1088347 w 4506959"/>
              <a:gd name="T5" fmla="*/ 616113 h 787791"/>
              <a:gd name="T6" fmla="*/ 1088347 w 4506959"/>
              <a:gd name="T7" fmla="*/ 618058 h 787791"/>
              <a:gd name="T8" fmla="*/ 4506818 w 4506959"/>
              <a:gd name="T9" fmla="*/ 618058 h 787791"/>
              <a:gd name="T10" fmla="*/ 4506818 w 4506959"/>
              <a:gd name="T11" fmla="*/ 655512 h 787791"/>
              <a:gd name="T12" fmla="*/ 4375521 w 4506959"/>
              <a:gd name="T13" fmla="*/ 786618 h 787791"/>
              <a:gd name="T14" fmla="*/ 131298 w 4506959"/>
              <a:gd name="T15" fmla="*/ 786618 h 787791"/>
              <a:gd name="T16" fmla="*/ 0 w 4506959"/>
              <a:gd name="T17" fmla="*/ 655512 h 787791"/>
              <a:gd name="T18" fmla="*/ 0 w 4506959"/>
              <a:gd name="T19" fmla="*/ 131106 h 787791"/>
              <a:gd name="T20" fmla="*/ 131298 w 4506959"/>
              <a:gd name="T21" fmla="*/ 0 h 7877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06959"/>
              <a:gd name="T34" fmla="*/ 0 h 787791"/>
              <a:gd name="T35" fmla="*/ 4506959 w 4506959"/>
              <a:gd name="T36" fmla="*/ 787791 h 7877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06959" h="787791">
                <a:moveTo>
                  <a:pt x="131301" y="0"/>
                </a:moveTo>
                <a:lnTo>
                  <a:pt x="633616" y="0"/>
                </a:lnTo>
                <a:lnTo>
                  <a:pt x="1088380" y="617031"/>
                </a:lnTo>
                <a:lnTo>
                  <a:pt x="1088380" y="618979"/>
                </a:lnTo>
                <a:lnTo>
                  <a:pt x="4506959" y="618979"/>
                </a:lnTo>
                <a:lnTo>
                  <a:pt x="4506959" y="656490"/>
                </a:lnTo>
                <a:cubicBezTo>
                  <a:pt x="4506959" y="729006"/>
                  <a:pt x="4448174" y="787791"/>
                  <a:pt x="4375658" y="787791"/>
                </a:cubicBezTo>
                <a:lnTo>
                  <a:pt x="131301" y="787791"/>
                </a:lnTo>
                <a:cubicBezTo>
                  <a:pt x="58785" y="787791"/>
                  <a:pt x="0" y="729006"/>
                  <a:pt x="0" y="656490"/>
                </a:cubicBezTo>
                <a:lnTo>
                  <a:pt x="0" y="131301"/>
                </a:lnTo>
                <a:cubicBezTo>
                  <a:pt x="0" y="58785"/>
                  <a:pt x="58785" y="0"/>
                  <a:pt x="13130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8139" name="组合 46"/>
          <p:cNvGrpSpPr/>
          <p:nvPr/>
        </p:nvGrpSpPr>
        <p:grpSpPr bwMode="auto">
          <a:xfrm>
            <a:off x="3152775" y="2228850"/>
            <a:ext cx="347663" cy="342900"/>
            <a:chOff x="0" y="0"/>
            <a:chExt cx="453105" cy="448433"/>
          </a:xfrm>
        </p:grpSpPr>
        <p:sp>
          <p:nvSpPr>
            <p:cNvPr id="48157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8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40" name="组合 49"/>
          <p:cNvGrpSpPr/>
          <p:nvPr/>
        </p:nvGrpSpPr>
        <p:grpSpPr bwMode="auto">
          <a:xfrm>
            <a:off x="6118225" y="3495675"/>
            <a:ext cx="457200" cy="346075"/>
            <a:chOff x="0" y="0"/>
            <a:chExt cx="509646" cy="387231"/>
          </a:xfrm>
        </p:grpSpPr>
        <p:sp>
          <p:nvSpPr>
            <p:cNvPr id="4815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41" name="组合 52"/>
          <p:cNvGrpSpPr/>
          <p:nvPr/>
        </p:nvGrpSpPr>
        <p:grpSpPr bwMode="auto">
          <a:xfrm>
            <a:off x="3138488" y="4505325"/>
            <a:ext cx="363537" cy="406400"/>
            <a:chOff x="0" y="0"/>
            <a:chExt cx="402656" cy="450303"/>
          </a:xfrm>
        </p:grpSpPr>
        <p:sp>
          <p:nvSpPr>
            <p:cNvPr id="48150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2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3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4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42" name="组合 58"/>
          <p:cNvGrpSpPr/>
          <p:nvPr/>
        </p:nvGrpSpPr>
        <p:grpSpPr bwMode="auto">
          <a:xfrm>
            <a:off x="6184900" y="5705475"/>
            <a:ext cx="361950" cy="409575"/>
            <a:chOff x="0" y="0"/>
            <a:chExt cx="406393" cy="459645"/>
          </a:xfrm>
        </p:grpSpPr>
        <p:sp>
          <p:nvSpPr>
            <p:cNvPr id="48147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8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9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48143" name="文本框 62"/>
          <p:cNvSpPr>
            <a:spLocks noChangeArrowheads="1"/>
          </p:cNvSpPr>
          <p:nvPr/>
        </p:nvSpPr>
        <p:spPr bwMode="auto">
          <a:xfrm>
            <a:off x="4241800" y="1690688"/>
            <a:ext cx="3068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endParaRPr lang="zh-CN" altLang="en-US" sz="1600" b="1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 the  narrative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you to the Center of the  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C0C0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144" name="文本框 63"/>
          <p:cNvSpPr>
            <a:spLocks noChangeArrowheads="1"/>
          </p:cNvSpPr>
          <p:nvPr/>
        </p:nvSpPr>
        <p:spPr bwMode="auto">
          <a:xfrm>
            <a:off x="7258050" y="3000375"/>
            <a:ext cx="3068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endParaRPr lang="zh-CN" altLang="en-US" sz="1600" b="1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 the  narrative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you to the Center of the  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C0C0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145" name="文本框 64"/>
          <p:cNvSpPr>
            <a:spLocks noChangeArrowheads="1"/>
          </p:cNvSpPr>
          <p:nvPr/>
        </p:nvSpPr>
        <p:spPr bwMode="auto">
          <a:xfrm>
            <a:off x="4241800" y="4060825"/>
            <a:ext cx="3068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endParaRPr lang="zh-CN" altLang="en-US" sz="1600" b="1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 the  narrative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you to the Center of the  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C0C0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146" name="文本框 65"/>
          <p:cNvSpPr>
            <a:spLocks noChangeArrowheads="1"/>
          </p:cNvSpPr>
          <p:nvPr/>
        </p:nvSpPr>
        <p:spPr bwMode="auto">
          <a:xfrm>
            <a:off x="7258050" y="5291138"/>
            <a:ext cx="30686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</a:t>
            </a:r>
            <a:endParaRPr lang="zh-CN" altLang="en-US" sz="1600" b="1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 the  narrative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you to the Center of the  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C0C0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55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56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9157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9158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9159" name="矩形 6"/>
          <p:cNvSpPr>
            <a:spLocks noChangeArrowheads="1"/>
          </p:cNvSpPr>
          <p:nvPr/>
        </p:nvSpPr>
        <p:spPr bwMode="auto">
          <a:xfrm>
            <a:off x="1439863" y="2701925"/>
            <a:ext cx="2205037" cy="29432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60" name="矩形 7"/>
          <p:cNvSpPr>
            <a:spLocks noChangeArrowheads="1"/>
          </p:cNvSpPr>
          <p:nvPr/>
        </p:nvSpPr>
        <p:spPr bwMode="auto">
          <a:xfrm>
            <a:off x="3759200" y="2701925"/>
            <a:ext cx="2205038" cy="29432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61" name="矩形 8"/>
          <p:cNvSpPr>
            <a:spLocks noChangeArrowheads="1"/>
          </p:cNvSpPr>
          <p:nvPr/>
        </p:nvSpPr>
        <p:spPr bwMode="auto">
          <a:xfrm>
            <a:off x="6078538" y="2541588"/>
            <a:ext cx="2365375" cy="32654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62" name="矩形 9"/>
          <p:cNvSpPr>
            <a:spLocks noChangeArrowheads="1"/>
          </p:cNvSpPr>
          <p:nvPr/>
        </p:nvSpPr>
        <p:spPr bwMode="auto">
          <a:xfrm>
            <a:off x="8556625" y="2701925"/>
            <a:ext cx="2206625" cy="29432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63" name="直接连接符 10"/>
          <p:cNvSpPr>
            <a:spLocks noChangeShapeType="1"/>
          </p:cNvSpPr>
          <p:nvPr/>
        </p:nvSpPr>
        <p:spPr bwMode="auto">
          <a:xfrm rot="5400000">
            <a:off x="2542382" y="2786856"/>
            <a:ext cx="1588" cy="1260475"/>
          </a:xfrm>
          <a:prstGeom prst="line">
            <a:avLst/>
          </a:prstGeom>
          <a:noFill/>
          <a:ln w="19050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9164" name="组合 11"/>
          <p:cNvGrpSpPr/>
          <p:nvPr/>
        </p:nvGrpSpPr>
        <p:grpSpPr bwMode="auto">
          <a:xfrm>
            <a:off x="6937375" y="2760663"/>
            <a:ext cx="646113" cy="490537"/>
            <a:chOff x="0" y="0"/>
            <a:chExt cx="509646" cy="387231"/>
          </a:xfrm>
        </p:grpSpPr>
        <p:sp>
          <p:nvSpPr>
            <p:cNvPr id="4918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165" name="组合 14"/>
          <p:cNvGrpSpPr/>
          <p:nvPr/>
        </p:nvGrpSpPr>
        <p:grpSpPr bwMode="auto">
          <a:xfrm>
            <a:off x="4657725" y="2892425"/>
            <a:ext cx="406400" cy="387350"/>
            <a:chOff x="0" y="0"/>
            <a:chExt cx="2438400" cy="2332038"/>
          </a:xfrm>
        </p:grpSpPr>
        <p:sp>
          <p:nvSpPr>
            <p:cNvPr id="4918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2" name="任意多边形 20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166" name="组合 21"/>
          <p:cNvGrpSpPr/>
          <p:nvPr/>
        </p:nvGrpSpPr>
        <p:grpSpPr bwMode="auto">
          <a:xfrm>
            <a:off x="9482138" y="2836863"/>
            <a:ext cx="357187" cy="457200"/>
            <a:chOff x="0" y="0"/>
            <a:chExt cx="563562" cy="720725"/>
          </a:xfrm>
        </p:grpSpPr>
        <p:sp>
          <p:nvSpPr>
            <p:cNvPr id="4917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167" name="组合 26"/>
          <p:cNvGrpSpPr/>
          <p:nvPr/>
        </p:nvGrpSpPr>
        <p:grpSpPr bwMode="auto">
          <a:xfrm>
            <a:off x="2346325" y="2836863"/>
            <a:ext cx="393700" cy="446087"/>
            <a:chOff x="0" y="0"/>
            <a:chExt cx="406393" cy="459645"/>
          </a:xfrm>
        </p:grpSpPr>
        <p:sp>
          <p:nvSpPr>
            <p:cNvPr id="49175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6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7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49168" name="直接连接符 30"/>
          <p:cNvSpPr>
            <a:spLocks noChangeShapeType="1"/>
          </p:cNvSpPr>
          <p:nvPr/>
        </p:nvSpPr>
        <p:spPr bwMode="auto">
          <a:xfrm rot="5400000">
            <a:off x="4861719" y="2785269"/>
            <a:ext cx="0" cy="1258888"/>
          </a:xfrm>
          <a:prstGeom prst="line">
            <a:avLst/>
          </a:prstGeom>
          <a:noFill/>
          <a:ln w="19050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9" name="直接连接符 31"/>
          <p:cNvSpPr>
            <a:spLocks noChangeShapeType="1"/>
          </p:cNvSpPr>
          <p:nvPr/>
        </p:nvSpPr>
        <p:spPr bwMode="auto">
          <a:xfrm rot="5400000">
            <a:off x="9684544" y="2785269"/>
            <a:ext cx="0" cy="1258888"/>
          </a:xfrm>
          <a:prstGeom prst="line">
            <a:avLst/>
          </a:prstGeom>
          <a:noFill/>
          <a:ln w="19050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0" name="直接连接符 32"/>
          <p:cNvSpPr>
            <a:spLocks noChangeShapeType="1"/>
          </p:cNvSpPr>
          <p:nvPr/>
        </p:nvSpPr>
        <p:spPr bwMode="auto">
          <a:xfrm rot="5400000">
            <a:off x="7260432" y="2694781"/>
            <a:ext cx="0" cy="1439863"/>
          </a:xfrm>
          <a:prstGeom prst="line">
            <a:avLst/>
          </a:prstGeom>
          <a:noFill/>
          <a:ln w="19050">
            <a:solidFill>
              <a:srgbClr val="E9CA5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1" name="文本框 33"/>
          <p:cNvSpPr>
            <a:spLocks noChangeArrowheads="1"/>
          </p:cNvSpPr>
          <p:nvPr/>
        </p:nvSpPr>
        <p:spPr bwMode="auto">
          <a:xfrm>
            <a:off x="1801813" y="3746500"/>
            <a:ext cx="1689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2F2F2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TEMPLATE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Center of the  narrative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 to add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you to the Center of the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172" name="文本框 34"/>
          <p:cNvSpPr>
            <a:spLocks noChangeArrowheads="1"/>
          </p:cNvSpPr>
          <p:nvPr/>
        </p:nvSpPr>
        <p:spPr bwMode="auto">
          <a:xfrm>
            <a:off x="4062413" y="3746500"/>
            <a:ext cx="16891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2F2F2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TEMPLATE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Center of the  narrative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 to add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you to the Center of the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173" name="文本框 35"/>
          <p:cNvSpPr>
            <a:spLocks noChangeArrowheads="1"/>
          </p:cNvSpPr>
          <p:nvPr/>
        </p:nvSpPr>
        <p:spPr bwMode="auto">
          <a:xfrm>
            <a:off x="6384925" y="3748088"/>
            <a:ext cx="18272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F2F2F2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TEMPLATE</a:t>
            </a:r>
            <a:endParaRPr lang="zh-CN" altLang="en-US" sz="1600" b="1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Center of the  narrative </a:t>
            </a:r>
            <a:endParaRPr lang="en-US" altLang="zh-CN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 to add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you to the Center of the </a:t>
            </a:r>
            <a:endParaRPr lang="en-US" altLang="zh-CN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F2F2F2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174" name="文本框 36"/>
          <p:cNvSpPr>
            <a:spLocks noChangeArrowheads="1"/>
          </p:cNvSpPr>
          <p:nvPr/>
        </p:nvSpPr>
        <p:spPr bwMode="auto">
          <a:xfrm>
            <a:off x="8883650" y="3746500"/>
            <a:ext cx="16891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F2F2F2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TEMPLATE</a:t>
            </a:r>
            <a:endParaRPr lang="zh-CN" altLang="en-US" sz="14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Center of the  narrative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 to add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you to the Center of the </a:t>
            </a:r>
            <a:endParaRPr lang="en-US" altLang="zh-CN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179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180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1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2" name="文本框 5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50183" name="Group 3"/>
          <p:cNvGrpSpPr/>
          <p:nvPr/>
        </p:nvGrpSpPr>
        <p:grpSpPr bwMode="auto">
          <a:xfrm>
            <a:off x="2136775" y="1962150"/>
            <a:ext cx="7937500" cy="4800600"/>
            <a:chOff x="0" y="0"/>
            <a:chExt cx="4531" cy="2740"/>
          </a:xfrm>
        </p:grpSpPr>
        <p:sp>
          <p:nvSpPr>
            <p:cNvPr id="50209" name="Freeform 4"/>
            <p:cNvSpPr>
              <a:spLocks noChangeArrowheads="1"/>
            </p:cNvSpPr>
            <p:nvPr/>
          </p:nvSpPr>
          <p:spPr bwMode="auto">
            <a:xfrm>
              <a:off x="982" y="26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186"/>
                <a:gd name="T98" fmla="*/ 84 w 8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0" name="Freeform 5"/>
            <p:cNvSpPr>
              <a:spLocks noChangeArrowheads="1"/>
            </p:cNvSpPr>
            <p:nvPr/>
          </p:nvSpPr>
          <p:spPr bwMode="auto">
            <a:xfrm>
              <a:off x="804" y="10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"/>
                <a:gd name="T163" fmla="*/ 0 h 70"/>
                <a:gd name="T164" fmla="*/ 110 w 110"/>
                <a:gd name="T165" fmla="*/ 70 h 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1" name="Freeform 6"/>
            <p:cNvSpPr>
              <a:spLocks noChangeArrowheads="1"/>
            </p:cNvSpPr>
            <p:nvPr/>
          </p:nvSpPr>
          <p:spPr bwMode="auto">
            <a:xfrm>
              <a:off x="434" y="12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"/>
                <a:gd name="T130" fmla="*/ 0 h 220"/>
                <a:gd name="T131" fmla="*/ 110 w 110"/>
                <a:gd name="T132" fmla="*/ 220 h 2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2" name="Freeform 7"/>
            <p:cNvSpPr>
              <a:spLocks noChangeArrowheads="1"/>
            </p:cNvSpPr>
            <p:nvPr/>
          </p:nvSpPr>
          <p:spPr bwMode="auto">
            <a:xfrm>
              <a:off x="522" y="8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"/>
                <a:gd name="T106" fmla="*/ 0 h 94"/>
                <a:gd name="T107" fmla="*/ 122 w 122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3" name="Freeform 8"/>
            <p:cNvSpPr>
              <a:spLocks noChangeArrowheads="1"/>
            </p:cNvSpPr>
            <p:nvPr/>
          </p:nvSpPr>
          <p:spPr bwMode="auto">
            <a:xfrm>
              <a:off x="550" y="24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46"/>
                <a:gd name="T110" fmla="*/ 46 w 46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4" name="Freeform 9"/>
            <p:cNvSpPr>
              <a:spLocks noChangeArrowheads="1"/>
            </p:cNvSpPr>
            <p:nvPr/>
          </p:nvSpPr>
          <p:spPr bwMode="auto">
            <a:xfrm>
              <a:off x="2024" y="90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"/>
                <a:gd name="T181" fmla="*/ 0 h 164"/>
                <a:gd name="T182" fmla="*/ 32 w 32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5" name="Freeform 10"/>
            <p:cNvSpPr>
              <a:spLocks noChangeArrowheads="1"/>
            </p:cNvSpPr>
            <p:nvPr/>
          </p:nvSpPr>
          <p:spPr bwMode="auto">
            <a:xfrm>
              <a:off x="504" y="10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2"/>
                <a:gd name="T187" fmla="*/ 0 h 1160"/>
                <a:gd name="T188" fmla="*/ 2132 w 2132"/>
                <a:gd name="T189" fmla="*/ 1160 h 11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6" name="Freeform 11"/>
            <p:cNvSpPr>
              <a:spLocks noChangeArrowheads="1"/>
            </p:cNvSpPr>
            <p:nvPr/>
          </p:nvSpPr>
          <p:spPr bwMode="auto">
            <a:xfrm>
              <a:off x="1490" y="144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116"/>
                <a:gd name="T137" fmla="*/ 86 w 86"/>
                <a:gd name="T138" fmla="*/ 116 h 1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7" name="Freeform 12"/>
            <p:cNvSpPr>
              <a:spLocks noChangeArrowheads="1"/>
            </p:cNvSpPr>
            <p:nvPr/>
          </p:nvSpPr>
          <p:spPr bwMode="auto">
            <a:xfrm>
              <a:off x="1004" y="125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"/>
                <a:gd name="T130" fmla="*/ 0 h 174"/>
                <a:gd name="T131" fmla="*/ 200 w 200"/>
                <a:gd name="T132" fmla="*/ 174 h 1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8" name="Freeform 13"/>
            <p:cNvSpPr>
              <a:spLocks noChangeArrowheads="1"/>
            </p:cNvSpPr>
            <p:nvPr/>
          </p:nvSpPr>
          <p:spPr bwMode="auto">
            <a:xfrm>
              <a:off x="1482" y="166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6"/>
                <a:gd name="T77" fmla="*/ 68 w 68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9" name="Freeform 14"/>
            <p:cNvSpPr>
              <a:spLocks noChangeArrowheads="1"/>
            </p:cNvSpPr>
            <p:nvPr/>
          </p:nvSpPr>
          <p:spPr bwMode="auto">
            <a:xfrm>
              <a:off x="1344" y="141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56"/>
                <a:gd name="T173" fmla="*/ 54 w 5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0" name="Freeform 15"/>
            <p:cNvSpPr>
              <a:spLocks noChangeArrowheads="1"/>
            </p:cNvSpPr>
            <p:nvPr/>
          </p:nvSpPr>
          <p:spPr bwMode="auto">
            <a:xfrm>
              <a:off x="1394" y="137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"/>
                <a:gd name="T178" fmla="*/ 0 h 272"/>
                <a:gd name="T179" fmla="*/ 100 w 100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1" name="Freeform 16"/>
            <p:cNvSpPr>
              <a:spLocks noChangeArrowheads="1"/>
            </p:cNvSpPr>
            <p:nvPr/>
          </p:nvSpPr>
          <p:spPr bwMode="auto">
            <a:xfrm>
              <a:off x="1520" y="143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"/>
                <a:gd name="T154" fmla="*/ 0 h 168"/>
                <a:gd name="T155" fmla="*/ 90 w 90"/>
                <a:gd name="T156" fmla="*/ 168 h 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2" name="Freeform 17"/>
            <p:cNvSpPr>
              <a:spLocks noChangeArrowheads="1"/>
            </p:cNvSpPr>
            <p:nvPr/>
          </p:nvSpPr>
          <p:spPr bwMode="auto">
            <a:xfrm>
              <a:off x="1470" y="147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08"/>
                <a:gd name="T164" fmla="*/ 82 w 82"/>
                <a:gd name="T165" fmla="*/ 208 h 2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3" name="Freeform 18"/>
            <p:cNvSpPr>
              <a:spLocks noChangeArrowheads="1"/>
            </p:cNvSpPr>
            <p:nvPr/>
          </p:nvSpPr>
          <p:spPr bwMode="auto">
            <a:xfrm>
              <a:off x="1340" y="136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38"/>
                <a:gd name="T80" fmla="*/ 70 w 70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4" name="Freeform 19"/>
            <p:cNvSpPr>
              <a:spLocks noChangeArrowheads="1"/>
            </p:cNvSpPr>
            <p:nvPr/>
          </p:nvSpPr>
          <p:spPr bwMode="auto">
            <a:xfrm>
              <a:off x="1238" y="134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"/>
                <a:gd name="T73" fmla="*/ 0 h 52"/>
                <a:gd name="T74" fmla="*/ 98 w 98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5" name="Freeform 20"/>
            <p:cNvSpPr>
              <a:spLocks noChangeArrowheads="1"/>
            </p:cNvSpPr>
            <p:nvPr/>
          </p:nvSpPr>
          <p:spPr bwMode="auto">
            <a:xfrm>
              <a:off x="1080" y="126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372"/>
                <a:gd name="T176" fmla="*/ 378 w 378"/>
                <a:gd name="T177" fmla="*/ 372 h 3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6" name="Freeform 21"/>
            <p:cNvSpPr>
              <a:spLocks noChangeArrowheads="1"/>
            </p:cNvSpPr>
            <p:nvPr/>
          </p:nvSpPr>
          <p:spPr bwMode="auto">
            <a:xfrm>
              <a:off x="992" y="122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136"/>
                <a:gd name="T119" fmla="*/ 196 w 196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7" name="Freeform 22"/>
            <p:cNvSpPr>
              <a:spLocks noChangeArrowheads="1"/>
            </p:cNvSpPr>
            <p:nvPr/>
          </p:nvSpPr>
          <p:spPr bwMode="auto">
            <a:xfrm>
              <a:off x="1784" y="109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72"/>
                <a:gd name="T134" fmla="*/ 116 w 116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8" name="Freeform 23"/>
            <p:cNvSpPr>
              <a:spLocks noChangeArrowheads="1"/>
            </p:cNvSpPr>
            <p:nvPr/>
          </p:nvSpPr>
          <p:spPr bwMode="auto">
            <a:xfrm>
              <a:off x="1350" y="98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0"/>
                <a:gd name="T175" fmla="*/ 0 h 174"/>
                <a:gd name="T176" fmla="*/ 420 w 420"/>
                <a:gd name="T177" fmla="*/ 174 h 1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9" name="Freeform 24"/>
            <p:cNvSpPr>
              <a:spLocks noChangeArrowheads="1"/>
            </p:cNvSpPr>
            <p:nvPr/>
          </p:nvSpPr>
          <p:spPr bwMode="auto">
            <a:xfrm>
              <a:off x="1158" y="92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0"/>
                <a:gd name="T184" fmla="*/ 0 h 574"/>
                <a:gd name="T185" fmla="*/ 790 w 790"/>
                <a:gd name="T186" fmla="*/ 574 h 5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0" name="Freeform 25"/>
            <p:cNvSpPr>
              <a:spLocks noChangeArrowheads="1"/>
            </p:cNvSpPr>
            <p:nvPr/>
          </p:nvSpPr>
          <p:spPr bwMode="auto">
            <a:xfrm>
              <a:off x="1516" y="155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6"/>
                <a:gd name="T104" fmla="*/ 68 w 6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1" name="Freeform 26"/>
            <p:cNvSpPr>
              <a:spLocks noChangeArrowheads="1"/>
            </p:cNvSpPr>
            <p:nvPr/>
          </p:nvSpPr>
          <p:spPr bwMode="auto">
            <a:xfrm>
              <a:off x="1870" y="128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4"/>
                <a:gd name="T116" fmla="*/ 36 w 36"/>
                <a:gd name="T117" fmla="*/ 44 h 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2" name="Freeform 27"/>
            <p:cNvSpPr>
              <a:spLocks noChangeArrowheads="1"/>
            </p:cNvSpPr>
            <p:nvPr/>
          </p:nvSpPr>
          <p:spPr bwMode="auto">
            <a:xfrm>
              <a:off x="1882" y="115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2"/>
                <a:gd name="T116" fmla="*/ 144 w 144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3" name="Freeform 28"/>
            <p:cNvSpPr>
              <a:spLocks noChangeArrowheads="1"/>
            </p:cNvSpPr>
            <p:nvPr/>
          </p:nvSpPr>
          <p:spPr bwMode="auto">
            <a:xfrm>
              <a:off x="1902" y="127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4" name="Freeform 29"/>
            <p:cNvSpPr>
              <a:spLocks noChangeArrowheads="1"/>
            </p:cNvSpPr>
            <p:nvPr/>
          </p:nvSpPr>
          <p:spPr bwMode="auto">
            <a:xfrm>
              <a:off x="2000" y="108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"/>
                <a:gd name="T187" fmla="*/ 0 h 60"/>
                <a:gd name="T188" fmla="*/ 78 w 78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5" name="Freeform 30"/>
            <p:cNvSpPr>
              <a:spLocks noChangeArrowheads="1"/>
            </p:cNvSpPr>
            <p:nvPr/>
          </p:nvSpPr>
          <p:spPr bwMode="auto">
            <a:xfrm>
              <a:off x="1160" y="125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4"/>
                <a:gd name="T107" fmla="*/ 80 w 80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6" name="Freeform 31"/>
            <p:cNvSpPr>
              <a:spLocks noChangeArrowheads="1"/>
            </p:cNvSpPr>
            <p:nvPr/>
          </p:nvSpPr>
          <p:spPr bwMode="auto">
            <a:xfrm>
              <a:off x="1160" y="125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4"/>
                <a:gd name="T107" fmla="*/ 80 w 80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7" name="Freeform 32"/>
            <p:cNvSpPr>
              <a:spLocks noChangeArrowheads="1"/>
            </p:cNvSpPr>
            <p:nvPr/>
          </p:nvSpPr>
          <p:spPr bwMode="auto">
            <a:xfrm>
              <a:off x="308" y="41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412"/>
                <a:gd name="T158" fmla="*/ 336 w 336"/>
                <a:gd name="T159" fmla="*/ 412 h 4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8" name="Freeform 33"/>
            <p:cNvSpPr>
              <a:spLocks noChangeArrowheads="1"/>
            </p:cNvSpPr>
            <p:nvPr/>
          </p:nvSpPr>
          <p:spPr bwMode="auto">
            <a:xfrm>
              <a:off x="122" y="110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"/>
                <a:gd name="T190" fmla="*/ 0 h 132"/>
                <a:gd name="T191" fmla="*/ 158 w 158"/>
                <a:gd name="T192" fmla="*/ 132 h 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9" name="Freeform 34"/>
            <p:cNvSpPr>
              <a:spLocks noChangeArrowheads="1"/>
            </p:cNvSpPr>
            <p:nvPr/>
          </p:nvSpPr>
          <p:spPr bwMode="auto">
            <a:xfrm>
              <a:off x="322" y="107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"/>
                <a:gd name="T181" fmla="*/ 0 h 146"/>
                <a:gd name="T182" fmla="*/ 156 w 156"/>
                <a:gd name="T183" fmla="*/ 146 h 1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0" name="Freeform 35"/>
            <p:cNvSpPr>
              <a:spLocks noChangeArrowheads="1"/>
            </p:cNvSpPr>
            <p:nvPr/>
          </p:nvSpPr>
          <p:spPr bwMode="auto">
            <a:xfrm>
              <a:off x="396" y="120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4"/>
                <a:gd name="T107" fmla="*/ 42 w 42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1" name="Freeform 36"/>
            <p:cNvSpPr>
              <a:spLocks noChangeArrowheads="1"/>
            </p:cNvSpPr>
            <p:nvPr/>
          </p:nvSpPr>
          <p:spPr bwMode="auto">
            <a:xfrm>
              <a:off x="346" y="115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42"/>
                <a:gd name="T101" fmla="*/ 20 w 20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2" name="Freeform 37"/>
            <p:cNvSpPr>
              <a:spLocks noChangeArrowheads="1"/>
            </p:cNvSpPr>
            <p:nvPr/>
          </p:nvSpPr>
          <p:spPr bwMode="auto">
            <a:xfrm>
              <a:off x="350" y="112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8"/>
                <a:gd name="T74" fmla="*/ 18 w 18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3" name="Freeform 38"/>
            <p:cNvSpPr>
              <a:spLocks noChangeArrowheads="1"/>
            </p:cNvSpPr>
            <p:nvPr/>
          </p:nvSpPr>
          <p:spPr bwMode="auto">
            <a:xfrm>
              <a:off x="360" y="101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"/>
                <a:gd name="T103" fmla="*/ 0 h 60"/>
                <a:gd name="T104" fmla="*/ 102 w 10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4" name="Freeform 39"/>
            <p:cNvSpPr>
              <a:spLocks noChangeArrowheads="1"/>
            </p:cNvSpPr>
            <p:nvPr/>
          </p:nvSpPr>
          <p:spPr bwMode="auto">
            <a:xfrm>
              <a:off x="316" y="105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"/>
                <a:gd name="T166" fmla="*/ 0 h 42"/>
                <a:gd name="T167" fmla="*/ 54 w 54"/>
                <a:gd name="T168" fmla="*/ 42 h 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5" name="Freeform 40"/>
            <p:cNvSpPr>
              <a:spLocks noChangeArrowheads="1"/>
            </p:cNvSpPr>
            <p:nvPr/>
          </p:nvSpPr>
          <p:spPr bwMode="auto">
            <a:xfrm>
              <a:off x="184" y="97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182"/>
                <a:gd name="T128" fmla="*/ 158 w 158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6" name="Freeform 41"/>
            <p:cNvSpPr>
              <a:spLocks noChangeArrowheads="1"/>
            </p:cNvSpPr>
            <p:nvPr/>
          </p:nvSpPr>
          <p:spPr bwMode="auto">
            <a:xfrm>
              <a:off x="120" y="113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90"/>
                <a:gd name="T137" fmla="*/ 40 w 40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7" name="Freeform 42"/>
            <p:cNvSpPr>
              <a:spLocks noChangeArrowheads="1"/>
            </p:cNvSpPr>
            <p:nvPr/>
          </p:nvSpPr>
          <p:spPr bwMode="auto">
            <a:xfrm>
              <a:off x="310" y="88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4"/>
                <a:gd name="T130" fmla="*/ 0 h 178"/>
                <a:gd name="T131" fmla="*/ 104 w 104"/>
                <a:gd name="T132" fmla="*/ 178 h 1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8" name="Freeform 43"/>
            <p:cNvSpPr>
              <a:spLocks noChangeArrowheads="1"/>
            </p:cNvSpPr>
            <p:nvPr/>
          </p:nvSpPr>
          <p:spPr bwMode="auto">
            <a:xfrm>
              <a:off x="286" y="91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"/>
                <a:gd name="T145" fmla="*/ 0 h 62"/>
                <a:gd name="T146" fmla="*/ 46 w 4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9" name="Freeform 44"/>
            <p:cNvSpPr>
              <a:spLocks noChangeArrowheads="1"/>
            </p:cNvSpPr>
            <p:nvPr/>
          </p:nvSpPr>
          <p:spPr bwMode="auto">
            <a:xfrm>
              <a:off x="278" y="96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"/>
                <a:gd name="T118" fmla="*/ 0 h 46"/>
                <a:gd name="T119" fmla="*/ 40 w 40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0" name="Freeform 45"/>
            <p:cNvSpPr>
              <a:spLocks noChangeArrowheads="1"/>
            </p:cNvSpPr>
            <p:nvPr/>
          </p:nvSpPr>
          <p:spPr bwMode="auto">
            <a:xfrm>
              <a:off x="306" y="99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26"/>
                <a:gd name="T44" fmla="*/ 16 w 16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1" name="Freeform 46"/>
            <p:cNvSpPr>
              <a:spLocks noChangeArrowheads="1"/>
            </p:cNvSpPr>
            <p:nvPr/>
          </p:nvSpPr>
          <p:spPr bwMode="auto">
            <a:xfrm>
              <a:off x="102" y="87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84"/>
                <a:gd name="T107" fmla="*/ 70 w 7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2" name="Freeform 47"/>
            <p:cNvSpPr>
              <a:spLocks noChangeArrowheads="1"/>
            </p:cNvSpPr>
            <p:nvPr/>
          </p:nvSpPr>
          <p:spPr bwMode="auto">
            <a:xfrm>
              <a:off x="162" y="79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200"/>
                <a:gd name="T167" fmla="*/ 108 w 108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3" name="Freeform 48"/>
            <p:cNvSpPr>
              <a:spLocks noChangeArrowheads="1"/>
            </p:cNvSpPr>
            <p:nvPr/>
          </p:nvSpPr>
          <p:spPr bwMode="auto">
            <a:xfrm>
              <a:off x="140" y="87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32"/>
                <a:gd name="T113" fmla="*/ 36 w 36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4" name="Freeform 49"/>
            <p:cNvSpPr>
              <a:spLocks noChangeArrowheads="1"/>
            </p:cNvSpPr>
            <p:nvPr/>
          </p:nvSpPr>
          <p:spPr bwMode="auto">
            <a:xfrm>
              <a:off x="344" y="82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"/>
                <a:gd name="T97" fmla="*/ 0 h 62"/>
                <a:gd name="T98" fmla="*/ 36 w 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5" name="Freeform 50"/>
            <p:cNvSpPr>
              <a:spLocks noChangeArrowheads="1"/>
            </p:cNvSpPr>
            <p:nvPr/>
          </p:nvSpPr>
          <p:spPr bwMode="auto">
            <a:xfrm>
              <a:off x="394" y="48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8"/>
                <a:gd name="T142" fmla="*/ 0 h 390"/>
                <a:gd name="T143" fmla="*/ 168 w 168"/>
                <a:gd name="T144" fmla="*/ 390 h 3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6" name="Freeform 51"/>
            <p:cNvSpPr>
              <a:spLocks noChangeArrowheads="1"/>
            </p:cNvSpPr>
            <p:nvPr/>
          </p:nvSpPr>
          <p:spPr bwMode="auto">
            <a:xfrm>
              <a:off x="512" y="45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310"/>
                <a:gd name="T173" fmla="*/ 124 w 124"/>
                <a:gd name="T174" fmla="*/ 310 h 3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7" name="Freeform 52"/>
            <p:cNvSpPr>
              <a:spLocks noChangeArrowheads="1"/>
            </p:cNvSpPr>
            <p:nvPr/>
          </p:nvSpPr>
          <p:spPr bwMode="auto">
            <a:xfrm>
              <a:off x="372" y="89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84"/>
                <a:gd name="T155" fmla="*/ 54 w 54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8" name="Freeform 53"/>
            <p:cNvSpPr>
              <a:spLocks noChangeArrowheads="1"/>
            </p:cNvSpPr>
            <p:nvPr/>
          </p:nvSpPr>
          <p:spPr bwMode="auto">
            <a:xfrm>
              <a:off x="574" y="113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110"/>
                <a:gd name="T173" fmla="*/ 224 w 224"/>
                <a:gd name="T174" fmla="*/ 110 h 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9" name="Freeform 54"/>
            <p:cNvSpPr>
              <a:spLocks noChangeArrowheads="1"/>
            </p:cNvSpPr>
            <p:nvPr/>
          </p:nvSpPr>
          <p:spPr bwMode="auto">
            <a:xfrm>
              <a:off x="502" y="106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90"/>
                <a:gd name="T116" fmla="*/ 110 w 110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0" name="Freeform 55"/>
            <p:cNvSpPr>
              <a:spLocks noChangeArrowheads="1"/>
            </p:cNvSpPr>
            <p:nvPr/>
          </p:nvSpPr>
          <p:spPr bwMode="auto">
            <a:xfrm>
              <a:off x="490" y="115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4"/>
                <a:gd name="T149" fmla="*/ 84 w 84"/>
                <a:gd name="T150" fmla="*/ 84 h 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1" name="Freeform 56"/>
            <p:cNvSpPr>
              <a:spLocks noChangeArrowheads="1"/>
            </p:cNvSpPr>
            <p:nvPr/>
          </p:nvSpPr>
          <p:spPr bwMode="auto">
            <a:xfrm>
              <a:off x="482" y="112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"/>
                <a:gd name="T133" fmla="*/ 0 h 64"/>
                <a:gd name="T134" fmla="*/ 28 w 28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2" name="Freeform 57"/>
            <p:cNvSpPr>
              <a:spLocks noChangeArrowheads="1"/>
            </p:cNvSpPr>
            <p:nvPr/>
          </p:nvSpPr>
          <p:spPr bwMode="auto">
            <a:xfrm>
              <a:off x="396" y="104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14"/>
                <a:gd name="T134" fmla="*/ 142 w 142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3" name="Freeform 58"/>
            <p:cNvSpPr>
              <a:spLocks noChangeArrowheads="1"/>
            </p:cNvSpPr>
            <p:nvPr/>
          </p:nvSpPr>
          <p:spPr bwMode="auto">
            <a:xfrm>
              <a:off x="456" y="101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58"/>
                <a:gd name="T107" fmla="*/ 76 w 76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4" name="Freeform 59"/>
            <p:cNvSpPr>
              <a:spLocks noChangeArrowheads="1"/>
            </p:cNvSpPr>
            <p:nvPr/>
          </p:nvSpPr>
          <p:spPr bwMode="auto">
            <a:xfrm>
              <a:off x="398" y="97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"/>
                <a:gd name="T190" fmla="*/ 0 h 66"/>
                <a:gd name="T191" fmla="*/ 138 w 138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5" name="Freeform 60"/>
            <p:cNvSpPr>
              <a:spLocks noChangeArrowheads="1"/>
            </p:cNvSpPr>
            <p:nvPr/>
          </p:nvSpPr>
          <p:spPr bwMode="auto">
            <a:xfrm>
              <a:off x="414" y="87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122"/>
                <a:gd name="T152" fmla="*/ 152 w 152"/>
                <a:gd name="T153" fmla="*/ 122 h 1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6" name="Freeform 61"/>
            <p:cNvSpPr>
              <a:spLocks noChangeArrowheads="1"/>
            </p:cNvSpPr>
            <p:nvPr/>
          </p:nvSpPr>
          <p:spPr bwMode="auto">
            <a:xfrm>
              <a:off x="512" y="101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84"/>
                <a:gd name="T128" fmla="*/ 102 w 102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7" name="Freeform 62"/>
            <p:cNvSpPr>
              <a:spLocks noChangeArrowheads="1"/>
            </p:cNvSpPr>
            <p:nvPr/>
          </p:nvSpPr>
          <p:spPr bwMode="auto">
            <a:xfrm>
              <a:off x="572" y="113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"/>
                <a:gd name="T127" fmla="*/ 0 h 44"/>
                <a:gd name="T128" fmla="*/ 42 w 42"/>
                <a:gd name="T129" fmla="*/ 44 h 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8" name="Freeform 63"/>
            <p:cNvSpPr>
              <a:spLocks noChangeArrowheads="1"/>
            </p:cNvSpPr>
            <p:nvPr/>
          </p:nvSpPr>
          <p:spPr bwMode="auto">
            <a:xfrm>
              <a:off x="678" y="131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0"/>
                <a:gd name="T178" fmla="*/ 0 h 232"/>
                <a:gd name="T179" fmla="*/ 270 w 270"/>
                <a:gd name="T180" fmla="*/ 232 h 2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69" name="Freeform 64"/>
            <p:cNvSpPr>
              <a:spLocks noChangeArrowheads="1"/>
            </p:cNvSpPr>
            <p:nvPr/>
          </p:nvSpPr>
          <p:spPr bwMode="auto">
            <a:xfrm>
              <a:off x="772" y="151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66"/>
                <a:gd name="T173" fmla="*/ 42 w 42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0" name="Freeform 65"/>
            <p:cNvSpPr>
              <a:spLocks noChangeArrowheads="1"/>
            </p:cNvSpPr>
            <p:nvPr/>
          </p:nvSpPr>
          <p:spPr bwMode="auto">
            <a:xfrm>
              <a:off x="792" y="149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86"/>
                <a:gd name="T179" fmla="*/ 118 w 118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1" name="Freeform 66"/>
            <p:cNvSpPr>
              <a:spLocks noChangeArrowheads="1"/>
            </p:cNvSpPr>
            <p:nvPr/>
          </p:nvSpPr>
          <p:spPr bwMode="auto">
            <a:xfrm>
              <a:off x="898" y="142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"/>
                <a:gd name="T190" fmla="*/ 0 h 102"/>
                <a:gd name="T191" fmla="*/ 92 w 92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2" name="Freeform 67"/>
            <p:cNvSpPr>
              <a:spLocks noChangeArrowheads="1"/>
            </p:cNvSpPr>
            <p:nvPr/>
          </p:nvSpPr>
          <p:spPr bwMode="auto">
            <a:xfrm>
              <a:off x="722" y="121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134"/>
                <a:gd name="T146" fmla="*/ 116 w 116"/>
                <a:gd name="T147" fmla="*/ 134 h 1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3" name="Freeform 68"/>
            <p:cNvSpPr>
              <a:spLocks noChangeArrowheads="1"/>
            </p:cNvSpPr>
            <p:nvPr/>
          </p:nvSpPr>
          <p:spPr bwMode="auto">
            <a:xfrm>
              <a:off x="678" y="128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72"/>
                <a:gd name="T161" fmla="*/ 62 w 6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4" name="Freeform 69"/>
            <p:cNvSpPr>
              <a:spLocks noChangeArrowheads="1"/>
            </p:cNvSpPr>
            <p:nvPr/>
          </p:nvSpPr>
          <p:spPr bwMode="auto">
            <a:xfrm>
              <a:off x="660" y="129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62"/>
                <a:gd name="T83" fmla="*/ 22 w 2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5" name="Freeform 70"/>
            <p:cNvSpPr>
              <a:spLocks noChangeArrowheads="1"/>
            </p:cNvSpPr>
            <p:nvPr/>
          </p:nvSpPr>
          <p:spPr bwMode="auto">
            <a:xfrm>
              <a:off x="682" y="122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76"/>
                <a:gd name="T134" fmla="*/ 80 w 80"/>
                <a:gd name="T135" fmla="*/ 76 h 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6" name="Freeform 71"/>
            <p:cNvSpPr>
              <a:spLocks noChangeArrowheads="1"/>
            </p:cNvSpPr>
            <p:nvPr/>
          </p:nvSpPr>
          <p:spPr bwMode="auto">
            <a:xfrm>
              <a:off x="786" y="117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4"/>
                <a:gd name="T154" fmla="*/ 0 h 248"/>
                <a:gd name="T155" fmla="*/ 234 w 234"/>
                <a:gd name="T156" fmla="*/ 248 h 2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7" name="Freeform 72"/>
            <p:cNvSpPr>
              <a:spLocks noChangeArrowheads="1"/>
            </p:cNvSpPr>
            <p:nvPr/>
          </p:nvSpPr>
          <p:spPr bwMode="auto">
            <a:xfrm>
              <a:off x="370" y="180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2"/>
                <a:gd name="T35" fmla="*/ 28 w 28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8" name="Freeform 73"/>
            <p:cNvSpPr>
              <a:spLocks noChangeArrowheads="1"/>
            </p:cNvSpPr>
            <p:nvPr/>
          </p:nvSpPr>
          <p:spPr bwMode="auto">
            <a:xfrm>
              <a:off x="114" y="122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"/>
                <a:gd name="T166" fmla="*/ 0 h 246"/>
                <a:gd name="T167" fmla="*/ 260 w 260"/>
                <a:gd name="T168" fmla="*/ 246 h 2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79" name="Freeform 74"/>
            <p:cNvSpPr>
              <a:spLocks noChangeArrowheads="1"/>
            </p:cNvSpPr>
            <p:nvPr/>
          </p:nvSpPr>
          <p:spPr bwMode="auto">
            <a:xfrm>
              <a:off x="6" y="136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98"/>
                <a:gd name="T98" fmla="*/ 112 w 112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0" name="Freeform 75"/>
            <p:cNvSpPr>
              <a:spLocks noChangeArrowheads="1"/>
            </p:cNvSpPr>
            <p:nvPr/>
          </p:nvSpPr>
          <p:spPr bwMode="auto">
            <a:xfrm>
              <a:off x="0" y="137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"/>
                <a:gd name="T151" fmla="*/ 0 h 182"/>
                <a:gd name="T152" fmla="*/ 158 w 158"/>
                <a:gd name="T153" fmla="*/ 182 h 1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1" name="Freeform 76"/>
            <p:cNvSpPr>
              <a:spLocks noChangeArrowheads="1"/>
            </p:cNvSpPr>
            <p:nvPr/>
          </p:nvSpPr>
          <p:spPr bwMode="auto">
            <a:xfrm>
              <a:off x="14" y="156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28"/>
                <a:gd name="T77" fmla="*/ 40 w 40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2" name="Freeform 77"/>
            <p:cNvSpPr>
              <a:spLocks noChangeArrowheads="1"/>
            </p:cNvSpPr>
            <p:nvPr/>
          </p:nvSpPr>
          <p:spPr bwMode="auto">
            <a:xfrm>
              <a:off x="0" y="152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50"/>
                <a:gd name="T149" fmla="*/ 66 w 66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3" name="Freeform 78"/>
            <p:cNvSpPr>
              <a:spLocks noChangeArrowheads="1"/>
            </p:cNvSpPr>
            <p:nvPr/>
          </p:nvSpPr>
          <p:spPr bwMode="auto">
            <a:xfrm>
              <a:off x="4" y="154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10"/>
                <a:gd name="T98" fmla="*/ 42 w 42"/>
                <a:gd name="T99" fmla="*/ 10 h 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4" name="Freeform 79"/>
            <p:cNvSpPr>
              <a:spLocks noChangeArrowheads="1"/>
            </p:cNvSpPr>
            <p:nvPr/>
          </p:nvSpPr>
          <p:spPr bwMode="auto">
            <a:xfrm>
              <a:off x="80" y="163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56"/>
                <a:gd name="T158" fmla="*/ 84 w 84"/>
                <a:gd name="T159" fmla="*/ 56 h 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5" name="Freeform 80"/>
            <p:cNvSpPr>
              <a:spLocks noChangeArrowheads="1"/>
            </p:cNvSpPr>
            <p:nvPr/>
          </p:nvSpPr>
          <p:spPr bwMode="auto">
            <a:xfrm>
              <a:off x="62" y="160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44"/>
                <a:gd name="T92" fmla="*/ 36 w 36"/>
                <a:gd name="T93" fmla="*/ 44 h 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6" name="Freeform 81"/>
            <p:cNvSpPr>
              <a:spLocks noChangeArrowheads="1"/>
            </p:cNvSpPr>
            <p:nvPr/>
          </p:nvSpPr>
          <p:spPr bwMode="auto">
            <a:xfrm>
              <a:off x="30" y="157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70"/>
                <a:gd name="T119" fmla="*/ 100 w 100"/>
                <a:gd name="T120" fmla="*/ 70 h 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7" name="Freeform 82"/>
            <p:cNvSpPr>
              <a:spLocks noChangeArrowheads="1"/>
            </p:cNvSpPr>
            <p:nvPr/>
          </p:nvSpPr>
          <p:spPr bwMode="auto">
            <a:xfrm>
              <a:off x="118" y="159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88"/>
                <a:gd name="T116" fmla="*/ 84 w 8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8" name="Freeform 83"/>
            <p:cNvSpPr>
              <a:spLocks noChangeArrowheads="1"/>
            </p:cNvSpPr>
            <p:nvPr/>
          </p:nvSpPr>
          <p:spPr bwMode="auto">
            <a:xfrm>
              <a:off x="156" y="155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38"/>
                <a:gd name="T173" fmla="*/ 74 w 74"/>
                <a:gd name="T174" fmla="*/ 38 h 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9" name="Freeform 84"/>
            <p:cNvSpPr>
              <a:spLocks noChangeArrowheads="1"/>
            </p:cNvSpPr>
            <p:nvPr/>
          </p:nvSpPr>
          <p:spPr bwMode="auto">
            <a:xfrm>
              <a:off x="192" y="157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"/>
                <a:gd name="T115" fmla="*/ 0 h 106"/>
                <a:gd name="T116" fmla="*/ 32 w 32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0" name="Freeform 85"/>
            <p:cNvSpPr>
              <a:spLocks noChangeArrowheads="1"/>
            </p:cNvSpPr>
            <p:nvPr/>
          </p:nvSpPr>
          <p:spPr bwMode="auto">
            <a:xfrm>
              <a:off x="212" y="157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"/>
                <a:gd name="T121" fmla="*/ 0 h 106"/>
                <a:gd name="T122" fmla="*/ 26 w 26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1" name="Freeform 86"/>
            <p:cNvSpPr>
              <a:spLocks noChangeArrowheads="1"/>
            </p:cNvSpPr>
            <p:nvPr/>
          </p:nvSpPr>
          <p:spPr bwMode="auto">
            <a:xfrm>
              <a:off x="224" y="156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02"/>
                <a:gd name="T77" fmla="*/ 42 w 42"/>
                <a:gd name="T78" fmla="*/ 102 h 1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2" name="Freeform 87"/>
            <p:cNvSpPr>
              <a:spLocks noChangeArrowheads="1"/>
            </p:cNvSpPr>
            <p:nvPr/>
          </p:nvSpPr>
          <p:spPr bwMode="auto">
            <a:xfrm>
              <a:off x="66" y="124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8"/>
                <a:gd name="T184" fmla="*/ 0 h 126"/>
                <a:gd name="T185" fmla="*/ 158 w 158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3" name="Freeform 88"/>
            <p:cNvSpPr>
              <a:spLocks noChangeArrowheads="1"/>
            </p:cNvSpPr>
            <p:nvPr/>
          </p:nvSpPr>
          <p:spPr bwMode="auto">
            <a:xfrm>
              <a:off x="324" y="122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"/>
                <a:gd name="T124" fmla="*/ 0 h 112"/>
                <a:gd name="T125" fmla="*/ 52 w 52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4" name="Freeform 89"/>
            <p:cNvSpPr>
              <a:spLocks noChangeArrowheads="1"/>
            </p:cNvSpPr>
            <p:nvPr/>
          </p:nvSpPr>
          <p:spPr bwMode="auto">
            <a:xfrm>
              <a:off x="346" y="128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202"/>
                <a:gd name="T164" fmla="*/ 206 w 206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5" name="Freeform 90"/>
            <p:cNvSpPr>
              <a:spLocks noChangeArrowheads="1"/>
            </p:cNvSpPr>
            <p:nvPr/>
          </p:nvSpPr>
          <p:spPr bwMode="auto">
            <a:xfrm>
              <a:off x="258" y="156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20"/>
                <a:gd name="T134" fmla="*/ 146 w 146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6" name="Freeform 91"/>
            <p:cNvSpPr>
              <a:spLocks noChangeArrowheads="1"/>
            </p:cNvSpPr>
            <p:nvPr/>
          </p:nvSpPr>
          <p:spPr bwMode="auto">
            <a:xfrm>
              <a:off x="378" y="142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132"/>
                <a:gd name="T86" fmla="*/ 52 w 52"/>
                <a:gd name="T87" fmla="*/ 132 h 1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7" name="Freeform 92"/>
            <p:cNvSpPr>
              <a:spLocks noChangeArrowheads="1"/>
            </p:cNvSpPr>
            <p:nvPr/>
          </p:nvSpPr>
          <p:spPr bwMode="auto">
            <a:xfrm>
              <a:off x="212" y="142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"/>
                <a:gd name="T166" fmla="*/ 0 h 162"/>
                <a:gd name="T167" fmla="*/ 218 w 218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8" name="Freeform 93"/>
            <p:cNvSpPr>
              <a:spLocks noChangeArrowheads="1"/>
            </p:cNvSpPr>
            <p:nvPr/>
          </p:nvSpPr>
          <p:spPr bwMode="auto">
            <a:xfrm>
              <a:off x="344" y="156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48"/>
                <a:gd name="T146" fmla="*/ 88 w 88"/>
                <a:gd name="T147" fmla="*/ 148 h 1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9" name="Freeform 94"/>
            <p:cNvSpPr>
              <a:spLocks noChangeArrowheads="1"/>
            </p:cNvSpPr>
            <p:nvPr/>
          </p:nvSpPr>
          <p:spPr bwMode="auto">
            <a:xfrm>
              <a:off x="404" y="144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212"/>
                <a:gd name="T188" fmla="*/ 126 w 126"/>
                <a:gd name="T189" fmla="*/ 212 h 2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0" name="Freeform 95"/>
            <p:cNvSpPr>
              <a:spLocks noChangeArrowheads="1"/>
            </p:cNvSpPr>
            <p:nvPr/>
          </p:nvSpPr>
          <p:spPr bwMode="auto">
            <a:xfrm>
              <a:off x="502" y="144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8"/>
                <a:gd name="T133" fmla="*/ 0 h 250"/>
                <a:gd name="T134" fmla="*/ 218 w 218"/>
                <a:gd name="T135" fmla="*/ 250 h 2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1" name="Freeform 96"/>
            <p:cNvSpPr>
              <a:spLocks noChangeArrowheads="1"/>
            </p:cNvSpPr>
            <p:nvPr/>
          </p:nvSpPr>
          <p:spPr bwMode="auto">
            <a:xfrm>
              <a:off x="406" y="161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8"/>
                <a:gd name="T118" fmla="*/ 0 h 84"/>
                <a:gd name="T119" fmla="*/ 148 w 148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2" name="Freeform 97"/>
            <p:cNvSpPr>
              <a:spLocks noChangeArrowheads="1"/>
            </p:cNvSpPr>
            <p:nvPr/>
          </p:nvSpPr>
          <p:spPr bwMode="auto">
            <a:xfrm>
              <a:off x="336" y="171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82"/>
                <a:gd name="T104" fmla="*/ 74 w 74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3" name="Freeform 98"/>
            <p:cNvSpPr>
              <a:spLocks noChangeArrowheads="1"/>
            </p:cNvSpPr>
            <p:nvPr/>
          </p:nvSpPr>
          <p:spPr bwMode="auto">
            <a:xfrm>
              <a:off x="342" y="171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6"/>
                <a:gd name="T53" fmla="*/ 26 w 2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4" name="Freeform 99"/>
            <p:cNvSpPr>
              <a:spLocks noChangeArrowheads="1"/>
            </p:cNvSpPr>
            <p:nvPr/>
          </p:nvSpPr>
          <p:spPr bwMode="auto">
            <a:xfrm>
              <a:off x="360" y="169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8"/>
                <a:gd name="T166" fmla="*/ 0 h 122"/>
                <a:gd name="T167" fmla="*/ 88 w 88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5" name="Freeform 100"/>
            <p:cNvSpPr>
              <a:spLocks noChangeArrowheads="1"/>
            </p:cNvSpPr>
            <p:nvPr/>
          </p:nvSpPr>
          <p:spPr bwMode="auto">
            <a:xfrm>
              <a:off x="370" y="183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56"/>
                <a:gd name="T137" fmla="*/ 130 w 130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6" name="Freeform 101"/>
            <p:cNvSpPr>
              <a:spLocks noChangeArrowheads="1"/>
            </p:cNvSpPr>
            <p:nvPr/>
          </p:nvSpPr>
          <p:spPr bwMode="auto">
            <a:xfrm>
              <a:off x="374" y="167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8"/>
                <a:gd name="T179" fmla="*/ 254 w 254"/>
                <a:gd name="T180" fmla="*/ 258 h 2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7" name="Freeform 102"/>
            <p:cNvSpPr>
              <a:spLocks noChangeArrowheads="1"/>
            </p:cNvSpPr>
            <p:nvPr/>
          </p:nvSpPr>
          <p:spPr bwMode="auto">
            <a:xfrm>
              <a:off x="482" y="186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120"/>
                <a:gd name="T146" fmla="*/ 194 w 194"/>
                <a:gd name="T147" fmla="*/ 120 h 1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8" name="Freeform 103"/>
            <p:cNvSpPr>
              <a:spLocks noChangeArrowheads="1"/>
            </p:cNvSpPr>
            <p:nvPr/>
          </p:nvSpPr>
          <p:spPr bwMode="auto">
            <a:xfrm>
              <a:off x="368" y="197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166"/>
                <a:gd name="T140" fmla="*/ 192 w 192"/>
                <a:gd name="T141" fmla="*/ 166 h 1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9" name="Freeform 104"/>
            <p:cNvSpPr>
              <a:spLocks noChangeArrowheads="1"/>
            </p:cNvSpPr>
            <p:nvPr/>
          </p:nvSpPr>
          <p:spPr bwMode="auto">
            <a:xfrm>
              <a:off x="482" y="198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"/>
                <a:gd name="T145" fmla="*/ 0 h 138"/>
                <a:gd name="T146" fmla="*/ 120 w 120"/>
                <a:gd name="T147" fmla="*/ 138 h 1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0" name="Freeform 105"/>
            <p:cNvSpPr>
              <a:spLocks noChangeArrowheads="1"/>
            </p:cNvSpPr>
            <p:nvPr/>
          </p:nvSpPr>
          <p:spPr bwMode="auto">
            <a:xfrm>
              <a:off x="760" y="159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64"/>
                <a:gd name="T128" fmla="*/ 116 w 116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1" name="Freeform 106"/>
            <p:cNvSpPr>
              <a:spLocks noChangeArrowheads="1"/>
            </p:cNvSpPr>
            <p:nvPr/>
          </p:nvSpPr>
          <p:spPr bwMode="auto">
            <a:xfrm>
              <a:off x="660" y="168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24"/>
                <a:gd name="T107" fmla="*/ 106 w 106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2" name="Freeform 107"/>
            <p:cNvSpPr>
              <a:spLocks noChangeArrowheads="1"/>
            </p:cNvSpPr>
            <p:nvPr/>
          </p:nvSpPr>
          <p:spPr bwMode="auto">
            <a:xfrm>
              <a:off x="602" y="169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"/>
                <a:gd name="T151" fmla="*/ 0 h 76"/>
                <a:gd name="T152" fmla="*/ 72 w 72"/>
                <a:gd name="T153" fmla="*/ 76 h 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3" name="Freeform 108"/>
            <p:cNvSpPr>
              <a:spLocks noChangeArrowheads="1"/>
            </p:cNvSpPr>
            <p:nvPr/>
          </p:nvSpPr>
          <p:spPr bwMode="auto">
            <a:xfrm>
              <a:off x="654" y="151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"/>
                <a:gd name="T130" fmla="*/ 0 h 190"/>
                <a:gd name="T131" fmla="*/ 178 w 178"/>
                <a:gd name="T132" fmla="*/ 190 h 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4" name="Freeform 109"/>
            <p:cNvSpPr>
              <a:spLocks noChangeArrowheads="1"/>
            </p:cNvSpPr>
            <p:nvPr/>
          </p:nvSpPr>
          <p:spPr bwMode="auto">
            <a:xfrm>
              <a:off x="604" y="176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6"/>
                <a:gd name="T80" fmla="*/ 22 w 22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5" name="Freeform 110"/>
            <p:cNvSpPr>
              <a:spLocks noChangeArrowheads="1"/>
            </p:cNvSpPr>
            <p:nvPr/>
          </p:nvSpPr>
          <p:spPr bwMode="auto">
            <a:xfrm>
              <a:off x="606" y="178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2"/>
                <a:gd name="T77" fmla="*/ 24 w 2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6" name="Freeform 111"/>
            <p:cNvSpPr>
              <a:spLocks noChangeArrowheads="1"/>
            </p:cNvSpPr>
            <p:nvPr/>
          </p:nvSpPr>
          <p:spPr bwMode="auto">
            <a:xfrm>
              <a:off x="614" y="176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42"/>
                <a:gd name="T116" fmla="*/ 126 w 126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7" name="Freeform 112"/>
            <p:cNvSpPr>
              <a:spLocks noChangeArrowheads="1"/>
            </p:cNvSpPr>
            <p:nvPr/>
          </p:nvSpPr>
          <p:spPr bwMode="auto">
            <a:xfrm>
              <a:off x="630" y="189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212"/>
                <a:gd name="T155" fmla="*/ 112 w 112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8" name="Freeform 113"/>
            <p:cNvSpPr>
              <a:spLocks noChangeArrowheads="1"/>
            </p:cNvSpPr>
            <p:nvPr/>
          </p:nvSpPr>
          <p:spPr bwMode="auto">
            <a:xfrm>
              <a:off x="428" y="205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4"/>
                <a:gd name="T136" fmla="*/ 0 h 176"/>
                <a:gd name="T137" fmla="*/ 224 w 224"/>
                <a:gd name="T138" fmla="*/ 176 h 1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9" name="Freeform 114"/>
            <p:cNvSpPr>
              <a:spLocks noChangeArrowheads="1"/>
            </p:cNvSpPr>
            <p:nvPr/>
          </p:nvSpPr>
          <p:spPr bwMode="auto">
            <a:xfrm>
              <a:off x="630" y="208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8"/>
                <a:gd name="T68" fmla="*/ 14 w 14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0" name="Freeform 115"/>
            <p:cNvSpPr>
              <a:spLocks noChangeArrowheads="1"/>
            </p:cNvSpPr>
            <p:nvPr/>
          </p:nvSpPr>
          <p:spPr bwMode="auto">
            <a:xfrm>
              <a:off x="572" y="213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6"/>
                <a:gd name="T50" fmla="*/ 22 w 22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1" name="Freeform 116"/>
            <p:cNvSpPr>
              <a:spLocks noChangeArrowheads="1"/>
            </p:cNvSpPr>
            <p:nvPr/>
          </p:nvSpPr>
          <p:spPr bwMode="auto">
            <a:xfrm>
              <a:off x="560" y="195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6"/>
                <a:gd name="T101" fmla="*/ 100 w 100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2" name="Freeform 117"/>
            <p:cNvSpPr>
              <a:spLocks noChangeArrowheads="1"/>
            </p:cNvSpPr>
            <p:nvPr/>
          </p:nvSpPr>
          <p:spPr bwMode="auto">
            <a:xfrm>
              <a:off x="64" y="139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0"/>
                <a:gd name="T178" fmla="*/ 0 h 200"/>
                <a:gd name="T179" fmla="*/ 210 w 210"/>
                <a:gd name="T180" fmla="*/ 200 h 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3" name="Freeform 118"/>
            <p:cNvSpPr>
              <a:spLocks noChangeArrowheads="1"/>
            </p:cNvSpPr>
            <p:nvPr/>
          </p:nvSpPr>
          <p:spPr bwMode="auto">
            <a:xfrm>
              <a:off x="552" y="131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"/>
                <a:gd name="T121" fmla="*/ 0 h 150"/>
                <a:gd name="T122" fmla="*/ 138 w 138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4" name="Freeform 119"/>
            <p:cNvSpPr>
              <a:spLocks noChangeArrowheads="1"/>
            </p:cNvSpPr>
            <p:nvPr/>
          </p:nvSpPr>
          <p:spPr bwMode="auto">
            <a:xfrm>
              <a:off x="638" y="132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50"/>
                <a:gd name="T92" fmla="*/ 40 w 40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5" name="Freeform 120"/>
            <p:cNvSpPr>
              <a:spLocks noChangeArrowheads="1"/>
            </p:cNvSpPr>
            <p:nvPr/>
          </p:nvSpPr>
          <p:spPr bwMode="auto">
            <a:xfrm>
              <a:off x="776" y="189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182"/>
                <a:gd name="T140" fmla="*/ 86 w 86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6" name="Freeform 121"/>
            <p:cNvSpPr>
              <a:spLocks noChangeArrowheads="1"/>
            </p:cNvSpPr>
            <p:nvPr/>
          </p:nvSpPr>
          <p:spPr bwMode="auto">
            <a:xfrm>
              <a:off x="2060" y="235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56"/>
                <a:gd name="T134" fmla="*/ 58 w 58"/>
                <a:gd name="T135" fmla="*/ 56 h 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7" name="Freeform 122"/>
            <p:cNvSpPr>
              <a:spLocks noChangeArrowheads="1"/>
            </p:cNvSpPr>
            <p:nvPr/>
          </p:nvSpPr>
          <p:spPr bwMode="auto">
            <a:xfrm>
              <a:off x="2114" y="176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54"/>
                <a:gd name="T83" fmla="*/ 70 w 70"/>
                <a:gd name="T84" fmla="*/ 54 h 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8" name="Freeform 123"/>
            <p:cNvSpPr>
              <a:spLocks noChangeArrowheads="1"/>
            </p:cNvSpPr>
            <p:nvPr/>
          </p:nvSpPr>
          <p:spPr bwMode="auto">
            <a:xfrm>
              <a:off x="2340" y="233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10"/>
                <a:gd name="T101" fmla="*/ 74 w 74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9" name="Freeform 124"/>
            <p:cNvSpPr>
              <a:spLocks noChangeArrowheads="1"/>
            </p:cNvSpPr>
            <p:nvPr/>
          </p:nvSpPr>
          <p:spPr bwMode="auto">
            <a:xfrm>
              <a:off x="2270" y="244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"/>
                <a:gd name="T184" fmla="*/ 0 h 104"/>
                <a:gd name="T185" fmla="*/ 92 w 92"/>
                <a:gd name="T186" fmla="*/ 104 h 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0" name="Freeform 125"/>
            <p:cNvSpPr>
              <a:spLocks noChangeArrowheads="1"/>
            </p:cNvSpPr>
            <p:nvPr/>
          </p:nvSpPr>
          <p:spPr bwMode="auto">
            <a:xfrm>
              <a:off x="1746" y="149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96"/>
                <a:gd name="T170" fmla="*/ 36 w 36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1" name="Freeform 126"/>
            <p:cNvSpPr>
              <a:spLocks noChangeArrowheads="1"/>
            </p:cNvSpPr>
            <p:nvPr/>
          </p:nvSpPr>
          <p:spPr bwMode="auto">
            <a:xfrm>
              <a:off x="1714" y="159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4"/>
                <a:gd name="T101" fmla="*/ 32 w 32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2" name="Freeform 127"/>
            <p:cNvSpPr>
              <a:spLocks noChangeArrowheads="1"/>
            </p:cNvSpPr>
            <p:nvPr/>
          </p:nvSpPr>
          <p:spPr bwMode="auto">
            <a:xfrm>
              <a:off x="1774" y="162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46"/>
                <a:gd name="T152" fmla="*/ 60 w 60"/>
                <a:gd name="T153" fmla="*/ 46 h 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3" name="Freeform 128"/>
            <p:cNvSpPr>
              <a:spLocks noChangeArrowheads="1"/>
            </p:cNvSpPr>
            <p:nvPr/>
          </p:nvSpPr>
          <p:spPr bwMode="auto">
            <a:xfrm>
              <a:off x="1632" y="165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96"/>
                <a:gd name="T101" fmla="*/ 108 w 108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4" name="Freeform 129"/>
            <p:cNvSpPr>
              <a:spLocks noChangeArrowheads="1"/>
            </p:cNvSpPr>
            <p:nvPr/>
          </p:nvSpPr>
          <p:spPr bwMode="auto">
            <a:xfrm>
              <a:off x="1612" y="169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10"/>
                <a:gd name="T155" fmla="*/ 120 w 120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5" name="Freeform 130"/>
            <p:cNvSpPr>
              <a:spLocks noChangeArrowheads="1"/>
            </p:cNvSpPr>
            <p:nvPr/>
          </p:nvSpPr>
          <p:spPr bwMode="auto">
            <a:xfrm>
              <a:off x="2016" y="177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08"/>
                <a:gd name="T167" fmla="*/ 128 w 128"/>
                <a:gd name="T168" fmla="*/ 108 h 1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6" name="Freeform 131"/>
            <p:cNvSpPr>
              <a:spLocks noChangeArrowheads="1"/>
            </p:cNvSpPr>
            <p:nvPr/>
          </p:nvSpPr>
          <p:spPr bwMode="auto">
            <a:xfrm>
              <a:off x="1896" y="174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"/>
                <a:gd name="T181" fmla="*/ 0 h 108"/>
                <a:gd name="T182" fmla="*/ 122 w 122"/>
                <a:gd name="T183" fmla="*/ 108 h 1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7" name="Freeform 132"/>
            <p:cNvSpPr>
              <a:spLocks noChangeArrowheads="1"/>
            </p:cNvSpPr>
            <p:nvPr/>
          </p:nvSpPr>
          <p:spPr bwMode="auto">
            <a:xfrm>
              <a:off x="1668" y="192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"/>
                <a:gd name="T166" fmla="*/ 0 h 408"/>
                <a:gd name="T167" fmla="*/ 508 w 508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8" name="Freeform 133"/>
            <p:cNvSpPr>
              <a:spLocks noChangeArrowheads="1"/>
            </p:cNvSpPr>
            <p:nvPr/>
          </p:nvSpPr>
          <p:spPr bwMode="auto">
            <a:xfrm>
              <a:off x="1736" y="171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96"/>
                <a:gd name="T191" fmla="*/ 82 w 82"/>
                <a:gd name="T192" fmla="*/ 96 h 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9" name="Freeform 134"/>
            <p:cNvSpPr>
              <a:spLocks noChangeArrowheads="1"/>
            </p:cNvSpPr>
            <p:nvPr/>
          </p:nvSpPr>
          <p:spPr bwMode="auto">
            <a:xfrm>
              <a:off x="1430" y="167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48"/>
                <a:gd name="T122" fmla="*/ 136 w 136"/>
                <a:gd name="T123" fmla="*/ 148 h 1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0" name="Freeform 135"/>
            <p:cNvSpPr>
              <a:spLocks noChangeArrowheads="1"/>
            </p:cNvSpPr>
            <p:nvPr/>
          </p:nvSpPr>
          <p:spPr bwMode="auto">
            <a:xfrm>
              <a:off x="1562" y="182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32"/>
                <a:gd name="T107" fmla="*/ 116 w 116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1" name="Freeform 136"/>
            <p:cNvSpPr>
              <a:spLocks noChangeArrowheads="1"/>
            </p:cNvSpPr>
            <p:nvPr/>
          </p:nvSpPr>
          <p:spPr bwMode="auto">
            <a:xfrm>
              <a:off x="3934" y="188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204"/>
                <a:gd name="T137" fmla="*/ 176 w 176"/>
                <a:gd name="T138" fmla="*/ 204 h 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2" name="Freeform 137"/>
            <p:cNvSpPr>
              <a:spLocks noChangeArrowheads="1"/>
            </p:cNvSpPr>
            <p:nvPr/>
          </p:nvSpPr>
          <p:spPr bwMode="auto">
            <a:xfrm>
              <a:off x="3784" y="174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"/>
                <a:gd name="T187" fmla="*/ 0 h 244"/>
                <a:gd name="T188" fmla="*/ 178 w 17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3" name="Freeform 138"/>
            <p:cNvSpPr>
              <a:spLocks noChangeArrowheads="1"/>
            </p:cNvSpPr>
            <p:nvPr/>
          </p:nvSpPr>
          <p:spPr bwMode="auto">
            <a:xfrm>
              <a:off x="3908" y="156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72"/>
                <a:gd name="T185" fmla="*/ 176 w 176"/>
                <a:gd name="T186" fmla="*/ 172 h 1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4" name="Freeform 139"/>
            <p:cNvSpPr>
              <a:spLocks noChangeArrowheads="1"/>
            </p:cNvSpPr>
            <p:nvPr/>
          </p:nvSpPr>
          <p:spPr bwMode="auto">
            <a:xfrm>
              <a:off x="4062" y="162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86"/>
                <a:gd name="T185" fmla="*/ 52 w 52"/>
                <a:gd name="T186" fmla="*/ 86 h 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5" name="Freeform 140"/>
            <p:cNvSpPr>
              <a:spLocks noChangeArrowheads="1"/>
            </p:cNvSpPr>
            <p:nvPr/>
          </p:nvSpPr>
          <p:spPr bwMode="auto">
            <a:xfrm>
              <a:off x="4094" y="165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56"/>
                <a:gd name="T179" fmla="*/ 46 w 4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6" name="Freeform 141"/>
            <p:cNvSpPr>
              <a:spLocks noChangeArrowheads="1"/>
            </p:cNvSpPr>
            <p:nvPr/>
          </p:nvSpPr>
          <p:spPr bwMode="auto">
            <a:xfrm>
              <a:off x="4130" y="166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"/>
                <a:gd name="T157" fmla="*/ 0 h 42"/>
                <a:gd name="T158" fmla="*/ 46 w 46"/>
                <a:gd name="T159" fmla="*/ 42 h 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7" name="Freeform 142"/>
            <p:cNvSpPr>
              <a:spLocks noChangeArrowheads="1"/>
            </p:cNvSpPr>
            <p:nvPr/>
          </p:nvSpPr>
          <p:spPr bwMode="auto">
            <a:xfrm>
              <a:off x="3828" y="156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"/>
                <a:gd name="T178" fmla="*/ 0 h 242"/>
                <a:gd name="T179" fmla="*/ 148 w 148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8" name="Freeform 143"/>
            <p:cNvSpPr>
              <a:spLocks noChangeArrowheads="1"/>
            </p:cNvSpPr>
            <p:nvPr/>
          </p:nvSpPr>
          <p:spPr bwMode="auto">
            <a:xfrm>
              <a:off x="3788" y="173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"/>
                <a:gd name="T184" fmla="*/ 0 h 84"/>
                <a:gd name="T185" fmla="*/ 80 w 80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9" name="Freeform 144"/>
            <p:cNvSpPr>
              <a:spLocks noChangeArrowheads="1"/>
            </p:cNvSpPr>
            <p:nvPr/>
          </p:nvSpPr>
          <p:spPr bwMode="auto">
            <a:xfrm>
              <a:off x="3898" y="207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8"/>
                <a:gd name="T187" fmla="*/ 0 h 660"/>
                <a:gd name="T188" fmla="*/ 268 w 268"/>
                <a:gd name="T189" fmla="*/ 660 h 6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0" name="Freeform 145"/>
            <p:cNvSpPr>
              <a:spLocks noChangeArrowheads="1"/>
            </p:cNvSpPr>
            <p:nvPr/>
          </p:nvSpPr>
          <p:spPr bwMode="auto">
            <a:xfrm>
              <a:off x="3894" y="168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2"/>
                <a:gd name="T172" fmla="*/ 0 h 572"/>
                <a:gd name="T173" fmla="*/ 532 w 532"/>
                <a:gd name="T174" fmla="*/ 572 h 5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1" name="Freeform 146"/>
            <p:cNvSpPr>
              <a:spLocks noChangeArrowheads="1"/>
            </p:cNvSpPr>
            <p:nvPr/>
          </p:nvSpPr>
          <p:spPr bwMode="auto">
            <a:xfrm>
              <a:off x="3862" y="198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0"/>
                <a:gd name="T160" fmla="*/ 0 h 756"/>
                <a:gd name="T161" fmla="*/ 150 w 150"/>
                <a:gd name="T162" fmla="*/ 756 h 7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2" name="Freeform 147"/>
            <p:cNvSpPr>
              <a:spLocks noChangeArrowheads="1"/>
            </p:cNvSpPr>
            <p:nvPr/>
          </p:nvSpPr>
          <p:spPr bwMode="auto">
            <a:xfrm>
              <a:off x="4042" y="203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26"/>
                <a:gd name="T101" fmla="*/ 110 w 110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3" name="Freeform 148"/>
            <p:cNvSpPr>
              <a:spLocks noChangeArrowheads="1"/>
            </p:cNvSpPr>
            <p:nvPr/>
          </p:nvSpPr>
          <p:spPr bwMode="auto">
            <a:xfrm>
              <a:off x="3718" y="155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70"/>
                <a:gd name="T131" fmla="*/ 52 w 52"/>
                <a:gd name="T132" fmla="*/ 70 h 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2" y="7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4" name="Freeform 149"/>
            <p:cNvSpPr>
              <a:spLocks noChangeArrowheads="1"/>
            </p:cNvSpPr>
            <p:nvPr/>
          </p:nvSpPr>
          <p:spPr bwMode="auto">
            <a:xfrm>
              <a:off x="3658" y="151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"/>
                <a:gd name="T157" fmla="*/ 0 h 74"/>
                <a:gd name="T158" fmla="*/ 60 w 60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5" name="Freeform 150"/>
            <p:cNvSpPr>
              <a:spLocks noChangeArrowheads="1"/>
            </p:cNvSpPr>
            <p:nvPr/>
          </p:nvSpPr>
          <p:spPr bwMode="auto">
            <a:xfrm>
              <a:off x="3704" y="150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40"/>
                <a:gd name="T95" fmla="*/ 14 w 14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6" name="Freeform 151"/>
            <p:cNvSpPr>
              <a:spLocks noChangeArrowheads="1"/>
            </p:cNvSpPr>
            <p:nvPr/>
          </p:nvSpPr>
          <p:spPr bwMode="auto">
            <a:xfrm>
              <a:off x="3732" y="162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40"/>
                <a:gd name="T110" fmla="*/ 48 w 48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7" name="Freeform 152"/>
            <p:cNvSpPr>
              <a:spLocks noChangeArrowheads="1"/>
            </p:cNvSpPr>
            <p:nvPr/>
          </p:nvSpPr>
          <p:spPr bwMode="auto">
            <a:xfrm>
              <a:off x="3766" y="164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"/>
                <a:gd name="T121" fmla="*/ 0 h 30"/>
                <a:gd name="T122" fmla="*/ 82 w 82"/>
                <a:gd name="T123" fmla="*/ 30 h 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8" name="Freeform 153"/>
            <p:cNvSpPr>
              <a:spLocks noChangeArrowheads="1"/>
            </p:cNvSpPr>
            <p:nvPr/>
          </p:nvSpPr>
          <p:spPr bwMode="auto">
            <a:xfrm>
              <a:off x="3344" y="131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6"/>
                <a:gd name="T178" fmla="*/ 0 h 248"/>
                <a:gd name="T179" fmla="*/ 386 w 386"/>
                <a:gd name="T180" fmla="*/ 248 h 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9" name="Freeform 154"/>
            <p:cNvSpPr>
              <a:spLocks noChangeArrowheads="1"/>
            </p:cNvSpPr>
            <p:nvPr/>
          </p:nvSpPr>
          <p:spPr bwMode="auto">
            <a:xfrm>
              <a:off x="3688" y="155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46"/>
                <a:gd name="T143" fmla="*/ 82 w 82"/>
                <a:gd name="T144" fmla="*/ 46 h 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0" name="Freeform 155"/>
            <p:cNvSpPr>
              <a:spLocks noChangeArrowheads="1"/>
            </p:cNvSpPr>
            <p:nvPr/>
          </p:nvSpPr>
          <p:spPr bwMode="auto">
            <a:xfrm>
              <a:off x="3676" y="157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"/>
                <a:gd name="T109" fmla="*/ 0 h 24"/>
                <a:gd name="T110" fmla="*/ 44 w 4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1" name="Freeform 156"/>
            <p:cNvSpPr>
              <a:spLocks noChangeArrowheads="1"/>
            </p:cNvSpPr>
            <p:nvPr/>
          </p:nvSpPr>
          <p:spPr bwMode="auto">
            <a:xfrm>
              <a:off x="3926" y="150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28"/>
                <a:gd name="T98" fmla="*/ 38 w 38"/>
                <a:gd name="T99" fmla="*/ 28 h 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2" name="Freeform 157"/>
            <p:cNvSpPr>
              <a:spLocks noChangeArrowheads="1"/>
            </p:cNvSpPr>
            <p:nvPr/>
          </p:nvSpPr>
          <p:spPr bwMode="auto">
            <a:xfrm>
              <a:off x="3888" y="149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"/>
                <a:gd name="T145" fmla="*/ 0 h 36"/>
                <a:gd name="T146" fmla="*/ 44 w 44"/>
                <a:gd name="T147" fmla="*/ 36 h 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3" name="Freeform 158"/>
            <p:cNvSpPr>
              <a:spLocks noChangeArrowheads="1"/>
            </p:cNvSpPr>
            <p:nvPr/>
          </p:nvSpPr>
          <p:spPr bwMode="auto">
            <a:xfrm>
              <a:off x="3752" y="145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54"/>
                <a:gd name="T176" fmla="*/ 140 w 140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4" name="Freeform 159"/>
            <p:cNvSpPr>
              <a:spLocks noChangeArrowheads="1"/>
            </p:cNvSpPr>
            <p:nvPr/>
          </p:nvSpPr>
          <p:spPr bwMode="auto">
            <a:xfrm>
              <a:off x="3988" y="9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0"/>
                <a:gd name="T187" fmla="*/ 0 h 658"/>
                <a:gd name="T188" fmla="*/ 440 w 440"/>
                <a:gd name="T189" fmla="*/ 658 h 6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5" name="Freeform 160"/>
            <p:cNvSpPr>
              <a:spLocks noChangeArrowheads="1"/>
            </p:cNvSpPr>
            <p:nvPr/>
          </p:nvSpPr>
          <p:spPr bwMode="auto">
            <a:xfrm>
              <a:off x="4382" y="34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46"/>
                <a:gd name="T191" fmla="*/ 38 w 38"/>
                <a:gd name="T192" fmla="*/ 46 h 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6" name="Freeform 161"/>
            <p:cNvSpPr>
              <a:spLocks noChangeArrowheads="1"/>
            </p:cNvSpPr>
            <p:nvPr/>
          </p:nvSpPr>
          <p:spPr bwMode="auto">
            <a:xfrm>
              <a:off x="3798" y="38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8"/>
                <a:gd name="T184" fmla="*/ 0 h 320"/>
                <a:gd name="T185" fmla="*/ 278 w 278"/>
                <a:gd name="T186" fmla="*/ 320 h 3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7" name="Freeform 162"/>
            <p:cNvSpPr>
              <a:spLocks noChangeArrowheads="1"/>
            </p:cNvSpPr>
            <p:nvPr/>
          </p:nvSpPr>
          <p:spPr bwMode="auto">
            <a:xfrm>
              <a:off x="3734" y="62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58"/>
                <a:gd name="T134" fmla="*/ 80 w 80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8" name="Freeform 163"/>
            <p:cNvSpPr>
              <a:spLocks noChangeArrowheads="1"/>
            </p:cNvSpPr>
            <p:nvPr/>
          </p:nvSpPr>
          <p:spPr bwMode="auto">
            <a:xfrm>
              <a:off x="3532" y="29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122"/>
                <a:gd name="T149" fmla="*/ 84 w 84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9" name="Freeform 164"/>
            <p:cNvSpPr>
              <a:spLocks noChangeArrowheads="1"/>
            </p:cNvSpPr>
            <p:nvPr/>
          </p:nvSpPr>
          <p:spPr bwMode="auto">
            <a:xfrm>
              <a:off x="3676" y="31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106"/>
                <a:gd name="T125" fmla="*/ 68 w 68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0" name="Freeform 165"/>
            <p:cNvSpPr>
              <a:spLocks noChangeArrowheads="1"/>
            </p:cNvSpPr>
            <p:nvPr/>
          </p:nvSpPr>
          <p:spPr bwMode="auto">
            <a:xfrm>
              <a:off x="3276" y="28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"/>
                <a:gd name="T157" fmla="*/ 0 h 116"/>
                <a:gd name="T158" fmla="*/ 104 w 104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1" name="Freeform 166"/>
            <p:cNvSpPr>
              <a:spLocks noChangeArrowheads="1"/>
            </p:cNvSpPr>
            <p:nvPr/>
          </p:nvSpPr>
          <p:spPr bwMode="auto">
            <a:xfrm>
              <a:off x="3332" y="33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2" name="Freeform 167"/>
            <p:cNvSpPr>
              <a:spLocks noChangeArrowheads="1"/>
            </p:cNvSpPr>
            <p:nvPr/>
          </p:nvSpPr>
          <p:spPr bwMode="auto">
            <a:xfrm>
              <a:off x="3340" y="12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90"/>
                <a:gd name="T116" fmla="*/ 118 w 118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3" name="Freeform 168"/>
            <p:cNvSpPr>
              <a:spLocks noChangeArrowheads="1"/>
            </p:cNvSpPr>
            <p:nvPr/>
          </p:nvSpPr>
          <p:spPr bwMode="auto">
            <a:xfrm>
              <a:off x="3452" y="8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28"/>
                <a:gd name="T83" fmla="*/ 22 w 22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4" name="Freeform 169"/>
            <p:cNvSpPr>
              <a:spLocks noChangeArrowheads="1"/>
            </p:cNvSpPr>
            <p:nvPr/>
          </p:nvSpPr>
          <p:spPr bwMode="auto">
            <a:xfrm>
              <a:off x="3478" y="4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"/>
                <a:gd name="T118" fmla="*/ 0 h 42"/>
                <a:gd name="T119" fmla="*/ 68 w 68"/>
                <a:gd name="T120" fmla="*/ 42 h 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5" name="Freeform 170"/>
            <p:cNvSpPr>
              <a:spLocks noChangeArrowheads="1"/>
            </p:cNvSpPr>
            <p:nvPr/>
          </p:nvSpPr>
          <p:spPr bwMode="auto">
            <a:xfrm>
              <a:off x="3478" y="10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34"/>
                <a:gd name="T83" fmla="*/ 58 w 58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6" name="Freeform 171"/>
            <p:cNvSpPr>
              <a:spLocks noChangeArrowheads="1"/>
            </p:cNvSpPr>
            <p:nvPr/>
          </p:nvSpPr>
          <p:spPr bwMode="auto">
            <a:xfrm>
              <a:off x="3404" y="20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8"/>
                <a:gd name="T71" fmla="*/ 20 w 20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7" name="Freeform 172"/>
            <p:cNvSpPr>
              <a:spLocks noChangeArrowheads="1"/>
            </p:cNvSpPr>
            <p:nvPr/>
          </p:nvSpPr>
          <p:spPr bwMode="auto">
            <a:xfrm>
              <a:off x="3402" y="22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"/>
                <a:gd name="T145" fmla="*/ 0 h 90"/>
                <a:gd name="T146" fmla="*/ 114 w 114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8" name="Freeform 173"/>
            <p:cNvSpPr>
              <a:spLocks noChangeArrowheads="1"/>
            </p:cNvSpPr>
            <p:nvPr/>
          </p:nvSpPr>
          <p:spPr bwMode="auto">
            <a:xfrm>
              <a:off x="3582" y="9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8"/>
                <a:gd name="T86" fmla="*/ 20 w 20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9" name="Freeform 174"/>
            <p:cNvSpPr>
              <a:spLocks noChangeArrowheads="1"/>
            </p:cNvSpPr>
            <p:nvPr/>
          </p:nvSpPr>
          <p:spPr bwMode="auto">
            <a:xfrm>
              <a:off x="3532" y="16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90"/>
                <a:gd name="T113" fmla="*/ 74 w 74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0" name="Freeform 175"/>
            <p:cNvSpPr>
              <a:spLocks noChangeArrowheads="1"/>
            </p:cNvSpPr>
            <p:nvPr/>
          </p:nvSpPr>
          <p:spPr bwMode="auto">
            <a:xfrm>
              <a:off x="3608" y="22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"/>
                <a:gd name="T115" fmla="*/ 0 h 46"/>
                <a:gd name="T116" fmla="*/ 44 w 44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1" name="Freeform 176"/>
            <p:cNvSpPr>
              <a:spLocks noChangeArrowheads="1"/>
            </p:cNvSpPr>
            <p:nvPr/>
          </p:nvSpPr>
          <p:spPr bwMode="auto">
            <a:xfrm>
              <a:off x="3658" y="20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8"/>
                <a:gd name="T139" fmla="*/ 0 h 98"/>
                <a:gd name="T140" fmla="*/ 168 w 168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2" name="Freeform 177"/>
            <p:cNvSpPr>
              <a:spLocks noChangeArrowheads="1"/>
            </p:cNvSpPr>
            <p:nvPr/>
          </p:nvSpPr>
          <p:spPr bwMode="auto">
            <a:xfrm>
              <a:off x="3568" y="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"/>
                <a:gd name="T139" fmla="*/ 0 h 102"/>
                <a:gd name="T140" fmla="*/ 88 w 88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3" name="Freeform 178"/>
            <p:cNvSpPr>
              <a:spLocks noChangeArrowheads="1"/>
            </p:cNvSpPr>
            <p:nvPr/>
          </p:nvSpPr>
          <p:spPr bwMode="auto">
            <a:xfrm>
              <a:off x="3674" y="4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4"/>
                <a:gd name="T53" fmla="*/ 38 w 3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4" name="Freeform 179"/>
            <p:cNvSpPr>
              <a:spLocks noChangeArrowheads="1"/>
            </p:cNvSpPr>
            <p:nvPr/>
          </p:nvSpPr>
          <p:spPr bwMode="auto">
            <a:xfrm>
              <a:off x="3800" y="5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46"/>
                <a:gd name="T179" fmla="*/ 68 w 68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5" name="Freeform 180"/>
            <p:cNvSpPr>
              <a:spLocks noChangeArrowheads="1"/>
            </p:cNvSpPr>
            <p:nvPr/>
          </p:nvSpPr>
          <p:spPr bwMode="auto">
            <a:xfrm>
              <a:off x="3562" y="46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"/>
                <a:gd name="T130" fmla="*/ 0 h 46"/>
                <a:gd name="T131" fmla="*/ 50 w 50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6" name="Freeform 181"/>
            <p:cNvSpPr>
              <a:spLocks noChangeArrowheads="1"/>
            </p:cNvSpPr>
            <p:nvPr/>
          </p:nvSpPr>
          <p:spPr bwMode="auto">
            <a:xfrm>
              <a:off x="3814" y="30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44"/>
                <a:gd name="T119" fmla="*/ 60 w 60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7" name="Freeform 182"/>
            <p:cNvSpPr>
              <a:spLocks noChangeArrowheads="1"/>
            </p:cNvSpPr>
            <p:nvPr/>
          </p:nvSpPr>
          <p:spPr bwMode="auto">
            <a:xfrm>
              <a:off x="3856" y="51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32"/>
                <a:gd name="T98" fmla="*/ 24 w 24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8" name="Freeform 183"/>
            <p:cNvSpPr>
              <a:spLocks noChangeArrowheads="1"/>
            </p:cNvSpPr>
            <p:nvPr/>
          </p:nvSpPr>
          <p:spPr bwMode="auto">
            <a:xfrm>
              <a:off x="3846" y="3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268"/>
                <a:gd name="T170" fmla="*/ 228 w 228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9" name="Freeform 184"/>
            <p:cNvSpPr>
              <a:spLocks noChangeArrowheads="1"/>
            </p:cNvSpPr>
            <p:nvPr/>
          </p:nvSpPr>
          <p:spPr bwMode="auto">
            <a:xfrm>
              <a:off x="4098" y="220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"/>
                <a:gd name="T151" fmla="*/ 0 h 90"/>
                <a:gd name="T152" fmla="*/ 78 w 78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0" name="Freeform 185"/>
            <p:cNvSpPr>
              <a:spLocks noChangeArrowheads="1"/>
            </p:cNvSpPr>
            <p:nvPr/>
          </p:nvSpPr>
          <p:spPr bwMode="auto">
            <a:xfrm>
              <a:off x="3034" y="40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4"/>
                <a:gd name="T184" fmla="*/ 0 h 746"/>
                <a:gd name="T185" fmla="*/ 1094 w 1094"/>
                <a:gd name="T186" fmla="*/ 746 h 7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1" name="Freeform 186"/>
            <p:cNvSpPr>
              <a:spLocks noChangeArrowheads="1"/>
            </p:cNvSpPr>
            <p:nvPr/>
          </p:nvSpPr>
          <p:spPr bwMode="auto">
            <a:xfrm>
              <a:off x="2696" y="42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2"/>
                <a:gd name="T166" fmla="*/ 0 h 498"/>
                <a:gd name="T167" fmla="*/ 492 w 492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2" name="Freeform 187"/>
            <p:cNvSpPr>
              <a:spLocks noChangeArrowheads="1"/>
            </p:cNvSpPr>
            <p:nvPr/>
          </p:nvSpPr>
          <p:spPr bwMode="auto">
            <a:xfrm>
              <a:off x="3246" y="103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8"/>
                <a:gd name="T181" fmla="*/ 0 h 404"/>
                <a:gd name="T182" fmla="*/ 738 w 738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3" name="Freeform 188"/>
            <p:cNvSpPr>
              <a:spLocks noChangeArrowheads="1"/>
            </p:cNvSpPr>
            <p:nvPr/>
          </p:nvSpPr>
          <p:spPr bwMode="auto">
            <a:xfrm>
              <a:off x="4395" y="64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98"/>
                <a:gd name="T128" fmla="*/ 136 w 13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184" name="六边形 225"/>
          <p:cNvSpPr>
            <a:spLocks noChangeArrowheads="1"/>
          </p:cNvSpPr>
          <p:nvPr/>
        </p:nvSpPr>
        <p:spPr bwMode="auto">
          <a:xfrm>
            <a:off x="6235700" y="2806700"/>
            <a:ext cx="1874838" cy="1616075"/>
          </a:xfrm>
          <a:prstGeom prst="hexagon">
            <a:avLst>
              <a:gd name="adj" fmla="val 24996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185" name="六边形 226"/>
          <p:cNvSpPr>
            <a:spLocks noChangeArrowheads="1"/>
          </p:cNvSpPr>
          <p:nvPr/>
        </p:nvSpPr>
        <p:spPr bwMode="auto">
          <a:xfrm>
            <a:off x="7758113" y="1989138"/>
            <a:ext cx="1874837" cy="1616075"/>
          </a:xfrm>
          <a:prstGeom prst="hexagon">
            <a:avLst>
              <a:gd name="adj" fmla="val 25002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186" name="六边形 227"/>
          <p:cNvSpPr>
            <a:spLocks noChangeArrowheads="1"/>
          </p:cNvSpPr>
          <p:nvPr/>
        </p:nvSpPr>
        <p:spPr bwMode="auto">
          <a:xfrm>
            <a:off x="9277350" y="2816225"/>
            <a:ext cx="1874838" cy="1616075"/>
          </a:xfrm>
          <a:prstGeom prst="hexagon">
            <a:avLst>
              <a:gd name="adj" fmla="val 24996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187" name="六边形 228"/>
          <p:cNvSpPr>
            <a:spLocks noChangeArrowheads="1"/>
          </p:cNvSpPr>
          <p:nvPr/>
        </p:nvSpPr>
        <p:spPr bwMode="auto">
          <a:xfrm>
            <a:off x="9277350" y="4473575"/>
            <a:ext cx="1874838" cy="1616075"/>
          </a:xfrm>
          <a:prstGeom prst="hexagon">
            <a:avLst>
              <a:gd name="adj" fmla="val 24996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0188" name="组合 229"/>
          <p:cNvGrpSpPr/>
          <p:nvPr/>
        </p:nvGrpSpPr>
        <p:grpSpPr bwMode="auto">
          <a:xfrm>
            <a:off x="10015538" y="3028950"/>
            <a:ext cx="390525" cy="441325"/>
            <a:chOff x="0" y="0"/>
            <a:chExt cx="406393" cy="459645"/>
          </a:xfrm>
        </p:grpSpPr>
        <p:sp>
          <p:nvSpPr>
            <p:cNvPr id="50206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7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8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0189" name="组合 233"/>
          <p:cNvGrpSpPr/>
          <p:nvPr/>
        </p:nvGrpSpPr>
        <p:grpSpPr bwMode="auto">
          <a:xfrm>
            <a:off x="8537575" y="2278063"/>
            <a:ext cx="327025" cy="323850"/>
            <a:chOff x="0" y="0"/>
            <a:chExt cx="453105" cy="448433"/>
          </a:xfrm>
        </p:grpSpPr>
        <p:sp>
          <p:nvSpPr>
            <p:cNvPr id="50204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5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0" name="组合 236"/>
          <p:cNvGrpSpPr/>
          <p:nvPr/>
        </p:nvGrpSpPr>
        <p:grpSpPr bwMode="auto">
          <a:xfrm>
            <a:off x="6967538" y="3073400"/>
            <a:ext cx="420687" cy="406400"/>
            <a:chOff x="0" y="0"/>
            <a:chExt cx="490600" cy="471805"/>
          </a:xfrm>
        </p:grpSpPr>
        <p:sp>
          <p:nvSpPr>
            <p:cNvPr id="50202" name="Oval 131"/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50203" name="Freeform 134"/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2147483646 w 200"/>
                <a:gd name="T1" fmla="*/ 2147483646 h 87"/>
                <a:gd name="T2" fmla="*/ 2147483646 w 200"/>
                <a:gd name="T3" fmla="*/ 2147483646 h 87"/>
                <a:gd name="T4" fmla="*/ 2147483646 w 200"/>
                <a:gd name="T5" fmla="*/ 2147483646 h 87"/>
                <a:gd name="T6" fmla="*/ 2147483646 w 200"/>
                <a:gd name="T7" fmla="*/ 2147483646 h 87"/>
                <a:gd name="T8" fmla="*/ 2147483646 w 200"/>
                <a:gd name="T9" fmla="*/ 2147483646 h 87"/>
                <a:gd name="T10" fmla="*/ 2147483646 w 200"/>
                <a:gd name="T11" fmla="*/ 2147483646 h 87"/>
                <a:gd name="T12" fmla="*/ 2147483646 w 200"/>
                <a:gd name="T13" fmla="*/ 2147483646 h 87"/>
                <a:gd name="T14" fmla="*/ 2147483646 w 200"/>
                <a:gd name="T15" fmla="*/ 2147483646 h 87"/>
                <a:gd name="T16" fmla="*/ 2147483646 w 200"/>
                <a:gd name="T17" fmla="*/ 2147483646 h 87"/>
                <a:gd name="T18" fmla="*/ 2147483646 w 200"/>
                <a:gd name="T19" fmla="*/ 2147483646 h 87"/>
                <a:gd name="T20" fmla="*/ 2147483646 w 200"/>
                <a:gd name="T21" fmla="*/ 0 h 87"/>
                <a:gd name="T22" fmla="*/ 2147483646 w 200"/>
                <a:gd name="T23" fmla="*/ 0 h 87"/>
                <a:gd name="T24" fmla="*/ 2147483646 w 200"/>
                <a:gd name="T25" fmla="*/ 0 h 87"/>
                <a:gd name="T26" fmla="*/ 2147483646 w 200"/>
                <a:gd name="T27" fmla="*/ 0 h 87"/>
                <a:gd name="T28" fmla="*/ 2147483646 w 200"/>
                <a:gd name="T29" fmla="*/ 2147483646 h 87"/>
                <a:gd name="T30" fmla="*/ 2147483646 w 200"/>
                <a:gd name="T31" fmla="*/ 0 h 87"/>
                <a:gd name="T32" fmla="*/ 2147483646 w 200"/>
                <a:gd name="T33" fmla="*/ 0 h 87"/>
                <a:gd name="T34" fmla="*/ 2147483646 w 200"/>
                <a:gd name="T35" fmla="*/ 0 h 87"/>
                <a:gd name="T36" fmla="*/ 2147483646 w 200"/>
                <a:gd name="T37" fmla="*/ 0 h 87"/>
                <a:gd name="T38" fmla="*/ 2147483646 w 200"/>
                <a:gd name="T39" fmla="*/ 2147483646 h 87"/>
                <a:gd name="T40" fmla="*/ 0 w 200"/>
                <a:gd name="T41" fmla="*/ 2147483646 h 87"/>
                <a:gd name="T42" fmla="*/ 2147483646 w 200"/>
                <a:gd name="T43" fmla="*/ 2147483646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1" name="组合 239"/>
          <p:cNvGrpSpPr/>
          <p:nvPr/>
        </p:nvGrpSpPr>
        <p:grpSpPr bwMode="auto">
          <a:xfrm>
            <a:off x="10067925" y="4711700"/>
            <a:ext cx="396875" cy="425450"/>
            <a:chOff x="0" y="0"/>
            <a:chExt cx="466184" cy="501686"/>
          </a:xfrm>
        </p:grpSpPr>
        <p:sp>
          <p:nvSpPr>
            <p:cNvPr id="5019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5019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192" name="文本框 245"/>
          <p:cNvSpPr>
            <a:spLocks noChangeArrowheads="1"/>
          </p:cNvSpPr>
          <p:nvPr/>
        </p:nvSpPr>
        <p:spPr bwMode="auto">
          <a:xfrm>
            <a:off x="6483350" y="383063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1800" b="1">
              <a:solidFill>
                <a:srgbClr val="000000"/>
              </a:solidFill>
              <a:latin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50193" name="文本框 246"/>
          <p:cNvSpPr>
            <a:spLocks noChangeArrowheads="1"/>
          </p:cNvSpPr>
          <p:nvPr/>
        </p:nvSpPr>
        <p:spPr bwMode="auto">
          <a:xfrm>
            <a:off x="9545638" y="5468938"/>
            <a:ext cx="131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1800" b="1">
              <a:solidFill>
                <a:srgbClr val="000000"/>
              </a:solidFill>
              <a:latin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50194" name="文本框 247"/>
          <p:cNvSpPr>
            <a:spLocks noChangeArrowheads="1"/>
          </p:cNvSpPr>
          <p:nvPr/>
        </p:nvSpPr>
        <p:spPr bwMode="auto">
          <a:xfrm>
            <a:off x="8012113" y="3001963"/>
            <a:ext cx="131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1800" b="1">
              <a:solidFill>
                <a:srgbClr val="000000"/>
              </a:solidFill>
              <a:latin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50195" name="文本框 248"/>
          <p:cNvSpPr>
            <a:spLocks noChangeArrowheads="1"/>
          </p:cNvSpPr>
          <p:nvPr/>
        </p:nvSpPr>
        <p:spPr bwMode="auto">
          <a:xfrm>
            <a:off x="9537700" y="37909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1800" b="1">
              <a:solidFill>
                <a:srgbClr val="000000"/>
              </a:solidFill>
              <a:latin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50196" name="文本框 249"/>
          <p:cNvSpPr>
            <a:spLocks noChangeArrowheads="1"/>
          </p:cNvSpPr>
          <p:nvPr/>
        </p:nvSpPr>
        <p:spPr bwMode="auto">
          <a:xfrm>
            <a:off x="415925" y="4679950"/>
            <a:ext cx="60198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 the  narrative  thought Click here</a:t>
            </a:r>
            <a:endParaRPr lang="zh-CN" altLang="en-US" sz="16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add   you to the center of the narrative thought Click here to add  you </a:t>
            </a:r>
            <a:endParaRPr lang="zh-CN" altLang="en-US" sz="16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the center  of the  narrative thought</a:t>
            </a:r>
            <a:endParaRPr lang="zh-CN" altLang="en-US" sz="16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03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04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5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6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07" name="任意多边形 6"/>
          <p:cNvSpPr>
            <a:spLocks noChangeArrowheads="1"/>
          </p:cNvSpPr>
          <p:nvPr/>
        </p:nvSpPr>
        <p:spPr bwMode="auto">
          <a:xfrm flipH="1" flipV="1">
            <a:off x="1084263" y="2381250"/>
            <a:ext cx="2012950" cy="3406775"/>
          </a:xfrm>
          <a:custGeom>
            <a:avLst/>
            <a:gdLst>
              <a:gd name="T0" fmla="*/ 2459808 w 1819948"/>
              <a:gd name="T1" fmla="*/ 4173072 h 3078132"/>
              <a:gd name="T2" fmla="*/ 3212 w 1819948"/>
              <a:gd name="T3" fmla="*/ 4173072 h 3078132"/>
              <a:gd name="T4" fmla="*/ 3212 w 1819948"/>
              <a:gd name="T5" fmla="*/ 3563599 h 3078132"/>
              <a:gd name="T6" fmla="*/ 0 w 1819948"/>
              <a:gd name="T7" fmla="*/ 3525450 h 3078132"/>
              <a:gd name="T8" fmla="*/ 12508 w 1819948"/>
              <a:gd name="T9" fmla="*/ 3396266 h 3078132"/>
              <a:gd name="T10" fmla="*/ 175006 w 1819948"/>
              <a:gd name="T11" fmla="*/ 3062061 h 3078132"/>
              <a:gd name="T12" fmla="*/ 191182 w 1819948"/>
              <a:gd name="T13" fmla="*/ 3047009 h 3078132"/>
              <a:gd name="T14" fmla="*/ 676319 w 1819948"/>
              <a:gd name="T15" fmla="*/ 2472504 h 3078132"/>
              <a:gd name="T16" fmla="*/ 798695 w 1819948"/>
              <a:gd name="T17" fmla="*/ 2349889 h 3078132"/>
              <a:gd name="T18" fmla="*/ 902419 w 1819948"/>
              <a:gd name="T19" fmla="*/ 2098989 h 3078132"/>
              <a:gd name="T20" fmla="*/ 901228 w 1819948"/>
              <a:gd name="T21" fmla="*/ 2086537 h 3078132"/>
              <a:gd name="T22" fmla="*/ 902419 w 1819948"/>
              <a:gd name="T23" fmla="*/ 2074083 h 3078132"/>
              <a:gd name="T24" fmla="*/ 798695 w 1819948"/>
              <a:gd name="T25" fmla="*/ 1823183 h 3078132"/>
              <a:gd name="T26" fmla="*/ 676319 w 1819948"/>
              <a:gd name="T27" fmla="*/ 1700567 h 3078132"/>
              <a:gd name="T28" fmla="*/ 191182 w 1819948"/>
              <a:gd name="T29" fmla="*/ 1126062 h 3078132"/>
              <a:gd name="T30" fmla="*/ 175006 w 1819948"/>
              <a:gd name="T31" fmla="*/ 1111011 h 3078132"/>
              <a:gd name="T32" fmla="*/ 12508 w 1819948"/>
              <a:gd name="T33" fmla="*/ 776804 h 3078132"/>
              <a:gd name="T34" fmla="*/ 0 w 1819948"/>
              <a:gd name="T35" fmla="*/ 647623 h 3078132"/>
              <a:gd name="T36" fmla="*/ 3212 w 1819948"/>
              <a:gd name="T37" fmla="*/ 609471 h 3078132"/>
              <a:gd name="T38" fmla="*/ 3212 w 1819948"/>
              <a:gd name="T39" fmla="*/ 0 h 3078132"/>
              <a:gd name="T40" fmla="*/ 2459808 w 1819948"/>
              <a:gd name="T41" fmla="*/ 0 h 3078132"/>
              <a:gd name="T42" fmla="*/ 2459808 w 1819948"/>
              <a:gd name="T43" fmla="*/ 615323 h 3078132"/>
              <a:gd name="T44" fmla="*/ 2462526 w 1819948"/>
              <a:gd name="T45" fmla="*/ 647623 h 3078132"/>
              <a:gd name="T46" fmla="*/ 2450018 w 1819948"/>
              <a:gd name="T47" fmla="*/ 776804 h 3078132"/>
              <a:gd name="T48" fmla="*/ 2359569 w 1819948"/>
              <a:gd name="T49" fmla="*/ 1013765 h 3078132"/>
              <a:gd name="T50" fmla="*/ 2335693 w 1819948"/>
              <a:gd name="T51" fmla="*/ 1045993 h 3078132"/>
              <a:gd name="T52" fmla="*/ 2338303 w 1819948"/>
              <a:gd name="T53" fmla="*/ 1048204 h 3078132"/>
              <a:gd name="T54" fmla="*/ 2303272 w 1819948"/>
              <a:gd name="T55" fmla="*/ 1089750 h 3078132"/>
              <a:gd name="T56" fmla="*/ 2287522 w 1819948"/>
              <a:gd name="T57" fmla="*/ 1111011 h 3078132"/>
              <a:gd name="T58" fmla="*/ 2277430 w 1819948"/>
              <a:gd name="T59" fmla="*/ 1120400 h 3078132"/>
              <a:gd name="T60" fmla="*/ 1800557 w 1819948"/>
              <a:gd name="T61" fmla="*/ 1685986 h 3078132"/>
              <a:gd name="T62" fmla="*/ 1663831 w 1819948"/>
              <a:gd name="T63" fmla="*/ 1822979 h 3078132"/>
              <a:gd name="T64" fmla="*/ 1560108 w 1819948"/>
              <a:gd name="T65" fmla="*/ 2073878 h 3078132"/>
              <a:gd name="T66" fmla="*/ 1561317 w 1819948"/>
              <a:gd name="T67" fmla="*/ 2086537 h 3078132"/>
              <a:gd name="T68" fmla="*/ 1560108 w 1819948"/>
              <a:gd name="T69" fmla="*/ 2099194 h 3078132"/>
              <a:gd name="T70" fmla="*/ 1663831 w 1819948"/>
              <a:gd name="T71" fmla="*/ 2350094 h 3078132"/>
              <a:gd name="T72" fmla="*/ 1800557 w 1819948"/>
              <a:gd name="T73" fmla="*/ 2487086 h 3078132"/>
              <a:gd name="T74" fmla="*/ 2277430 w 1819948"/>
              <a:gd name="T75" fmla="*/ 3052670 h 3078132"/>
              <a:gd name="T76" fmla="*/ 2287522 w 1819948"/>
              <a:gd name="T77" fmla="*/ 3062061 h 3078132"/>
              <a:gd name="T78" fmla="*/ 2303272 w 1819948"/>
              <a:gd name="T79" fmla="*/ 3083321 h 3078132"/>
              <a:gd name="T80" fmla="*/ 2338303 w 1819948"/>
              <a:gd name="T81" fmla="*/ 3124868 h 3078132"/>
              <a:gd name="T82" fmla="*/ 2335693 w 1819948"/>
              <a:gd name="T83" fmla="*/ 3127078 h 3078132"/>
              <a:gd name="T84" fmla="*/ 2359569 w 1819948"/>
              <a:gd name="T85" fmla="*/ 3159306 h 3078132"/>
              <a:gd name="T86" fmla="*/ 2450018 w 1819948"/>
              <a:gd name="T87" fmla="*/ 3396266 h 3078132"/>
              <a:gd name="T88" fmla="*/ 2462526 w 1819948"/>
              <a:gd name="T89" fmla="*/ 3525450 h 3078132"/>
              <a:gd name="T90" fmla="*/ 2459808 w 1819948"/>
              <a:gd name="T91" fmla="*/ 3557748 h 30781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19948"/>
              <a:gd name="T139" fmla="*/ 0 h 3078132"/>
              <a:gd name="T140" fmla="*/ 1819948 w 1819948"/>
              <a:gd name="T141" fmla="*/ 3078132 h 307813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19948" h="3078132">
                <a:moveTo>
                  <a:pt x="1817938" y="3078132"/>
                </a:moveTo>
                <a:lnTo>
                  <a:pt x="2374" y="3078132"/>
                </a:lnTo>
                <a:lnTo>
                  <a:pt x="2374" y="2628575"/>
                </a:lnTo>
                <a:lnTo>
                  <a:pt x="0" y="2600434"/>
                </a:lnTo>
                <a:cubicBezTo>
                  <a:pt x="176" y="2569125"/>
                  <a:pt x="3185" y="2537241"/>
                  <a:pt x="9245" y="2505147"/>
                </a:cubicBezTo>
                <a:cubicBezTo>
                  <a:pt x="27427" y="2408864"/>
                  <a:pt x="70496" y="2324362"/>
                  <a:pt x="129339" y="2258630"/>
                </a:cubicBezTo>
                <a:lnTo>
                  <a:pt x="141294" y="2247528"/>
                </a:lnTo>
                <a:lnTo>
                  <a:pt x="499838" y="1823763"/>
                </a:lnTo>
                <a:lnTo>
                  <a:pt x="590281" y="1733320"/>
                </a:lnTo>
                <a:cubicBezTo>
                  <a:pt x="641387" y="1682215"/>
                  <a:pt x="666939" y="1615234"/>
                  <a:pt x="666939" y="1548252"/>
                </a:cubicBezTo>
                <a:lnTo>
                  <a:pt x="666059" y="1539066"/>
                </a:lnTo>
                <a:lnTo>
                  <a:pt x="666939" y="1529880"/>
                </a:lnTo>
                <a:cubicBezTo>
                  <a:pt x="666939" y="1462898"/>
                  <a:pt x="641387" y="1395917"/>
                  <a:pt x="590281" y="1344812"/>
                </a:cubicBezTo>
                <a:lnTo>
                  <a:pt x="499838" y="1254369"/>
                </a:lnTo>
                <a:lnTo>
                  <a:pt x="141294" y="830604"/>
                </a:lnTo>
                <a:lnTo>
                  <a:pt x="129339" y="819502"/>
                </a:lnTo>
                <a:cubicBezTo>
                  <a:pt x="70496" y="753770"/>
                  <a:pt x="27427" y="669268"/>
                  <a:pt x="9245" y="572985"/>
                </a:cubicBezTo>
                <a:cubicBezTo>
                  <a:pt x="3185" y="540891"/>
                  <a:pt x="176" y="509007"/>
                  <a:pt x="0" y="477698"/>
                </a:cubicBezTo>
                <a:lnTo>
                  <a:pt x="2374" y="449557"/>
                </a:lnTo>
                <a:lnTo>
                  <a:pt x="2374" y="0"/>
                </a:lnTo>
                <a:lnTo>
                  <a:pt x="1817938" y="0"/>
                </a:lnTo>
                <a:lnTo>
                  <a:pt x="1817938" y="453873"/>
                </a:lnTo>
                <a:lnTo>
                  <a:pt x="1819948" y="477698"/>
                </a:lnTo>
                <a:cubicBezTo>
                  <a:pt x="1819771" y="509007"/>
                  <a:pt x="1816763" y="540891"/>
                  <a:pt x="1810703" y="572985"/>
                </a:cubicBezTo>
                <a:cubicBezTo>
                  <a:pt x="1798582" y="637173"/>
                  <a:pt x="1775399" y="696126"/>
                  <a:pt x="1743856" y="747772"/>
                </a:cubicBezTo>
                <a:lnTo>
                  <a:pt x="1726210" y="771544"/>
                </a:lnTo>
                <a:lnTo>
                  <a:pt x="1728139" y="773174"/>
                </a:lnTo>
                <a:lnTo>
                  <a:pt x="1702250" y="803820"/>
                </a:lnTo>
                <a:lnTo>
                  <a:pt x="1690609" y="819502"/>
                </a:lnTo>
                <a:lnTo>
                  <a:pt x="1683151" y="826427"/>
                </a:lnTo>
                <a:lnTo>
                  <a:pt x="1330714" y="1243613"/>
                </a:lnTo>
                <a:lnTo>
                  <a:pt x="1229666" y="1344661"/>
                </a:lnTo>
                <a:cubicBezTo>
                  <a:pt x="1178561" y="1395766"/>
                  <a:pt x="1153009" y="1462747"/>
                  <a:pt x="1153009" y="1529729"/>
                </a:cubicBezTo>
                <a:lnTo>
                  <a:pt x="1153903" y="1539066"/>
                </a:lnTo>
                <a:lnTo>
                  <a:pt x="1153009" y="1548403"/>
                </a:lnTo>
                <a:cubicBezTo>
                  <a:pt x="1153009" y="1615385"/>
                  <a:pt x="1178561" y="1682366"/>
                  <a:pt x="1229666" y="1733471"/>
                </a:cubicBezTo>
                <a:lnTo>
                  <a:pt x="1330714" y="1834519"/>
                </a:lnTo>
                <a:lnTo>
                  <a:pt x="1683151" y="2251705"/>
                </a:lnTo>
                <a:lnTo>
                  <a:pt x="1690609" y="2258630"/>
                </a:lnTo>
                <a:lnTo>
                  <a:pt x="1702250" y="2274312"/>
                </a:lnTo>
                <a:lnTo>
                  <a:pt x="1728139" y="2304958"/>
                </a:lnTo>
                <a:lnTo>
                  <a:pt x="1726210" y="2306588"/>
                </a:lnTo>
                <a:lnTo>
                  <a:pt x="1743856" y="2330360"/>
                </a:lnTo>
                <a:cubicBezTo>
                  <a:pt x="1775399" y="2382006"/>
                  <a:pt x="1798582" y="2440959"/>
                  <a:pt x="1810703" y="2505147"/>
                </a:cubicBezTo>
                <a:cubicBezTo>
                  <a:pt x="1816763" y="2537241"/>
                  <a:pt x="1819771" y="2569125"/>
                  <a:pt x="1819948" y="2600434"/>
                </a:cubicBezTo>
                <a:lnTo>
                  <a:pt x="1817938" y="2624259"/>
                </a:lnTo>
                <a:lnTo>
                  <a:pt x="1817938" y="3078132"/>
                </a:lnTo>
                <a:close/>
              </a:path>
            </a:pathLst>
          </a:custGeom>
          <a:noFill/>
          <a:ln w="19050">
            <a:solidFill>
              <a:srgbClr val="A5A5A5">
                <a:alpha val="6901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8" name="矩形 7"/>
          <p:cNvSpPr>
            <a:spLocks noChangeArrowheads="1"/>
          </p:cNvSpPr>
          <p:nvPr/>
        </p:nvSpPr>
        <p:spPr bwMode="auto">
          <a:xfrm rot="5400000" flipH="1">
            <a:off x="1670050" y="1001713"/>
            <a:ext cx="481013" cy="298608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09" name="圆角矩形 8"/>
          <p:cNvSpPr>
            <a:spLocks noChangeArrowheads="1"/>
          </p:cNvSpPr>
          <p:nvPr/>
        </p:nvSpPr>
        <p:spPr bwMode="auto">
          <a:xfrm>
            <a:off x="714375" y="2389188"/>
            <a:ext cx="2752725" cy="185737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10" name="矩形 9"/>
          <p:cNvSpPr>
            <a:spLocks noChangeArrowheads="1"/>
          </p:cNvSpPr>
          <p:nvPr/>
        </p:nvSpPr>
        <p:spPr bwMode="auto">
          <a:xfrm rot="5400000" flipH="1">
            <a:off x="1670050" y="4421188"/>
            <a:ext cx="481013" cy="298608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11" name="圆角矩形 10"/>
          <p:cNvSpPr>
            <a:spLocks noChangeArrowheads="1"/>
          </p:cNvSpPr>
          <p:nvPr/>
        </p:nvSpPr>
        <p:spPr bwMode="auto">
          <a:xfrm>
            <a:off x="1250950" y="5148263"/>
            <a:ext cx="1670050" cy="869950"/>
          </a:xfrm>
          <a:prstGeom prst="roundRect">
            <a:avLst>
              <a:gd name="adj" fmla="val 14528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12" name="圆角矩形 11"/>
          <p:cNvSpPr>
            <a:spLocks noChangeArrowheads="1"/>
          </p:cNvSpPr>
          <p:nvPr/>
        </p:nvSpPr>
        <p:spPr bwMode="auto">
          <a:xfrm>
            <a:off x="682625" y="5848350"/>
            <a:ext cx="2816225" cy="244475"/>
          </a:xfrm>
          <a:prstGeom prst="roundRect">
            <a:avLst>
              <a:gd name="adj" fmla="val 26338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13" name="文本框 12"/>
          <p:cNvSpPr>
            <a:spLocks noChangeArrowheads="1"/>
          </p:cNvSpPr>
          <p:nvPr/>
        </p:nvSpPr>
        <p:spPr bwMode="auto">
          <a:xfrm>
            <a:off x="5715000" y="2600325"/>
            <a:ext cx="2332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14" name="文本框 13"/>
          <p:cNvSpPr>
            <a:spLocks noChangeArrowheads="1"/>
          </p:cNvSpPr>
          <p:nvPr/>
        </p:nvSpPr>
        <p:spPr bwMode="auto">
          <a:xfrm>
            <a:off x="5702300" y="3743325"/>
            <a:ext cx="2332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15" name="文本框 14"/>
          <p:cNvSpPr>
            <a:spLocks noChangeArrowheads="1"/>
          </p:cNvSpPr>
          <p:nvPr/>
        </p:nvSpPr>
        <p:spPr bwMode="auto">
          <a:xfrm>
            <a:off x="5710238" y="4956175"/>
            <a:ext cx="2332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16" name="椭圆 19"/>
          <p:cNvSpPr>
            <a:spLocks noChangeArrowheads="1"/>
          </p:cNvSpPr>
          <p:nvPr/>
        </p:nvSpPr>
        <p:spPr bwMode="auto">
          <a:xfrm>
            <a:off x="4668838" y="2686050"/>
            <a:ext cx="698500" cy="6985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17" name="椭圆 20"/>
          <p:cNvSpPr>
            <a:spLocks noChangeArrowheads="1"/>
          </p:cNvSpPr>
          <p:nvPr/>
        </p:nvSpPr>
        <p:spPr bwMode="auto">
          <a:xfrm>
            <a:off x="4668838" y="3811588"/>
            <a:ext cx="698500" cy="6985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18" name="椭圆 21"/>
          <p:cNvSpPr>
            <a:spLocks noChangeArrowheads="1"/>
          </p:cNvSpPr>
          <p:nvPr/>
        </p:nvSpPr>
        <p:spPr bwMode="auto">
          <a:xfrm>
            <a:off x="4668838" y="4937125"/>
            <a:ext cx="698500" cy="6985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219" name="组合 22"/>
          <p:cNvGrpSpPr/>
          <p:nvPr/>
        </p:nvGrpSpPr>
        <p:grpSpPr bwMode="auto">
          <a:xfrm>
            <a:off x="4846638" y="3954463"/>
            <a:ext cx="342900" cy="360362"/>
            <a:chOff x="0" y="0"/>
            <a:chExt cx="444697" cy="466185"/>
          </a:xfrm>
        </p:grpSpPr>
        <p:sp>
          <p:nvSpPr>
            <p:cNvPr id="51248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2147483646 h 40"/>
                <a:gd name="T12" fmla="*/ 2147483646 w 40"/>
                <a:gd name="T13" fmla="*/ 2147483646 h 40"/>
                <a:gd name="T14" fmla="*/ 2147483646 w 40"/>
                <a:gd name="T15" fmla="*/ 214748364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9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2147483646 w 159"/>
                <a:gd name="T1" fmla="*/ 2147483646 h 159"/>
                <a:gd name="T2" fmla="*/ 2147483646 w 159"/>
                <a:gd name="T3" fmla="*/ 2147483646 h 159"/>
                <a:gd name="T4" fmla="*/ 2147483646 w 159"/>
                <a:gd name="T5" fmla="*/ 2147483646 h 159"/>
                <a:gd name="T6" fmla="*/ 2147483646 w 159"/>
                <a:gd name="T7" fmla="*/ 2147483646 h 159"/>
                <a:gd name="T8" fmla="*/ 2147483646 w 159"/>
                <a:gd name="T9" fmla="*/ 2147483646 h 159"/>
                <a:gd name="T10" fmla="*/ 2147483646 w 159"/>
                <a:gd name="T11" fmla="*/ 2147483646 h 159"/>
                <a:gd name="T12" fmla="*/ 2147483646 w 159"/>
                <a:gd name="T13" fmla="*/ 2147483646 h 159"/>
                <a:gd name="T14" fmla="*/ 2147483646 w 159"/>
                <a:gd name="T15" fmla="*/ 0 h 159"/>
                <a:gd name="T16" fmla="*/ 0 w 159"/>
                <a:gd name="T17" fmla="*/ 2147483646 h 159"/>
                <a:gd name="T18" fmla="*/ 2147483646 w 159"/>
                <a:gd name="T19" fmla="*/ 2147483646 h 159"/>
                <a:gd name="T20" fmla="*/ 2147483646 w 159"/>
                <a:gd name="T21" fmla="*/ 2147483646 h 159"/>
                <a:gd name="T22" fmla="*/ 2147483646 w 159"/>
                <a:gd name="T23" fmla="*/ 2147483646 h 159"/>
                <a:gd name="T24" fmla="*/ 2147483646 w 159"/>
                <a:gd name="T25" fmla="*/ 2147483646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0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2147483646 w 71"/>
                <a:gd name="T1" fmla="*/ 2147483646 h 73"/>
                <a:gd name="T2" fmla="*/ 2147483646 w 71"/>
                <a:gd name="T3" fmla="*/ 0 h 73"/>
                <a:gd name="T4" fmla="*/ 2147483646 w 71"/>
                <a:gd name="T5" fmla="*/ 2147483646 h 73"/>
                <a:gd name="T6" fmla="*/ 0 w 71"/>
                <a:gd name="T7" fmla="*/ 2147483646 h 73"/>
                <a:gd name="T8" fmla="*/ 2147483646 w 71"/>
                <a:gd name="T9" fmla="*/ 2147483646 h 73"/>
                <a:gd name="T10" fmla="*/ 2147483646 w 71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1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2147483646 w 154"/>
                <a:gd name="T1" fmla="*/ 0 h 163"/>
                <a:gd name="T2" fmla="*/ 0 w 154"/>
                <a:gd name="T3" fmla="*/ 2147483646 h 163"/>
                <a:gd name="T4" fmla="*/ 2147483646 w 154"/>
                <a:gd name="T5" fmla="*/ 2147483646 h 163"/>
                <a:gd name="T6" fmla="*/ 2147483646 w 154"/>
                <a:gd name="T7" fmla="*/ 2147483646 h 163"/>
                <a:gd name="T8" fmla="*/ 2147483646 w 154"/>
                <a:gd name="T9" fmla="*/ 2147483646 h 163"/>
                <a:gd name="T10" fmla="*/ 2147483646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2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2147483646 w 61"/>
                <a:gd name="T1" fmla="*/ 2147483646 h 64"/>
                <a:gd name="T2" fmla="*/ 2147483646 w 61"/>
                <a:gd name="T3" fmla="*/ 2147483646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2147483646 h 64"/>
                <a:gd name="T10" fmla="*/ 2147483646 w 61"/>
                <a:gd name="T11" fmla="*/ 2147483646 h 64"/>
                <a:gd name="T12" fmla="*/ 2147483646 w 61"/>
                <a:gd name="T13" fmla="*/ 2147483646 h 64"/>
                <a:gd name="T14" fmla="*/ 2147483646 w 61"/>
                <a:gd name="T15" fmla="*/ 2147483646 h 64"/>
                <a:gd name="T16" fmla="*/ 2147483646 w 61"/>
                <a:gd name="T17" fmla="*/ 214748364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3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2147483646 w 64"/>
                <a:gd name="T1" fmla="*/ 2147483646 h 66"/>
                <a:gd name="T2" fmla="*/ 2147483646 w 64"/>
                <a:gd name="T3" fmla="*/ 2147483646 h 66"/>
                <a:gd name="T4" fmla="*/ 1630379120 w 64"/>
                <a:gd name="T5" fmla="*/ 0 h 66"/>
                <a:gd name="T6" fmla="*/ 1630379120 w 64"/>
                <a:gd name="T7" fmla="*/ 0 h 66"/>
                <a:gd name="T8" fmla="*/ 0 w 64"/>
                <a:gd name="T9" fmla="*/ 2147483646 h 66"/>
                <a:gd name="T10" fmla="*/ 2147483646 w 64"/>
                <a:gd name="T11" fmla="*/ 2147483646 h 66"/>
                <a:gd name="T12" fmla="*/ 2147483646 w 64"/>
                <a:gd name="T13" fmla="*/ 2147483646 h 66"/>
                <a:gd name="T14" fmla="*/ 2147483646 w 64"/>
                <a:gd name="T15" fmla="*/ 2147483646 h 66"/>
                <a:gd name="T16" fmla="*/ 2147483646 w 64"/>
                <a:gd name="T17" fmla="*/ 214748364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4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2147483646 w 100"/>
                <a:gd name="T1" fmla="*/ 0 h 99"/>
                <a:gd name="T2" fmla="*/ 0 w 100"/>
                <a:gd name="T3" fmla="*/ 2147483646 h 99"/>
                <a:gd name="T4" fmla="*/ 2147483646 w 100"/>
                <a:gd name="T5" fmla="*/ 2147483646 h 99"/>
                <a:gd name="T6" fmla="*/ 2147483646 w 100"/>
                <a:gd name="T7" fmla="*/ 2147483646 h 99"/>
                <a:gd name="T8" fmla="*/ 2147483646 w 100"/>
                <a:gd name="T9" fmla="*/ 2147483646 h 99"/>
                <a:gd name="T10" fmla="*/ 2147483646 w 100"/>
                <a:gd name="T11" fmla="*/ 2147483646 h 99"/>
                <a:gd name="T12" fmla="*/ 2147483646 w 100"/>
                <a:gd name="T13" fmla="*/ 2147483646 h 99"/>
                <a:gd name="T14" fmla="*/ 2147483646 w 100"/>
                <a:gd name="T15" fmla="*/ 2147483646 h 99"/>
                <a:gd name="T16" fmla="*/ 2147483646 w 100"/>
                <a:gd name="T17" fmla="*/ 2147483646 h 99"/>
                <a:gd name="T18" fmla="*/ 2147483646 w 100"/>
                <a:gd name="T19" fmla="*/ 2147483646 h 99"/>
                <a:gd name="T20" fmla="*/ 2147483646 w 100"/>
                <a:gd name="T21" fmla="*/ 2147483646 h 99"/>
                <a:gd name="T22" fmla="*/ 2147483646 w 100"/>
                <a:gd name="T23" fmla="*/ 2147483646 h 99"/>
                <a:gd name="T24" fmla="*/ 2147483646 w 100"/>
                <a:gd name="T25" fmla="*/ 2147483646 h 99"/>
                <a:gd name="T26" fmla="*/ 2147483646 w 100"/>
                <a:gd name="T27" fmla="*/ 2147483646 h 99"/>
                <a:gd name="T28" fmla="*/ 2147483646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5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2147483646 w 62"/>
                <a:gd name="T1" fmla="*/ 2147483646 h 64"/>
                <a:gd name="T2" fmla="*/ 2147483646 w 62"/>
                <a:gd name="T3" fmla="*/ 2147483646 h 64"/>
                <a:gd name="T4" fmla="*/ 2147483646 w 62"/>
                <a:gd name="T5" fmla="*/ 2147483646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2147483646 h 64"/>
                <a:gd name="T12" fmla="*/ 2147483646 w 62"/>
                <a:gd name="T13" fmla="*/ 2147483646 h 64"/>
                <a:gd name="T14" fmla="*/ 2147483646 w 62"/>
                <a:gd name="T15" fmla="*/ 2147483646 h 64"/>
                <a:gd name="T16" fmla="*/ 2147483646 w 62"/>
                <a:gd name="T17" fmla="*/ 214748364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20" name="组合 32"/>
          <p:cNvGrpSpPr/>
          <p:nvPr/>
        </p:nvGrpSpPr>
        <p:grpSpPr bwMode="auto">
          <a:xfrm>
            <a:off x="4873625" y="2898775"/>
            <a:ext cx="260350" cy="255588"/>
            <a:chOff x="0" y="0"/>
            <a:chExt cx="453105" cy="448433"/>
          </a:xfrm>
        </p:grpSpPr>
        <p:sp>
          <p:nvSpPr>
            <p:cNvPr id="5124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21" name="组合 35"/>
          <p:cNvGrpSpPr/>
          <p:nvPr/>
        </p:nvGrpSpPr>
        <p:grpSpPr bwMode="auto">
          <a:xfrm>
            <a:off x="4824413" y="5146675"/>
            <a:ext cx="400050" cy="304800"/>
            <a:chOff x="0" y="0"/>
            <a:chExt cx="509646" cy="387231"/>
          </a:xfrm>
        </p:grpSpPr>
        <p:sp>
          <p:nvSpPr>
            <p:cNvPr id="51244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5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22" name="椭圆 38"/>
          <p:cNvSpPr>
            <a:spLocks noChangeArrowheads="1"/>
          </p:cNvSpPr>
          <p:nvPr/>
        </p:nvSpPr>
        <p:spPr bwMode="auto">
          <a:xfrm>
            <a:off x="8375650" y="2689225"/>
            <a:ext cx="698500" cy="6985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23" name="椭圆 39"/>
          <p:cNvSpPr>
            <a:spLocks noChangeArrowheads="1"/>
          </p:cNvSpPr>
          <p:nvPr/>
        </p:nvSpPr>
        <p:spPr bwMode="auto">
          <a:xfrm>
            <a:off x="8375650" y="3814763"/>
            <a:ext cx="698500" cy="6985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24" name="椭圆 40"/>
          <p:cNvSpPr>
            <a:spLocks noChangeArrowheads="1"/>
          </p:cNvSpPr>
          <p:nvPr/>
        </p:nvSpPr>
        <p:spPr bwMode="auto">
          <a:xfrm>
            <a:off x="8375650" y="4941888"/>
            <a:ext cx="698500" cy="6985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225" name="组合 41"/>
          <p:cNvGrpSpPr/>
          <p:nvPr/>
        </p:nvGrpSpPr>
        <p:grpSpPr bwMode="auto">
          <a:xfrm>
            <a:off x="8607425" y="4006850"/>
            <a:ext cx="271463" cy="304800"/>
            <a:chOff x="0" y="0"/>
            <a:chExt cx="402656" cy="450303"/>
          </a:xfrm>
        </p:grpSpPr>
        <p:sp>
          <p:nvSpPr>
            <p:cNvPr id="51239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0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1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2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3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26" name="组合 47"/>
          <p:cNvGrpSpPr/>
          <p:nvPr/>
        </p:nvGrpSpPr>
        <p:grpSpPr bwMode="auto">
          <a:xfrm>
            <a:off x="8610600" y="5138738"/>
            <a:ext cx="269875" cy="303212"/>
            <a:chOff x="0" y="0"/>
            <a:chExt cx="406393" cy="459645"/>
          </a:xfrm>
        </p:grpSpPr>
        <p:sp>
          <p:nvSpPr>
            <p:cNvPr id="51236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7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8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51227" name="组合 51"/>
          <p:cNvGrpSpPr/>
          <p:nvPr/>
        </p:nvGrpSpPr>
        <p:grpSpPr bwMode="auto">
          <a:xfrm>
            <a:off x="8612188" y="2892425"/>
            <a:ext cx="269875" cy="290513"/>
            <a:chOff x="0" y="0"/>
            <a:chExt cx="466184" cy="501686"/>
          </a:xfrm>
        </p:grpSpPr>
        <p:sp>
          <p:nvSpPr>
            <p:cNvPr id="51231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2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1233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4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5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28" name="文本框 57"/>
          <p:cNvSpPr>
            <a:spLocks noChangeArrowheads="1"/>
          </p:cNvSpPr>
          <p:nvPr/>
        </p:nvSpPr>
        <p:spPr bwMode="auto">
          <a:xfrm>
            <a:off x="9378950" y="2603500"/>
            <a:ext cx="2332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29" name="文本框 58"/>
          <p:cNvSpPr>
            <a:spLocks noChangeArrowheads="1"/>
          </p:cNvSpPr>
          <p:nvPr/>
        </p:nvSpPr>
        <p:spPr bwMode="auto">
          <a:xfrm>
            <a:off x="9366250" y="3744913"/>
            <a:ext cx="2332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30" name="文本框 59"/>
          <p:cNvSpPr>
            <a:spLocks noChangeArrowheads="1"/>
          </p:cNvSpPr>
          <p:nvPr/>
        </p:nvSpPr>
        <p:spPr bwMode="auto">
          <a:xfrm>
            <a:off x="9374188" y="4957763"/>
            <a:ext cx="2332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227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228" name="矩形 6"/>
          <p:cNvSpPr>
            <a:spLocks noChangeArrowheads="1"/>
          </p:cNvSpPr>
          <p:nvPr/>
        </p:nvSpPr>
        <p:spPr bwMode="auto">
          <a:xfrm>
            <a:off x="0" y="0"/>
            <a:ext cx="6091238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229" name="矩形 7"/>
          <p:cNvSpPr>
            <a:spLocks noChangeArrowheads="1"/>
          </p:cNvSpPr>
          <p:nvPr/>
        </p:nvSpPr>
        <p:spPr bwMode="auto">
          <a:xfrm>
            <a:off x="3922713" y="1250950"/>
            <a:ext cx="4335462" cy="4362450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230" name="矩形 8"/>
          <p:cNvSpPr>
            <a:spLocks noChangeArrowheads="1"/>
          </p:cNvSpPr>
          <p:nvPr/>
        </p:nvSpPr>
        <p:spPr bwMode="auto">
          <a:xfrm>
            <a:off x="4324350" y="2078038"/>
            <a:ext cx="35591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   </a:t>
            </a:r>
            <a:r>
              <a:rPr lang="en-US" altLang="zh-CN" sz="60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WE  ARE </a:t>
            </a:r>
            <a:endParaRPr lang="zh-CN" altLang="en-US" sz="60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 CHAMPION</a:t>
            </a:r>
            <a:endParaRPr lang="zh-CN" altLang="en-US" sz="60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                      </a:t>
            </a:r>
            <a:endParaRPr lang="zh-CN" altLang="en-US" sz="2000">
              <a:solidFill>
                <a:srgbClr val="000000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52231" name="文本框 9"/>
          <p:cNvSpPr>
            <a:spLocks noChangeArrowheads="1"/>
          </p:cNvSpPr>
          <p:nvPr/>
        </p:nvSpPr>
        <p:spPr bwMode="auto">
          <a:xfrm>
            <a:off x="8574088" y="2078038"/>
            <a:ext cx="343693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EFEFE"/>
              </a:solidFill>
              <a:latin typeface="Agency FB" panose="020B0503020202020204" pitchFamily="34" charset="0"/>
              <a:ea typeface="华文宋体" panose="02010600040101010101" pitchFamily="2" charset="-122"/>
              <a:sym typeface="Agency FB" panose="020B05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DFDF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任意多边形 19"/>
          <p:cNvSpPr>
            <a:spLocks noChangeArrowheads="1"/>
          </p:cNvSpPr>
          <p:nvPr/>
        </p:nvSpPr>
        <p:spPr bwMode="auto">
          <a:xfrm>
            <a:off x="5527675" y="0"/>
            <a:ext cx="6664325" cy="6858000"/>
          </a:xfrm>
          <a:custGeom>
            <a:avLst/>
            <a:gdLst>
              <a:gd name="T0" fmla="*/ 0 w 6664986"/>
              <a:gd name="T1" fmla="*/ 0 h 6857999"/>
              <a:gd name="T2" fmla="*/ 6663003 w 6664986"/>
              <a:gd name="T3" fmla="*/ 0 h 6857999"/>
              <a:gd name="T4" fmla="*/ 6663003 w 6664986"/>
              <a:gd name="T5" fmla="*/ 6858002 h 6857999"/>
              <a:gd name="T6" fmla="*/ 3479158 w 6664986"/>
              <a:gd name="T7" fmla="*/ 6858002 h 6857999"/>
              <a:gd name="T8" fmla="*/ 0 60000 65536"/>
              <a:gd name="T9" fmla="*/ 0 60000 65536"/>
              <a:gd name="T10" fmla="*/ 0 60000 65536"/>
              <a:gd name="T11" fmla="*/ 0 60000 65536"/>
              <a:gd name="T12" fmla="*/ 0 w 6664986"/>
              <a:gd name="T13" fmla="*/ 0 h 6857999"/>
              <a:gd name="T14" fmla="*/ 6664986 w 6664986"/>
              <a:gd name="T15" fmla="*/ 6857999 h 68579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64986" h="6857999">
                <a:moveTo>
                  <a:pt x="0" y="0"/>
                </a:moveTo>
                <a:lnTo>
                  <a:pt x="6664986" y="0"/>
                </a:lnTo>
                <a:lnTo>
                  <a:pt x="6664986" y="6857999"/>
                </a:lnTo>
                <a:lnTo>
                  <a:pt x="3480192" y="685799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1" name="等腰三角形 2"/>
          <p:cNvSpPr>
            <a:spLocks noChangeArrowheads="1"/>
          </p:cNvSpPr>
          <p:nvPr/>
        </p:nvSpPr>
        <p:spPr bwMode="auto">
          <a:xfrm rot="-3658493">
            <a:off x="790575" y="1789113"/>
            <a:ext cx="1038225" cy="609600"/>
          </a:xfrm>
          <a:custGeom>
            <a:avLst/>
            <a:gdLst>
              <a:gd name="T0" fmla="*/ 0 w 1842868"/>
              <a:gd name="T1" fmla="*/ 0 h 1083213"/>
              <a:gd name="T2" fmla="*/ 216329 w 1842868"/>
              <a:gd name="T3" fmla="*/ 1 h 1083213"/>
              <a:gd name="T4" fmla="*/ 329523 w 1842868"/>
              <a:gd name="T5" fmla="*/ 193067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2" name="等腰三角形 2"/>
          <p:cNvSpPr>
            <a:spLocks noChangeArrowheads="1"/>
          </p:cNvSpPr>
          <p:nvPr/>
        </p:nvSpPr>
        <p:spPr bwMode="auto">
          <a:xfrm rot="10800000">
            <a:off x="57150" y="4291013"/>
            <a:ext cx="4371975" cy="2570162"/>
          </a:xfrm>
          <a:custGeom>
            <a:avLst/>
            <a:gdLst>
              <a:gd name="T0" fmla="*/ 0 w 1842868"/>
              <a:gd name="T1" fmla="*/ 0 h 1083213"/>
              <a:gd name="T2" fmla="*/ 16153697 w 1842868"/>
              <a:gd name="T3" fmla="*/ 12 h 1083213"/>
              <a:gd name="T4" fmla="*/ 24606201 w 1842868"/>
              <a:gd name="T5" fmla="*/ 14469509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3" name="等腰三角形 2"/>
          <p:cNvSpPr>
            <a:spLocks noChangeArrowheads="1"/>
          </p:cNvSpPr>
          <p:nvPr/>
        </p:nvSpPr>
        <p:spPr bwMode="auto">
          <a:xfrm rot="10800000" flipV="1">
            <a:off x="7820025" y="0"/>
            <a:ext cx="4371975" cy="2570163"/>
          </a:xfrm>
          <a:custGeom>
            <a:avLst/>
            <a:gdLst>
              <a:gd name="T0" fmla="*/ 0 w 1842868"/>
              <a:gd name="T1" fmla="*/ 0 h 1083213"/>
              <a:gd name="T2" fmla="*/ 16153697 w 1842868"/>
              <a:gd name="T3" fmla="*/ 12 h 1083213"/>
              <a:gd name="T4" fmla="*/ 24606201 w 1842868"/>
              <a:gd name="T5" fmla="*/ 14469526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4" name="等腰三角形 2"/>
          <p:cNvSpPr>
            <a:spLocks noChangeArrowheads="1"/>
          </p:cNvSpPr>
          <p:nvPr/>
        </p:nvSpPr>
        <p:spPr bwMode="auto">
          <a:xfrm rot="10800000">
            <a:off x="9183688" y="5092700"/>
            <a:ext cx="3008312" cy="1768475"/>
          </a:xfrm>
          <a:custGeom>
            <a:avLst/>
            <a:gdLst>
              <a:gd name="T0" fmla="*/ 0 w 1842868"/>
              <a:gd name="T1" fmla="*/ 0 h 1083213"/>
              <a:gd name="T2" fmla="*/ 5262687 w 1842868"/>
              <a:gd name="T3" fmla="*/ 5 h 1083213"/>
              <a:gd name="T4" fmla="*/ 8016415 w 1842868"/>
              <a:gd name="T5" fmla="*/ 4713777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5" name="等腰三角形 2"/>
          <p:cNvSpPr>
            <a:spLocks noChangeArrowheads="1"/>
          </p:cNvSpPr>
          <p:nvPr/>
        </p:nvSpPr>
        <p:spPr bwMode="auto">
          <a:xfrm rot="-5760518">
            <a:off x="6840538" y="2214562"/>
            <a:ext cx="884238" cy="519113"/>
          </a:xfrm>
          <a:custGeom>
            <a:avLst/>
            <a:gdLst>
              <a:gd name="T0" fmla="*/ 0 w 1842868"/>
              <a:gd name="T1" fmla="*/ 0 h 1083213"/>
              <a:gd name="T2" fmla="*/ 133643 w 1842868"/>
              <a:gd name="T3" fmla="*/ 0 h 1083213"/>
              <a:gd name="T4" fmla="*/ 203573 w 1842868"/>
              <a:gd name="T5" fmla="*/ 11922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6" name="等腰三角形 2"/>
          <p:cNvSpPr>
            <a:spLocks noChangeArrowheads="1"/>
          </p:cNvSpPr>
          <p:nvPr/>
        </p:nvSpPr>
        <p:spPr bwMode="auto">
          <a:xfrm rot="-3760302">
            <a:off x="10309225" y="3290888"/>
            <a:ext cx="755650" cy="444500"/>
          </a:xfrm>
          <a:custGeom>
            <a:avLst/>
            <a:gdLst>
              <a:gd name="T0" fmla="*/ 0 w 1842868"/>
              <a:gd name="T1" fmla="*/ 0 h 1083213"/>
              <a:gd name="T2" fmla="*/ 83407 w 1842868"/>
              <a:gd name="T3" fmla="*/ 0 h 1083213"/>
              <a:gd name="T4" fmla="*/ 127050 w 1842868"/>
              <a:gd name="T5" fmla="*/ 74849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7" name="等腰三角形 2"/>
          <p:cNvSpPr>
            <a:spLocks noChangeArrowheads="1"/>
          </p:cNvSpPr>
          <p:nvPr/>
        </p:nvSpPr>
        <p:spPr bwMode="auto">
          <a:xfrm rot="8246250">
            <a:off x="11572875" y="3706813"/>
            <a:ext cx="581025" cy="341312"/>
          </a:xfrm>
          <a:custGeom>
            <a:avLst/>
            <a:gdLst>
              <a:gd name="T0" fmla="*/ 0 w 1842868"/>
              <a:gd name="T1" fmla="*/ 0 h 1083213"/>
              <a:gd name="T2" fmla="*/ 37916 w 1842868"/>
              <a:gd name="T3" fmla="*/ 0 h 1083213"/>
              <a:gd name="T4" fmla="*/ 57756 w 1842868"/>
              <a:gd name="T5" fmla="*/ 33887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8" name="等腰三角形 2"/>
          <p:cNvSpPr>
            <a:spLocks noChangeArrowheads="1"/>
          </p:cNvSpPr>
          <p:nvPr/>
        </p:nvSpPr>
        <p:spPr bwMode="auto">
          <a:xfrm rot="-2480136">
            <a:off x="7670800" y="2863850"/>
            <a:ext cx="414338" cy="244475"/>
          </a:xfrm>
          <a:custGeom>
            <a:avLst/>
            <a:gdLst>
              <a:gd name="T0" fmla="*/ 0 w 1842868"/>
              <a:gd name="T1" fmla="*/ 0 h 1083213"/>
              <a:gd name="T2" fmla="*/ 13750 w 1842868"/>
              <a:gd name="T3" fmla="*/ 0 h 1083213"/>
              <a:gd name="T4" fmla="*/ 20945 w 1842868"/>
              <a:gd name="T5" fmla="*/ 1245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9" name="等腰三角形 2"/>
          <p:cNvSpPr>
            <a:spLocks noChangeArrowheads="1"/>
          </p:cNvSpPr>
          <p:nvPr/>
        </p:nvSpPr>
        <p:spPr bwMode="auto">
          <a:xfrm rot="-9879067">
            <a:off x="7588250" y="728663"/>
            <a:ext cx="577850" cy="339725"/>
          </a:xfrm>
          <a:custGeom>
            <a:avLst/>
            <a:gdLst>
              <a:gd name="T0" fmla="*/ 0 w 1842868"/>
              <a:gd name="T1" fmla="*/ 0 h 1083213"/>
              <a:gd name="T2" fmla="*/ 37298 w 1842868"/>
              <a:gd name="T3" fmla="*/ 0 h 1083213"/>
              <a:gd name="T4" fmla="*/ 56814 w 1842868"/>
              <a:gd name="T5" fmla="*/ 33416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60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61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62" name="文本框 17"/>
          <p:cNvSpPr>
            <a:spLocks noChangeArrowheads="1"/>
          </p:cNvSpPr>
          <p:nvPr/>
        </p:nvSpPr>
        <p:spPr bwMode="auto">
          <a:xfrm>
            <a:off x="1681163" y="3182938"/>
            <a:ext cx="4694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chemeClr val="bg1"/>
                </a:solidFill>
                <a:latin typeface="Britannic Bold" panose="020B0903060703020204" pitchFamily="34" charset="0"/>
                <a:ea typeface="方正姚体简体" pitchFamily="65" charset="-122"/>
                <a:sym typeface="Britannic Bold" panose="020B0903060703020204" pitchFamily="34" charset="0"/>
              </a:rPr>
              <a:t>THANK  </a:t>
            </a:r>
            <a:r>
              <a:rPr lang="en-US" altLang="zh-CN" sz="6000" b="1">
                <a:solidFill>
                  <a:schemeClr val="bg1"/>
                </a:solidFill>
                <a:latin typeface="Britannic Bold" panose="020B0903060703020204" pitchFamily="34" charset="0"/>
                <a:ea typeface="方正姚体简体" pitchFamily="65" charset="-122"/>
                <a:sym typeface="Britannic Bold" panose="020B0903060703020204" pitchFamily="34" charset="0"/>
              </a:rPr>
              <a:t>YOU</a:t>
            </a:r>
            <a:endParaRPr lang="zh-CN" altLang="en-US" sz="6000" b="1">
              <a:solidFill>
                <a:schemeClr val="bg1"/>
              </a:solidFill>
              <a:latin typeface="Britannic Bold" panose="020B0903060703020204" pitchFamily="34" charset="0"/>
              <a:ea typeface="方正姚体简体" pitchFamily="65" charset="-122"/>
              <a:sym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699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0" name="等腰三角形 2"/>
          <p:cNvSpPr>
            <a:spLocks noChangeArrowheads="1"/>
          </p:cNvSpPr>
          <p:nvPr/>
        </p:nvSpPr>
        <p:spPr bwMode="auto">
          <a:xfrm rot="10800000" flipV="1">
            <a:off x="5114925" y="0"/>
            <a:ext cx="4643438" cy="2728913"/>
          </a:xfrm>
          <a:custGeom>
            <a:avLst/>
            <a:gdLst>
              <a:gd name="T0" fmla="*/ 0 w 1842868"/>
              <a:gd name="T1" fmla="*/ 0 h 1083213"/>
              <a:gd name="T2" fmla="*/ 19353424 w 1842868"/>
              <a:gd name="T3" fmla="*/ 20 h 1083213"/>
              <a:gd name="T4" fmla="*/ 29480205 w 1842868"/>
              <a:gd name="T5" fmla="*/ 17319738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1" name="等腰三角形 2"/>
          <p:cNvSpPr>
            <a:spLocks noChangeArrowheads="1"/>
          </p:cNvSpPr>
          <p:nvPr/>
        </p:nvSpPr>
        <p:spPr bwMode="auto">
          <a:xfrm rot="10800000">
            <a:off x="3221038" y="5246688"/>
            <a:ext cx="2741612" cy="1611312"/>
          </a:xfrm>
          <a:custGeom>
            <a:avLst/>
            <a:gdLst>
              <a:gd name="T0" fmla="*/ 0 w 1842868"/>
              <a:gd name="T1" fmla="*/ 0 h 1083213"/>
              <a:gd name="T2" fmla="*/ 3983428 w 1842868"/>
              <a:gd name="T3" fmla="*/ 1 h 1083213"/>
              <a:gd name="T4" fmla="*/ 6067775 w 1842868"/>
              <a:gd name="T5" fmla="*/ 356542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0" y="3241675"/>
            <a:ext cx="1758950" cy="14922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3" name="矩形 8"/>
          <p:cNvSpPr>
            <a:spLocks noChangeArrowheads="1"/>
          </p:cNvSpPr>
          <p:nvPr/>
        </p:nvSpPr>
        <p:spPr bwMode="auto">
          <a:xfrm>
            <a:off x="1882775" y="3241675"/>
            <a:ext cx="1758950" cy="149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4" name="矩形 9"/>
          <p:cNvSpPr>
            <a:spLocks noChangeArrowheads="1"/>
          </p:cNvSpPr>
          <p:nvPr/>
        </p:nvSpPr>
        <p:spPr bwMode="auto">
          <a:xfrm>
            <a:off x="3765550" y="3241675"/>
            <a:ext cx="1758950" cy="149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5" name="文本框 10"/>
          <p:cNvSpPr>
            <a:spLocks noChangeArrowheads="1"/>
          </p:cNvSpPr>
          <p:nvPr/>
        </p:nvSpPr>
        <p:spPr bwMode="auto">
          <a:xfrm flipH="1">
            <a:off x="879475" y="1824038"/>
            <a:ext cx="3235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EBCE57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PART    01</a:t>
            </a:r>
            <a:endParaRPr lang="zh-CN" altLang="en-US" sz="6600">
              <a:solidFill>
                <a:srgbClr val="EBCE57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29706" name="文本框 13"/>
          <p:cNvSpPr>
            <a:spLocks noChangeArrowheads="1"/>
          </p:cNvSpPr>
          <p:nvPr/>
        </p:nvSpPr>
        <p:spPr bwMode="auto">
          <a:xfrm>
            <a:off x="7138988" y="4048125"/>
            <a:ext cx="38941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29707" name="直接连接符 14"/>
          <p:cNvSpPr>
            <a:spLocks noChangeShapeType="1"/>
          </p:cNvSpPr>
          <p:nvPr/>
        </p:nvSpPr>
        <p:spPr bwMode="auto">
          <a:xfrm rot="5400000">
            <a:off x="9008269" y="2247107"/>
            <a:ext cx="1587" cy="3600450"/>
          </a:xfrm>
          <a:prstGeom prst="line">
            <a:avLst/>
          </a:prstGeom>
          <a:noFill/>
          <a:ln w="12700">
            <a:solidFill>
              <a:srgbClr val="FDFDFD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文本框 17"/>
          <p:cNvSpPr>
            <a:spLocks noChangeArrowheads="1"/>
          </p:cNvSpPr>
          <p:nvPr/>
        </p:nvSpPr>
        <p:spPr bwMode="auto">
          <a:xfrm>
            <a:off x="6724650" y="3159125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3F3F3F"/>
                </a:solidFill>
              </a:rPr>
              <a:t>  </a:t>
            </a:r>
            <a:r>
              <a:rPr lang="en-US" altLang="zh-CN" sz="3200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en-US" altLang="zh-CN">
              <a:solidFill>
                <a:srgbClr val="FDFDFD"/>
              </a:solidFill>
              <a:latin typeface="方正姚体简体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"/>
          <p:cNvSpPr>
            <a:spLocks noChangeArrowheads="1"/>
          </p:cNvSpPr>
          <p:nvPr/>
        </p:nvSpPr>
        <p:spPr bwMode="auto">
          <a:xfrm>
            <a:off x="0" y="4573588"/>
            <a:ext cx="12192000" cy="14192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4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矩形 4"/>
          <p:cNvSpPr>
            <a:spLocks noChangeArrowheads="1"/>
          </p:cNvSpPr>
          <p:nvPr/>
        </p:nvSpPr>
        <p:spPr bwMode="auto">
          <a:xfrm>
            <a:off x="-11113" y="0"/>
            <a:ext cx="12203113" cy="457358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6" name="椭圆 5"/>
          <p:cNvSpPr>
            <a:spLocks noChangeArrowheads="1"/>
          </p:cNvSpPr>
          <p:nvPr/>
        </p:nvSpPr>
        <p:spPr bwMode="auto">
          <a:xfrm>
            <a:off x="1670050" y="3441700"/>
            <a:ext cx="3114675" cy="3114675"/>
          </a:xfrm>
          <a:prstGeom prst="ellipse">
            <a:avLst/>
          </a:prstGeom>
          <a:solidFill>
            <a:schemeClr val="bg1"/>
          </a:solidFill>
          <a:ln w="101600">
            <a:solidFill>
              <a:srgbClr val="42719B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7" name="文本框 6"/>
          <p:cNvSpPr>
            <a:spLocks noChangeArrowheads="1"/>
          </p:cNvSpPr>
          <p:nvPr/>
        </p:nvSpPr>
        <p:spPr bwMode="auto">
          <a:xfrm>
            <a:off x="2154238" y="5148263"/>
            <a:ext cx="2146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31303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ABOUT   US</a:t>
            </a:r>
            <a:endParaRPr lang="zh-CN" altLang="en-US" sz="3200" b="1">
              <a:solidFill>
                <a:srgbClr val="31303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30728" name="Freeform 90"/>
          <p:cNvSpPr>
            <a:spLocks noEditPoints="1" noChangeArrowheads="1"/>
          </p:cNvSpPr>
          <p:nvPr/>
        </p:nvSpPr>
        <p:spPr bwMode="auto">
          <a:xfrm>
            <a:off x="2881313" y="4194175"/>
            <a:ext cx="692150" cy="508000"/>
          </a:xfrm>
          <a:custGeom>
            <a:avLst/>
            <a:gdLst>
              <a:gd name="T0" fmla="*/ 2147483646 w 256"/>
              <a:gd name="T1" fmla="*/ 2147483646 h 186"/>
              <a:gd name="T2" fmla="*/ 2147483646 w 256"/>
              <a:gd name="T3" fmla="*/ 2147483646 h 186"/>
              <a:gd name="T4" fmla="*/ 2147483646 w 256"/>
              <a:gd name="T5" fmla="*/ 2147483646 h 186"/>
              <a:gd name="T6" fmla="*/ 2147483646 w 256"/>
              <a:gd name="T7" fmla="*/ 2147483646 h 186"/>
              <a:gd name="T8" fmla="*/ 2147483646 w 256"/>
              <a:gd name="T9" fmla="*/ 0 h 186"/>
              <a:gd name="T10" fmla="*/ 2147483646 w 256"/>
              <a:gd name="T11" fmla="*/ 2147483646 h 186"/>
              <a:gd name="T12" fmla="*/ 2147483646 w 256"/>
              <a:gd name="T13" fmla="*/ 0 h 186"/>
              <a:gd name="T14" fmla="*/ 2147483646 w 256"/>
              <a:gd name="T15" fmla="*/ 2147483646 h 186"/>
              <a:gd name="T16" fmla="*/ 2147483646 w 256"/>
              <a:gd name="T17" fmla="*/ 2147483646 h 186"/>
              <a:gd name="T18" fmla="*/ 2147483646 w 256"/>
              <a:gd name="T19" fmla="*/ 2147483646 h 186"/>
              <a:gd name="T20" fmla="*/ 2147483646 w 256"/>
              <a:gd name="T21" fmla="*/ 2147483646 h 186"/>
              <a:gd name="T22" fmla="*/ 0 w 256"/>
              <a:gd name="T23" fmla="*/ 2147483646 h 186"/>
              <a:gd name="T24" fmla="*/ 0 w 256"/>
              <a:gd name="T25" fmla="*/ 2147483646 h 186"/>
              <a:gd name="T26" fmla="*/ 2147483646 w 256"/>
              <a:gd name="T27" fmla="*/ 2147483646 h 186"/>
              <a:gd name="T28" fmla="*/ 2147483646 w 256"/>
              <a:gd name="T29" fmla="*/ 2147483646 h 186"/>
              <a:gd name="T30" fmla="*/ 2147483646 w 256"/>
              <a:gd name="T31" fmla="*/ 2147483646 h 186"/>
              <a:gd name="T32" fmla="*/ 2147483646 w 256"/>
              <a:gd name="T33" fmla="*/ 2147483646 h 186"/>
              <a:gd name="T34" fmla="*/ 2147483646 w 256"/>
              <a:gd name="T35" fmla="*/ 2147483646 h 186"/>
              <a:gd name="T36" fmla="*/ 2147483646 w 256"/>
              <a:gd name="T37" fmla="*/ 2147483646 h 186"/>
              <a:gd name="T38" fmla="*/ 2147483646 w 256"/>
              <a:gd name="T39" fmla="*/ 2147483646 h 186"/>
              <a:gd name="T40" fmla="*/ 2147483646 w 256"/>
              <a:gd name="T41" fmla="*/ 2147483646 h 186"/>
              <a:gd name="T42" fmla="*/ 2147483646 w 256"/>
              <a:gd name="T43" fmla="*/ 2147483646 h 186"/>
              <a:gd name="T44" fmla="*/ 2147483646 w 256"/>
              <a:gd name="T45" fmla="*/ 2147483646 h 186"/>
              <a:gd name="T46" fmla="*/ 2147483646 w 256"/>
              <a:gd name="T47" fmla="*/ 2147483646 h 186"/>
              <a:gd name="T48" fmla="*/ 2147483646 w 256"/>
              <a:gd name="T49" fmla="*/ 2147483646 h 186"/>
              <a:gd name="T50" fmla="*/ 2147483646 w 256"/>
              <a:gd name="T51" fmla="*/ 2147483646 h 186"/>
              <a:gd name="T52" fmla="*/ 2147483646 w 256"/>
              <a:gd name="T53" fmla="*/ 2147483646 h 186"/>
              <a:gd name="T54" fmla="*/ 2147483646 w 256"/>
              <a:gd name="T55" fmla="*/ 2147483646 h 186"/>
              <a:gd name="T56" fmla="*/ 2147483646 w 256"/>
              <a:gd name="T57" fmla="*/ 2147483646 h 186"/>
              <a:gd name="T58" fmla="*/ 2147483646 w 256"/>
              <a:gd name="T59" fmla="*/ 2147483646 h 186"/>
              <a:gd name="T60" fmla="*/ 2147483646 w 256"/>
              <a:gd name="T61" fmla="*/ 2147483646 h 186"/>
              <a:gd name="T62" fmla="*/ 2147483646 w 256"/>
              <a:gd name="T63" fmla="*/ 2147483646 h 186"/>
              <a:gd name="T64" fmla="*/ 2147483646 w 256"/>
              <a:gd name="T65" fmla="*/ 2147483646 h 186"/>
              <a:gd name="T66" fmla="*/ 2147483646 w 256"/>
              <a:gd name="T67" fmla="*/ 2147483646 h 186"/>
              <a:gd name="T68" fmla="*/ 2147483646 w 256"/>
              <a:gd name="T69" fmla="*/ 2147483646 h 186"/>
              <a:gd name="T70" fmla="*/ 2147483646 w 256"/>
              <a:gd name="T71" fmla="*/ 2147483646 h 186"/>
              <a:gd name="T72" fmla="*/ 2147483646 w 256"/>
              <a:gd name="T73" fmla="*/ 2147483646 h 186"/>
              <a:gd name="T74" fmla="*/ 2147483646 w 256"/>
              <a:gd name="T75" fmla="*/ 2147483646 h 186"/>
              <a:gd name="T76" fmla="*/ 2147483646 w 256"/>
              <a:gd name="T77" fmla="*/ 2147483646 h 186"/>
              <a:gd name="T78" fmla="*/ 2147483646 w 256"/>
              <a:gd name="T79" fmla="*/ 2147483646 h 186"/>
              <a:gd name="T80" fmla="*/ 2147483646 w 256"/>
              <a:gd name="T81" fmla="*/ 2147483646 h 186"/>
              <a:gd name="T82" fmla="*/ 2147483646 w 256"/>
              <a:gd name="T83" fmla="*/ 2147483646 h 186"/>
              <a:gd name="T84" fmla="*/ 2147483646 w 256"/>
              <a:gd name="T85" fmla="*/ 2147483646 h 186"/>
              <a:gd name="T86" fmla="*/ 2147483646 w 256"/>
              <a:gd name="T87" fmla="*/ 2147483646 h 186"/>
              <a:gd name="T88" fmla="*/ 2147483646 w 256"/>
              <a:gd name="T89" fmla="*/ 2147483646 h 186"/>
              <a:gd name="T90" fmla="*/ 2147483646 w 256"/>
              <a:gd name="T91" fmla="*/ 2147483646 h 186"/>
              <a:gd name="T92" fmla="*/ 2147483646 w 256"/>
              <a:gd name="T93" fmla="*/ 2147483646 h 186"/>
              <a:gd name="T94" fmla="*/ 2147483646 w 256"/>
              <a:gd name="T95" fmla="*/ 2147483646 h 186"/>
              <a:gd name="T96" fmla="*/ 2147483646 w 256"/>
              <a:gd name="T97" fmla="*/ 2147483646 h 186"/>
              <a:gd name="T98" fmla="*/ 2147483646 w 256"/>
              <a:gd name="T99" fmla="*/ 2147483646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6"/>
              <a:gd name="T151" fmla="*/ 0 h 186"/>
              <a:gd name="T152" fmla="*/ 256 w 256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6" h="186">
                <a:moveTo>
                  <a:pt x="248" y="22"/>
                </a:moveTo>
                <a:cubicBezTo>
                  <a:pt x="228" y="22"/>
                  <a:pt x="228" y="22"/>
                  <a:pt x="228" y="22"/>
                </a:cubicBezTo>
                <a:cubicBezTo>
                  <a:pt x="228" y="16"/>
                  <a:pt x="228" y="16"/>
                  <a:pt x="228" y="16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20" y="13"/>
                  <a:pt x="188" y="0"/>
                  <a:pt x="159" y="0"/>
                </a:cubicBezTo>
                <a:cubicBezTo>
                  <a:pt x="146" y="0"/>
                  <a:pt x="136" y="3"/>
                  <a:pt x="128" y="9"/>
                </a:cubicBezTo>
                <a:cubicBezTo>
                  <a:pt x="120" y="3"/>
                  <a:pt x="109" y="0"/>
                  <a:pt x="96" y="0"/>
                </a:cubicBezTo>
                <a:cubicBezTo>
                  <a:pt x="68" y="0"/>
                  <a:pt x="36" y="13"/>
                  <a:pt x="34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3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2"/>
                  <a:pt x="4" y="186"/>
                  <a:pt x="8" y="186"/>
                </a:cubicBezTo>
                <a:cubicBezTo>
                  <a:pt x="248" y="186"/>
                  <a:pt x="248" y="186"/>
                  <a:pt x="248" y="186"/>
                </a:cubicBezTo>
                <a:cubicBezTo>
                  <a:pt x="252" y="186"/>
                  <a:pt x="256" y="182"/>
                  <a:pt x="256" y="178"/>
                </a:cubicBezTo>
                <a:cubicBezTo>
                  <a:pt x="256" y="30"/>
                  <a:pt x="256" y="30"/>
                  <a:pt x="256" y="30"/>
                </a:cubicBezTo>
                <a:cubicBezTo>
                  <a:pt x="256" y="25"/>
                  <a:pt x="252" y="22"/>
                  <a:pt x="248" y="22"/>
                </a:cubicBezTo>
                <a:close/>
                <a:moveTo>
                  <a:pt x="217" y="23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01" y="135"/>
                  <a:pt x="157" y="122"/>
                  <a:pt x="133" y="136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40" y="13"/>
                  <a:pt x="149" y="11"/>
                  <a:pt x="159" y="11"/>
                </a:cubicBezTo>
                <a:cubicBezTo>
                  <a:pt x="186" y="11"/>
                  <a:pt x="217" y="23"/>
                  <a:pt x="217" y="23"/>
                </a:cubicBezTo>
                <a:close/>
                <a:moveTo>
                  <a:pt x="205" y="148"/>
                </a:moveTo>
                <a:cubicBezTo>
                  <a:pt x="135" y="148"/>
                  <a:pt x="135" y="148"/>
                  <a:pt x="135" y="148"/>
                </a:cubicBezTo>
                <a:cubicBezTo>
                  <a:pt x="148" y="135"/>
                  <a:pt x="183" y="141"/>
                  <a:pt x="205" y="148"/>
                </a:cubicBezTo>
                <a:close/>
                <a:moveTo>
                  <a:pt x="96" y="11"/>
                </a:moveTo>
                <a:cubicBezTo>
                  <a:pt x="106" y="11"/>
                  <a:pt x="116" y="13"/>
                  <a:pt x="122" y="18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99" y="122"/>
                  <a:pt x="55" y="135"/>
                  <a:pt x="38" y="141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70" y="11"/>
                  <a:pt x="96" y="11"/>
                </a:cubicBezTo>
                <a:close/>
                <a:moveTo>
                  <a:pt x="121" y="148"/>
                </a:moveTo>
                <a:cubicBezTo>
                  <a:pt x="50" y="148"/>
                  <a:pt x="50" y="148"/>
                  <a:pt x="50" y="148"/>
                </a:cubicBezTo>
                <a:cubicBezTo>
                  <a:pt x="73" y="141"/>
                  <a:pt x="107" y="135"/>
                  <a:pt x="121" y="148"/>
                </a:cubicBezTo>
                <a:close/>
                <a:moveTo>
                  <a:pt x="240" y="170"/>
                </a:moveTo>
                <a:cubicBezTo>
                  <a:pt x="16" y="170"/>
                  <a:pt x="16" y="170"/>
                  <a:pt x="16" y="170"/>
                </a:cubicBezTo>
                <a:cubicBezTo>
                  <a:pt x="16" y="38"/>
                  <a:pt x="16" y="38"/>
                  <a:pt x="1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38" y="159"/>
                  <a:pt x="38" y="159"/>
                  <a:pt x="38" y="159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217" y="159"/>
                  <a:pt x="217" y="159"/>
                  <a:pt x="217" y="159"/>
                </a:cubicBezTo>
                <a:cubicBezTo>
                  <a:pt x="228" y="159"/>
                  <a:pt x="228" y="159"/>
                  <a:pt x="228" y="159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40" y="38"/>
                  <a:pt x="240" y="38"/>
                  <a:pt x="240" y="38"/>
                </a:cubicBezTo>
                <a:lnTo>
                  <a:pt x="240" y="170"/>
                </a:lnTo>
                <a:close/>
              </a:path>
            </a:pathLst>
          </a:custGeom>
          <a:solidFill>
            <a:srgbClr val="31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文本框 8"/>
          <p:cNvSpPr>
            <a:spLocks noChangeArrowheads="1"/>
          </p:cNvSpPr>
          <p:nvPr/>
        </p:nvSpPr>
        <p:spPr bwMode="auto">
          <a:xfrm>
            <a:off x="5268913" y="4779963"/>
            <a:ext cx="66087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8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add   you to the center of the narrative thought  Click here to add  </a:t>
            </a:r>
            <a:endParaRPr lang="en-US" altLang="zh-CN" sz="18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C0C0C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18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C0C0C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C0C0C"/>
              </a:solidFill>
              <a:latin typeface="Agency FB" panose="020B0503020202020204" pitchFamily="34" charset="0"/>
              <a:ea typeface="华文宋体" panose="02010600040101010101" pitchFamily="2" charset="-122"/>
              <a:sym typeface="Agency FB" panose="020B05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3F3F3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7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8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9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0" name="文本框 5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1751" name="椭圆 6"/>
          <p:cNvSpPr>
            <a:spLocks noChangeArrowheads="1"/>
          </p:cNvSpPr>
          <p:nvPr/>
        </p:nvSpPr>
        <p:spPr bwMode="auto">
          <a:xfrm>
            <a:off x="5638800" y="2265363"/>
            <a:ext cx="919163" cy="919162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2" name="椭圆 7"/>
          <p:cNvSpPr>
            <a:spLocks noChangeArrowheads="1"/>
          </p:cNvSpPr>
          <p:nvPr/>
        </p:nvSpPr>
        <p:spPr bwMode="auto">
          <a:xfrm>
            <a:off x="4649788" y="2746375"/>
            <a:ext cx="803275" cy="803275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3" name="椭圆 8"/>
          <p:cNvSpPr>
            <a:spLocks noChangeArrowheads="1"/>
          </p:cNvSpPr>
          <p:nvPr/>
        </p:nvSpPr>
        <p:spPr bwMode="auto">
          <a:xfrm>
            <a:off x="4386263" y="3794125"/>
            <a:ext cx="665162" cy="66516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4" name="椭圆 9"/>
          <p:cNvSpPr>
            <a:spLocks noChangeAspect="1" noChangeArrowheads="1"/>
          </p:cNvSpPr>
          <p:nvPr/>
        </p:nvSpPr>
        <p:spPr bwMode="auto">
          <a:xfrm>
            <a:off x="4832350" y="4703763"/>
            <a:ext cx="611188" cy="6111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5" name="椭圆 10"/>
          <p:cNvSpPr>
            <a:spLocks noChangeAspect="1" noChangeArrowheads="1"/>
          </p:cNvSpPr>
          <p:nvPr/>
        </p:nvSpPr>
        <p:spPr bwMode="auto">
          <a:xfrm>
            <a:off x="5846763" y="5186363"/>
            <a:ext cx="539750" cy="5397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6" name="椭圆 11"/>
          <p:cNvSpPr>
            <a:spLocks noChangeAspect="1" noChangeArrowheads="1"/>
          </p:cNvSpPr>
          <p:nvPr/>
        </p:nvSpPr>
        <p:spPr bwMode="auto">
          <a:xfrm>
            <a:off x="6789738" y="4775200"/>
            <a:ext cx="468312" cy="46831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7" name="椭圆 12"/>
          <p:cNvSpPr>
            <a:spLocks noChangeAspect="1" noChangeArrowheads="1"/>
          </p:cNvSpPr>
          <p:nvPr/>
        </p:nvSpPr>
        <p:spPr bwMode="auto">
          <a:xfrm>
            <a:off x="7229475" y="3840163"/>
            <a:ext cx="431800" cy="4318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8" name="椭圆 13"/>
          <p:cNvSpPr>
            <a:spLocks noChangeAspect="1" noChangeArrowheads="1"/>
          </p:cNvSpPr>
          <p:nvPr/>
        </p:nvSpPr>
        <p:spPr bwMode="auto">
          <a:xfrm>
            <a:off x="6897688" y="3048000"/>
            <a:ext cx="360362" cy="358775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1759" name="组合 14"/>
          <p:cNvGrpSpPr/>
          <p:nvPr/>
        </p:nvGrpSpPr>
        <p:grpSpPr bwMode="auto">
          <a:xfrm>
            <a:off x="5837238" y="2508250"/>
            <a:ext cx="552450" cy="419100"/>
            <a:chOff x="0" y="0"/>
            <a:chExt cx="509646" cy="387231"/>
          </a:xfrm>
        </p:grpSpPr>
        <p:sp>
          <p:nvSpPr>
            <p:cNvPr id="31792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3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60" name="组合 19"/>
          <p:cNvGrpSpPr/>
          <p:nvPr/>
        </p:nvGrpSpPr>
        <p:grpSpPr bwMode="auto">
          <a:xfrm>
            <a:off x="4891088" y="2921000"/>
            <a:ext cx="322262" cy="412750"/>
            <a:chOff x="0" y="0"/>
            <a:chExt cx="563562" cy="720725"/>
          </a:xfrm>
        </p:grpSpPr>
        <p:sp>
          <p:nvSpPr>
            <p:cNvPr id="31789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0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1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61" name="组合 23"/>
          <p:cNvGrpSpPr/>
          <p:nvPr/>
        </p:nvGrpSpPr>
        <p:grpSpPr bwMode="auto">
          <a:xfrm>
            <a:off x="4997450" y="4814888"/>
            <a:ext cx="319088" cy="357187"/>
            <a:chOff x="0" y="0"/>
            <a:chExt cx="402656" cy="450303"/>
          </a:xfrm>
        </p:grpSpPr>
        <p:sp>
          <p:nvSpPr>
            <p:cNvPr id="31784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5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6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7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8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62" name="组合 29"/>
          <p:cNvGrpSpPr/>
          <p:nvPr/>
        </p:nvGrpSpPr>
        <p:grpSpPr bwMode="auto">
          <a:xfrm>
            <a:off x="4538663" y="3976688"/>
            <a:ext cx="360362" cy="344487"/>
            <a:chOff x="0" y="0"/>
            <a:chExt cx="2438400" cy="2332038"/>
          </a:xfrm>
        </p:grpSpPr>
        <p:sp>
          <p:nvSpPr>
            <p:cNvPr id="31782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3" name="任意多边形 3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63" name="组合 32"/>
          <p:cNvGrpSpPr/>
          <p:nvPr/>
        </p:nvGrpSpPr>
        <p:grpSpPr bwMode="auto">
          <a:xfrm>
            <a:off x="5984875" y="5329238"/>
            <a:ext cx="261938" cy="258762"/>
            <a:chOff x="0" y="0"/>
            <a:chExt cx="453105" cy="448433"/>
          </a:xfrm>
        </p:grpSpPr>
        <p:sp>
          <p:nvSpPr>
            <p:cNvPr id="31780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1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64" name="组合 35"/>
          <p:cNvGrpSpPr/>
          <p:nvPr/>
        </p:nvGrpSpPr>
        <p:grpSpPr bwMode="auto">
          <a:xfrm>
            <a:off x="6910388" y="4835525"/>
            <a:ext cx="277812" cy="314325"/>
            <a:chOff x="0" y="0"/>
            <a:chExt cx="406393" cy="459645"/>
          </a:xfrm>
        </p:grpSpPr>
        <p:sp>
          <p:nvSpPr>
            <p:cNvPr id="31777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8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9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31765" name="组合 39"/>
          <p:cNvGrpSpPr/>
          <p:nvPr/>
        </p:nvGrpSpPr>
        <p:grpSpPr bwMode="auto">
          <a:xfrm>
            <a:off x="6962775" y="3086100"/>
            <a:ext cx="250825" cy="242888"/>
            <a:chOff x="0" y="0"/>
            <a:chExt cx="490600" cy="471805"/>
          </a:xfrm>
        </p:grpSpPr>
        <p:sp>
          <p:nvSpPr>
            <p:cNvPr id="31775" name="Oval 131"/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776" name="Freeform 134"/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2147483646 w 200"/>
                <a:gd name="T1" fmla="*/ 2147483646 h 87"/>
                <a:gd name="T2" fmla="*/ 2147483646 w 200"/>
                <a:gd name="T3" fmla="*/ 2147483646 h 87"/>
                <a:gd name="T4" fmla="*/ 2147483646 w 200"/>
                <a:gd name="T5" fmla="*/ 2147483646 h 87"/>
                <a:gd name="T6" fmla="*/ 2147483646 w 200"/>
                <a:gd name="T7" fmla="*/ 2147483646 h 87"/>
                <a:gd name="T8" fmla="*/ 2147483646 w 200"/>
                <a:gd name="T9" fmla="*/ 2147483646 h 87"/>
                <a:gd name="T10" fmla="*/ 2147483646 w 200"/>
                <a:gd name="T11" fmla="*/ 2147483646 h 87"/>
                <a:gd name="T12" fmla="*/ 2147483646 w 200"/>
                <a:gd name="T13" fmla="*/ 2147483646 h 87"/>
                <a:gd name="T14" fmla="*/ 2147483646 w 200"/>
                <a:gd name="T15" fmla="*/ 2147483646 h 87"/>
                <a:gd name="T16" fmla="*/ 2147483646 w 200"/>
                <a:gd name="T17" fmla="*/ 2147483646 h 87"/>
                <a:gd name="T18" fmla="*/ 2147483646 w 200"/>
                <a:gd name="T19" fmla="*/ 2147483646 h 87"/>
                <a:gd name="T20" fmla="*/ 2147483646 w 200"/>
                <a:gd name="T21" fmla="*/ 0 h 87"/>
                <a:gd name="T22" fmla="*/ 2147483646 w 200"/>
                <a:gd name="T23" fmla="*/ 0 h 87"/>
                <a:gd name="T24" fmla="*/ 2147483646 w 200"/>
                <a:gd name="T25" fmla="*/ 0 h 87"/>
                <a:gd name="T26" fmla="*/ 2147483646 w 200"/>
                <a:gd name="T27" fmla="*/ 0 h 87"/>
                <a:gd name="T28" fmla="*/ 2147483646 w 200"/>
                <a:gd name="T29" fmla="*/ 2147483646 h 87"/>
                <a:gd name="T30" fmla="*/ 2147483646 w 200"/>
                <a:gd name="T31" fmla="*/ 0 h 87"/>
                <a:gd name="T32" fmla="*/ 2147483646 w 200"/>
                <a:gd name="T33" fmla="*/ 0 h 87"/>
                <a:gd name="T34" fmla="*/ 2147483646 w 200"/>
                <a:gd name="T35" fmla="*/ 0 h 87"/>
                <a:gd name="T36" fmla="*/ 2147483646 w 200"/>
                <a:gd name="T37" fmla="*/ 0 h 87"/>
                <a:gd name="T38" fmla="*/ 2147483646 w 200"/>
                <a:gd name="T39" fmla="*/ 2147483646 h 87"/>
                <a:gd name="T40" fmla="*/ 0 w 200"/>
                <a:gd name="T41" fmla="*/ 2147483646 h 87"/>
                <a:gd name="T42" fmla="*/ 2147483646 w 200"/>
                <a:gd name="T43" fmla="*/ 2147483646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66" name="Freeform 223"/>
          <p:cNvSpPr>
            <a:spLocks noChangeAspect="1" noChangeArrowheads="1"/>
          </p:cNvSpPr>
          <p:nvPr/>
        </p:nvSpPr>
        <p:spPr bwMode="auto">
          <a:xfrm>
            <a:off x="7308850" y="3937000"/>
            <a:ext cx="288925" cy="233363"/>
          </a:xfrm>
          <a:custGeom>
            <a:avLst/>
            <a:gdLst>
              <a:gd name="T0" fmla="*/ 2147483646 w 107"/>
              <a:gd name="T1" fmla="*/ 2147483646 h 87"/>
              <a:gd name="T2" fmla="*/ 2147483646 w 107"/>
              <a:gd name="T3" fmla="*/ 2147483646 h 87"/>
              <a:gd name="T4" fmla="*/ 2147483646 w 107"/>
              <a:gd name="T5" fmla="*/ 2147483646 h 87"/>
              <a:gd name="T6" fmla="*/ 2147483646 w 107"/>
              <a:gd name="T7" fmla="*/ 2147483646 h 87"/>
              <a:gd name="T8" fmla="*/ 2147483646 w 107"/>
              <a:gd name="T9" fmla="*/ 0 h 87"/>
              <a:gd name="T10" fmla="*/ 2147483646 w 107"/>
              <a:gd name="T11" fmla="*/ 2147483646 h 87"/>
              <a:gd name="T12" fmla="*/ 2147483646 w 107"/>
              <a:gd name="T13" fmla="*/ 2147483646 h 87"/>
              <a:gd name="T14" fmla="*/ 2147483646 w 107"/>
              <a:gd name="T15" fmla="*/ 2147483646 h 87"/>
              <a:gd name="T16" fmla="*/ 2147483646 w 107"/>
              <a:gd name="T17" fmla="*/ 2147483646 h 87"/>
              <a:gd name="T18" fmla="*/ 2147483646 w 107"/>
              <a:gd name="T19" fmla="*/ 2147483646 h 87"/>
              <a:gd name="T20" fmla="*/ 2147483646 w 107"/>
              <a:gd name="T21" fmla="*/ 2147483646 h 87"/>
              <a:gd name="T22" fmla="*/ 2147483646 w 107"/>
              <a:gd name="T23" fmla="*/ 2147483646 h 87"/>
              <a:gd name="T24" fmla="*/ 2147483646 w 107"/>
              <a:gd name="T25" fmla="*/ 2147483646 h 87"/>
              <a:gd name="T26" fmla="*/ 2147483646 w 107"/>
              <a:gd name="T27" fmla="*/ 2147483646 h 87"/>
              <a:gd name="T28" fmla="*/ 2147483646 w 107"/>
              <a:gd name="T29" fmla="*/ 2147483646 h 87"/>
              <a:gd name="T30" fmla="*/ 2147483646 w 107"/>
              <a:gd name="T31" fmla="*/ 2147483646 h 87"/>
              <a:gd name="T32" fmla="*/ 2147483646 w 107"/>
              <a:gd name="T33" fmla="*/ 2147483646 h 87"/>
              <a:gd name="T34" fmla="*/ 0 w 107"/>
              <a:gd name="T35" fmla="*/ 2147483646 h 87"/>
              <a:gd name="T36" fmla="*/ 2147483646 w 107"/>
              <a:gd name="T37" fmla="*/ 2147483646 h 87"/>
              <a:gd name="T38" fmla="*/ 2147483646 w 107"/>
              <a:gd name="T39" fmla="*/ 2147483646 h 87"/>
              <a:gd name="T40" fmla="*/ 2147483646 w 107"/>
              <a:gd name="T41" fmla="*/ 2147483646 h 87"/>
              <a:gd name="T42" fmla="*/ 2147483646 w 107"/>
              <a:gd name="T43" fmla="*/ 2147483646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7"/>
              <a:gd name="T67" fmla="*/ 0 h 87"/>
              <a:gd name="T68" fmla="*/ 107 w 107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7" name="直接连接符 44"/>
          <p:cNvSpPr>
            <a:spLocks noChangeShapeType="1"/>
          </p:cNvSpPr>
          <p:nvPr/>
        </p:nvSpPr>
        <p:spPr bwMode="auto">
          <a:xfrm rot="5400000">
            <a:off x="3548063" y="2640012"/>
            <a:ext cx="1588" cy="900113"/>
          </a:xfrm>
          <a:prstGeom prst="line">
            <a:avLst/>
          </a:prstGeom>
          <a:noFill/>
          <a:ln w="12700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8" name="椭圆 45"/>
          <p:cNvSpPr>
            <a:spLocks noChangeAspect="1" noChangeArrowheads="1"/>
          </p:cNvSpPr>
          <p:nvPr/>
        </p:nvSpPr>
        <p:spPr bwMode="auto">
          <a:xfrm rot="5400000">
            <a:off x="3967163" y="3049588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9" name="椭圆 46"/>
          <p:cNvSpPr>
            <a:spLocks noChangeAspect="1" noChangeArrowheads="1"/>
          </p:cNvSpPr>
          <p:nvPr/>
        </p:nvSpPr>
        <p:spPr bwMode="auto">
          <a:xfrm rot="5400000">
            <a:off x="3076575" y="3049588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70" name="文本框 47"/>
          <p:cNvSpPr>
            <a:spLocks noChangeArrowheads="1"/>
          </p:cNvSpPr>
          <p:nvPr/>
        </p:nvSpPr>
        <p:spPr bwMode="auto">
          <a:xfrm>
            <a:off x="765175" y="3363913"/>
            <a:ext cx="2765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71" name="直接连接符 49"/>
          <p:cNvSpPr>
            <a:spLocks noChangeShapeType="1"/>
          </p:cNvSpPr>
          <p:nvPr/>
        </p:nvSpPr>
        <p:spPr bwMode="auto">
          <a:xfrm rot="5400000">
            <a:off x="8514557" y="3679031"/>
            <a:ext cx="0" cy="900113"/>
          </a:xfrm>
          <a:prstGeom prst="line">
            <a:avLst/>
          </a:prstGeom>
          <a:noFill/>
          <a:ln w="12700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2" name="椭圆 50"/>
          <p:cNvSpPr>
            <a:spLocks noChangeAspect="1" noChangeArrowheads="1"/>
          </p:cNvSpPr>
          <p:nvPr/>
        </p:nvSpPr>
        <p:spPr bwMode="auto">
          <a:xfrm rot="5400000">
            <a:off x="8932863" y="4087813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73" name="椭圆 51"/>
          <p:cNvSpPr>
            <a:spLocks noChangeAspect="1" noChangeArrowheads="1"/>
          </p:cNvSpPr>
          <p:nvPr/>
        </p:nvSpPr>
        <p:spPr bwMode="auto">
          <a:xfrm rot="5400000">
            <a:off x="8042275" y="4087813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74" name="文本框 52"/>
          <p:cNvSpPr>
            <a:spLocks noChangeArrowheads="1"/>
          </p:cNvSpPr>
          <p:nvPr/>
        </p:nvSpPr>
        <p:spPr bwMode="auto">
          <a:xfrm>
            <a:off x="8772525" y="3194050"/>
            <a:ext cx="2765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FEFEFE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24"/>
          <p:cNvSpPr>
            <a:spLocks noChangeArrowheads="1"/>
          </p:cNvSpPr>
          <p:nvPr/>
        </p:nvSpPr>
        <p:spPr bwMode="auto">
          <a:xfrm>
            <a:off x="1092200" y="1689100"/>
            <a:ext cx="4446588" cy="3024188"/>
          </a:xfrm>
          <a:prstGeom prst="rect">
            <a:avLst/>
          </a:prstGeom>
          <a:noFill/>
          <a:ln w="22225">
            <a:solidFill>
              <a:srgbClr val="ECD15A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1" name="矩形 25"/>
          <p:cNvSpPr>
            <a:spLocks noChangeArrowheads="1"/>
          </p:cNvSpPr>
          <p:nvPr/>
        </p:nvSpPr>
        <p:spPr bwMode="auto">
          <a:xfrm>
            <a:off x="1219200" y="1809750"/>
            <a:ext cx="5051425" cy="4346575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2" name="矩形 29"/>
          <p:cNvSpPr>
            <a:spLocks noChangeArrowheads="1"/>
          </p:cNvSpPr>
          <p:nvPr/>
        </p:nvSpPr>
        <p:spPr bwMode="auto">
          <a:xfrm>
            <a:off x="4672013" y="4840288"/>
            <a:ext cx="1693862" cy="1419225"/>
          </a:xfrm>
          <a:prstGeom prst="rect">
            <a:avLst/>
          </a:prstGeom>
          <a:noFill/>
          <a:ln w="22225">
            <a:solidFill>
              <a:srgbClr val="ECD15A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3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4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5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6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7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2778" name="矩形 26"/>
          <p:cNvSpPr>
            <a:spLocks noChangeArrowheads="1"/>
          </p:cNvSpPr>
          <p:nvPr/>
        </p:nvSpPr>
        <p:spPr bwMode="auto">
          <a:xfrm>
            <a:off x="1219200" y="4676775"/>
            <a:ext cx="4319588" cy="8858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9" name="文本框 27"/>
          <p:cNvSpPr>
            <a:spLocks noChangeArrowheads="1"/>
          </p:cNvSpPr>
          <p:nvPr/>
        </p:nvSpPr>
        <p:spPr bwMode="auto">
          <a:xfrm>
            <a:off x="1516063" y="4765675"/>
            <a:ext cx="108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35%</a:t>
            </a:r>
            <a:endParaRPr lang="zh-CN" altLang="en-US" sz="4000">
              <a:solidFill>
                <a:srgbClr val="000000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32780" name="文本框 28"/>
          <p:cNvSpPr>
            <a:spLocks noChangeArrowheads="1"/>
          </p:cNvSpPr>
          <p:nvPr/>
        </p:nvSpPr>
        <p:spPr bwMode="auto">
          <a:xfrm>
            <a:off x="2732088" y="4857750"/>
            <a:ext cx="267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8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32781" name="椭圆 30"/>
          <p:cNvSpPr>
            <a:spLocks noChangeArrowheads="1"/>
          </p:cNvSpPr>
          <p:nvPr/>
        </p:nvSpPr>
        <p:spPr bwMode="auto">
          <a:xfrm>
            <a:off x="7285038" y="2001838"/>
            <a:ext cx="750887" cy="7508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2" name="椭圆 31"/>
          <p:cNvSpPr>
            <a:spLocks noChangeArrowheads="1"/>
          </p:cNvSpPr>
          <p:nvPr/>
        </p:nvSpPr>
        <p:spPr bwMode="auto">
          <a:xfrm>
            <a:off x="7285038" y="3111500"/>
            <a:ext cx="750887" cy="749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3" name="椭圆 32"/>
          <p:cNvSpPr>
            <a:spLocks noChangeArrowheads="1"/>
          </p:cNvSpPr>
          <p:nvPr/>
        </p:nvSpPr>
        <p:spPr bwMode="auto">
          <a:xfrm>
            <a:off x="7285038" y="4219575"/>
            <a:ext cx="750887" cy="750888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4" name="椭圆 33"/>
          <p:cNvSpPr>
            <a:spLocks noChangeArrowheads="1"/>
          </p:cNvSpPr>
          <p:nvPr/>
        </p:nvSpPr>
        <p:spPr bwMode="auto">
          <a:xfrm>
            <a:off x="7285038" y="5329238"/>
            <a:ext cx="750887" cy="7508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2785" name="组合 34"/>
          <p:cNvGrpSpPr/>
          <p:nvPr/>
        </p:nvGrpSpPr>
        <p:grpSpPr bwMode="auto">
          <a:xfrm>
            <a:off x="7470775" y="2227263"/>
            <a:ext cx="368300" cy="279400"/>
            <a:chOff x="0" y="0"/>
            <a:chExt cx="509646" cy="387231"/>
          </a:xfrm>
        </p:grpSpPr>
        <p:sp>
          <p:nvSpPr>
            <p:cNvPr id="3280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6" name="组合 37"/>
          <p:cNvGrpSpPr/>
          <p:nvPr/>
        </p:nvGrpSpPr>
        <p:grpSpPr bwMode="auto">
          <a:xfrm>
            <a:off x="7505700" y="5575300"/>
            <a:ext cx="296863" cy="282575"/>
            <a:chOff x="0" y="0"/>
            <a:chExt cx="2438400" cy="2332038"/>
          </a:xfrm>
        </p:grpSpPr>
        <p:sp>
          <p:nvSpPr>
            <p:cNvPr id="3280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任意多边形 39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7" name="组合 40"/>
          <p:cNvGrpSpPr/>
          <p:nvPr/>
        </p:nvGrpSpPr>
        <p:grpSpPr bwMode="auto">
          <a:xfrm>
            <a:off x="7529513" y="4406900"/>
            <a:ext cx="249237" cy="317500"/>
            <a:chOff x="0" y="0"/>
            <a:chExt cx="563562" cy="720725"/>
          </a:xfrm>
        </p:grpSpPr>
        <p:sp>
          <p:nvSpPr>
            <p:cNvPr id="3279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8" name="组合 44"/>
          <p:cNvGrpSpPr/>
          <p:nvPr/>
        </p:nvGrpSpPr>
        <p:grpSpPr bwMode="auto">
          <a:xfrm>
            <a:off x="7531100" y="3322638"/>
            <a:ext cx="288925" cy="323850"/>
            <a:chOff x="0" y="0"/>
            <a:chExt cx="402656" cy="450303"/>
          </a:xfrm>
        </p:grpSpPr>
        <p:sp>
          <p:nvSpPr>
            <p:cNvPr id="3279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89" name="文本框 50"/>
          <p:cNvSpPr>
            <a:spLocks noChangeArrowheads="1"/>
          </p:cNvSpPr>
          <p:nvPr/>
        </p:nvSpPr>
        <p:spPr bwMode="auto">
          <a:xfrm>
            <a:off x="8445500" y="2001838"/>
            <a:ext cx="214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32790" name="文本框 51"/>
          <p:cNvSpPr>
            <a:spLocks noChangeArrowheads="1"/>
          </p:cNvSpPr>
          <p:nvPr/>
        </p:nvSpPr>
        <p:spPr bwMode="auto">
          <a:xfrm>
            <a:off x="8445500" y="3140075"/>
            <a:ext cx="214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32791" name="文本框 52"/>
          <p:cNvSpPr>
            <a:spLocks noChangeArrowheads="1"/>
          </p:cNvSpPr>
          <p:nvPr/>
        </p:nvSpPr>
        <p:spPr bwMode="auto">
          <a:xfrm>
            <a:off x="8445500" y="4241800"/>
            <a:ext cx="214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32792" name="文本框 53"/>
          <p:cNvSpPr>
            <a:spLocks noChangeArrowheads="1"/>
          </p:cNvSpPr>
          <p:nvPr/>
        </p:nvSpPr>
        <p:spPr bwMode="auto">
          <a:xfrm>
            <a:off x="8445500" y="5381625"/>
            <a:ext cx="214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5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6" name="等腰三角形 2"/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83422 w 1842868"/>
              <a:gd name="T3" fmla="*/ 1 h 1083213"/>
              <a:gd name="T4" fmla="*/ 279398 w 1842868"/>
              <a:gd name="T5" fmla="*/ 16444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7" name="等腰三角形 2"/>
          <p:cNvSpPr>
            <a:spLocks noChangeArrowheads="1"/>
          </p:cNvSpPr>
          <p:nvPr/>
        </p:nvSpPr>
        <p:spPr bwMode="auto">
          <a:xfrm rot="-3658493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00787 w 1842868"/>
              <a:gd name="T3" fmla="*/ 0 h 1083213"/>
              <a:gd name="T4" fmla="*/ 153525 w 1842868"/>
              <a:gd name="T5" fmla="*/ 9023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8" name="文本框 23"/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799" name="直接连接符 6"/>
          <p:cNvSpPr>
            <a:spLocks noChangeShapeType="1"/>
          </p:cNvSpPr>
          <p:nvPr/>
        </p:nvSpPr>
        <p:spPr bwMode="auto">
          <a:xfrm>
            <a:off x="7537450" y="4410075"/>
            <a:ext cx="0" cy="2447925"/>
          </a:xfrm>
          <a:prstGeom prst="line">
            <a:avLst/>
          </a:prstGeom>
          <a:noFill/>
          <a:ln w="19050">
            <a:solidFill>
              <a:srgbClr val="E9CA53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直接连接符 7"/>
          <p:cNvSpPr>
            <a:spLocks noChangeShapeType="1"/>
          </p:cNvSpPr>
          <p:nvPr/>
        </p:nvSpPr>
        <p:spPr bwMode="auto">
          <a:xfrm>
            <a:off x="10304463" y="4337050"/>
            <a:ext cx="1587" cy="2520950"/>
          </a:xfrm>
          <a:prstGeom prst="line">
            <a:avLst/>
          </a:prstGeom>
          <a:noFill/>
          <a:ln w="19050">
            <a:solidFill>
              <a:srgbClr val="E9CA53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直接连接符 8"/>
          <p:cNvSpPr>
            <a:spLocks noChangeShapeType="1"/>
          </p:cNvSpPr>
          <p:nvPr/>
        </p:nvSpPr>
        <p:spPr bwMode="auto">
          <a:xfrm>
            <a:off x="11342688" y="2478088"/>
            <a:ext cx="1587" cy="4392612"/>
          </a:xfrm>
          <a:prstGeom prst="line">
            <a:avLst/>
          </a:prstGeom>
          <a:noFill/>
          <a:ln w="19050">
            <a:solidFill>
              <a:srgbClr val="595959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2" name="直接连接符 9"/>
          <p:cNvSpPr>
            <a:spLocks noChangeShapeType="1"/>
          </p:cNvSpPr>
          <p:nvPr/>
        </p:nvSpPr>
        <p:spPr bwMode="auto">
          <a:xfrm>
            <a:off x="9180513" y="2478088"/>
            <a:ext cx="1587" cy="4392612"/>
          </a:xfrm>
          <a:prstGeom prst="line">
            <a:avLst/>
          </a:prstGeom>
          <a:noFill/>
          <a:ln w="19050">
            <a:solidFill>
              <a:srgbClr val="595959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椭圆 10"/>
          <p:cNvSpPr>
            <a:spLocks noChangeArrowheads="1"/>
          </p:cNvSpPr>
          <p:nvPr/>
        </p:nvSpPr>
        <p:spPr bwMode="auto">
          <a:xfrm>
            <a:off x="6608763" y="2667000"/>
            <a:ext cx="1849437" cy="18478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4" name="椭圆 11"/>
          <p:cNvSpPr>
            <a:spLocks noChangeArrowheads="1"/>
          </p:cNvSpPr>
          <p:nvPr/>
        </p:nvSpPr>
        <p:spPr bwMode="auto">
          <a:xfrm>
            <a:off x="9502775" y="2790825"/>
            <a:ext cx="1601788" cy="16002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5" name="椭圆 12"/>
          <p:cNvSpPr>
            <a:spLocks noChangeArrowheads="1"/>
          </p:cNvSpPr>
          <p:nvPr/>
        </p:nvSpPr>
        <p:spPr bwMode="auto">
          <a:xfrm>
            <a:off x="8472488" y="1458913"/>
            <a:ext cx="1408112" cy="1408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6" name="椭圆 13"/>
          <p:cNvSpPr>
            <a:spLocks noChangeArrowheads="1"/>
          </p:cNvSpPr>
          <p:nvPr/>
        </p:nvSpPr>
        <p:spPr bwMode="auto">
          <a:xfrm>
            <a:off x="10810875" y="1458913"/>
            <a:ext cx="1047750" cy="1047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7" name="文本框 14"/>
          <p:cNvSpPr>
            <a:spLocks noChangeArrowheads="1"/>
          </p:cNvSpPr>
          <p:nvPr/>
        </p:nvSpPr>
        <p:spPr bwMode="auto">
          <a:xfrm>
            <a:off x="6905625" y="3175000"/>
            <a:ext cx="1268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35%</a:t>
            </a:r>
            <a:endParaRPr lang="zh-CN" altLang="en-US" sz="4800">
              <a:solidFill>
                <a:srgbClr val="000000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33808" name="文本框 19"/>
          <p:cNvSpPr>
            <a:spLocks noChangeArrowheads="1"/>
          </p:cNvSpPr>
          <p:nvPr/>
        </p:nvSpPr>
        <p:spPr bwMode="auto">
          <a:xfrm>
            <a:off x="8585200" y="1831975"/>
            <a:ext cx="118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1,359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33809" name="文本框 20"/>
          <p:cNvSpPr>
            <a:spLocks noChangeArrowheads="1"/>
          </p:cNvSpPr>
          <p:nvPr/>
        </p:nvSpPr>
        <p:spPr bwMode="auto">
          <a:xfrm>
            <a:off x="9777413" y="3222625"/>
            <a:ext cx="106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267</a:t>
            </a:r>
            <a:endParaRPr lang="zh-CN" altLang="en-US" sz="4800">
              <a:solidFill>
                <a:srgbClr val="000000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33810" name="文本框 21"/>
          <p:cNvSpPr>
            <a:spLocks noChangeArrowheads="1"/>
          </p:cNvSpPr>
          <p:nvPr/>
        </p:nvSpPr>
        <p:spPr bwMode="auto">
          <a:xfrm>
            <a:off x="10910888" y="1687513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78%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33811" name="圆角矩形 22"/>
          <p:cNvSpPr>
            <a:spLocks noChangeArrowheads="1"/>
          </p:cNvSpPr>
          <p:nvPr/>
        </p:nvSpPr>
        <p:spPr bwMode="auto">
          <a:xfrm>
            <a:off x="711200" y="3168650"/>
            <a:ext cx="847725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12" name="文本框 24"/>
          <p:cNvSpPr>
            <a:spLocks noChangeArrowheads="1"/>
          </p:cNvSpPr>
          <p:nvPr/>
        </p:nvSpPr>
        <p:spPr bwMode="auto">
          <a:xfrm>
            <a:off x="536575" y="2524125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3F3F3F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813" name="文本框 25"/>
          <p:cNvSpPr>
            <a:spLocks noChangeArrowheads="1"/>
          </p:cNvSpPr>
          <p:nvPr/>
        </p:nvSpPr>
        <p:spPr bwMode="auto">
          <a:xfrm>
            <a:off x="1898650" y="2519363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3F3F3F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814" name="文本框 26"/>
          <p:cNvSpPr>
            <a:spLocks noChangeArrowheads="1"/>
          </p:cNvSpPr>
          <p:nvPr/>
        </p:nvSpPr>
        <p:spPr bwMode="auto">
          <a:xfrm>
            <a:off x="3254375" y="2511425"/>
            <a:ext cx="119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3F3F3F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815" name="文本框 27"/>
          <p:cNvSpPr>
            <a:spLocks noChangeArrowheads="1"/>
          </p:cNvSpPr>
          <p:nvPr/>
        </p:nvSpPr>
        <p:spPr bwMode="auto">
          <a:xfrm>
            <a:off x="4689475" y="2519363"/>
            <a:ext cx="119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3F3F3F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816" name="圆角矩形 28"/>
          <p:cNvSpPr>
            <a:spLocks noChangeArrowheads="1"/>
          </p:cNvSpPr>
          <p:nvPr/>
        </p:nvSpPr>
        <p:spPr bwMode="auto">
          <a:xfrm>
            <a:off x="2073275" y="3171825"/>
            <a:ext cx="847725" cy="520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17" name="圆角矩形 29"/>
          <p:cNvSpPr>
            <a:spLocks noChangeArrowheads="1"/>
          </p:cNvSpPr>
          <p:nvPr/>
        </p:nvSpPr>
        <p:spPr bwMode="auto">
          <a:xfrm>
            <a:off x="3435350" y="3168650"/>
            <a:ext cx="847725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18" name="圆角矩形 30"/>
          <p:cNvSpPr>
            <a:spLocks noChangeArrowheads="1"/>
          </p:cNvSpPr>
          <p:nvPr/>
        </p:nvSpPr>
        <p:spPr bwMode="auto">
          <a:xfrm>
            <a:off x="4797425" y="3168650"/>
            <a:ext cx="847725" cy="520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3819" name="组合 31"/>
          <p:cNvGrpSpPr/>
          <p:nvPr/>
        </p:nvGrpSpPr>
        <p:grpSpPr bwMode="auto">
          <a:xfrm>
            <a:off x="946150" y="3278188"/>
            <a:ext cx="314325" cy="301625"/>
            <a:chOff x="0" y="0"/>
            <a:chExt cx="2438400" cy="2332038"/>
          </a:xfrm>
        </p:grpSpPr>
        <p:sp>
          <p:nvSpPr>
            <p:cNvPr id="3383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任意多边形 3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0" name="组合 34"/>
          <p:cNvGrpSpPr/>
          <p:nvPr/>
        </p:nvGrpSpPr>
        <p:grpSpPr bwMode="auto">
          <a:xfrm>
            <a:off x="2274888" y="3279775"/>
            <a:ext cx="419100" cy="319088"/>
            <a:chOff x="0" y="0"/>
            <a:chExt cx="509646" cy="387231"/>
          </a:xfrm>
        </p:grpSpPr>
        <p:sp>
          <p:nvSpPr>
            <p:cNvPr id="33832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1" name="组合 37"/>
          <p:cNvGrpSpPr/>
          <p:nvPr/>
        </p:nvGrpSpPr>
        <p:grpSpPr bwMode="auto">
          <a:xfrm>
            <a:off x="5078413" y="3222625"/>
            <a:ext cx="282575" cy="361950"/>
            <a:chOff x="0" y="0"/>
            <a:chExt cx="563562" cy="720725"/>
          </a:xfrm>
        </p:grpSpPr>
        <p:sp>
          <p:nvSpPr>
            <p:cNvPr id="33829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2" name="组合 41"/>
          <p:cNvGrpSpPr/>
          <p:nvPr/>
        </p:nvGrpSpPr>
        <p:grpSpPr bwMode="auto">
          <a:xfrm>
            <a:off x="3687763" y="3224213"/>
            <a:ext cx="342900" cy="384175"/>
            <a:chOff x="0" y="0"/>
            <a:chExt cx="402656" cy="450303"/>
          </a:xfrm>
        </p:grpSpPr>
        <p:sp>
          <p:nvSpPr>
            <p:cNvPr id="33824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5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3" name="文本框 47"/>
          <p:cNvSpPr>
            <a:spLocks noChangeArrowheads="1"/>
          </p:cNvSpPr>
          <p:nvPr/>
        </p:nvSpPr>
        <p:spPr bwMode="auto">
          <a:xfrm>
            <a:off x="579438" y="4197350"/>
            <a:ext cx="53387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F3F3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thought Click here to</a:t>
            </a:r>
            <a:endParaRPr lang="zh-CN" altLang="en-US" sz="1400">
              <a:solidFill>
                <a:srgbClr val="3F3F3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F3F3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add   you to the center of the  narrative thought  Click here to add  you to</a:t>
            </a:r>
            <a:endParaRPr lang="zh-CN" altLang="en-US" sz="1400">
              <a:solidFill>
                <a:srgbClr val="3F3F3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F3F3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center of the  narrative thought</a:t>
            </a:r>
            <a:endParaRPr lang="en-US" altLang="zh-CN" sz="1400">
              <a:solidFill>
                <a:srgbClr val="3F3F3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3F3F3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F3F3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thought Click here to</a:t>
            </a:r>
            <a:endParaRPr lang="zh-CN" altLang="en-US" sz="1400">
              <a:solidFill>
                <a:srgbClr val="3F3F3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F3F3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add   you to the center of the  narrative thought  Click here to add  you to</a:t>
            </a:r>
            <a:endParaRPr lang="zh-CN" altLang="en-US" sz="1400">
              <a:solidFill>
                <a:srgbClr val="3F3F3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F3F3F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the center of the  narrative thought</a:t>
            </a:r>
            <a:endParaRPr lang="zh-CN" altLang="en-US" sz="1400">
              <a:solidFill>
                <a:srgbClr val="3F3F3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3F3F3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3F3F3F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19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0" name="等腰三角形 2"/>
          <p:cNvSpPr>
            <a:spLocks noChangeArrowheads="1"/>
          </p:cNvSpPr>
          <p:nvPr/>
        </p:nvSpPr>
        <p:spPr bwMode="auto">
          <a:xfrm rot="10800000" flipV="1">
            <a:off x="5114925" y="0"/>
            <a:ext cx="4643438" cy="2728913"/>
          </a:xfrm>
          <a:custGeom>
            <a:avLst/>
            <a:gdLst>
              <a:gd name="T0" fmla="*/ 0 w 1842868"/>
              <a:gd name="T1" fmla="*/ 0 h 1083213"/>
              <a:gd name="T2" fmla="*/ 19353424 w 1842868"/>
              <a:gd name="T3" fmla="*/ 20 h 1083213"/>
              <a:gd name="T4" fmla="*/ 29480205 w 1842868"/>
              <a:gd name="T5" fmla="*/ 17319738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1" name="等腰三角形 2"/>
          <p:cNvSpPr>
            <a:spLocks noChangeArrowheads="1"/>
          </p:cNvSpPr>
          <p:nvPr/>
        </p:nvSpPr>
        <p:spPr bwMode="auto">
          <a:xfrm rot="10800000">
            <a:off x="3221038" y="5246688"/>
            <a:ext cx="2741612" cy="1611312"/>
          </a:xfrm>
          <a:custGeom>
            <a:avLst/>
            <a:gdLst>
              <a:gd name="T0" fmla="*/ 0 w 1842868"/>
              <a:gd name="T1" fmla="*/ 0 h 1083213"/>
              <a:gd name="T2" fmla="*/ 3983428 w 1842868"/>
              <a:gd name="T3" fmla="*/ 1 h 1083213"/>
              <a:gd name="T4" fmla="*/ 6067775 w 1842868"/>
              <a:gd name="T5" fmla="*/ 3565424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2" name="矩形 7"/>
          <p:cNvSpPr>
            <a:spLocks noChangeArrowheads="1"/>
          </p:cNvSpPr>
          <p:nvPr/>
        </p:nvSpPr>
        <p:spPr bwMode="auto">
          <a:xfrm>
            <a:off x="0" y="3241675"/>
            <a:ext cx="1758950" cy="14922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3" name="矩形 8"/>
          <p:cNvSpPr>
            <a:spLocks noChangeArrowheads="1"/>
          </p:cNvSpPr>
          <p:nvPr/>
        </p:nvSpPr>
        <p:spPr bwMode="auto">
          <a:xfrm>
            <a:off x="1882775" y="3241675"/>
            <a:ext cx="1758950" cy="149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4" name="矩形 9"/>
          <p:cNvSpPr>
            <a:spLocks noChangeArrowheads="1"/>
          </p:cNvSpPr>
          <p:nvPr/>
        </p:nvSpPr>
        <p:spPr bwMode="auto">
          <a:xfrm>
            <a:off x="3765550" y="3241675"/>
            <a:ext cx="1758950" cy="149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5" name="文本框 10"/>
          <p:cNvSpPr>
            <a:spLocks noChangeArrowheads="1"/>
          </p:cNvSpPr>
          <p:nvPr/>
        </p:nvSpPr>
        <p:spPr bwMode="auto">
          <a:xfrm flipH="1">
            <a:off x="879475" y="1824038"/>
            <a:ext cx="333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EBCE57"/>
                </a:solidFill>
                <a:latin typeface="Impact" panose="020B0806030902050204" pitchFamily="34" charset="0"/>
                <a:ea typeface="方正姚体简体" pitchFamily="65" charset="-122"/>
                <a:sym typeface="Impact" panose="020B0806030902050204" pitchFamily="34" charset="0"/>
              </a:rPr>
              <a:t>PART    02</a:t>
            </a:r>
            <a:endParaRPr lang="zh-CN" altLang="en-US" sz="6600">
              <a:solidFill>
                <a:srgbClr val="EBCE57"/>
              </a:solidFill>
              <a:latin typeface="Impact" panose="020B0806030902050204" pitchFamily="34" charset="0"/>
              <a:ea typeface="方正姚体简体" pitchFamily="65" charset="-122"/>
              <a:sym typeface="Impact" panose="020B0806030902050204" pitchFamily="34" charset="0"/>
            </a:endParaRPr>
          </a:p>
        </p:txBody>
      </p:sp>
      <p:sp>
        <p:nvSpPr>
          <p:cNvPr id="34826" name="文本框 13"/>
          <p:cNvSpPr>
            <a:spLocks noChangeArrowheads="1"/>
          </p:cNvSpPr>
          <p:nvPr/>
        </p:nvSpPr>
        <p:spPr bwMode="auto">
          <a:xfrm>
            <a:off x="7138988" y="4048125"/>
            <a:ext cx="38941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DFDFD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FDFDFD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27" name="直接连接符 14"/>
          <p:cNvSpPr>
            <a:spLocks noChangeShapeType="1"/>
          </p:cNvSpPr>
          <p:nvPr/>
        </p:nvSpPr>
        <p:spPr bwMode="auto">
          <a:xfrm rot="5400000">
            <a:off x="9008269" y="2247107"/>
            <a:ext cx="1587" cy="3600450"/>
          </a:xfrm>
          <a:prstGeom prst="line">
            <a:avLst/>
          </a:prstGeom>
          <a:noFill/>
          <a:ln w="12700">
            <a:solidFill>
              <a:srgbClr val="FDFDFD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8" name="文本框 17"/>
          <p:cNvSpPr>
            <a:spLocks noChangeArrowheads="1"/>
          </p:cNvSpPr>
          <p:nvPr/>
        </p:nvSpPr>
        <p:spPr bwMode="auto">
          <a:xfrm>
            <a:off x="6724650" y="3159125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3F3F3F"/>
                </a:solidFill>
              </a:rPr>
              <a:t>  </a:t>
            </a:r>
            <a:r>
              <a:rPr lang="en-US" altLang="zh-CN" sz="3200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rgbClr val="FDFDFD"/>
                </a:solidFill>
                <a:latin typeface="方正姚体简体" pitchFamily="65" charset="-122"/>
                <a:sym typeface="方正姚体" panose="02010601030101010101" pitchFamily="2" charset="-122"/>
              </a:rPr>
              <a:t>TEMPLATE</a:t>
            </a:r>
            <a:endParaRPr lang="en-US" altLang="zh-CN">
              <a:solidFill>
                <a:srgbClr val="FDFDFD"/>
              </a:solidFill>
              <a:latin typeface="方正姚体简体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5"/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3" name="矩形 16"/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4" name="矩形 6"/>
          <p:cNvSpPr>
            <a:spLocks noChangeArrowheads="1"/>
          </p:cNvSpPr>
          <p:nvPr/>
        </p:nvSpPr>
        <p:spPr bwMode="auto">
          <a:xfrm>
            <a:off x="3935413" y="0"/>
            <a:ext cx="2668587" cy="4562475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5" name="矩形 7"/>
          <p:cNvSpPr>
            <a:spLocks noChangeArrowheads="1"/>
          </p:cNvSpPr>
          <p:nvPr/>
        </p:nvSpPr>
        <p:spPr bwMode="auto">
          <a:xfrm>
            <a:off x="6726238" y="0"/>
            <a:ext cx="2668587" cy="21875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6" name="矩形 8"/>
          <p:cNvSpPr>
            <a:spLocks noChangeArrowheads="1"/>
          </p:cNvSpPr>
          <p:nvPr/>
        </p:nvSpPr>
        <p:spPr bwMode="auto">
          <a:xfrm>
            <a:off x="3935413" y="4673600"/>
            <a:ext cx="2668587" cy="2185988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7" name="矩形 9"/>
          <p:cNvSpPr>
            <a:spLocks noChangeArrowheads="1"/>
          </p:cNvSpPr>
          <p:nvPr/>
        </p:nvSpPr>
        <p:spPr bwMode="auto">
          <a:xfrm>
            <a:off x="6726238" y="2309813"/>
            <a:ext cx="2668587" cy="45608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8" name="矩形 10"/>
          <p:cNvSpPr>
            <a:spLocks noChangeArrowheads="1"/>
          </p:cNvSpPr>
          <p:nvPr/>
        </p:nvSpPr>
        <p:spPr bwMode="auto">
          <a:xfrm>
            <a:off x="9523413" y="0"/>
            <a:ext cx="2668587" cy="4562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9" name="矩形 11"/>
          <p:cNvSpPr>
            <a:spLocks noChangeArrowheads="1"/>
          </p:cNvSpPr>
          <p:nvPr/>
        </p:nvSpPr>
        <p:spPr bwMode="auto">
          <a:xfrm>
            <a:off x="9523413" y="4673600"/>
            <a:ext cx="2668587" cy="2185988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5850" name="组合 12"/>
          <p:cNvGrpSpPr/>
          <p:nvPr/>
        </p:nvGrpSpPr>
        <p:grpSpPr bwMode="auto">
          <a:xfrm>
            <a:off x="10555288" y="4840288"/>
            <a:ext cx="604837" cy="458787"/>
            <a:chOff x="0" y="0"/>
            <a:chExt cx="509646" cy="387231"/>
          </a:xfrm>
        </p:grpSpPr>
        <p:sp>
          <p:nvSpPr>
            <p:cNvPr id="3586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51" name="组合 19"/>
          <p:cNvGrpSpPr/>
          <p:nvPr/>
        </p:nvGrpSpPr>
        <p:grpSpPr bwMode="auto">
          <a:xfrm>
            <a:off x="5027613" y="4892675"/>
            <a:ext cx="485775" cy="465138"/>
            <a:chOff x="0" y="0"/>
            <a:chExt cx="2438400" cy="2332038"/>
          </a:xfrm>
        </p:grpSpPr>
        <p:sp>
          <p:nvSpPr>
            <p:cNvPr id="3586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2" name="任意多边形 2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52" name="组合 22"/>
          <p:cNvGrpSpPr/>
          <p:nvPr/>
        </p:nvGrpSpPr>
        <p:grpSpPr bwMode="auto">
          <a:xfrm>
            <a:off x="7850188" y="123825"/>
            <a:ext cx="427037" cy="546100"/>
            <a:chOff x="0" y="0"/>
            <a:chExt cx="563562" cy="720725"/>
          </a:xfrm>
        </p:grpSpPr>
        <p:sp>
          <p:nvSpPr>
            <p:cNvPr id="3585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3" name="文本框 27"/>
          <p:cNvSpPr>
            <a:spLocks noChangeArrowheads="1"/>
          </p:cNvSpPr>
          <p:nvPr/>
        </p:nvSpPr>
        <p:spPr bwMode="auto">
          <a:xfrm>
            <a:off x="4159250" y="5691188"/>
            <a:ext cx="230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54" name="文本框 28"/>
          <p:cNvSpPr>
            <a:spLocks noChangeArrowheads="1"/>
          </p:cNvSpPr>
          <p:nvPr/>
        </p:nvSpPr>
        <p:spPr bwMode="auto">
          <a:xfrm>
            <a:off x="9747250" y="5691188"/>
            <a:ext cx="230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55" name="文本框 29"/>
          <p:cNvSpPr>
            <a:spLocks noChangeArrowheads="1"/>
          </p:cNvSpPr>
          <p:nvPr/>
        </p:nvSpPr>
        <p:spPr bwMode="auto">
          <a:xfrm>
            <a:off x="6940550" y="1047750"/>
            <a:ext cx="230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56" name="矩形 30"/>
          <p:cNvSpPr>
            <a:spLocks noChangeArrowheads="1"/>
          </p:cNvSpPr>
          <p:nvPr/>
        </p:nvSpPr>
        <p:spPr bwMode="auto">
          <a:xfrm>
            <a:off x="768350" y="1479550"/>
            <a:ext cx="23876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EBCE57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</a:t>
            </a:r>
            <a:endParaRPr lang="zh-CN" altLang="en-US" sz="4400" b="1">
              <a:solidFill>
                <a:srgbClr val="EBCE57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262626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to add   your title</a:t>
            </a:r>
            <a:endParaRPr lang="zh-CN" altLang="en-US" sz="2400" b="1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57" name="文本框 31"/>
          <p:cNvSpPr>
            <a:spLocks noChangeArrowheads="1"/>
          </p:cNvSpPr>
          <p:nvPr/>
        </p:nvSpPr>
        <p:spPr bwMode="auto">
          <a:xfrm>
            <a:off x="244475" y="3057525"/>
            <a:ext cx="343693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itchFamily="65" charset="-122"/>
                <a:ea typeface="方正姚体简体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方正姚体简体" pitchFamily="65" charset="-122"/>
              <a:ea typeface="方正姚体简体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Agency FB" panose="020B0503020202020204" pitchFamily="34" charset="0"/>
              <a:ea typeface="华文宋体" panose="02010600040101010101" pitchFamily="2" charset="-122"/>
              <a:sym typeface="Agency FB" panose="020B05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9332</Words>
  <Application>WPS 演示</Application>
  <PresentationFormat>宽屏</PresentationFormat>
  <Paragraphs>570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Arial</vt:lpstr>
      <vt:lpstr>宋体</vt:lpstr>
      <vt:lpstr>Wingdings</vt:lpstr>
      <vt:lpstr>Calibri Light</vt:lpstr>
      <vt:lpstr>Calibri</vt:lpstr>
      <vt:lpstr>Calibri</vt:lpstr>
      <vt:lpstr>方正姚体简体</vt:lpstr>
      <vt:lpstr>方正姚体</vt:lpstr>
      <vt:lpstr>Impact</vt:lpstr>
      <vt:lpstr>华文宋体</vt:lpstr>
      <vt:lpstr>Agency FB</vt:lpstr>
      <vt:lpstr>微软雅黑</vt:lpstr>
      <vt:lpstr>Arial Unicode MS</vt:lpstr>
      <vt:lpstr>Aharoni</vt:lpstr>
      <vt:lpstr>Gulim</vt:lpstr>
      <vt:lpstr>Britannic Bold</vt:lpstr>
      <vt:lpstr>Yu Gothic UI Semibold</vt:lpstr>
      <vt:lpstr>Meiryo</vt:lpstr>
      <vt:lpstr>Yu Gothic UI</vt:lpstr>
      <vt:lpstr>Trebuchet MS</vt:lpstr>
      <vt:lpstr>Malgun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85</cp:revision>
  <dcterms:created xsi:type="dcterms:W3CDTF">2015-08-25T05:38:00Z</dcterms:created>
  <dcterms:modified xsi:type="dcterms:W3CDTF">2024-04-28T10:02:30Z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62F70A75B96049FF8EA4BB2FF27F46A1_13</vt:lpwstr>
  </property>
</Properties>
</file>