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3"/>
    <p:sldId id="259" r:id="rId4"/>
    <p:sldId id="265" r:id="rId5"/>
    <p:sldId id="264" r:id="rId6"/>
    <p:sldId id="272" r:id="rId7"/>
    <p:sldId id="266" r:id="rId8"/>
    <p:sldId id="268" r:id="rId9"/>
    <p:sldId id="282" r:id="rId10"/>
    <p:sldId id="269" r:id="rId11"/>
    <p:sldId id="274" r:id="rId12"/>
    <p:sldId id="270" r:id="rId13"/>
    <p:sldId id="273" r:id="rId14"/>
    <p:sldId id="283" r:id="rId15"/>
    <p:sldId id="267" r:id="rId16"/>
    <p:sldId id="276" r:id="rId17"/>
    <p:sldId id="278" r:id="rId18"/>
    <p:sldId id="286" r:id="rId19"/>
    <p:sldId id="284" r:id="rId20"/>
    <p:sldId id="279" r:id="rId21"/>
    <p:sldId id="287" r:id="rId22"/>
    <p:sldId id="280" r:id="rId23"/>
    <p:sldId id="281" r:id="rId24"/>
    <p:sldId id="285" r:id="rId25"/>
    <p:sldId id="299" r:id="rId26"/>
  </p:sldIdLst>
  <p:sldSz cx="12192000" cy="6858000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8F765EC2-FC51-4F22-91A0-780475AA2CB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6945B315-81DA-4C50-8BD7-CD2D13B5816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C9C3D-AFD3-40A9-9B89-4831E17ECF6C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D72139-9B5E-4FD1-889C-96DD6F8A550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C7FA-A5A4-4A07-B8DF-1C8A5329FCF8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3EEF70-8745-4676-B440-3ECF73CC3D17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320E-44E4-4C5A-A62D-C21D52757D4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7B37F1-6603-4F6F-B0D8-9A67AA0A0BB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957A8-E4C7-4E0A-A584-B3CEF6F98E31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F7754-E9E9-4974-8562-4C4E1C0E203C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ED0C-C0FF-4AA7-8997-DFC38194451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79047-BA31-4A09-8E08-3FD9DD314EB7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C05B-67E5-4469-8F9B-D185C6760079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1A2E12-535E-4294-93DB-43735938C71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DC58-0208-43B3-854F-4200A34544C7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CEF6DF-E62E-4085-81A5-0C8AEC6EE75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41F1-033C-4728-981A-22B6459A80BC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628E70-FEE2-486A-B06F-8FAB28F3151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42FD-BB9C-4795-92D8-695B59DED797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1D020A-67F5-40B1-BDE6-B8C59F411F37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3901-3747-4CB4-8F48-8A5DD857D0F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6131B1-4A5B-44B1-9F20-964C3CC67C9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C901-0FDC-473B-87A5-A4D6602D9F8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FC2D9-8AF8-4BD3-AD32-1FCCFB25E161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F201-4082-41F8-9213-99522EBF2FEF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260E55-BBD8-4819-BCF0-77E167A07AC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  <a:endParaRPr lang="zh-CN" altLang="zh-CN" smtClean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78CB4D-42F6-4417-A29A-4DA97CB28E3D}" type="datetime1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90FA19-9D30-4C50-B2CF-C9015A907D9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直接连接符 58"/>
          <p:cNvSpPr>
            <a:spLocks noChangeShapeType="1"/>
          </p:cNvSpPr>
          <p:nvPr/>
        </p:nvSpPr>
        <p:spPr bwMode="auto">
          <a:xfrm>
            <a:off x="3524250" y="6167438"/>
            <a:ext cx="1284288" cy="677862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1" name="直接连接符 61"/>
          <p:cNvSpPr>
            <a:spLocks noChangeShapeType="1"/>
          </p:cNvSpPr>
          <p:nvPr/>
        </p:nvSpPr>
        <p:spPr bwMode="auto">
          <a:xfrm flipV="1">
            <a:off x="3571875" y="1851025"/>
            <a:ext cx="8634413" cy="434657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六边形 54"/>
          <p:cNvSpPr>
            <a:spLocks noChangeAspect="1" noChangeArrowheads="1"/>
          </p:cNvSpPr>
          <p:nvPr/>
        </p:nvSpPr>
        <p:spPr bwMode="auto">
          <a:xfrm rot="5400000">
            <a:off x="1301750" y="1695450"/>
            <a:ext cx="4510088" cy="38877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3" name="直接连接符 56"/>
          <p:cNvSpPr>
            <a:spLocks noChangeShapeType="1"/>
          </p:cNvSpPr>
          <p:nvPr/>
        </p:nvSpPr>
        <p:spPr bwMode="auto">
          <a:xfrm>
            <a:off x="5753100" y="0"/>
            <a:ext cx="3175" cy="506412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4" name="直接连接符 57"/>
          <p:cNvSpPr>
            <a:spLocks noChangeShapeType="1"/>
          </p:cNvSpPr>
          <p:nvPr/>
        </p:nvSpPr>
        <p:spPr bwMode="auto">
          <a:xfrm>
            <a:off x="1377950" y="-3175"/>
            <a:ext cx="2193925" cy="1098550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5" name="直接连接符 59"/>
          <p:cNvSpPr>
            <a:spLocks noChangeShapeType="1"/>
          </p:cNvSpPr>
          <p:nvPr/>
        </p:nvSpPr>
        <p:spPr bwMode="auto">
          <a:xfrm>
            <a:off x="1373188" y="4662488"/>
            <a:ext cx="1587" cy="2195512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6" name="直接连接符 60"/>
          <p:cNvSpPr>
            <a:spLocks noChangeShapeType="1"/>
          </p:cNvSpPr>
          <p:nvPr/>
        </p:nvSpPr>
        <p:spPr bwMode="auto">
          <a:xfrm rot="21540000" flipV="1">
            <a:off x="0" y="2016125"/>
            <a:ext cx="1754188" cy="812800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7" name="文本框 62"/>
          <p:cNvSpPr>
            <a:spLocks noChangeArrowheads="1"/>
          </p:cNvSpPr>
          <p:nvPr/>
        </p:nvSpPr>
        <p:spPr bwMode="auto">
          <a:xfrm rot="-1629240">
            <a:off x="5948363" y="2287588"/>
            <a:ext cx="60515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ANNUAL   REPORT</a:t>
            </a:r>
            <a:endParaRPr lang="zh-CN" altLang="en-US" sz="60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7658" name="文本框 63"/>
          <p:cNvSpPr>
            <a:spLocks noChangeArrowheads="1"/>
          </p:cNvSpPr>
          <p:nvPr/>
        </p:nvSpPr>
        <p:spPr bwMode="auto">
          <a:xfrm>
            <a:off x="2274073" y="2424113"/>
            <a:ext cx="2778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9600" b="1" dirty="0" smtClean="0">
                <a:solidFill>
                  <a:srgbClr val="284D7A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2030</a:t>
            </a:r>
            <a:endParaRPr lang="zh-CN" altLang="en-US" sz="9600" b="1" dirty="0">
              <a:solidFill>
                <a:srgbClr val="284D7A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659" name="文本框 64"/>
          <p:cNvSpPr>
            <a:spLocks noChangeArrowheads="1"/>
          </p:cNvSpPr>
          <p:nvPr/>
        </p:nvSpPr>
        <p:spPr bwMode="auto">
          <a:xfrm>
            <a:off x="2155825" y="4354513"/>
            <a:ext cx="2874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PowerPoint  Template</a:t>
            </a:r>
            <a:endParaRPr lang="zh-CN" altLang="en-US" sz="2400" b="1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7660" name="六边形 55"/>
          <p:cNvSpPr>
            <a:spLocks noChangeAspect="1" noChangeArrowheads="1"/>
          </p:cNvSpPr>
          <p:nvPr/>
        </p:nvSpPr>
        <p:spPr bwMode="auto">
          <a:xfrm rot="5400000">
            <a:off x="1053307" y="1480344"/>
            <a:ext cx="5010150" cy="4319587"/>
          </a:xfrm>
          <a:prstGeom prst="hexagon">
            <a:avLst>
              <a:gd name="adj" fmla="val 24996"/>
              <a:gd name="vf" fmla="val 115470"/>
            </a:avLst>
          </a:prstGeom>
          <a:noFill/>
          <a:ln w="10160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7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6868" name="椭圆 4"/>
          <p:cNvSpPr>
            <a:spLocks noChangeArrowheads="1"/>
          </p:cNvSpPr>
          <p:nvPr/>
        </p:nvSpPr>
        <p:spPr bwMode="auto">
          <a:xfrm>
            <a:off x="2470150" y="2036763"/>
            <a:ext cx="2143125" cy="2143125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50800">
            <a:solidFill>
              <a:schemeClr val="bg1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9" name="椭圆 5"/>
          <p:cNvSpPr>
            <a:spLocks noChangeArrowheads="1"/>
          </p:cNvSpPr>
          <p:nvPr/>
        </p:nvSpPr>
        <p:spPr bwMode="auto">
          <a:xfrm>
            <a:off x="4210050" y="2036763"/>
            <a:ext cx="2143125" cy="2143125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50800">
            <a:solidFill>
              <a:schemeClr val="bg1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70" name="椭圆 6"/>
          <p:cNvSpPr>
            <a:spLocks noChangeArrowheads="1"/>
          </p:cNvSpPr>
          <p:nvPr/>
        </p:nvSpPr>
        <p:spPr bwMode="auto">
          <a:xfrm>
            <a:off x="5876925" y="2036763"/>
            <a:ext cx="2143125" cy="2143125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50800">
            <a:solidFill>
              <a:schemeClr val="bg1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71" name="椭圆 7"/>
          <p:cNvSpPr>
            <a:spLocks noChangeArrowheads="1"/>
          </p:cNvSpPr>
          <p:nvPr/>
        </p:nvSpPr>
        <p:spPr bwMode="auto">
          <a:xfrm>
            <a:off x="7616825" y="2036763"/>
            <a:ext cx="2143125" cy="2143125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50800">
            <a:solidFill>
              <a:schemeClr val="bg1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72" name="文本框 9"/>
          <p:cNvSpPr>
            <a:spLocks noChangeArrowheads="1"/>
          </p:cNvSpPr>
          <p:nvPr/>
        </p:nvSpPr>
        <p:spPr bwMode="auto">
          <a:xfrm>
            <a:off x="4244975" y="3108325"/>
            <a:ext cx="159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6873" name="文本框 10"/>
          <p:cNvSpPr>
            <a:spLocks noChangeArrowheads="1"/>
          </p:cNvSpPr>
          <p:nvPr/>
        </p:nvSpPr>
        <p:spPr bwMode="auto">
          <a:xfrm>
            <a:off x="7885113" y="3108325"/>
            <a:ext cx="159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6874" name="文本框 11"/>
          <p:cNvSpPr>
            <a:spLocks noChangeArrowheads="1"/>
          </p:cNvSpPr>
          <p:nvPr/>
        </p:nvSpPr>
        <p:spPr bwMode="auto">
          <a:xfrm>
            <a:off x="5940425" y="3127375"/>
            <a:ext cx="1597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6875" name="文本框 12"/>
          <p:cNvSpPr>
            <a:spLocks noChangeArrowheads="1"/>
          </p:cNvSpPr>
          <p:nvPr/>
        </p:nvSpPr>
        <p:spPr bwMode="auto">
          <a:xfrm>
            <a:off x="2590800" y="3108325"/>
            <a:ext cx="159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36876" name="组合 16"/>
          <p:cNvGrpSpPr/>
          <p:nvPr/>
        </p:nvGrpSpPr>
        <p:grpSpPr bwMode="auto">
          <a:xfrm>
            <a:off x="3303588" y="2401888"/>
            <a:ext cx="409575" cy="404812"/>
            <a:chOff x="0" y="0"/>
            <a:chExt cx="453105" cy="448433"/>
          </a:xfrm>
        </p:grpSpPr>
        <p:sp>
          <p:nvSpPr>
            <p:cNvPr id="36889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0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77" name="组合 19"/>
          <p:cNvGrpSpPr/>
          <p:nvPr/>
        </p:nvGrpSpPr>
        <p:grpSpPr bwMode="auto">
          <a:xfrm>
            <a:off x="8499475" y="2447925"/>
            <a:ext cx="422275" cy="403225"/>
            <a:chOff x="0" y="0"/>
            <a:chExt cx="2438400" cy="2332038"/>
          </a:xfrm>
        </p:grpSpPr>
        <p:sp>
          <p:nvSpPr>
            <p:cNvPr id="36887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519152583 w 413"/>
                <a:gd name="T1" fmla="*/ 1040826119 h 413"/>
                <a:gd name="T2" fmla="*/ 0 w 413"/>
                <a:gd name="T3" fmla="*/ 0 h 413"/>
                <a:gd name="T4" fmla="*/ 1040826119 w 413"/>
                <a:gd name="T5" fmla="*/ 0 h 413"/>
                <a:gd name="T6" fmla="*/ 519152583 w 413"/>
                <a:gd name="T7" fmla="*/ 1040826119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8" name="任意多边形 2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78" name="组合 22"/>
          <p:cNvGrpSpPr/>
          <p:nvPr/>
        </p:nvGrpSpPr>
        <p:grpSpPr bwMode="auto">
          <a:xfrm>
            <a:off x="6656388" y="2444750"/>
            <a:ext cx="593725" cy="450850"/>
            <a:chOff x="0" y="0"/>
            <a:chExt cx="509646" cy="387231"/>
          </a:xfrm>
        </p:grpSpPr>
        <p:sp>
          <p:nvSpPr>
            <p:cNvPr id="36885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498557433 w 229"/>
                <a:gd name="T1" fmla="*/ 279424383 h 227"/>
                <a:gd name="T2" fmla="*/ 498557433 w 229"/>
                <a:gd name="T3" fmla="*/ 213934294 h 227"/>
                <a:gd name="T4" fmla="*/ 448483315 w 229"/>
                <a:gd name="T5" fmla="*/ 203018540 h 227"/>
                <a:gd name="T6" fmla="*/ 435420694 w 229"/>
                <a:gd name="T7" fmla="*/ 165908228 h 227"/>
                <a:gd name="T8" fmla="*/ 470254350 w 229"/>
                <a:gd name="T9" fmla="*/ 126614174 h 227"/>
                <a:gd name="T10" fmla="*/ 431066487 w 229"/>
                <a:gd name="T11" fmla="*/ 74222102 h 227"/>
                <a:gd name="T12" fmla="*/ 383170211 w 229"/>
                <a:gd name="T13" fmla="*/ 96052132 h 227"/>
                <a:gd name="T14" fmla="*/ 350514397 w 229"/>
                <a:gd name="T15" fmla="*/ 72038360 h 227"/>
                <a:gd name="T16" fmla="*/ 357044969 w 229"/>
                <a:gd name="T17" fmla="*/ 19646288 h 227"/>
                <a:gd name="T18" fmla="*/ 293909706 w 229"/>
                <a:gd name="T19" fmla="*/ 0 h 227"/>
                <a:gd name="T20" fmla="*/ 267784465 w 229"/>
                <a:gd name="T21" fmla="*/ 43660060 h 227"/>
                <a:gd name="T22" fmla="*/ 248189796 w 229"/>
                <a:gd name="T23" fmla="*/ 43660060 h 227"/>
                <a:gd name="T24" fmla="*/ 228596602 w 229"/>
                <a:gd name="T25" fmla="*/ 43660060 h 227"/>
                <a:gd name="T26" fmla="*/ 202471361 w 229"/>
                <a:gd name="T27" fmla="*/ 0 h 227"/>
                <a:gd name="T28" fmla="*/ 141512463 w 229"/>
                <a:gd name="T29" fmla="*/ 19646288 h 227"/>
                <a:gd name="T30" fmla="*/ 145866670 w 229"/>
                <a:gd name="T31" fmla="*/ 72038360 h 227"/>
                <a:gd name="T32" fmla="*/ 113209381 w 229"/>
                <a:gd name="T33" fmla="*/ 96052132 h 227"/>
                <a:gd name="T34" fmla="*/ 65313104 w 229"/>
                <a:gd name="T35" fmla="*/ 74222102 h 227"/>
                <a:gd name="T36" fmla="*/ 28303083 w 229"/>
                <a:gd name="T37" fmla="*/ 126614174 h 227"/>
                <a:gd name="T38" fmla="*/ 63136738 w 229"/>
                <a:gd name="T39" fmla="*/ 165908228 h 227"/>
                <a:gd name="T40" fmla="*/ 50074118 w 229"/>
                <a:gd name="T41" fmla="*/ 205202282 h 227"/>
                <a:gd name="T42" fmla="*/ 0 w 229"/>
                <a:gd name="T43" fmla="*/ 213934294 h 227"/>
                <a:gd name="T44" fmla="*/ 0 w 229"/>
                <a:gd name="T45" fmla="*/ 279424383 h 227"/>
                <a:gd name="T46" fmla="*/ 50074118 w 229"/>
                <a:gd name="T47" fmla="*/ 290338660 h 227"/>
                <a:gd name="T48" fmla="*/ 63136738 w 229"/>
                <a:gd name="T49" fmla="*/ 329632714 h 227"/>
                <a:gd name="T50" fmla="*/ 28303083 w 229"/>
                <a:gd name="T51" fmla="*/ 368926768 h 227"/>
                <a:gd name="T52" fmla="*/ 67490945 w 229"/>
                <a:gd name="T53" fmla="*/ 421318839 h 227"/>
                <a:gd name="T54" fmla="*/ 113209381 w 229"/>
                <a:gd name="T55" fmla="*/ 399488809 h 227"/>
                <a:gd name="T56" fmla="*/ 145866670 w 229"/>
                <a:gd name="T57" fmla="*/ 423502581 h 227"/>
                <a:gd name="T58" fmla="*/ 141512463 w 229"/>
                <a:gd name="T59" fmla="*/ 475894653 h 227"/>
                <a:gd name="T60" fmla="*/ 202471361 w 229"/>
                <a:gd name="T61" fmla="*/ 495540941 h 227"/>
                <a:gd name="T62" fmla="*/ 228596602 w 229"/>
                <a:gd name="T63" fmla="*/ 449698617 h 227"/>
                <a:gd name="T64" fmla="*/ 248189796 w 229"/>
                <a:gd name="T65" fmla="*/ 451880881 h 227"/>
                <a:gd name="T66" fmla="*/ 269960830 w 229"/>
                <a:gd name="T67" fmla="*/ 449698617 h 227"/>
                <a:gd name="T68" fmla="*/ 293909706 w 229"/>
                <a:gd name="T69" fmla="*/ 495540941 h 227"/>
                <a:gd name="T70" fmla="*/ 357044969 w 229"/>
                <a:gd name="T71" fmla="*/ 473710911 h 227"/>
                <a:gd name="T72" fmla="*/ 350514397 w 229"/>
                <a:gd name="T73" fmla="*/ 423502581 h 227"/>
                <a:gd name="T74" fmla="*/ 383170211 w 229"/>
                <a:gd name="T75" fmla="*/ 399488809 h 227"/>
                <a:gd name="T76" fmla="*/ 431066487 w 229"/>
                <a:gd name="T77" fmla="*/ 421318839 h 227"/>
                <a:gd name="T78" fmla="*/ 470254350 w 229"/>
                <a:gd name="T79" fmla="*/ 366744503 h 227"/>
                <a:gd name="T80" fmla="*/ 435420694 w 229"/>
                <a:gd name="T81" fmla="*/ 329632714 h 227"/>
                <a:gd name="T82" fmla="*/ 448483315 w 229"/>
                <a:gd name="T83" fmla="*/ 290338660 h 227"/>
                <a:gd name="T84" fmla="*/ 498557433 w 229"/>
                <a:gd name="T85" fmla="*/ 279424383 h 227"/>
                <a:gd name="T86" fmla="*/ 248189796 w 229"/>
                <a:gd name="T87" fmla="*/ 392940539 h 227"/>
                <a:gd name="T88" fmla="*/ 102324601 w 229"/>
                <a:gd name="T89" fmla="*/ 246678600 h 227"/>
                <a:gd name="T90" fmla="*/ 248189796 w 229"/>
                <a:gd name="T91" fmla="*/ 100418138 h 227"/>
                <a:gd name="T92" fmla="*/ 394056466 w 229"/>
                <a:gd name="T93" fmla="*/ 246678600 h 227"/>
                <a:gd name="T94" fmla="*/ 248189796 w 229"/>
                <a:gd name="T95" fmla="*/ 392940539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6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95884588 w 135"/>
                <a:gd name="T1" fmla="*/ 166571560 h 135"/>
                <a:gd name="T2" fmla="*/ 295884588 w 135"/>
                <a:gd name="T3" fmla="*/ 127120479 h 135"/>
                <a:gd name="T4" fmla="*/ 267391811 w 135"/>
                <a:gd name="T5" fmla="*/ 120545792 h 135"/>
                <a:gd name="T6" fmla="*/ 258624575 w 135"/>
                <a:gd name="T7" fmla="*/ 98627702 h 135"/>
                <a:gd name="T8" fmla="*/ 280542665 w 135"/>
                <a:gd name="T9" fmla="*/ 74518544 h 135"/>
                <a:gd name="T10" fmla="*/ 256433507 w 135"/>
                <a:gd name="T11" fmla="*/ 43834699 h 135"/>
                <a:gd name="T12" fmla="*/ 227940730 w 135"/>
                <a:gd name="T13" fmla="*/ 56985553 h 135"/>
                <a:gd name="T14" fmla="*/ 210406259 w 135"/>
                <a:gd name="T15" fmla="*/ 41643630 h 135"/>
                <a:gd name="T16" fmla="*/ 212598808 w 135"/>
                <a:gd name="T17" fmla="*/ 10958305 h 135"/>
                <a:gd name="T18" fmla="*/ 175338796 w 135"/>
                <a:gd name="T19" fmla="*/ 0 h 135"/>
                <a:gd name="T20" fmla="*/ 159996873 w 135"/>
                <a:gd name="T21" fmla="*/ 26300227 h 135"/>
                <a:gd name="T22" fmla="*/ 146846019 w 135"/>
                <a:gd name="T23" fmla="*/ 26300227 h 135"/>
                <a:gd name="T24" fmla="*/ 135887715 w 135"/>
                <a:gd name="T25" fmla="*/ 26300227 h 135"/>
                <a:gd name="T26" fmla="*/ 120545792 w 135"/>
                <a:gd name="T27" fmla="*/ 0 h 135"/>
                <a:gd name="T28" fmla="*/ 83285780 w 135"/>
                <a:gd name="T29" fmla="*/ 10958305 h 135"/>
                <a:gd name="T30" fmla="*/ 85478329 w 135"/>
                <a:gd name="T31" fmla="*/ 41643630 h 135"/>
                <a:gd name="T32" fmla="*/ 65752789 w 135"/>
                <a:gd name="T33" fmla="*/ 56985553 h 135"/>
                <a:gd name="T34" fmla="*/ 39451081 w 135"/>
                <a:gd name="T35" fmla="*/ 43834699 h 135"/>
                <a:gd name="T36" fmla="*/ 15341923 w 135"/>
                <a:gd name="T37" fmla="*/ 74518544 h 135"/>
                <a:gd name="T38" fmla="*/ 37260012 w 135"/>
                <a:gd name="T39" fmla="*/ 98627702 h 135"/>
                <a:gd name="T40" fmla="*/ 28492776 w 135"/>
                <a:gd name="T41" fmla="*/ 120545792 h 135"/>
                <a:gd name="T42" fmla="*/ 0 w 135"/>
                <a:gd name="T43" fmla="*/ 127120479 h 135"/>
                <a:gd name="T44" fmla="*/ 0 w 135"/>
                <a:gd name="T45" fmla="*/ 166571560 h 135"/>
                <a:gd name="T46" fmla="*/ 28492776 w 135"/>
                <a:gd name="T47" fmla="*/ 173147727 h 135"/>
                <a:gd name="T48" fmla="*/ 37260012 w 135"/>
                <a:gd name="T49" fmla="*/ 197256885 h 135"/>
                <a:gd name="T50" fmla="*/ 15341923 w 135"/>
                <a:gd name="T51" fmla="*/ 219173494 h 135"/>
                <a:gd name="T52" fmla="*/ 39451081 w 135"/>
                <a:gd name="T53" fmla="*/ 249857339 h 135"/>
                <a:gd name="T54" fmla="*/ 67943857 w 135"/>
                <a:gd name="T55" fmla="*/ 238899035 h 135"/>
                <a:gd name="T56" fmla="*/ 85478329 w 135"/>
                <a:gd name="T57" fmla="*/ 252049889 h 135"/>
                <a:gd name="T58" fmla="*/ 83285780 w 135"/>
                <a:gd name="T59" fmla="*/ 282733734 h 135"/>
                <a:gd name="T60" fmla="*/ 120545792 w 135"/>
                <a:gd name="T61" fmla="*/ 295884588 h 135"/>
                <a:gd name="T62" fmla="*/ 135887715 w 135"/>
                <a:gd name="T63" fmla="*/ 267391811 h 135"/>
                <a:gd name="T64" fmla="*/ 149038568 w 135"/>
                <a:gd name="T65" fmla="*/ 269584360 h 135"/>
                <a:gd name="T66" fmla="*/ 159996873 w 135"/>
                <a:gd name="T67" fmla="*/ 267391811 h 135"/>
                <a:gd name="T68" fmla="*/ 175338796 w 135"/>
                <a:gd name="T69" fmla="*/ 295884588 h 135"/>
                <a:gd name="T70" fmla="*/ 212598808 w 135"/>
                <a:gd name="T71" fmla="*/ 282733734 h 135"/>
                <a:gd name="T72" fmla="*/ 210406259 w 135"/>
                <a:gd name="T73" fmla="*/ 252049889 h 135"/>
                <a:gd name="T74" fmla="*/ 227940730 w 135"/>
                <a:gd name="T75" fmla="*/ 238899035 h 135"/>
                <a:gd name="T76" fmla="*/ 256433507 w 135"/>
                <a:gd name="T77" fmla="*/ 249857339 h 135"/>
                <a:gd name="T78" fmla="*/ 280542665 w 135"/>
                <a:gd name="T79" fmla="*/ 219173494 h 135"/>
                <a:gd name="T80" fmla="*/ 258624575 w 135"/>
                <a:gd name="T81" fmla="*/ 195064336 h 135"/>
                <a:gd name="T82" fmla="*/ 267391811 w 135"/>
                <a:gd name="T83" fmla="*/ 173147727 h 135"/>
                <a:gd name="T84" fmla="*/ 295884588 w 135"/>
                <a:gd name="T85" fmla="*/ 166571560 h 135"/>
                <a:gd name="T86" fmla="*/ 146846019 w 135"/>
                <a:gd name="T87" fmla="*/ 234515417 h 135"/>
                <a:gd name="T88" fmla="*/ 61369171 w 135"/>
                <a:gd name="T89" fmla="*/ 146846019 h 135"/>
                <a:gd name="T90" fmla="*/ 146846019 w 135"/>
                <a:gd name="T91" fmla="*/ 59176621 h 135"/>
                <a:gd name="T92" fmla="*/ 234515417 w 135"/>
                <a:gd name="T93" fmla="*/ 146846019 h 135"/>
                <a:gd name="T94" fmla="*/ 146846019 w 135"/>
                <a:gd name="T95" fmla="*/ 23451541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79" name="组合 25"/>
          <p:cNvGrpSpPr/>
          <p:nvPr/>
        </p:nvGrpSpPr>
        <p:grpSpPr bwMode="auto">
          <a:xfrm>
            <a:off x="5013325" y="2401888"/>
            <a:ext cx="366713" cy="468312"/>
            <a:chOff x="0" y="0"/>
            <a:chExt cx="563561" cy="720725"/>
          </a:xfrm>
        </p:grpSpPr>
        <p:sp>
          <p:nvSpPr>
            <p:cNvPr id="36882" name="Freeform 32"/>
            <p:cNvSpPr>
              <a:spLocks noChangeArrowheads="1"/>
            </p:cNvSpPr>
            <p:nvPr/>
          </p:nvSpPr>
          <p:spPr bwMode="auto">
            <a:xfrm>
              <a:off x="209552" y="0"/>
              <a:ext cx="142875" cy="720725"/>
            </a:xfrm>
            <a:custGeom>
              <a:avLst/>
              <a:gdLst>
                <a:gd name="T0" fmla="*/ 318957275 w 64"/>
                <a:gd name="T1" fmla="*/ 1456890579 h 321"/>
                <a:gd name="T2" fmla="*/ 159479754 w 64"/>
                <a:gd name="T3" fmla="*/ 1618207245 h 321"/>
                <a:gd name="T4" fmla="*/ 0 w 64"/>
                <a:gd name="T5" fmla="*/ 1456890579 h 321"/>
                <a:gd name="T6" fmla="*/ 0 w 64"/>
                <a:gd name="T7" fmla="*/ 161316666 h 321"/>
                <a:gd name="T8" fmla="*/ 159479754 w 64"/>
                <a:gd name="T9" fmla="*/ 0 h 321"/>
                <a:gd name="T10" fmla="*/ 318957275 w 64"/>
                <a:gd name="T11" fmla="*/ 161316666 h 321"/>
                <a:gd name="T12" fmla="*/ 318957275 w 64"/>
                <a:gd name="T13" fmla="*/ 145689057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3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9" cy="280988"/>
            </a:xfrm>
            <a:custGeom>
              <a:avLst/>
              <a:gdLst>
                <a:gd name="T0" fmla="*/ 316866373 w 63"/>
                <a:gd name="T1" fmla="*/ 469935571 h 125"/>
                <a:gd name="T2" fmla="*/ 160948355 w 63"/>
                <a:gd name="T3" fmla="*/ 631634049 h 125"/>
                <a:gd name="T4" fmla="*/ 0 w 63"/>
                <a:gd name="T5" fmla="*/ 469935571 h 125"/>
                <a:gd name="T6" fmla="*/ 0 w 63"/>
                <a:gd name="T7" fmla="*/ 161698478 h 125"/>
                <a:gd name="T8" fmla="*/ 160948355 w 63"/>
                <a:gd name="T9" fmla="*/ 0 h 125"/>
                <a:gd name="T10" fmla="*/ 316866373 w 63"/>
                <a:gd name="T11" fmla="*/ 161698478 h 125"/>
                <a:gd name="T12" fmla="*/ 316866373 w 63"/>
                <a:gd name="T13" fmla="*/ 469935571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4" name="Freeform 34"/>
            <p:cNvSpPr>
              <a:spLocks noChangeArrowheads="1"/>
            </p:cNvSpPr>
            <p:nvPr/>
          </p:nvSpPr>
          <p:spPr bwMode="auto">
            <a:xfrm>
              <a:off x="420686" y="231775"/>
              <a:ext cx="142875" cy="488950"/>
            </a:xfrm>
            <a:custGeom>
              <a:avLst/>
              <a:gdLst>
                <a:gd name="T0" fmla="*/ 318957275 w 64"/>
                <a:gd name="T1" fmla="*/ 935684326 h 218"/>
                <a:gd name="T2" fmla="*/ 159479754 w 64"/>
                <a:gd name="T3" fmla="*/ 1096661021 h 218"/>
                <a:gd name="T4" fmla="*/ 0 w 64"/>
                <a:gd name="T5" fmla="*/ 935684326 h 218"/>
                <a:gd name="T6" fmla="*/ 0 w 64"/>
                <a:gd name="T7" fmla="*/ 160976694 h 218"/>
                <a:gd name="T8" fmla="*/ 159479754 w 64"/>
                <a:gd name="T9" fmla="*/ 0 h 218"/>
                <a:gd name="T10" fmla="*/ 318957275 w 64"/>
                <a:gd name="T11" fmla="*/ 160976694 h 218"/>
                <a:gd name="T12" fmla="*/ 318957275 w 64"/>
                <a:gd name="T13" fmla="*/ 93568432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80" name="文本框 29"/>
          <p:cNvSpPr>
            <a:spLocks noChangeArrowheads="1"/>
          </p:cNvSpPr>
          <p:nvPr/>
        </p:nvSpPr>
        <p:spPr bwMode="auto">
          <a:xfrm>
            <a:off x="1758950" y="4765675"/>
            <a:ext cx="15446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0C0C0C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85%</a:t>
            </a:r>
            <a:endParaRPr lang="zh-CN" altLang="en-US" sz="6000">
              <a:solidFill>
                <a:srgbClr val="0C0C0C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36881" name="文本框 30"/>
          <p:cNvSpPr>
            <a:spLocks noChangeArrowheads="1"/>
          </p:cNvSpPr>
          <p:nvPr/>
        </p:nvSpPr>
        <p:spPr bwMode="auto">
          <a:xfrm>
            <a:off x="3833813" y="4602163"/>
            <a:ext cx="66627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Thought  Click here to add  </a:t>
            </a:r>
            <a:endParaRPr lang="en-US" altLang="zh-CN" sz="16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you to the  center of the  narrative thought</a:t>
            </a:r>
            <a:endParaRPr lang="en-US" altLang="zh-CN" sz="18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1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7892" name="矩形 4"/>
          <p:cNvSpPr>
            <a:spLocks noChangeArrowheads="1"/>
          </p:cNvSpPr>
          <p:nvPr/>
        </p:nvSpPr>
        <p:spPr bwMode="auto">
          <a:xfrm>
            <a:off x="1641475" y="1974850"/>
            <a:ext cx="5453063" cy="3538538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3" name="矩形 5"/>
          <p:cNvSpPr>
            <a:spLocks noChangeArrowheads="1"/>
          </p:cNvSpPr>
          <p:nvPr/>
        </p:nvSpPr>
        <p:spPr bwMode="auto">
          <a:xfrm>
            <a:off x="7135813" y="1974850"/>
            <a:ext cx="1749425" cy="174942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>
            <a:solidFill>
              <a:srgbClr val="E4E7E5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4" name="矩形 6"/>
          <p:cNvSpPr>
            <a:spLocks noChangeArrowheads="1"/>
          </p:cNvSpPr>
          <p:nvPr/>
        </p:nvSpPr>
        <p:spPr bwMode="auto">
          <a:xfrm>
            <a:off x="8926513" y="1974850"/>
            <a:ext cx="1749425" cy="174942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>
            <a:solidFill>
              <a:srgbClr val="E4E7E5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5" name="矩形 7"/>
          <p:cNvSpPr>
            <a:spLocks noChangeArrowheads="1"/>
          </p:cNvSpPr>
          <p:nvPr/>
        </p:nvSpPr>
        <p:spPr bwMode="auto">
          <a:xfrm>
            <a:off x="7135813" y="3763963"/>
            <a:ext cx="1749425" cy="174942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>
            <a:solidFill>
              <a:srgbClr val="E4E7E5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6" name="矩形 8"/>
          <p:cNvSpPr>
            <a:spLocks noChangeArrowheads="1"/>
          </p:cNvSpPr>
          <p:nvPr/>
        </p:nvSpPr>
        <p:spPr bwMode="auto">
          <a:xfrm>
            <a:off x="8926513" y="3763963"/>
            <a:ext cx="1749425" cy="174942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>
            <a:solidFill>
              <a:srgbClr val="E4E7E5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7" name="文本框 9"/>
          <p:cNvSpPr>
            <a:spLocks noChangeArrowheads="1"/>
          </p:cNvSpPr>
          <p:nvPr/>
        </p:nvSpPr>
        <p:spPr bwMode="auto">
          <a:xfrm>
            <a:off x="7150100" y="2928938"/>
            <a:ext cx="1597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7898" name="文本框 16"/>
          <p:cNvSpPr>
            <a:spLocks noChangeArrowheads="1"/>
          </p:cNvSpPr>
          <p:nvPr/>
        </p:nvSpPr>
        <p:spPr bwMode="auto">
          <a:xfrm>
            <a:off x="7146925" y="4719638"/>
            <a:ext cx="1597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7899" name="文本框 20"/>
          <p:cNvSpPr>
            <a:spLocks noChangeArrowheads="1"/>
          </p:cNvSpPr>
          <p:nvPr/>
        </p:nvSpPr>
        <p:spPr bwMode="auto">
          <a:xfrm>
            <a:off x="8924925" y="2940050"/>
            <a:ext cx="159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7900" name="文本框 22"/>
          <p:cNvSpPr>
            <a:spLocks noChangeArrowheads="1"/>
          </p:cNvSpPr>
          <p:nvPr/>
        </p:nvSpPr>
        <p:spPr bwMode="auto">
          <a:xfrm>
            <a:off x="8932863" y="4716463"/>
            <a:ext cx="159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37901" name="组合 26"/>
          <p:cNvGrpSpPr/>
          <p:nvPr/>
        </p:nvGrpSpPr>
        <p:grpSpPr bwMode="auto">
          <a:xfrm>
            <a:off x="7793038" y="4048125"/>
            <a:ext cx="438150" cy="434975"/>
            <a:chOff x="0" y="0"/>
            <a:chExt cx="453105" cy="448433"/>
          </a:xfrm>
        </p:grpSpPr>
        <p:sp>
          <p:nvSpPr>
            <p:cNvPr id="37912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2" name="组合 29"/>
          <p:cNvGrpSpPr/>
          <p:nvPr/>
        </p:nvGrpSpPr>
        <p:grpSpPr bwMode="auto">
          <a:xfrm>
            <a:off x="9556750" y="2289175"/>
            <a:ext cx="452438" cy="431800"/>
            <a:chOff x="0" y="0"/>
            <a:chExt cx="2438400" cy="2332038"/>
          </a:xfrm>
        </p:grpSpPr>
        <p:sp>
          <p:nvSpPr>
            <p:cNvPr id="37910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519152583 w 413"/>
                <a:gd name="T1" fmla="*/ 1040826119 h 413"/>
                <a:gd name="T2" fmla="*/ 0 w 413"/>
                <a:gd name="T3" fmla="*/ 0 h 413"/>
                <a:gd name="T4" fmla="*/ 1040826119 w 413"/>
                <a:gd name="T5" fmla="*/ 0 h 413"/>
                <a:gd name="T6" fmla="*/ 519152583 w 413"/>
                <a:gd name="T7" fmla="*/ 1040826119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1" name="任意多边形 31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3" name="组合 32"/>
          <p:cNvGrpSpPr/>
          <p:nvPr/>
        </p:nvGrpSpPr>
        <p:grpSpPr bwMode="auto">
          <a:xfrm>
            <a:off x="7750175" y="2214563"/>
            <a:ext cx="635000" cy="484187"/>
            <a:chOff x="0" y="0"/>
            <a:chExt cx="509646" cy="387231"/>
          </a:xfrm>
        </p:grpSpPr>
        <p:sp>
          <p:nvSpPr>
            <p:cNvPr id="37908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498557433 w 229"/>
                <a:gd name="T1" fmla="*/ 279424383 h 227"/>
                <a:gd name="T2" fmla="*/ 498557433 w 229"/>
                <a:gd name="T3" fmla="*/ 213934294 h 227"/>
                <a:gd name="T4" fmla="*/ 448483315 w 229"/>
                <a:gd name="T5" fmla="*/ 203018540 h 227"/>
                <a:gd name="T6" fmla="*/ 435420694 w 229"/>
                <a:gd name="T7" fmla="*/ 165908228 h 227"/>
                <a:gd name="T8" fmla="*/ 470254350 w 229"/>
                <a:gd name="T9" fmla="*/ 126614174 h 227"/>
                <a:gd name="T10" fmla="*/ 431066487 w 229"/>
                <a:gd name="T11" fmla="*/ 74222102 h 227"/>
                <a:gd name="T12" fmla="*/ 383170211 w 229"/>
                <a:gd name="T13" fmla="*/ 96052132 h 227"/>
                <a:gd name="T14" fmla="*/ 350514397 w 229"/>
                <a:gd name="T15" fmla="*/ 72038360 h 227"/>
                <a:gd name="T16" fmla="*/ 357044969 w 229"/>
                <a:gd name="T17" fmla="*/ 19646288 h 227"/>
                <a:gd name="T18" fmla="*/ 293909706 w 229"/>
                <a:gd name="T19" fmla="*/ 0 h 227"/>
                <a:gd name="T20" fmla="*/ 267784465 w 229"/>
                <a:gd name="T21" fmla="*/ 43660060 h 227"/>
                <a:gd name="T22" fmla="*/ 248189796 w 229"/>
                <a:gd name="T23" fmla="*/ 43660060 h 227"/>
                <a:gd name="T24" fmla="*/ 228596602 w 229"/>
                <a:gd name="T25" fmla="*/ 43660060 h 227"/>
                <a:gd name="T26" fmla="*/ 202471361 w 229"/>
                <a:gd name="T27" fmla="*/ 0 h 227"/>
                <a:gd name="T28" fmla="*/ 141512463 w 229"/>
                <a:gd name="T29" fmla="*/ 19646288 h 227"/>
                <a:gd name="T30" fmla="*/ 145866670 w 229"/>
                <a:gd name="T31" fmla="*/ 72038360 h 227"/>
                <a:gd name="T32" fmla="*/ 113209381 w 229"/>
                <a:gd name="T33" fmla="*/ 96052132 h 227"/>
                <a:gd name="T34" fmla="*/ 65313104 w 229"/>
                <a:gd name="T35" fmla="*/ 74222102 h 227"/>
                <a:gd name="T36" fmla="*/ 28303083 w 229"/>
                <a:gd name="T37" fmla="*/ 126614174 h 227"/>
                <a:gd name="T38" fmla="*/ 63136738 w 229"/>
                <a:gd name="T39" fmla="*/ 165908228 h 227"/>
                <a:gd name="T40" fmla="*/ 50074118 w 229"/>
                <a:gd name="T41" fmla="*/ 205202282 h 227"/>
                <a:gd name="T42" fmla="*/ 0 w 229"/>
                <a:gd name="T43" fmla="*/ 213934294 h 227"/>
                <a:gd name="T44" fmla="*/ 0 w 229"/>
                <a:gd name="T45" fmla="*/ 279424383 h 227"/>
                <a:gd name="T46" fmla="*/ 50074118 w 229"/>
                <a:gd name="T47" fmla="*/ 290338660 h 227"/>
                <a:gd name="T48" fmla="*/ 63136738 w 229"/>
                <a:gd name="T49" fmla="*/ 329632714 h 227"/>
                <a:gd name="T50" fmla="*/ 28303083 w 229"/>
                <a:gd name="T51" fmla="*/ 368926768 h 227"/>
                <a:gd name="T52" fmla="*/ 67490945 w 229"/>
                <a:gd name="T53" fmla="*/ 421318839 h 227"/>
                <a:gd name="T54" fmla="*/ 113209381 w 229"/>
                <a:gd name="T55" fmla="*/ 399488809 h 227"/>
                <a:gd name="T56" fmla="*/ 145866670 w 229"/>
                <a:gd name="T57" fmla="*/ 423502581 h 227"/>
                <a:gd name="T58" fmla="*/ 141512463 w 229"/>
                <a:gd name="T59" fmla="*/ 475894653 h 227"/>
                <a:gd name="T60" fmla="*/ 202471361 w 229"/>
                <a:gd name="T61" fmla="*/ 495540941 h 227"/>
                <a:gd name="T62" fmla="*/ 228596602 w 229"/>
                <a:gd name="T63" fmla="*/ 449698617 h 227"/>
                <a:gd name="T64" fmla="*/ 248189796 w 229"/>
                <a:gd name="T65" fmla="*/ 451880881 h 227"/>
                <a:gd name="T66" fmla="*/ 269960830 w 229"/>
                <a:gd name="T67" fmla="*/ 449698617 h 227"/>
                <a:gd name="T68" fmla="*/ 293909706 w 229"/>
                <a:gd name="T69" fmla="*/ 495540941 h 227"/>
                <a:gd name="T70" fmla="*/ 357044969 w 229"/>
                <a:gd name="T71" fmla="*/ 473710911 h 227"/>
                <a:gd name="T72" fmla="*/ 350514397 w 229"/>
                <a:gd name="T73" fmla="*/ 423502581 h 227"/>
                <a:gd name="T74" fmla="*/ 383170211 w 229"/>
                <a:gd name="T75" fmla="*/ 399488809 h 227"/>
                <a:gd name="T76" fmla="*/ 431066487 w 229"/>
                <a:gd name="T77" fmla="*/ 421318839 h 227"/>
                <a:gd name="T78" fmla="*/ 470254350 w 229"/>
                <a:gd name="T79" fmla="*/ 366744503 h 227"/>
                <a:gd name="T80" fmla="*/ 435420694 w 229"/>
                <a:gd name="T81" fmla="*/ 329632714 h 227"/>
                <a:gd name="T82" fmla="*/ 448483315 w 229"/>
                <a:gd name="T83" fmla="*/ 290338660 h 227"/>
                <a:gd name="T84" fmla="*/ 498557433 w 229"/>
                <a:gd name="T85" fmla="*/ 279424383 h 227"/>
                <a:gd name="T86" fmla="*/ 248189796 w 229"/>
                <a:gd name="T87" fmla="*/ 392940539 h 227"/>
                <a:gd name="T88" fmla="*/ 102324601 w 229"/>
                <a:gd name="T89" fmla="*/ 246678600 h 227"/>
                <a:gd name="T90" fmla="*/ 248189796 w 229"/>
                <a:gd name="T91" fmla="*/ 100418138 h 227"/>
                <a:gd name="T92" fmla="*/ 394056466 w 229"/>
                <a:gd name="T93" fmla="*/ 246678600 h 227"/>
                <a:gd name="T94" fmla="*/ 248189796 w 229"/>
                <a:gd name="T95" fmla="*/ 392940539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9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95884588 w 135"/>
                <a:gd name="T1" fmla="*/ 166571560 h 135"/>
                <a:gd name="T2" fmla="*/ 295884588 w 135"/>
                <a:gd name="T3" fmla="*/ 127120479 h 135"/>
                <a:gd name="T4" fmla="*/ 267391811 w 135"/>
                <a:gd name="T5" fmla="*/ 120545792 h 135"/>
                <a:gd name="T6" fmla="*/ 258624575 w 135"/>
                <a:gd name="T7" fmla="*/ 98627702 h 135"/>
                <a:gd name="T8" fmla="*/ 280542665 w 135"/>
                <a:gd name="T9" fmla="*/ 74518544 h 135"/>
                <a:gd name="T10" fmla="*/ 256433507 w 135"/>
                <a:gd name="T11" fmla="*/ 43834699 h 135"/>
                <a:gd name="T12" fmla="*/ 227940730 w 135"/>
                <a:gd name="T13" fmla="*/ 56985553 h 135"/>
                <a:gd name="T14" fmla="*/ 210406259 w 135"/>
                <a:gd name="T15" fmla="*/ 41643630 h 135"/>
                <a:gd name="T16" fmla="*/ 212598808 w 135"/>
                <a:gd name="T17" fmla="*/ 10958305 h 135"/>
                <a:gd name="T18" fmla="*/ 175338796 w 135"/>
                <a:gd name="T19" fmla="*/ 0 h 135"/>
                <a:gd name="T20" fmla="*/ 159996873 w 135"/>
                <a:gd name="T21" fmla="*/ 26300227 h 135"/>
                <a:gd name="T22" fmla="*/ 146846019 w 135"/>
                <a:gd name="T23" fmla="*/ 26300227 h 135"/>
                <a:gd name="T24" fmla="*/ 135887715 w 135"/>
                <a:gd name="T25" fmla="*/ 26300227 h 135"/>
                <a:gd name="T26" fmla="*/ 120545792 w 135"/>
                <a:gd name="T27" fmla="*/ 0 h 135"/>
                <a:gd name="T28" fmla="*/ 83285780 w 135"/>
                <a:gd name="T29" fmla="*/ 10958305 h 135"/>
                <a:gd name="T30" fmla="*/ 85478329 w 135"/>
                <a:gd name="T31" fmla="*/ 41643630 h 135"/>
                <a:gd name="T32" fmla="*/ 65752789 w 135"/>
                <a:gd name="T33" fmla="*/ 56985553 h 135"/>
                <a:gd name="T34" fmla="*/ 39451081 w 135"/>
                <a:gd name="T35" fmla="*/ 43834699 h 135"/>
                <a:gd name="T36" fmla="*/ 15341923 w 135"/>
                <a:gd name="T37" fmla="*/ 74518544 h 135"/>
                <a:gd name="T38" fmla="*/ 37260012 w 135"/>
                <a:gd name="T39" fmla="*/ 98627702 h 135"/>
                <a:gd name="T40" fmla="*/ 28492776 w 135"/>
                <a:gd name="T41" fmla="*/ 120545792 h 135"/>
                <a:gd name="T42" fmla="*/ 0 w 135"/>
                <a:gd name="T43" fmla="*/ 127120479 h 135"/>
                <a:gd name="T44" fmla="*/ 0 w 135"/>
                <a:gd name="T45" fmla="*/ 166571560 h 135"/>
                <a:gd name="T46" fmla="*/ 28492776 w 135"/>
                <a:gd name="T47" fmla="*/ 173147727 h 135"/>
                <a:gd name="T48" fmla="*/ 37260012 w 135"/>
                <a:gd name="T49" fmla="*/ 197256885 h 135"/>
                <a:gd name="T50" fmla="*/ 15341923 w 135"/>
                <a:gd name="T51" fmla="*/ 219173494 h 135"/>
                <a:gd name="T52" fmla="*/ 39451081 w 135"/>
                <a:gd name="T53" fmla="*/ 249857339 h 135"/>
                <a:gd name="T54" fmla="*/ 67943857 w 135"/>
                <a:gd name="T55" fmla="*/ 238899035 h 135"/>
                <a:gd name="T56" fmla="*/ 85478329 w 135"/>
                <a:gd name="T57" fmla="*/ 252049889 h 135"/>
                <a:gd name="T58" fmla="*/ 83285780 w 135"/>
                <a:gd name="T59" fmla="*/ 282733734 h 135"/>
                <a:gd name="T60" fmla="*/ 120545792 w 135"/>
                <a:gd name="T61" fmla="*/ 295884588 h 135"/>
                <a:gd name="T62" fmla="*/ 135887715 w 135"/>
                <a:gd name="T63" fmla="*/ 267391811 h 135"/>
                <a:gd name="T64" fmla="*/ 149038568 w 135"/>
                <a:gd name="T65" fmla="*/ 269584360 h 135"/>
                <a:gd name="T66" fmla="*/ 159996873 w 135"/>
                <a:gd name="T67" fmla="*/ 267391811 h 135"/>
                <a:gd name="T68" fmla="*/ 175338796 w 135"/>
                <a:gd name="T69" fmla="*/ 295884588 h 135"/>
                <a:gd name="T70" fmla="*/ 212598808 w 135"/>
                <a:gd name="T71" fmla="*/ 282733734 h 135"/>
                <a:gd name="T72" fmla="*/ 210406259 w 135"/>
                <a:gd name="T73" fmla="*/ 252049889 h 135"/>
                <a:gd name="T74" fmla="*/ 227940730 w 135"/>
                <a:gd name="T75" fmla="*/ 238899035 h 135"/>
                <a:gd name="T76" fmla="*/ 256433507 w 135"/>
                <a:gd name="T77" fmla="*/ 249857339 h 135"/>
                <a:gd name="T78" fmla="*/ 280542665 w 135"/>
                <a:gd name="T79" fmla="*/ 219173494 h 135"/>
                <a:gd name="T80" fmla="*/ 258624575 w 135"/>
                <a:gd name="T81" fmla="*/ 195064336 h 135"/>
                <a:gd name="T82" fmla="*/ 267391811 w 135"/>
                <a:gd name="T83" fmla="*/ 173147727 h 135"/>
                <a:gd name="T84" fmla="*/ 295884588 w 135"/>
                <a:gd name="T85" fmla="*/ 166571560 h 135"/>
                <a:gd name="T86" fmla="*/ 146846019 w 135"/>
                <a:gd name="T87" fmla="*/ 234515417 h 135"/>
                <a:gd name="T88" fmla="*/ 61369171 w 135"/>
                <a:gd name="T89" fmla="*/ 146846019 h 135"/>
                <a:gd name="T90" fmla="*/ 146846019 w 135"/>
                <a:gd name="T91" fmla="*/ 59176621 h 135"/>
                <a:gd name="T92" fmla="*/ 234515417 w 135"/>
                <a:gd name="T93" fmla="*/ 146846019 h 135"/>
                <a:gd name="T94" fmla="*/ 146846019 w 135"/>
                <a:gd name="T95" fmla="*/ 23451541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4" name="组合 35"/>
          <p:cNvGrpSpPr/>
          <p:nvPr/>
        </p:nvGrpSpPr>
        <p:grpSpPr bwMode="auto">
          <a:xfrm>
            <a:off x="9586913" y="3983038"/>
            <a:ext cx="392112" cy="501650"/>
            <a:chOff x="0" y="0"/>
            <a:chExt cx="563561" cy="720725"/>
          </a:xfrm>
        </p:grpSpPr>
        <p:sp>
          <p:nvSpPr>
            <p:cNvPr id="37905" name="Freeform 32"/>
            <p:cNvSpPr>
              <a:spLocks noChangeArrowheads="1"/>
            </p:cNvSpPr>
            <p:nvPr/>
          </p:nvSpPr>
          <p:spPr bwMode="auto">
            <a:xfrm>
              <a:off x="209552" y="0"/>
              <a:ext cx="142875" cy="720725"/>
            </a:xfrm>
            <a:custGeom>
              <a:avLst/>
              <a:gdLst>
                <a:gd name="T0" fmla="*/ 318957275 w 64"/>
                <a:gd name="T1" fmla="*/ 1456890579 h 321"/>
                <a:gd name="T2" fmla="*/ 159479754 w 64"/>
                <a:gd name="T3" fmla="*/ 1618207245 h 321"/>
                <a:gd name="T4" fmla="*/ 0 w 64"/>
                <a:gd name="T5" fmla="*/ 1456890579 h 321"/>
                <a:gd name="T6" fmla="*/ 0 w 64"/>
                <a:gd name="T7" fmla="*/ 161316666 h 321"/>
                <a:gd name="T8" fmla="*/ 159479754 w 64"/>
                <a:gd name="T9" fmla="*/ 0 h 321"/>
                <a:gd name="T10" fmla="*/ 318957275 w 64"/>
                <a:gd name="T11" fmla="*/ 161316666 h 321"/>
                <a:gd name="T12" fmla="*/ 318957275 w 64"/>
                <a:gd name="T13" fmla="*/ 145689057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6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9" cy="280988"/>
            </a:xfrm>
            <a:custGeom>
              <a:avLst/>
              <a:gdLst>
                <a:gd name="T0" fmla="*/ 316866373 w 63"/>
                <a:gd name="T1" fmla="*/ 469935571 h 125"/>
                <a:gd name="T2" fmla="*/ 160948355 w 63"/>
                <a:gd name="T3" fmla="*/ 631634049 h 125"/>
                <a:gd name="T4" fmla="*/ 0 w 63"/>
                <a:gd name="T5" fmla="*/ 469935571 h 125"/>
                <a:gd name="T6" fmla="*/ 0 w 63"/>
                <a:gd name="T7" fmla="*/ 161698478 h 125"/>
                <a:gd name="T8" fmla="*/ 160948355 w 63"/>
                <a:gd name="T9" fmla="*/ 0 h 125"/>
                <a:gd name="T10" fmla="*/ 316866373 w 63"/>
                <a:gd name="T11" fmla="*/ 161698478 h 125"/>
                <a:gd name="T12" fmla="*/ 316866373 w 63"/>
                <a:gd name="T13" fmla="*/ 469935571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7" name="Freeform 34"/>
            <p:cNvSpPr>
              <a:spLocks noChangeArrowheads="1"/>
            </p:cNvSpPr>
            <p:nvPr/>
          </p:nvSpPr>
          <p:spPr bwMode="auto">
            <a:xfrm>
              <a:off x="420686" y="231775"/>
              <a:ext cx="142875" cy="488950"/>
            </a:xfrm>
            <a:custGeom>
              <a:avLst/>
              <a:gdLst>
                <a:gd name="T0" fmla="*/ 318957275 w 64"/>
                <a:gd name="T1" fmla="*/ 935684326 h 218"/>
                <a:gd name="T2" fmla="*/ 159479754 w 64"/>
                <a:gd name="T3" fmla="*/ 1096661021 h 218"/>
                <a:gd name="T4" fmla="*/ 0 w 64"/>
                <a:gd name="T5" fmla="*/ 935684326 h 218"/>
                <a:gd name="T6" fmla="*/ 0 w 64"/>
                <a:gd name="T7" fmla="*/ 160976694 h 218"/>
                <a:gd name="T8" fmla="*/ 159479754 w 64"/>
                <a:gd name="T9" fmla="*/ 0 h 218"/>
                <a:gd name="T10" fmla="*/ 318957275 w 64"/>
                <a:gd name="T11" fmla="*/ 160976694 h 218"/>
                <a:gd name="T12" fmla="*/ 318957275 w 64"/>
                <a:gd name="T13" fmla="*/ 93568432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15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8916" name="任意多边形 4"/>
          <p:cNvSpPr>
            <a:spLocks noChangeArrowheads="1"/>
          </p:cNvSpPr>
          <p:nvPr/>
        </p:nvSpPr>
        <p:spPr bwMode="auto">
          <a:xfrm>
            <a:off x="3924300" y="2408238"/>
            <a:ext cx="1898650" cy="2554287"/>
          </a:xfrm>
          <a:custGeom>
            <a:avLst/>
            <a:gdLst>
              <a:gd name="T0" fmla="*/ 901582 w 2309323"/>
              <a:gd name="T1" fmla="*/ 0 h 3107284"/>
              <a:gd name="T2" fmla="*/ 904452 w 2309323"/>
              <a:gd name="T3" fmla="*/ 73227 h 3107284"/>
              <a:gd name="T4" fmla="*/ 971108 w 2309323"/>
              <a:gd name="T5" fmla="*/ 405653 h 3107284"/>
              <a:gd name="T6" fmla="*/ 1010948 w 2309323"/>
              <a:gd name="T7" fmla="*/ 504507 h 3107284"/>
              <a:gd name="T8" fmla="*/ 1283727 w 2309323"/>
              <a:gd name="T9" fmla="*/ 463601 h 3107284"/>
              <a:gd name="T10" fmla="*/ 1104587 w 2309323"/>
              <a:gd name="T11" fmla="*/ 685607 h 3107284"/>
              <a:gd name="T12" fmla="*/ 1107358 w 2309323"/>
              <a:gd name="T13" fmla="*/ 690547 h 3107284"/>
              <a:gd name="T14" fmla="*/ 1538249 w 2309323"/>
              <a:gd name="T15" fmla="*/ 1052822 h 3107284"/>
              <a:gd name="T16" fmla="*/ 1561008 w 2309323"/>
              <a:gd name="T17" fmla="*/ 1059875 h 3107284"/>
              <a:gd name="T18" fmla="*/ 1531517 w 2309323"/>
              <a:gd name="T19" fmla="*/ 1069643 h 3107284"/>
              <a:gd name="T20" fmla="*/ 927971 w 2309323"/>
              <a:gd name="T21" fmla="*/ 2020201 h 3107284"/>
              <a:gd name="T22" fmla="*/ 924854 w 2309323"/>
              <a:gd name="T23" fmla="*/ 2099706 h 3107284"/>
              <a:gd name="T24" fmla="*/ 787483 w 2309323"/>
              <a:gd name="T25" fmla="*/ 2043451 h 3107284"/>
              <a:gd name="T26" fmla="*/ 0 w 2309323"/>
              <a:gd name="T27" fmla="*/ 1045088 h 3107284"/>
              <a:gd name="T28" fmla="*/ 787483 w 2309323"/>
              <a:gd name="T29" fmla="*/ 46725 h 310728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09323"/>
              <a:gd name="T46" fmla="*/ 0 h 3107284"/>
              <a:gd name="T47" fmla="*/ 2309323 w 2309323"/>
              <a:gd name="T48" fmla="*/ 3107284 h 310728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09323" h="3107284">
                <a:moveTo>
                  <a:pt x="1333781" y="0"/>
                </a:moveTo>
                <a:lnTo>
                  <a:pt x="1338028" y="108367"/>
                </a:lnTo>
                <a:cubicBezTo>
                  <a:pt x="1351666" y="281403"/>
                  <a:pt x="1385571" y="446719"/>
                  <a:pt x="1436636" y="600312"/>
                </a:cubicBezTo>
                <a:lnTo>
                  <a:pt x="1495575" y="746602"/>
                </a:lnTo>
                <a:lnTo>
                  <a:pt x="1899119" y="686068"/>
                </a:lnTo>
                <a:lnTo>
                  <a:pt x="1634102" y="1014607"/>
                </a:lnTo>
                <a:lnTo>
                  <a:pt x="1638203" y="1021918"/>
                </a:lnTo>
                <a:cubicBezTo>
                  <a:pt x="1802759" y="1274205"/>
                  <a:pt x="2023527" y="1463586"/>
                  <a:pt x="2275653" y="1558036"/>
                </a:cubicBezTo>
                <a:lnTo>
                  <a:pt x="2309323" y="1568473"/>
                </a:lnTo>
                <a:lnTo>
                  <a:pt x="2265694" y="1582928"/>
                </a:lnTo>
                <a:cubicBezTo>
                  <a:pt x="1784665" y="1775710"/>
                  <a:pt x="1425266" y="2324207"/>
                  <a:pt x="1372821" y="2989629"/>
                </a:cubicBezTo>
                <a:lnTo>
                  <a:pt x="1368210" y="3107284"/>
                </a:lnTo>
                <a:lnTo>
                  <a:pt x="1164986" y="3024034"/>
                </a:lnTo>
                <a:cubicBezTo>
                  <a:pt x="462117" y="2703843"/>
                  <a:pt x="0" y="2161606"/>
                  <a:pt x="0" y="1546590"/>
                </a:cubicBezTo>
                <a:cubicBezTo>
                  <a:pt x="0" y="931574"/>
                  <a:pt x="462117" y="389337"/>
                  <a:pt x="1164986" y="69147"/>
                </a:cubicBezTo>
                <a:lnTo>
                  <a:pt x="1333781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8917" name="任意多边形 5"/>
          <p:cNvSpPr>
            <a:spLocks noChangeArrowheads="1"/>
          </p:cNvSpPr>
          <p:nvPr/>
        </p:nvSpPr>
        <p:spPr bwMode="auto">
          <a:xfrm>
            <a:off x="5141913" y="2201863"/>
            <a:ext cx="1908175" cy="1731962"/>
          </a:xfrm>
          <a:custGeom>
            <a:avLst/>
            <a:gdLst>
              <a:gd name="T0" fmla="*/ 784390 w 2320998"/>
              <a:gd name="T1" fmla="*/ 0 h 2107137"/>
              <a:gd name="T2" fmla="*/ 1479574 w 2320998"/>
              <a:gd name="T3" fmla="*/ 95668 h 2107137"/>
              <a:gd name="T4" fmla="*/ 1567020 w 2320998"/>
              <a:gd name="T5" fmla="*/ 124381 h 2107137"/>
              <a:gd name="T6" fmla="*/ 1568779 w 2320998"/>
              <a:gd name="T7" fmla="*/ 169229 h 2107137"/>
              <a:gd name="T8" fmla="*/ 942471 w 2320998"/>
              <a:gd name="T9" fmla="*/ 1158948 h 2107137"/>
              <a:gd name="T10" fmla="*/ 882997 w 2320998"/>
              <a:gd name="T11" fmla="*/ 1170638 h 2107137"/>
              <a:gd name="T12" fmla="*/ 784390 w 2320998"/>
              <a:gd name="T13" fmla="*/ 1423587 h 2107137"/>
              <a:gd name="T14" fmla="*/ 685782 w 2320998"/>
              <a:gd name="T15" fmla="*/ 1170638 h 2107137"/>
              <a:gd name="T16" fmla="*/ 626307 w 2320998"/>
              <a:gd name="T17" fmla="*/ 1158948 h 2107137"/>
              <a:gd name="T18" fmla="*/ 229742 w 2320998"/>
              <a:gd name="T19" fmla="*/ 883579 h 2107137"/>
              <a:gd name="T20" fmla="*/ 182563 w 2320998"/>
              <a:gd name="T21" fmla="*/ 816723 h 2107137"/>
              <a:gd name="T22" fmla="*/ 366875 w 2320998"/>
              <a:gd name="T23" fmla="*/ 588337 h 2107137"/>
              <a:gd name="T24" fmla="*/ 87014 w 2320998"/>
              <a:gd name="T25" fmla="*/ 630299 h 2107137"/>
              <a:gd name="T26" fmla="*/ 61641 w 2320998"/>
              <a:gd name="T27" fmla="*/ 562461 h 2107137"/>
              <a:gd name="T28" fmla="*/ 0 w 2320998"/>
              <a:gd name="T29" fmla="*/ 169229 h 2107137"/>
              <a:gd name="T30" fmla="*/ 1759 w 2320998"/>
              <a:gd name="T31" fmla="*/ 124381 h 2107137"/>
              <a:gd name="T32" fmla="*/ 89206 w 2320998"/>
              <a:gd name="T33" fmla="*/ 95668 h 2107137"/>
              <a:gd name="T34" fmla="*/ 784390 w 2320998"/>
              <a:gd name="T35" fmla="*/ 0 h 21071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320998"/>
              <a:gd name="T55" fmla="*/ 0 h 2107137"/>
              <a:gd name="T56" fmla="*/ 2320998 w 2320998"/>
              <a:gd name="T57" fmla="*/ 2107137 h 210713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320998" h="2107137">
                <a:moveTo>
                  <a:pt x="1160500" y="0"/>
                </a:moveTo>
                <a:cubicBezTo>
                  <a:pt x="1525332" y="0"/>
                  <a:pt x="1872895" y="50421"/>
                  <a:pt x="2189021" y="141603"/>
                </a:cubicBezTo>
                <a:lnTo>
                  <a:pt x="2318397" y="184103"/>
                </a:lnTo>
                <a:lnTo>
                  <a:pt x="2320998" y="250486"/>
                </a:lnTo>
                <a:cubicBezTo>
                  <a:pt x="2320998" y="973100"/>
                  <a:pt x="1923200" y="1575995"/>
                  <a:pt x="1394380" y="1715429"/>
                </a:cubicBezTo>
                <a:lnTo>
                  <a:pt x="1306388" y="1732732"/>
                </a:lnTo>
                <a:lnTo>
                  <a:pt x="1160499" y="2107137"/>
                </a:lnTo>
                <a:lnTo>
                  <a:pt x="1014610" y="1732732"/>
                </a:lnTo>
                <a:lnTo>
                  <a:pt x="926618" y="1715429"/>
                </a:lnTo>
                <a:cubicBezTo>
                  <a:pt x="699981" y="1655672"/>
                  <a:pt x="497410" y="1510789"/>
                  <a:pt x="339903" y="1307839"/>
                </a:cubicBezTo>
                <a:lnTo>
                  <a:pt x="270102" y="1208880"/>
                </a:lnTo>
                <a:lnTo>
                  <a:pt x="542789" y="870833"/>
                </a:lnTo>
                <a:lnTo>
                  <a:pt x="128737" y="932943"/>
                </a:lnTo>
                <a:lnTo>
                  <a:pt x="91198" y="832533"/>
                </a:lnTo>
                <a:cubicBezTo>
                  <a:pt x="32473" y="653635"/>
                  <a:pt x="0" y="456947"/>
                  <a:pt x="0" y="250486"/>
                </a:cubicBezTo>
                <a:lnTo>
                  <a:pt x="2602" y="184104"/>
                </a:lnTo>
                <a:lnTo>
                  <a:pt x="131980" y="141603"/>
                </a:lnTo>
                <a:cubicBezTo>
                  <a:pt x="448106" y="50421"/>
                  <a:pt x="795668" y="0"/>
                  <a:pt x="1160500" y="0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8918" name="任意多边形 6"/>
          <p:cNvSpPr>
            <a:spLocks noChangeArrowheads="1"/>
          </p:cNvSpPr>
          <p:nvPr/>
        </p:nvSpPr>
        <p:spPr bwMode="auto">
          <a:xfrm>
            <a:off x="5157788" y="3752850"/>
            <a:ext cx="1955800" cy="1411288"/>
          </a:xfrm>
          <a:custGeom>
            <a:avLst/>
            <a:gdLst>
              <a:gd name="T0" fmla="*/ 867974 w 2379354"/>
              <a:gd name="T1" fmla="*/ 0 h 1717440"/>
              <a:gd name="T2" fmla="*/ 942132 w 2379354"/>
              <a:gd name="T3" fmla="*/ 14574 h 1717440"/>
              <a:gd name="T4" fmla="*/ 1345167 w 2379354"/>
              <a:gd name="T5" fmla="*/ 298419 h 1717440"/>
              <a:gd name="T6" fmla="*/ 1351682 w 2379354"/>
              <a:gd name="T7" fmla="*/ 307761 h 1717440"/>
              <a:gd name="T8" fmla="*/ 1607644 w 2379354"/>
              <a:gd name="T9" fmla="*/ 269388 h 1717440"/>
              <a:gd name="T10" fmla="*/ 1446817 w 2379354"/>
              <a:gd name="T11" fmla="*/ 468644 h 1717440"/>
              <a:gd name="T12" fmla="*/ 1464330 w 2379354"/>
              <a:gd name="T13" fmla="*/ 501188 h 1717440"/>
              <a:gd name="T14" fmla="*/ 1568215 w 2379354"/>
              <a:gd name="T15" fmla="*/ 1003785 h 1717440"/>
              <a:gd name="T16" fmla="*/ 1567154 w 2379354"/>
              <a:gd name="T17" fmla="*/ 1030821 h 1717440"/>
              <a:gd name="T18" fmla="*/ 1465810 w 2379354"/>
              <a:gd name="T19" fmla="*/ 1064093 h 1717440"/>
              <a:gd name="T20" fmla="*/ 770875 w 2379354"/>
              <a:gd name="T21" fmla="*/ 1159711 h 1717440"/>
              <a:gd name="T22" fmla="*/ 75941 w 2379354"/>
              <a:gd name="T23" fmla="*/ 1064093 h 1717440"/>
              <a:gd name="T24" fmla="*/ 1406 w 2379354"/>
              <a:gd name="T25" fmla="*/ 1039623 h 1717440"/>
              <a:gd name="T26" fmla="*/ 0 w 2379354"/>
              <a:gd name="T27" fmla="*/ 1003785 h 1717440"/>
              <a:gd name="T28" fmla="*/ 626083 w 2379354"/>
              <a:gd name="T29" fmla="*/ 14574 h 1717440"/>
              <a:gd name="T30" fmla="*/ 675658 w 2379354"/>
              <a:gd name="T31" fmla="*/ 4832 h 1717440"/>
              <a:gd name="T32" fmla="*/ 770874 w 2379354"/>
              <a:gd name="T33" fmla="*/ 249043 h 17174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79354"/>
              <a:gd name="T52" fmla="*/ 0 h 1717440"/>
              <a:gd name="T53" fmla="*/ 2379354 w 2379354"/>
              <a:gd name="T54" fmla="*/ 1717440 h 17174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79354" h="1717440">
                <a:moveTo>
                  <a:pt x="1284624" y="0"/>
                </a:moveTo>
                <a:lnTo>
                  <a:pt x="1394380" y="21584"/>
                </a:lnTo>
                <a:cubicBezTo>
                  <a:pt x="1625739" y="82586"/>
                  <a:pt x="1832019" y="232298"/>
                  <a:pt x="1990881" y="441934"/>
                </a:cubicBezTo>
                <a:lnTo>
                  <a:pt x="2000524" y="455770"/>
                </a:lnTo>
                <a:lnTo>
                  <a:pt x="2379354" y="398943"/>
                </a:lnTo>
                <a:lnTo>
                  <a:pt x="2141326" y="694024"/>
                </a:lnTo>
                <a:lnTo>
                  <a:pt x="2167246" y="742219"/>
                </a:lnTo>
                <a:cubicBezTo>
                  <a:pt x="2265058" y="961402"/>
                  <a:pt x="2320998" y="1215546"/>
                  <a:pt x="2320998" y="1486526"/>
                </a:cubicBezTo>
                <a:lnTo>
                  <a:pt x="2319429" y="1526564"/>
                </a:lnTo>
                <a:lnTo>
                  <a:pt x="2169436" y="1575838"/>
                </a:lnTo>
                <a:cubicBezTo>
                  <a:pt x="1853310" y="1667019"/>
                  <a:pt x="1505747" y="1717440"/>
                  <a:pt x="1140915" y="1717440"/>
                </a:cubicBezTo>
                <a:cubicBezTo>
                  <a:pt x="776083" y="1717440"/>
                  <a:pt x="428521" y="1667019"/>
                  <a:pt x="112395" y="1575838"/>
                </a:cubicBezTo>
                <a:lnTo>
                  <a:pt x="2080" y="1539599"/>
                </a:lnTo>
                <a:lnTo>
                  <a:pt x="0" y="1486526"/>
                </a:lnTo>
                <a:cubicBezTo>
                  <a:pt x="0" y="763913"/>
                  <a:pt x="397798" y="161017"/>
                  <a:pt x="926618" y="21584"/>
                </a:cubicBezTo>
                <a:lnTo>
                  <a:pt x="999992" y="7155"/>
                </a:lnTo>
                <a:lnTo>
                  <a:pt x="1140914" y="368813"/>
                </a:lnTo>
                <a:lnTo>
                  <a:pt x="1284624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8919" name="任意多边形 7"/>
          <p:cNvSpPr>
            <a:spLocks noChangeArrowheads="1"/>
          </p:cNvSpPr>
          <p:nvPr/>
        </p:nvSpPr>
        <p:spPr bwMode="auto">
          <a:xfrm>
            <a:off x="6372225" y="2408238"/>
            <a:ext cx="1895475" cy="3492500"/>
          </a:xfrm>
          <a:custGeom>
            <a:avLst/>
            <a:gdLst>
              <a:gd name="T0" fmla="*/ 656784 w 2305159"/>
              <a:gd name="T1" fmla="*/ 0 h 4248639"/>
              <a:gd name="T2" fmla="*/ 770913 w 2305159"/>
              <a:gd name="T3" fmla="*/ 46725 h 4248639"/>
              <a:gd name="T4" fmla="*/ 1558602 w 2305159"/>
              <a:gd name="T5" fmla="*/ 1045078 h 4248639"/>
              <a:gd name="T6" fmla="*/ 1288654 w 2305159"/>
              <a:gd name="T7" fmla="*/ 1681744 h 4248639"/>
              <a:gd name="T8" fmla="*/ 1267958 w 2305159"/>
              <a:gd name="T9" fmla="*/ 1702658 h 4248639"/>
              <a:gd name="T10" fmla="*/ 1389680 w 2305159"/>
              <a:gd name="T11" fmla="*/ 2870933 h 4248639"/>
              <a:gd name="T12" fmla="*/ 886284 w 2305159"/>
              <a:gd name="T13" fmla="*/ 1983830 h 4248639"/>
              <a:gd name="T14" fmla="*/ 770913 w 2305159"/>
              <a:gd name="T15" fmla="*/ 2043432 h 4248639"/>
              <a:gd name="T16" fmla="*/ 638868 w 2305159"/>
              <a:gd name="T17" fmla="*/ 2097490 h 4248639"/>
              <a:gd name="T18" fmla="*/ 635837 w 2305159"/>
              <a:gd name="T19" fmla="*/ 2020182 h 4248639"/>
              <a:gd name="T20" fmla="*/ 514995 w 2305159"/>
              <a:gd name="T21" fmla="*/ 1556174 h 4248639"/>
              <a:gd name="T22" fmla="*/ 514007 w 2305159"/>
              <a:gd name="T23" fmla="*/ 1554385 h 4248639"/>
              <a:gd name="T24" fmla="*/ 693649 w 2305159"/>
              <a:gd name="T25" fmla="*/ 1331819 h 4248639"/>
              <a:gd name="T26" fmla="*/ 405539 w 2305159"/>
              <a:gd name="T27" fmla="*/ 1375011 h 4248639"/>
              <a:gd name="T28" fmla="*/ 356727 w 2305159"/>
              <a:gd name="T29" fmla="*/ 1309081 h 4248639"/>
              <a:gd name="T30" fmla="*/ 32132 w 2305159"/>
              <a:gd name="T31" fmla="*/ 1069633 h 4248639"/>
              <a:gd name="T32" fmla="*/ 0 w 2305159"/>
              <a:gd name="T33" fmla="*/ 1058993 h 4248639"/>
              <a:gd name="T34" fmla="*/ 19950 w 2305159"/>
              <a:gd name="T35" fmla="*/ 1052812 h 4248639"/>
              <a:gd name="T36" fmla="*/ 653913 w 2305159"/>
              <a:gd name="T37" fmla="*/ 73227 h 42486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05159"/>
              <a:gd name="T58" fmla="*/ 0 h 4248639"/>
              <a:gd name="T59" fmla="*/ 2305159 w 2305159"/>
              <a:gd name="T60" fmla="*/ 4248639 h 42486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05159" h="4248639">
                <a:moveTo>
                  <a:pt x="971378" y="0"/>
                </a:moveTo>
                <a:lnTo>
                  <a:pt x="1140174" y="69147"/>
                </a:lnTo>
                <a:cubicBezTo>
                  <a:pt x="1843042" y="389337"/>
                  <a:pt x="2305159" y="931574"/>
                  <a:pt x="2305159" y="1546590"/>
                </a:cubicBezTo>
                <a:cubicBezTo>
                  <a:pt x="2305159" y="1892537"/>
                  <a:pt x="2158943" y="2215455"/>
                  <a:pt x="1905908" y="2488780"/>
                </a:cubicBezTo>
                <a:lnTo>
                  <a:pt x="1875299" y="2519731"/>
                </a:lnTo>
                <a:lnTo>
                  <a:pt x="2055324" y="4248639"/>
                </a:lnTo>
                <a:lnTo>
                  <a:pt x="1310805" y="2935833"/>
                </a:lnTo>
                <a:lnTo>
                  <a:pt x="1140174" y="3024034"/>
                </a:lnTo>
                <a:lnTo>
                  <a:pt x="944880" y="3104035"/>
                </a:lnTo>
                <a:lnTo>
                  <a:pt x="940397" y="2989629"/>
                </a:lnTo>
                <a:cubicBezTo>
                  <a:pt x="920730" y="2740096"/>
                  <a:pt x="857898" y="2507005"/>
                  <a:pt x="761673" y="2302950"/>
                </a:cubicBezTo>
                <a:lnTo>
                  <a:pt x="760213" y="2300304"/>
                </a:lnTo>
                <a:lnTo>
                  <a:pt x="1025901" y="1970933"/>
                </a:lnTo>
                <a:lnTo>
                  <a:pt x="599788" y="2034852"/>
                </a:lnTo>
                <a:lnTo>
                  <a:pt x="527596" y="1937283"/>
                </a:lnTo>
                <a:cubicBezTo>
                  <a:pt x="391191" y="1777537"/>
                  <a:pt x="227910" y="1655221"/>
                  <a:pt x="47523" y="1582928"/>
                </a:cubicBezTo>
                <a:lnTo>
                  <a:pt x="0" y="1567183"/>
                </a:lnTo>
                <a:lnTo>
                  <a:pt x="29506" y="1558036"/>
                </a:lnTo>
                <a:cubicBezTo>
                  <a:pt x="533759" y="1369135"/>
                  <a:pt x="912579" y="800512"/>
                  <a:pt x="967131" y="108367"/>
                </a:cubicBezTo>
                <a:lnTo>
                  <a:pt x="971378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8920" name="组合 8"/>
          <p:cNvGrpSpPr/>
          <p:nvPr/>
        </p:nvGrpSpPr>
        <p:grpSpPr bwMode="auto">
          <a:xfrm>
            <a:off x="4386263" y="3529013"/>
            <a:ext cx="533400" cy="404812"/>
            <a:chOff x="0" y="0"/>
            <a:chExt cx="509646" cy="387231"/>
          </a:xfrm>
        </p:grpSpPr>
        <p:sp>
          <p:nvSpPr>
            <p:cNvPr id="38938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498557433 w 229"/>
                <a:gd name="T1" fmla="*/ 279424383 h 227"/>
                <a:gd name="T2" fmla="*/ 498557433 w 229"/>
                <a:gd name="T3" fmla="*/ 213934294 h 227"/>
                <a:gd name="T4" fmla="*/ 448483315 w 229"/>
                <a:gd name="T5" fmla="*/ 203018540 h 227"/>
                <a:gd name="T6" fmla="*/ 435420694 w 229"/>
                <a:gd name="T7" fmla="*/ 165908228 h 227"/>
                <a:gd name="T8" fmla="*/ 470254350 w 229"/>
                <a:gd name="T9" fmla="*/ 126614174 h 227"/>
                <a:gd name="T10" fmla="*/ 431066487 w 229"/>
                <a:gd name="T11" fmla="*/ 74222102 h 227"/>
                <a:gd name="T12" fmla="*/ 383170211 w 229"/>
                <a:gd name="T13" fmla="*/ 96052132 h 227"/>
                <a:gd name="T14" fmla="*/ 350514397 w 229"/>
                <a:gd name="T15" fmla="*/ 72038360 h 227"/>
                <a:gd name="T16" fmla="*/ 357044969 w 229"/>
                <a:gd name="T17" fmla="*/ 19646288 h 227"/>
                <a:gd name="T18" fmla="*/ 293909706 w 229"/>
                <a:gd name="T19" fmla="*/ 0 h 227"/>
                <a:gd name="T20" fmla="*/ 267784465 w 229"/>
                <a:gd name="T21" fmla="*/ 43660060 h 227"/>
                <a:gd name="T22" fmla="*/ 248189796 w 229"/>
                <a:gd name="T23" fmla="*/ 43660060 h 227"/>
                <a:gd name="T24" fmla="*/ 228596602 w 229"/>
                <a:gd name="T25" fmla="*/ 43660060 h 227"/>
                <a:gd name="T26" fmla="*/ 202471361 w 229"/>
                <a:gd name="T27" fmla="*/ 0 h 227"/>
                <a:gd name="T28" fmla="*/ 141512463 w 229"/>
                <a:gd name="T29" fmla="*/ 19646288 h 227"/>
                <a:gd name="T30" fmla="*/ 145866670 w 229"/>
                <a:gd name="T31" fmla="*/ 72038360 h 227"/>
                <a:gd name="T32" fmla="*/ 113209381 w 229"/>
                <a:gd name="T33" fmla="*/ 96052132 h 227"/>
                <a:gd name="T34" fmla="*/ 65313104 w 229"/>
                <a:gd name="T35" fmla="*/ 74222102 h 227"/>
                <a:gd name="T36" fmla="*/ 28303083 w 229"/>
                <a:gd name="T37" fmla="*/ 126614174 h 227"/>
                <a:gd name="T38" fmla="*/ 63136738 w 229"/>
                <a:gd name="T39" fmla="*/ 165908228 h 227"/>
                <a:gd name="T40" fmla="*/ 50074118 w 229"/>
                <a:gd name="T41" fmla="*/ 205202282 h 227"/>
                <a:gd name="T42" fmla="*/ 0 w 229"/>
                <a:gd name="T43" fmla="*/ 213934294 h 227"/>
                <a:gd name="T44" fmla="*/ 0 w 229"/>
                <a:gd name="T45" fmla="*/ 279424383 h 227"/>
                <a:gd name="T46" fmla="*/ 50074118 w 229"/>
                <a:gd name="T47" fmla="*/ 290338660 h 227"/>
                <a:gd name="T48" fmla="*/ 63136738 w 229"/>
                <a:gd name="T49" fmla="*/ 329632714 h 227"/>
                <a:gd name="T50" fmla="*/ 28303083 w 229"/>
                <a:gd name="T51" fmla="*/ 368926768 h 227"/>
                <a:gd name="T52" fmla="*/ 67490945 w 229"/>
                <a:gd name="T53" fmla="*/ 421318839 h 227"/>
                <a:gd name="T54" fmla="*/ 113209381 w 229"/>
                <a:gd name="T55" fmla="*/ 399488809 h 227"/>
                <a:gd name="T56" fmla="*/ 145866670 w 229"/>
                <a:gd name="T57" fmla="*/ 423502581 h 227"/>
                <a:gd name="T58" fmla="*/ 141512463 w 229"/>
                <a:gd name="T59" fmla="*/ 475894653 h 227"/>
                <a:gd name="T60" fmla="*/ 202471361 w 229"/>
                <a:gd name="T61" fmla="*/ 495540941 h 227"/>
                <a:gd name="T62" fmla="*/ 228596602 w 229"/>
                <a:gd name="T63" fmla="*/ 449698617 h 227"/>
                <a:gd name="T64" fmla="*/ 248189796 w 229"/>
                <a:gd name="T65" fmla="*/ 451880881 h 227"/>
                <a:gd name="T66" fmla="*/ 269960830 w 229"/>
                <a:gd name="T67" fmla="*/ 449698617 h 227"/>
                <a:gd name="T68" fmla="*/ 293909706 w 229"/>
                <a:gd name="T69" fmla="*/ 495540941 h 227"/>
                <a:gd name="T70" fmla="*/ 357044969 w 229"/>
                <a:gd name="T71" fmla="*/ 473710911 h 227"/>
                <a:gd name="T72" fmla="*/ 350514397 w 229"/>
                <a:gd name="T73" fmla="*/ 423502581 h 227"/>
                <a:gd name="T74" fmla="*/ 383170211 w 229"/>
                <a:gd name="T75" fmla="*/ 399488809 h 227"/>
                <a:gd name="T76" fmla="*/ 431066487 w 229"/>
                <a:gd name="T77" fmla="*/ 421318839 h 227"/>
                <a:gd name="T78" fmla="*/ 470254350 w 229"/>
                <a:gd name="T79" fmla="*/ 366744503 h 227"/>
                <a:gd name="T80" fmla="*/ 435420694 w 229"/>
                <a:gd name="T81" fmla="*/ 329632714 h 227"/>
                <a:gd name="T82" fmla="*/ 448483315 w 229"/>
                <a:gd name="T83" fmla="*/ 290338660 h 227"/>
                <a:gd name="T84" fmla="*/ 498557433 w 229"/>
                <a:gd name="T85" fmla="*/ 279424383 h 227"/>
                <a:gd name="T86" fmla="*/ 248189796 w 229"/>
                <a:gd name="T87" fmla="*/ 392940539 h 227"/>
                <a:gd name="T88" fmla="*/ 102324601 w 229"/>
                <a:gd name="T89" fmla="*/ 246678600 h 227"/>
                <a:gd name="T90" fmla="*/ 248189796 w 229"/>
                <a:gd name="T91" fmla="*/ 100418138 h 227"/>
                <a:gd name="T92" fmla="*/ 394056466 w 229"/>
                <a:gd name="T93" fmla="*/ 246678600 h 227"/>
                <a:gd name="T94" fmla="*/ 248189796 w 229"/>
                <a:gd name="T95" fmla="*/ 392940539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9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95884588 w 135"/>
                <a:gd name="T1" fmla="*/ 166571560 h 135"/>
                <a:gd name="T2" fmla="*/ 295884588 w 135"/>
                <a:gd name="T3" fmla="*/ 127120479 h 135"/>
                <a:gd name="T4" fmla="*/ 267391811 w 135"/>
                <a:gd name="T5" fmla="*/ 120545792 h 135"/>
                <a:gd name="T6" fmla="*/ 258624575 w 135"/>
                <a:gd name="T7" fmla="*/ 98627702 h 135"/>
                <a:gd name="T8" fmla="*/ 280542665 w 135"/>
                <a:gd name="T9" fmla="*/ 74518544 h 135"/>
                <a:gd name="T10" fmla="*/ 256433507 w 135"/>
                <a:gd name="T11" fmla="*/ 43834699 h 135"/>
                <a:gd name="T12" fmla="*/ 227940730 w 135"/>
                <a:gd name="T13" fmla="*/ 56985553 h 135"/>
                <a:gd name="T14" fmla="*/ 210406259 w 135"/>
                <a:gd name="T15" fmla="*/ 41643630 h 135"/>
                <a:gd name="T16" fmla="*/ 212598808 w 135"/>
                <a:gd name="T17" fmla="*/ 10958305 h 135"/>
                <a:gd name="T18" fmla="*/ 175338796 w 135"/>
                <a:gd name="T19" fmla="*/ 0 h 135"/>
                <a:gd name="T20" fmla="*/ 159996873 w 135"/>
                <a:gd name="T21" fmla="*/ 26300227 h 135"/>
                <a:gd name="T22" fmla="*/ 146846019 w 135"/>
                <a:gd name="T23" fmla="*/ 26300227 h 135"/>
                <a:gd name="T24" fmla="*/ 135887715 w 135"/>
                <a:gd name="T25" fmla="*/ 26300227 h 135"/>
                <a:gd name="T26" fmla="*/ 120545792 w 135"/>
                <a:gd name="T27" fmla="*/ 0 h 135"/>
                <a:gd name="T28" fmla="*/ 83285780 w 135"/>
                <a:gd name="T29" fmla="*/ 10958305 h 135"/>
                <a:gd name="T30" fmla="*/ 85478329 w 135"/>
                <a:gd name="T31" fmla="*/ 41643630 h 135"/>
                <a:gd name="T32" fmla="*/ 65752789 w 135"/>
                <a:gd name="T33" fmla="*/ 56985553 h 135"/>
                <a:gd name="T34" fmla="*/ 39451081 w 135"/>
                <a:gd name="T35" fmla="*/ 43834699 h 135"/>
                <a:gd name="T36" fmla="*/ 15341923 w 135"/>
                <a:gd name="T37" fmla="*/ 74518544 h 135"/>
                <a:gd name="T38" fmla="*/ 37260012 w 135"/>
                <a:gd name="T39" fmla="*/ 98627702 h 135"/>
                <a:gd name="T40" fmla="*/ 28492776 w 135"/>
                <a:gd name="T41" fmla="*/ 120545792 h 135"/>
                <a:gd name="T42" fmla="*/ 0 w 135"/>
                <a:gd name="T43" fmla="*/ 127120479 h 135"/>
                <a:gd name="T44" fmla="*/ 0 w 135"/>
                <a:gd name="T45" fmla="*/ 166571560 h 135"/>
                <a:gd name="T46" fmla="*/ 28492776 w 135"/>
                <a:gd name="T47" fmla="*/ 173147727 h 135"/>
                <a:gd name="T48" fmla="*/ 37260012 w 135"/>
                <a:gd name="T49" fmla="*/ 197256885 h 135"/>
                <a:gd name="T50" fmla="*/ 15341923 w 135"/>
                <a:gd name="T51" fmla="*/ 219173494 h 135"/>
                <a:gd name="T52" fmla="*/ 39451081 w 135"/>
                <a:gd name="T53" fmla="*/ 249857339 h 135"/>
                <a:gd name="T54" fmla="*/ 67943857 w 135"/>
                <a:gd name="T55" fmla="*/ 238899035 h 135"/>
                <a:gd name="T56" fmla="*/ 85478329 w 135"/>
                <a:gd name="T57" fmla="*/ 252049889 h 135"/>
                <a:gd name="T58" fmla="*/ 83285780 w 135"/>
                <a:gd name="T59" fmla="*/ 282733734 h 135"/>
                <a:gd name="T60" fmla="*/ 120545792 w 135"/>
                <a:gd name="T61" fmla="*/ 295884588 h 135"/>
                <a:gd name="T62" fmla="*/ 135887715 w 135"/>
                <a:gd name="T63" fmla="*/ 267391811 h 135"/>
                <a:gd name="T64" fmla="*/ 149038568 w 135"/>
                <a:gd name="T65" fmla="*/ 269584360 h 135"/>
                <a:gd name="T66" fmla="*/ 159996873 w 135"/>
                <a:gd name="T67" fmla="*/ 267391811 h 135"/>
                <a:gd name="T68" fmla="*/ 175338796 w 135"/>
                <a:gd name="T69" fmla="*/ 295884588 h 135"/>
                <a:gd name="T70" fmla="*/ 212598808 w 135"/>
                <a:gd name="T71" fmla="*/ 282733734 h 135"/>
                <a:gd name="T72" fmla="*/ 210406259 w 135"/>
                <a:gd name="T73" fmla="*/ 252049889 h 135"/>
                <a:gd name="T74" fmla="*/ 227940730 w 135"/>
                <a:gd name="T75" fmla="*/ 238899035 h 135"/>
                <a:gd name="T76" fmla="*/ 256433507 w 135"/>
                <a:gd name="T77" fmla="*/ 249857339 h 135"/>
                <a:gd name="T78" fmla="*/ 280542665 w 135"/>
                <a:gd name="T79" fmla="*/ 219173494 h 135"/>
                <a:gd name="T80" fmla="*/ 258624575 w 135"/>
                <a:gd name="T81" fmla="*/ 195064336 h 135"/>
                <a:gd name="T82" fmla="*/ 267391811 w 135"/>
                <a:gd name="T83" fmla="*/ 173147727 h 135"/>
                <a:gd name="T84" fmla="*/ 295884588 w 135"/>
                <a:gd name="T85" fmla="*/ 166571560 h 135"/>
                <a:gd name="T86" fmla="*/ 146846019 w 135"/>
                <a:gd name="T87" fmla="*/ 234515417 h 135"/>
                <a:gd name="T88" fmla="*/ 61369171 w 135"/>
                <a:gd name="T89" fmla="*/ 146846019 h 135"/>
                <a:gd name="T90" fmla="*/ 146846019 w 135"/>
                <a:gd name="T91" fmla="*/ 59176621 h 135"/>
                <a:gd name="T92" fmla="*/ 234515417 w 135"/>
                <a:gd name="T93" fmla="*/ 146846019 h 135"/>
                <a:gd name="T94" fmla="*/ 146846019 w 135"/>
                <a:gd name="T95" fmla="*/ 23451541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921" name="组合 11"/>
          <p:cNvGrpSpPr/>
          <p:nvPr/>
        </p:nvGrpSpPr>
        <p:grpSpPr bwMode="auto">
          <a:xfrm>
            <a:off x="5921375" y="2647950"/>
            <a:ext cx="428625" cy="411163"/>
            <a:chOff x="0" y="0"/>
            <a:chExt cx="2438400" cy="2332038"/>
          </a:xfrm>
        </p:grpSpPr>
        <p:sp>
          <p:nvSpPr>
            <p:cNvPr id="38936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519152583 w 413"/>
                <a:gd name="T1" fmla="*/ 1040826119 h 413"/>
                <a:gd name="T2" fmla="*/ 0 w 413"/>
                <a:gd name="T3" fmla="*/ 0 h 413"/>
                <a:gd name="T4" fmla="*/ 1040826119 w 413"/>
                <a:gd name="T5" fmla="*/ 0 h 413"/>
                <a:gd name="T6" fmla="*/ 519152583 w 413"/>
                <a:gd name="T7" fmla="*/ 1040826119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7" name="任意多边形 16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922" name="组合 17"/>
          <p:cNvGrpSpPr/>
          <p:nvPr/>
        </p:nvGrpSpPr>
        <p:grpSpPr bwMode="auto">
          <a:xfrm>
            <a:off x="5864225" y="4352925"/>
            <a:ext cx="377825" cy="482600"/>
            <a:chOff x="0" y="0"/>
            <a:chExt cx="563562" cy="720725"/>
          </a:xfrm>
        </p:grpSpPr>
        <p:sp>
          <p:nvSpPr>
            <p:cNvPr id="38933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318957275 w 64"/>
                <a:gd name="T1" fmla="*/ 1456890579 h 321"/>
                <a:gd name="T2" fmla="*/ 159479754 w 64"/>
                <a:gd name="T3" fmla="*/ 1618207245 h 321"/>
                <a:gd name="T4" fmla="*/ 0 w 64"/>
                <a:gd name="T5" fmla="*/ 1456890579 h 321"/>
                <a:gd name="T6" fmla="*/ 0 w 64"/>
                <a:gd name="T7" fmla="*/ 161316666 h 321"/>
                <a:gd name="T8" fmla="*/ 159479754 w 64"/>
                <a:gd name="T9" fmla="*/ 0 h 321"/>
                <a:gd name="T10" fmla="*/ 318957275 w 64"/>
                <a:gd name="T11" fmla="*/ 161316666 h 321"/>
                <a:gd name="T12" fmla="*/ 318957275 w 64"/>
                <a:gd name="T13" fmla="*/ 145689057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4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316861888 w 63"/>
                <a:gd name="T1" fmla="*/ 469935571 h 125"/>
                <a:gd name="T2" fmla="*/ 160944973 w 63"/>
                <a:gd name="T3" fmla="*/ 631634049 h 125"/>
                <a:gd name="T4" fmla="*/ 0 w 63"/>
                <a:gd name="T5" fmla="*/ 469935571 h 125"/>
                <a:gd name="T6" fmla="*/ 0 w 63"/>
                <a:gd name="T7" fmla="*/ 161698478 h 125"/>
                <a:gd name="T8" fmla="*/ 160944973 w 63"/>
                <a:gd name="T9" fmla="*/ 0 h 125"/>
                <a:gd name="T10" fmla="*/ 316861888 w 63"/>
                <a:gd name="T11" fmla="*/ 161698478 h 125"/>
                <a:gd name="T12" fmla="*/ 316861888 w 63"/>
                <a:gd name="T13" fmla="*/ 469935571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5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318957275 w 64"/>
                <a:gd name="T1" fmla="*/ 935684326 h 218"/>
                <a:gd name="T2" fmla="*/ 159479754 w 64"/>
                <a:gd name="T3" fmla="*/ 1096661021 h 218"/>
                <a:gd name="T4" fmla="*/ 0 w 64"/>
                <a:gd name="T5" fmla="*/ 935684326 h 218"/>
                <a:gd name="T6" fmla="*/ 0 w 64"/>
                <a:gd name="T7" fmla="*/ 160976694 h 218"/>
                <a:gd name="T8" fmla="*/ 159479754 w 64"/>
                <a:gd name="T9" fmla="*/ 0 h 218"/>
                <a:gd name="T10" fmla="*/ 318957275 w 64"/>
                <a:gd name="T11" fmla="*/ 160976694 h 218"/>
                <a:gd name="T12" fmla="*/ 318957275 w 64"/>
                <a:gd name="T13" fmla="*/ 93568432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923" name="组合 21"/>
          <p:cNvGrpSpPr/>
          <p:nvPr/>
        </p:nvGrpSpPr>
        <p:grpSpPr bwMode="auto">
          <a:xfrm>
            <a:off x="7450138" y="3349625"/>
            <a:ext cx="417512" cy="466725"/>
            <a:chOff x="0" y="0"/>
            <a:chExt cx="402656" cy="450303"/>
          </a:xfrm>
        </p:grpSpPr>
        <p:sp>
          <p:nvSpPr>
            <p:cNvPr id="38928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62454464 w 26"/>
                <a:gd name="T1" fmla="*/ 0 h 26"/>
                <a:gd name="T2" fmla="*/ 0 w 26"/>
                <a:gd name="T3" fmla="*/ 64519539 h 26"/>
                <a:gd name="T4" fmla="*/ 62454464 w 26"/>
                <a:gd name="T5" fmla="*/ 129041305 h 26"/>
                <a:gd name="T6" fmla="*/ 124908929 w 26"/>
                <a:gd name="T7" fmla="*/ 64519539 h 26"/>
                <a:gd name="T8" fmla="*/ 62454464 w 26"/>
                <a:gd name="T9" fmla="*/ 0 h 26"/>
                <a:gd name="T10" fmla="*/ 62454464 w 26"/>
                <a:gd name="T11" fmla="*/ 114152866 h 26"/>
                <a:gd name="T12" fmla="*/ 14413580 w 26"/>
                <a:gd name="T13" fmla="*/ 64519539 h 26"/>
                <a:gd name="T14" fmla="*/ 62454464 w 26"/>
                <a:gd name="T15" fmla="*/ 14888439 h 26"/>
                <a:gd name="T16" fmla="*/ 110495348 w 26"/>
                <a:gd name="T17" fmla="*/ 64519539 h 26"/>
                <a:gd name="T18" fmla="*/ 62454464 w 26"/>
                <a:gd name="T19" fmla="*/ 11415286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9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53636736 w 22"/>
                <a:gd name="T1" fmla="*/ 0 h 22"/>
                <a:gd name="T2" fmla="*/ 0 w 22"/>
                <a:gd name="T3" fmla="*/ 53636736 h 22"/>
                <a:gd name="T4" fmla="*/ 53636736 w 22"/>
                <a:gd name="T5" fmla="*/ 107273473 h 22"/>
                <a:gd name="T6" fmla="*/ 107273473 w 22"/>
                <a:gd name="T7" fmla="*/ 53636736 h 22"/>
                <a:gd name="T8" fmla="*/ 53636736 w 22"/>
                <a:gd name="T9" fmla="*/ 0 h 22"/>
                <a:gd name="T10" fmla="*/ 53636736 w 22"/>
                <a:gd name="T11" fmla="*/ 82892937 h 22"/>
                <a:gd name="T12" fmla="*/ 24380535 w 22"/>
                <a:gd name="T13" fmla="*/ 53636736 h 22"/>
                <a:gd name="T14" fmla="*/ 53636736 w 22"/>
                <a:gd name="T15" fmla="*/ 24380535 h 22"/>
                <a:gd name="T16" fmla="*/ 82892937 w 22"/>
                <a:gd name="T17" fmla="*/ 53636736 h 22"/>
                <a:gd name="T18" fmla="*/ 53636736 w 22"/>
                <a:gd name="T19" fmla="*/ 8289293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0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33946032 w 14"/>
                <a:gd name="T1" fmla="*/ 0 h 14"/>
                <a:gd name="T2" fmla="*/ 0 w 14"/>
                <a:gd name="T3" fmla="*/ 33946032 h 14"/>
                <a:gd name="T4" fmla="*/ 33946032 w 14"/>
                <a:gd name="T5" fmla="*/ 67892064 h 14"/>
                <a:gd name="T6" fmla="*/ 67892064 w 14"/>
                <a:gd name="T7" fmla="*/ 33946032 h 14"/>
                <a:gd name="T8" fmla="*/ 33946032 w 14"/>
                <a:gd name="T9" fmla="*/ 0 h 14"/>
                <a:gd name="T10" fmla="*/ 33946032 w 14"/>
                <a:gd name="T11" fmla="*/ 48493388 h 14"/>
                <a:gd name="T12" fmla="*/ 19398676 w 14"/>
                <a:gd name="T13" fmla="*/ 33946032 h 14"/>
                <a:gd name="T14" fmla="*/ 33946032 w 14"/>
                <a:gd name="T15" fmla="*/ 14547356 h 14"/>
                <a:gd name="T16" fmla="*/ 53344709 w 14"/>
                <a:gd name="T17" fmla="*/ 33946032 h 14"/>
                <a:gd name="T18" fmla="*/ 33946032 w 14"/>
                <a:gd name="T19" fmla="*/ 4849338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1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107276785 w 44"/>
                <a:gd name="T1" fmla="*/ 0 h 44"/>
                <a:gd name="T2" fmla="*/ 0 w 44"/>
                <a:gd name="T3" fmla="*/ 107276785 h 44"/>
                <a:gd name="T4" fmla="*/ 107276785 w 44"/>
                <a:gd name="T5" fmla="*/ 214551362 h 44"/>
                <a:gd name="T6" fmla="*/ 214551362 w 44"/>
                <a:gd name="T7" fmla="*/ 107276785 h 44"/>
                <a:gd name="T8" fmla="*/ 107276785 w 44"/>
                <a:gd name="T9" fmla="*/ 0 h 44"/>
                <a:gd name="T10" fmla="*/ 107276785 w 44"/>
                <a:gd name="T11" fmla="*/ 190170575 h 44"/>
                <a:gd name="T12" fmla="*/ 24380786 w 44"/>
                <a:gd name="T13" fmla="*/ 107276785 h 44"/>
                <a:gd name="T14" fmla="*/ 107276785 w 44"/>
                <a:gd name="T15" fmla="*/ 29256502 h 44"/>
                <a:gd name="T16" fmla="*/ 190170575 w 44"/>
                <a:gd name="T17" fmla="*/ 107276785 h 44"/>
                <a:gd name="T18" fmla="*/ 107276785 w 44"/>
                <a:gd name="T19" fmla="*/ 190170575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2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768466764 w 182"/>
                <a:gd name="T1" fmla="*/ 467756656 h 204"/>
                <a:gd name="T2" fmla="*/ 748889275 w 182"/>
                <a:gd name="T3" fmla="*/ 233879432 h 204"/>
                <a:gd name="T4" fmla="*/ 381786472 w 182"/>
                <a:gd name="T5" fmla="*/ 0 h 204"/>
                <a:gd name="T6" fmla="*/ 4893819 w 182"/>
                <a:gd name="T7" fmla="*/ 384925185 h 204"/>
                <a:gd name="T8" fmla="*/ 0 w 182"/>
                <a:gd name="T9" fmla="*/ 993984274 h 204"/>
                <a:gd name="T10" fmla="*/ 553101113 w 182"/>
                <a:gd name="T11" fmla="*/ 857555709 h 204"/>
                <a:gd name="T12" fmla="*/ 719519723 w 182"/>
                <a:gd name="T13" fmla="*/ 857555709 h 204"/>
                <a:gd name="T14" fmla="*/ 719519723 w 182"/>
                <a:gd name="T15" fmla="*/ 857555709 h 204"/>
                <a:gd name="T16" fmla="*/ 763572945 w 182"/>
                <a:gd name="T17" fmla="*/ 735744333 h 204"/>
                <a:gd name="T18" fmla="*/ 714625904 w 182"/>
                <a:gd name="T19" fmla="*/ 706507748 h 204"/>
                <a:gd name="T20" fmla="*/ 763572945 w 182"/>
                <a:gd name="T21" fmla="*/ 682147239 h 204"/>
                <a:gd name="T22" fmla="*/ 758676913 w 182"/>
                <a:gd name="T23" fmla="*/ 672401711 h 204"/>
                <a:gd name="T24" fmla="*/ 832097474 w 182"/>
                <a:gd name="T25" fmla="*/ 540844806 h 204"/>
                <a:gd name="T26" fmla="*/ 303472093 w 182"/>
                <a:gd name="T27" fmla="*/ 453139467 h 204"/>
                <a:gd name="T28" fmla="*/ 303472093 w 182"/>
                <a:gd name="T29" fmla="*/ 496993240 h 204"/>
                <a:gd name="T30" fmla="*/ 264312690 w 182"/>
                <a:gd name="T31" fmla="*/ 511610429 h 204"/>
                <a:gd name="T32" fmla="*/ 234945351 w 182"/>
                <a:gd name="T33" fmla="*/ 535970938 h 204"/>
                <a:gd name="T34" fmla="*/ 195788161 w 182"/>
                <a:gd name="T35" fmla="*/ 521353750 h 204"/>
                <a:gd name="T36" fmla="*/ 156630972 w 182"/>
                <a:gd name="T37" fmla="*/ 521353750 h 204"/>
                <a:gd name="T38" fmla="*/ 137051271 w 182"/>
                <a:gd name="T39" fmla="*/ 482373845 h 204"/>
                <a:gd name="T40" fmla="*/ 107683931 w 182"/>
                <a:gd name="T41" fmla="*/ 453139467 h 204"/>
                <a:gd name="T42" fmla="*/ 127261420 w 182"/>
                <a:gd name="T43" fmla="*/ 414159562 h 204"/>
                <a:gd name="T44" fmla="*/ 127261420 w 182"/>
                <a:gd name="T45" fmla="*/ 370307996 h 204"/>
                <a:gd name="T46" fmla="*/ 166418610 w 182"/>
                <a:gd name="T47" fmla="*/ 355690808 h 204"/>
                <a:gd name="T48" fmla="*/ 195788161 w 182"/>
                <a:gd name="T49" fmla="*/ 331328091 h 204"/>
                <a:gd name="T50" fmla="*/ 234945351 w 182"/>
                <a:gd name="T51" fmla="*/ 345945280 h 204"/>
                <a:gd name="T52" fmla="*/ 278998572 w 182"/>
                <a:gd name="T53" fmla="*/ 345945280 h 204"/>
                <a:gd name="T54" fmla="*/ 293682242 w 182"/>
                <a:gd name="T55" fmla="*/ 384925185 h 204"/>
                <a:gd name="T56" fmla="*/ 323049581 w 182"/>
                <a:gd name="T57" fmla="*/ 414159562 h 204"/>
                <a:gd name="T58" fmla="*/ 665678864 w 182"/>
                <a:gd name="T59" fmla="*/ 375179657 h 204"/>
                <a:gd name="T60" fmla="*/ 616731823 w 182"/>
                <a:gd name="T61" fmla="*/ 423905090 h 204"/>
                <a:gd name="T62" fmla="*/ 592258303 w 182"/>
                <a:gd name="T63" fmla="*/ 487247712 h 204"/>
                <a:gd name="T64" fmla="*/ 523731562 w 182"/>
                <a:gd name="T65" fmla="*/ 487247712 h 204"/>
                <a:gd name="T66" fmla="*/ 460100852 w 182"/>
                <a:gd name="T67" fmla="*/ 511610429 h 204"/>
                <a:gd name="T68" fmla="*/ 406259992 w 182"/>
                <a:gd name="T69" fmla="*/ 467756656 h 204"/>
                <a:gd name="T70" fmla="*/ 342629282 w 182"/>
                <a:gd name="T71" fmla="*/ 443393939 h 204"/>
                <a:gd name="T72" fmla="*/ 342629282 w 182"/>
                <a:gd name="T73" fmla="*/ 375179657 h 204"/>
                <a:gd name="T74" fmla="*/ 313259731 w 182"/>
                <a:gd name="T75" fmla="*/ 311839242 h 204"/>
                <a:gd name="T76" fmla="*/ 362206771 w 182"/>
                <a:gd name="T77" fmla="*/ 258239941 h 204"/>
                <a:gd name="T78" fmla="*/ 386680291 w 182"/>
                <a:gd name="T79" fmla="*/ 194899526 h 204"/>
                <a:gd name="T80" fmla="*/ 460100852 w 182"/>
                <a:gd name="T81" fmla="*/ 194899526 h 204"/>
                <a:gd name="T82" fmla="*/ 523731562 w 182"/>
                <a:gd name="T83" fmla="*/ 170536810 h 204"/>
                <a:gd name="T84" fmla="*/ 572678602 w 182"/>
                <a:gd name="T85" fmla="*/ 214388375 h 204"/>
                <a:gd name="T86" fmla="*/ 636309312 w 182"/>
                <a:gd name="T87" fmla="*/ 238751092 h 204"/>
                <a:gd name="T88" fmla="*/ 636309312 w 182"/>
                <a:gd name="T89" fmla="*/ 311839242 h 204"/>
                <a:gd name="T90" fmla="*/ 665678864 w 182"/>
                <a:gd name="T91" fmla="*/ 37517965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24" name="文本框 27"/>
          <p:cNvSpPr>
            <a:spLocks noChangeArrowheads="1"/>
          </p:cNvSpPr>
          <p:nvPr/>
        </p:nvSpPr>
        <p:spPr bwMode="auto">
          <a:xfrm>
            <a:off x="1350963" y="1965325"/>
            <a:ext cx="25511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925" name="文本框 28"/>
          <p:cNvSpPr>
            <a:spLocks noChangeArrowheads="1"/>
          </p:cNvSpPr>
          <p:nvPr/>
        </p:nvSpPr>
        <p:spPr bwMode="auto">
          <a:xfrm>
            <a:off x="1350963" y="4729163"/>
            <a:ext cx="255111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926" name="文本框 29"/>
          <p:cNvSpPr>
            <a:spLocks noChangeArrowheads="1"/>
          </p:cNvSpPr>
          <p:nvPr/>
        </p:nvSpPr>
        <p:spPr bwMode="auto">
          <a:xfrm>
            <a:off x="8564563" y="1965325"/>
            <a:ext cx="25511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927" name="文本框 30"/>
          <p:cNvSpPr>
            <a:spLocks noChangeArrowheads="1"/>
          </p:cNvSpPr>
          <p:nvPr/>
        </p:nvSpPr>
        <p:spPr bwMode="auto">
          <a:xfrm>
            <a:off x="8564563" y="4729163"/>
            <a:ext cx="255111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任意多边形 25"/>
          <p:cNvSpPr>
            <a:spLocks noChangeAspect="1" noChangeArrowheads="1"/>
          </p:cNvSpPr>
          <p:nvPr/>
        </p:nvSpPr>
        <p:spPr bwMode="auto">
          <a:xfrm rot="10800000">
            <a:off x="1782763" y="0"/>
            <a:ext cx="3582987" cy="1990725"/>
          </a:xfrm>
          <a:custGeom>
            <a:avLst/>
            <a:gdLst>
              <a:gd name="T0" fmla="*/ 3328222 w 3582460"/>
              <a:gd name="T1" fmla="*/ 1990428 h 1991022"/>
              <a:gd name="T2" fmla="*/ 255295 w 3582460"/>
              <a:gd name="T3" fmla="*/ 1990428 h 1991022"/>
              <a:gd name="T4" fmla="*/ 0 w 3582460"/>
              <a:gd name="T5" fmla="*/ 1543704 h 1991022"/>
              <a:gd name="T6" fmla="*/ 882194 w 3582460"/>
              <a:gd name="T7" fmla="*/ 0 h 1991022"/>
              <a:gd name="T8" fmla="*/ 2701321 w 3582460"/>
              <a:gd name="T9" fmla="*/ 0 h 1991022"/>
              <a:gd name="T10" fmla="*/ 3583514 w 3582460"/>
              <a:gd name="T11" fmla="*/ 154370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lnTo>
                  <a:pt x="3327242" y="1991022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9939" name="任意多边形 26"/>
          <p:cNvSpPr>
            <a:spLocks noChangeAspect="1" noChangeArrowheads="1"/>
          </p:cNvSpPr>
          <p:nvPr/>
        </p:nvSpPr>
        <p:spPr bwMode="auto">
          <a:xfrm rot="10800000">
            <a:off x="0" y="1990725"/>
            <a:ext cx="2484438" cy="3089275"/>
          </a:xfrm>
          <a:custGeom>
            <a:avLst/>
            <a:gdLst>
              <a:gd name="T0" fmla="*/ 2485006 w 2483870"/>
              <a:gd name="T1" fmla="*/ 3090222 h 3088328"/>
              <a:gd name="T2" fmla="*/ 882338 w 2483870"/>
              <a:gd name="T3" fmla="*/ 3090222 h 3088328"/>
              <a:gd name="T4" fmla="*/ 0 w 2483870"/>
              <a:gd name="T5" fmla="*/ 1545112 h 3088328"/>
              <a:gd name="T6" fmla="*/ 882338 w 2483870"/>
              <a:gd name="T7" fmla="*/ 0 h 3088328"/>
              <a:gd name="T8" fmla="*/ 2485006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lnTo>
                  <a:pt x="2483870" y="3088328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9940" name="任意多边形 27"/>
          <p:cNvSpPr>
            <a:spLocks noChangeAspect="1" noChangeArrowheads="1"/>
          </p:cNvSpPr>
          <p:nvPr/>
        </p:nvSpPr>
        <p:spPr bwMode="auto">
          <a:xfrm rot="10800000">
            <a:off x="2065338" y="4154488"/>
            <a:ext cx="4710112" cy="2703512"/>
          </a:xfrm>
          <a:custGeom>
            <a:avLst/>
            <a:gdLst>
              <a:gd name="T0" fmla="*/ 3549780 w 4711161"/>
              <a:gd name="T1" fmla="*/ 2704106 h 2702918"/>
              <a:gd name="T2" fmla="*/ 1159283 w 4711161"/>
              <a:gd name="T3" fmla="*/ 2704106 h 2702918"/>
              <a:gd name="T4" fmla="*/ 0 w 4711161"/>
              <a:gd name="T5" fmla="*/ 672541 h 2702918"/>
              <a:gd name="T6" fmla="*/ 383776 w 4711161"/>
              <a:gd name="T7" fmla="*/ 0 h 2702918"/>
              <a:gd name="T8" fmla="*/ 4325287 w 4711161"/>
              <a:gd name="T9" fmla="*/ 0 h 2702918"/>
              <a:gd name="T10" fmla="*/ 4709063 w 4711161"/>
              <a:gd name="T11" fmla="*/ 672541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lnTo>
                  <a:pt x="3551362" y="2702918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9941" name="文本框 28"/>
          <p:cNvSpPr>
            <a:spLocks noChangeArrowheads="1"/>
          </p:cNvSpPr>
          <p:nvPr/>
        </p:nvSpPr>
        <p:spPr bwMode="auto">
          <a:xfrm>
            <a:off x="3651250" y="4822825"/>
            <a:ext cx="17589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b="1">
                <a:solidFill>
                  <a:srgbClr val="284D7A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03</a:t>
            </a:r>
            <a:endParaRPr lang="zh-CN" altLang="en-US" sz="11500" b="1">
              <a:solidFill>
                <a:srgbClr val="284D7A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39942" name="文本框 30"/>
          <p:cNvSpPr>
            <a:spLocks noChangeArrowheads="1"/>
          </p:cNvSpPr>
          <p:nvPr/>
        </p:nvSpPr>
        <p:spPr bwMode="auto">
          <a:xfrm>
            <a:off x="6750050" y="2587625"/>
            <a:ext cx="452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TEMPLATE</a:t>
            </a:r>
            <a:endParaRPr lang="en-US" altLang="zh-CN" sz="24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9943" name="文本框 31"/>
          <p:cNvSpPr>
            <a:spLocks noChangeArrowheads="1"/>
          </p:cNvSpPr>
          <p:nvPr/>
        </p:nvSpPr>
        <p:spPr bwMode="auto">
          <a:xfrm>
            <a:off x="7327900" y="3406775"/>
            <a:ext cx="33686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9944" name="直接连接符 42"/>
          <p:cNvSpPr>
            <a:spLocks noChangeShapeType="1"/>
          </p:cNvSpPr>
          <p:nvPr/>
        </p:nvSpPr>
        <p:spPr bwMode="auto">
          <a:xfrm rot="5400000">
            <a:off x="8940007" y="1705768"/>
            <a:ext cx="0" cy="3598863"/>
          </a:xfrm>
          <a:prstGeom prst="line">
            <a:avLst/>
          </a:prstGeom>
          <a:noFill/>
          <a:ln w="12700">
            <a:solidFill>
              <a:srgbClr val="EBEDEC">
                <a:alpha val="50195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63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40964" name="组合 25"/>
          <p:cNvGrpSpPr/>
          <p:nvPr/>
        </p:nvGrpSpPr>
        <p:grpSpPr bwMode="auto">
          <a:xfrm>
            <a:off x="1262063" y="1679575"/>
            <a:ext cx="4960937" cy="4205288"/>
            <a:chOff x="0" y="0"/>
            <a:chExt cx="5507517" cy="4667559"/>
          </a:xfrm>
        </p:grpSpPr>
        <p:pic>
          <p:nvPicPr>
            <p:cNvPr id="40990" name="图片 2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91246" cy="466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1" name="图片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" y="0"/>
              <a:ext cx="5491246" cy="466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2" name="矩形 28"/>
            <p:cNvSpPr>
              <a:spLocks noChangeArrowheads="1"/>
            </p:cNvSpPr>
            <p:nvPr/>
          </p:nvSpPr>
          <p:spPr bwMode="auto">
            <a:xfrm>
              <a:off x="550885" y="541421"/>
              <a:ext cx="4412397" cy="289117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0965" name="椭圆 29"/>
          <p:cNvSpPr>
            <a:spLocks noChangeArrowheads="1"/>
          </p:cNvSpPr>
          <p:nvPr/>
        </p:nvSpPr>
        <p:spPr bwMode="auto">
          <a:xfrm>
            <a:off x="4360863" y="1752600"/>
            <a:ext cx="2540000" cy="3449638"/>
          </a:xfrm>
          <a:prstGeom prst="ellipse">
            <a:avLst/>
          </a:prstGeom>
          <a:noFill/>
          <a:ln w="22225">
            <a:solidFill>
              <a:srgbClr val="42719B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66" name="矩形 31"/>
          <p:cNvSpPr>
            <a:spLocks noChangeArrowheads="1"/>
          </p:cNvSpPr>
          <p:nvPr/>
        </p:nvSpPr>
        <p:spPr bwMode="auto">
          <a:xfrm>
            <a:off x="6858000" y="2171700"/>
            <a:ext cx="4016375" cy="685800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67" name="椭圆 42"/>
          <p:cNvSpPr>
            <a:spLocks noChangeArrowheads="1"/>
          </p:cNvSpPr>
          <p:nvPr/>
        </p:nvSpPr>
        <p:spPr bwMode="auto">
          <a:xfrm>
            <a:off x="6289675" y="2120900"/>
            <a:ext cx="800100" cy="798513"/>
          </a:xfrm>
          <a:prstGeom prst="ellipse">
            <a:avLst/>
          </a:prstGeom>
          <a:solidFill>
            <a:srgbClr val="F2F2F2"/>
          </a:solidFill>
          <a:ln w="38100">
            <a:solidFill>
              <a:srgbClr val="284D7A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0968" name="组合 43"/>
          <p:cNvGrpSpPr/>
          <p:nvPr/>
        </p:nvGrpSpPr>
        <p:grpSpPr bwMode="auto">
          <a:xfrm>
            <a:off x="6540500" y="2319338"/>
            <a:ext cx="331788" cy="371475"/>
            <a:chOff x="0" y="0"/>
            <a:chExt cx="402656" cy="450303"/>
          </a:xfrm>
        </p:grpSpPr>
        <p:sp>
          <p:nvSpPr>
            <p:cNvPr id="40985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62454464 w 26"/>
                <a:gd name="T1" fmla="*/ 0 h 26"/>
                <a:gd name="T2" fmla="*/ 0 w 26"/>
                <a:gd name="T3" fmla="*/ 64519539 h 26"/>
                <a:gd name="T4" fmla="*/ 62454464 w 26"/>
                <a:gd name="T5" fmla="*/ 129041305 h 26"/>
                <a:gd name="T6" fmla="*/ 124908929 w 26"/>
                <a:gd name="T7" fmla="*/ 64519539 h 26"/>
                <a:gd name="T8" fmla="*/ 62454464 w 26"/>
                <a:gd name="T9" fmla="*/ 0 h 26"/>
                <a:gd name="T10" fmla="*/ 62454464 w 26"/>
                <a:gd name="T11" fmla="*/ 114152866 h 26"/>
                <a:gd name="T12" fmla="*/ 14413580 w 26"/>
                <a:gd name="T13" fmla="*/ 64519539 h 26"/>
                <a:gd name="T14" fmla="*/ 62454464 w 26"/>
                <a:gd name="T15" fmla="*/ 14888439 h 26"/>
                <a:gd name="T16" fmla="*/ 110495348 w 26"/>
                <a:gd name="T17" fmla="*/ 64519539 h 26"/>
                <a:gd name="T18" fmla="*/ 62454464 w 26"/>
                <a:gd name="T19" fmla="*/ 11415286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6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53636736 w 22"/>
                <a:gd name="T1" fmla="*/ 0 h 22"/>
                <a:gd name="T2" fmla="*/ 0 w 22"/>
                <a:gd name="T3" fmla="*/ 53636736 h 22"/>
                <a:gd name="T4" fmla="*/ 53636736 w 22"/>
                <a:gd name="T5" fmla="*/ 107273473 h 22"/>
                <a:gd name="T6" fmla="*/ 107273473 w 22"/>
                <a:gd name="T7" fmla="*/ 53636736 h 22"/>
                <a:gd name="T8" fmla="*/ 53636736 w 22"/>
                <a:gd name="T9" fmla="*/ 0 h 22"/>
                <a:gd name="T10" fmla="*/ 53636736 w 22"/>
                <a:gd name="T11" fmla="*/ 82892937 h 22"/>
                <a:gd name="T12" fmla="*/ 24380535 w 22"/>
                <a:gd name="T13" fmla="*/ 53636736 h 22"/>
                <a:gd name="T14" fmla="*/ 53636736 w 22"/>
                <a:gd name="T15" fmla="*/ 24380535 h 22"/>
                <a:gd name="T16" fmla="*/ 82892937 w 22"/>
                <a:gd name="T17" fmla="*/ 53636736 h 22"/>
                <a:gd name="T18" fmla="*/ 53636736 w 22"/>
                <a:gd name="T19" fmla="*/ 8289293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7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33946032 w 14"/>
                <a:gd name="T1" fmla="*/ 0 h 14"/>
                <a:gd name="T2" fmla="*/ 0 w 14"/>
                <a:gd name="T3" fmla="*/ 33946032 h 14"/>
                <a:gd name="T4" fmla="*/ 33946032 w 14"/>
                <a:gd name="T5" fmla="*/ 67892064 h 14"/>
                <a:gd name="T6" fmla="*/ 67892064 w 14"/>
                <a:gd name="T7" fmla="*/ 33946032 h 14"/>
                <a:gd name="T8" fmla="*/ 33946032 w 14"/>
                <a:gd name="T9" fmla="*/ 0 h 14"/>
                <a:gd name="T10" fmla="*/ 33946032 w 14"/>
                <a:gd name="T11" fmla="*/ 48493388 h 14"/>
                <a:gd name="T12" fmla="*/ 19398676 w 14"/>
                <a:gd name="T13" fmla="*/ 33946032 h 14"/>
                <a:gd name="T14" fmla="*/ 33946032 w 14"/>
                <a:gd name="T15" fmla="*/ 14547356 h 14"/>
                <a:gd name="T16" fmla="*/ 53344709 w 14"/>
                <a:gd name="T17" fmla="*/ 33946032 h 14"/>
                <a:gd name="T18" fmla="*/ 33946032 w 14"/>
                <a:gd name="T19" fmla="*/ 4849338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8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107276785 w 44"/>
                <a:gd name="T1" fmla="*/ 0 h 44"/>
                <a:gd name="T2" fmla="*/ 0 w 44"/>
                <a:gd name="T3" fmla="*/ 107276785 h 44"/>
                <a:gd name="T4" fmla="*/ 107276785 w 44"/>
                <a:gd name="T5" fmla="*/ 214551362 h 44"/>
                <a:gd name="T6" fmla="*/ 214551362 w 44"/>
                <a:gd name="T7" fmla="*/ 107276785 h 44"/>
                <a:gd name="T8" fmla="*/ 107276785 w 44"/>
                <a:gd name="T9" fmla="*/ 0 h 44"/>
                <a:gd name="T10" fmla="*/ 107276785 w 44"/>
                <a:gd name="T11" fmla="*/ 190170575 h 44"/>
                <a:gd name="T12" fmla="*/ 24380786 w 44"/>
                <a:gd name="T13" fmla="*/ 107276785 h 44"/>
                <a:gd name="T14" fmla="*/ 107276785 w 44"/>
                <a:gd name="T15" fmla="*/ 29256502 h 44"/>
                <a:gd name="T16" fmla="*/ 190170575 w 44"/>
                <a:gd name="T17" fmla="*/ 107276785 h 44"/>
                <a:gd name="T18" fmla="*/ 107276785 w 44"/>
                <a:gd name="T19" fmla="*/ 190170575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9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768466764 w 182"/>
                <a:gd name="T1" fmla="*/ 467756656 h 204"/>
                <a:gd name="T2" fmla="*/ 748889275 w 182"/>
                <a:gd name="T3" fmla="*/ 233879432 h 204"/>
                <a:gd name="T4" fmla="*/ 381786472 w 182"/>
                <a:gd name="T5" fmla="*/ 0 h 204"/>
                <a:gd name="T6" fmla="*/ 4893819 w 182"/>
                <a:gd name="T7" fmla="*/ 384925185 h 204"/>
                <a:gd name="T8" fmla="*/ 0 w 182"/>
                <a:gd name="T9" fmla="*/ 993984274 h 204"/>
                <a:gd name="T10" fmla="*/ 553101113 w 182"/>
                <a:gd name="T11" fmla="*/ 857555709 h 204"/>
                <a:gd name="T12" fmla="*/ 719519723 w 182"/>
                <a:gd name="T13" fmla="*/ 857555709 h 204"/>
                <a:gd name="T14" fmla="*/ 719519723 w 182"/>
                <a:gd name="T15" fmla="*/ 857555709 h 204"/>
                <a:gd name="T16" fmla="*/ 763572945 w 182"/>
                <a:gd name="T17" fmla="*/ 735744333 h 204"/>
                <a:gd name="T18" fmla="*/ 714625904 w 182"/>
                <a:gd name="T19" fmla="*/ 706507748 h 204"/>
                <a:gd name="T20" fmla="*/ 763572945 w 182"/>
                <a:gd name="T21" fmla="*/ 682147239 h 204"/>
                <a:gd name="T22" fmla="*/ 758676913 w 182"/>
                <a:gd name="T23" fmla="*/ 672401711 h 204"/>
                <a:gd name="T24" fmla="*/ 832097474 w 182"/>
                <a:gd name="T25" fmla="*/ 540844806 h 204"/>
                <a:gd name="T26" fmla="*/ 303472093 w 182"/>
                <a:gd name="T27" fmla="*/ 453139467 h 204"/>
                <a:gd name="T28" fmla="*/ 303472093 w 182"/>
                <a:gd name="T29" fmla="*/ 496993240 h 204"/>
                <a:gd name="T30" fmla="*/ 264312690 w 182"/>
                <a:gd name="T31" fmla="*/ 511610429 h 204"/>
                <a:gd name="T32" fmla="*/ 234945351 w 182"/>
                <a:gd name="T33" fmla="*/ 535970938 h 204"/>
                <a:gd name="T34" fmla="*/ 195788161 w 182"/>
                <a:gd name="T35" fmla="*/ 521353750 h 204"/>
                <a:gd name="T36" fmla="*/ 156630972 w 182"/>
                <a:gd name="T37" fmla="*/ 521353750 h 204"/>
                <a:gd name="T38" fmla="*/ 137051271 w 182"/>
                <a:gd name="T39" fmla="*/ 482373845 h 204"/>
                <a:gd name="T40" fmla="*/ 107683931 w 182"/>
                <a:gd name="T41" fmla="*/ 453139467 h 204"/>
                <a:gd name="T42" fmla="*/ 127261420 w 182"/>
                <a:gd name="T43" fmla="*/ 414159562 h 204"/>
                <a:gd name="T44" fmla="*/ 127261420 w 182"/>
                <a:gd name="T45" fmla="*/ 370307996 h 204"/>
                <a:gd name="T46" fmla="*/ 166418610 w 182"/>
                <a:gd name="T47" fmla="*/ 355690808 h 204"/>
                <a:gd name="T48" fmla="*/ 195788161 w 182"/>
                <a:gd name="T49" fmla="*/ 331328091 h 204"/>
                <a:gd name="T50" fmla="*/ 234945351 w 182"/>
                <a:gd name="T51" fmla="*/ 345945280 h 204"/>
                <a:gd name="T52" fmla="*/ 278998572 w 182"/>
                <a:gd name="T53" fmla="*/ 345945280 h 204"/>
                <a:gd name="T54" fmla="*/ 293682242 w 182"/>
                <a:gd name="T55" fmla="*/ 384925185 h 204"/>
                <a:gd name="T56" fmla="*/ 323049581 w 182"/>
                <a:gd name="T57" fmla="*/ 414159562 h 204"/>
                <a:gd name="T58" fmla="*/ 665678864 w 182"/>
                <a:gd name="T59" fmla="*/ 375179657 h 204"/>
                <a:gd name="T60" fmla="*/ 616731823 w 182"/>
                <a:gd name="T61" fmla="*/ 423905090 h 204"/>
                <a:gd name="T62" fmla="*/ 592258303 w 182"/>
                <a:gd name="T63" fmla="*/ 487247712 h 204"/>
                <a:gd name="T64" fmla="*/ 523731562 w 182"/>
                <a:gd name="T65" fmla="*/ 487247712 h 204"/>
                <a:gd name="T66" fmla="*/ 460100852 w 182"/>
                <a:gd name="T67" fmla="*/ 511610429 h 204"/>
                <a:gd name="T68" fmla="*/ 406259992 w 182"/>
                <a:gd name="T69" fmla="*/ 467756656 h 204"/>
                <a:gd name="T70" fmla="*/ 342629282 w 182"/>
                <a:gd name="T71" fmla="*/ 443393939 h 204"/>
                <a:gd name="T72" fmla="*/ 342629282 w 182"/>
                <a:gd name="T73" fmla="*/ 375179657 h 204"/>
                <a:gd name="T74" fmla="*/ 313259731 w 182"/>
                <a:gd name="T75" fmla="*/ 311839242 h 204"/>
                <a:gd name="T76" fmla="*/ 362206771 w 182"/>
                <a:gd name="T77" fmla="*/ 258239941 h 204"/>
                <a:gd name="T78" fmla="*/ 386680291 w 182"/>
                <a:gd name="T79" fmla="*/ 194899526 h 204"/>
                <a:gd name="T80" fmla="*/ 460100852 w 182"/>
                <a:gd name="T81" fmla="*/ 194899526 h 204"/>
                <a:gd name="T82" fmla="*/ 523731562 w 182"/>
                <a:gd name="T83" fmla="*/ 170536810 h 204"/>
                <a:gd name="T84" fmla="*/ 572678602 w 182"/>
                <a:gd name="T85" fmla="*/ 214388375 h 204"/>
                <a:gd name="T86" fmla="*/ 636309312 w 182"/>
                <a:gd name="T87" fmla="*/ 238751092 h 204"/>
                <a:gd name="T88" fmla="*/ 636309312 w 182"/>
                <a:gd name="T89" fmla="*/ 311839242 h 204"/>
                <a:gd name="T90" fmla="*/ 665678864 w 182"/>
                <a:gd name="T91" fmla="*/ 37517965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69" name="文本框 44"/>
          <p:cNvSpPr>
            <a:spLocks noChangeArrowheads="1"/>
          </p:cNvSpPr>
          <p:nvPr/>
        </p:nvSpPr>
        <p:spPr bwMode="auto">
          <a:xfrm>
            <a:off x="7423150" y="2259013"/>
            <a:ext cx="3125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0970" name="矩形 51"/>
          <p:cNvSpPr>
            <a:spLocks noChangeArrowheads="1"/>
          </p:cNvSpPr>
          <p:nvPr/>
        </p:nvSpPr>
        <p:spPr bwMode="auto">
          <a:xfrm>
            <a:off x="6858000" y="3171825"/>
            <a:ext cx="4016375" cy="685800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71" name="椭圆 52"/>
          <p:cNvSpPr>
            <a:spLocks noChangeArrowheads="1"/>
          </p:cNvSpPr>
          <p:nvPr/>
        </p:nvSpPr>
        <p:spPr bwMode="auto">
          <a:xfrm>
            <a:off x="6497638" y="3086100"/>
            <a:ext cx="800100" cy="800100"/>
          </a:xfrm>
          <a:prstGeom prst="ellipse">
            <a:avLst/>
          </a:prstGeom>
          <a:solidFill>
            <a:srgbClr val="F2F2F2"/>
          </a:solidFill>
          <a:ln w="38100">
            <a:solidFill>
              <a:srgbClr val="284D7A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0972" name="组合 53"/>
          <p:cNvGrpSpPr/>
          <p:nvPr/>
        </p:nvGrpSpPr>
        <p:grpSpPr bwMode="auto">
          <a:xfrm>
            <a:off x="6772275" y="3306763"/>
            <a:ext cx="315913" cy="341312"/>
            <a:chOff x="0" y="0"/>
            <a:chExt cx="466184" cy="501686"/>
          </a:xfrm>
        </p:grpSpPr>
        <p:sp>
          <p:nvSpPr>
            <p:cNvPr id="40980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76978594 w 23"/>
                <a:gd name="T1" fmla="*/ 0 h 21"/>
                <a:gd name="T2" fmla="*/ 76978594 w 23"/>
                <a:gd name="T3" fmla="*/ 19792542 h 21"/>
                <a:gd name="T4" fmla="*/ 91411395 w 23"/>
                <a:gd name="T5" fmla="*/ 54426153 h 21"/>
                <a:gd name="T6" fmla="*/ 48110799 w 23"/>
                <a:gd name="T7" fmla="*/ 84112741 h 21"/>
                <a:gd name="T8" fmla="*/ 19245197 w 23"/>
                <a:gd name="T9" fmla="*/ 44529882 h 21"/>
                <a:gd name="T10" fmla="*/ 28867795 w 23"/>
                <a:gd name="T11" fmla="*/ 24739565 h 21"/>
                <a:gd name="T12" fmla="*/ 28867795 w 23"/>
                <a:gd name="T13" fmla="*/ 0 h 21"/>
                <a:gd name="T14" fmla="*/ 0 w 23"/>
                <a:gd name="T15" fmla="*/ 49479130 h 21"/>
                <a:gd name="T16" fmla="*/ 52923194 w 23"/>
                <a:gd name="T17" fmla="*/ 103905283 h 21"/>
                <a:gd name="T18" fmla="*/ 110656591 w 23"/>
                <a:gd name="T19" fmla="*/ 49479130 h 21"/>
                <a:gd name="T20" fmla="*/ 76978594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1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0982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117103433 w 118"/>
                <a:gd name="T1" fmla="*/ 92705964 h 118"/>
                <a:gd name="T2" fmla="*/ 92705964 w 118"/>
                <a:gd name="T3" fmla="*/ 458654746 h 118"/>
                <a:gd name="T4" fmla="*/ 458654746 w 118"/>
                <a:gd name="T5" fmla="*/ 483052215 h 118"/>
                <a:gd name="T6" fmla="*/ 483052215 w 118"/>
                <a:gd name="T7" fmla="*/ 117103433 h 118"/>
                <a:gd name="T8" fmla="*/ 117103433 w 118"/>
                <a:gd name="T9" fmla="*/ 92705964 h 118"/>
                <a:gd name="T10" fmla="*/ 312276558 w 118"/>
                <a:gd name="T11" fmla="*/ 409862017 h 118"/>
                <a:gd name="T12" fmla="*/ 312276558 w 118"/>
                <a:gd name="T13" fmla="*/ 453775252 h 118"/>
                <a:gd name="T14" fmla="*/ 273240608 w 118"/>
                <a:gd name="T15" fmla="*/ 453775252 h 118"/>
                <a:gd name="T16" fmla="*/ 273240608 w 118"/>
                <a:gd name="T17" fmla="*/ 414741510 h 118"/>
                <a:gd name="T18" fmla="*/ 200052619 w 118"/>
                <a:gd name="T19" fmla="*/ 395223535 h 118"/>
                <a:gd name="T20" fmla="*/ 209809398 w 118"/>
                <a:gd name="T21" fmla="*/ 346430806 h 118"/>
                <a:gd name="T22" fmla="*/ 282999596 w 118"/>
                <a:gd name="T23" fmla="*/ 365948781 h 118"/>
                <a:gd name="T24" fmla="*/ 322033337 w 118"/>
                <a:gd name="T25" fmla="*/ 341551312 h 118"/>
                <a:gd name="T26" fmla="*/ 278120102 w 118"/>
                <a:gd name="T27" fmla="*/ 302517571 h 118"/>
                <a:gd name="T28" fmla="*/ 200052619 w 118"/>
                <a:gd name="T29" fmla="*/ 224447879 h 118"/>
                <a:gd name="T30" fmla="*/ 273240608 w 118"/>
                <a:gd name="T31" fmla="*/ 151257681 h 118"/>
                <a:gd name="T32" fmla="*/ 273240608 w 118"/>
                <a:gd name="T33" fmla="*/ 112223939 h 118"/>
                <a:gd name="T34" fmla="*/ 312276558 w 118"/>
                <a:gd name="T35" fmla="*/ 112223939 h 118"/>
                <a:gd name="T36" fmla="*/ 312276558 w 118"/>
                <a:gd name="T37" fmla="*/ 146378187 h 118"/>
                <a:gd name="T38" fmla="*/ 375705560 w 118"/>
                <a:gd name="T39" fmla="*/ 161016669 h 118"/>
                <a:gd name="T40" fmla="*/ 361069287 w 118"/>
                <a:gd name="T41" fmla="*/ 209809398 h 118"/>
                <a:gd name="T42" fmla="*/ 302517571 w 118"/>
                <a:gd name="T43" fmla="*/ 195173125 h 118"/>
                <a:gd name="T44" fmla="*/ 268361114 w 118"/>
                <a:gd name="T45" fmla="*/ 219568385 h 118"/>
                <a:gd name="T46" fmla="*/ 317156052 w 118"/>
                <a:gd name="T47" fmla="*/ 253724842 h 118"/>
                <a:gd name="T48" fmla="*/ 385464548 w 118"/>
                <a:gd name="T49" fmla="*/ 336671818 h 118"/>
                <a:gd name="T50" fmla="*/ 312276558 w 118"/>
                <a:gd name="T51" fmla="*/ 409862017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3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674261578 w 153"/>
                <a:gd name="T1" fmla="*/ 864542002 h 227"/>
                <a:gd name="T2" fmla="*/ 78175864 w 153"/>
                <a:gd name="T3" fmla="*/ 864542002 h 227"/>
                <a:gd name="T4" fmla="*/ 78175864 w 153"/>
                <a:gd name="T5" fmla="*/ 78150302 h 227"/>
                <a:gd name="T6" fmla="*/ 674261578 w 153"/>
                <a:gd name="T7" fmla="*/ 78150302 h 227"/>
                <a:gd name="T8" fmla="*/ 674261578 w 153"/>
                <a:gd name="T9" fmla="*/ 503093815 h 227"/>
                <a:gd name="T10" fmla="*/ 679146602 w 153"/>
                <a:gd name="T11" fmla="*/ 498209559 h 227"/>
                <a:gd name="T12" fmla="*/ 747550207 w 153"/>
                <a:gd name="T13" fmla="*/ 459135513 h 227"/>
                <a:gd name="T14" fmla="*/ 747550207 w 153"/>
                <a:gd name="T15" fmla="*/ 63497535 h 227"/>
                <a:gd name="T16" fmla="*/ 688918861 w 153"/>
                <a:gd name="T17" fmla="*/ 0 h 227"/>
                <a:gd name="T18" fmla="*/ 58631345 w 153"/>
                <a:gd name="T19" fmla="*/ 0 h 227"/>
                <a:gd name="T20" fmla="*/ 0 w 153"/>
                <a:gd name="T21" fmla="*/ 63497535 h 227"/>
                <a:gd name="T22" fmla="*/ 0 w 153"/>
                <a:gd name="T23" fmla="*/ 1050148142 h 227"/>
                <a:gd name="T24" fmla="*/ 58631345 w 153"/>
                <a:gd name="T25" fmla="*/ 1108761421 h 227"/>
                <a:gd name="T26" fmla="*/ 688918861 w 153"/>
                <a:gd name="T27" fmla="*/ 1108761421 h 227"/>
                <a:gd name="T28" fmla="*/ 747550207 w 153"/>
                <a:gd name="T29" fmla="*/ 1050148142 h 227"/>
                <a:gd name="T30" fmla="*/ 747550207 w 153"/>
                <a:gd name="T31" fmla="*/ 859655537 h 227"/>
                <a:gd name="T32" fmla="*/ 674261578 w 153"/>
                <a:gd name="T33" fmla="*/ 810812979 h 227"/>
                <a:gd name="T34" fmla="*/ 674261578 w 153"/>
                <a:gd name="T35" fmla="*/ 864542002 h 227"/>
                <a:gd name="T36" fmla="*/ 366445356 w 153"/>
                <a:gd name="T37" fmla="*/ 1079455887 h 227"/>
                <a:gd name="T38" fmla="*/ 273612209 w 153"/>
                <a:gd name="T39" fmla="*/ 981766351 h 227"/>
                <a:gd name="T40" fmla="*/ 366445356 w 153"/>
                <a:gd name="T41" fmla="*/ 888963281 h 227"/>
                <a:gd name="T42" fmla="*/ 464165739 w 153"/>
                <a:gd name="T43" fmla="*/ 981766351 h 227"/>
                <a:gd name="T44" fmla="*/ 366445356 w 153"/>
                <a:gd name="T45" fmla="*/ 1079455887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4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353597587 w 86"/>
                <a:gd name="T1" fmla="*/ 83489089 h 86"/>
                <a:gd name="T2" fmla="*/ 88399951 w 86"/>
                <a:gd name="T3" fmla="*/ 68754286 h 86"/>
                <a:gd name="T4" fmla="*/ 68754286 w 86"/>
                <a:gd name="T5" fmla="*/ 333951922 h 86"/>
                <a:gd name="T6" fmla="*/ 338862784 w 86"/>
                <a:gd name="T7" fmla="*/ 353597587 h 86"/>
                <a:gd name="T8" fmla="*/ 353597587 w 86"/>
                <a:gd name="T9" fmla="*/ 83489089 h 86"/>
                <a:gd name="T10" fmla="*/ 225908523 w 86"/>
                <a:gd name="T11" fmla="*/ 309397611 h 86"/>
                <a:gd name="T12" fmla="*/ 225908523 w 86"/>
                <a:gd name="T13" fmla="*/ 343775862 h 86"/>
                <a:gd name="T14" fmla="*/ 196443350 w 86"/>
                <a:gd name="T15" fmla="*/ 343775862 h 86"/>
                <a:gd name="T16" fmla="*/ 196443350 w 86"/>
                <a:gd name="T17" fmla="*/ 314308473 h 86"/>
                <a:gd name="T18" fmla="*/ 137510788 w 86"/>
                <a:gd name="T19" fmla="*/ 299575887 h 86"/>
                <a:gd name="T20" fmla="*/ 147332512 w 86"/>
                <a:gd name="T21" fmla="*/ 260286774 h 86"/>
                <a:gd name="T22" fmla="*/ 201354212 w 86"/>
                <a:gd name="T23" fmla="*/ 275019360 h 86"/>
                <a:gd name="T24" fmla="*/ 235730247 w 86"/>
                <a:gd name="T25" fmla="*/ 255375912 h 86"/>
                <a:gd name="T26" fmla="*/ 201354212 w 86"/>
                <a:gd name="T27" fmla="*/ 225908523 h 86"/>
                <a:gd name="T28" fmla="*/ 142421650 w 86"/>
                <a:gd name="T29" fmla="*/ 166975961 h 86"/>
                <a:gd name="T30" fmla="*/ 196443350 w 86"/>
                <a:gd name="T31" fmla="*/ 108043399 h 86"/>
                <a:gd name="T32" fmla="*/ 196443350 w 86"/>
                <a:gd name="T33" fmla="*/ 73665148 h 86"/>
                <a:gd name="T34" fmla="*/ 230819385 w 86"/>
                <a:gd name="T35" fmla="*/ 73665148 h 86"/>
                <a:gd name="T36" fmla="*/ 230819385 w 86"/>
                <a:gd name="T37" fmla="*/ 103132537 h 86"/>
                <a:gd name="T38" fmla="*/ 275019360 w 86"/>
                <a:gd name="T39" fmla="*/ 112954261 h 86"/>
                <a:gd name="T40" fmla="*/ 265197636 w 86"/>
                <a:gd name="T41" fmla="*/ 152243375 h 86"/>
                <a:gd name="T42" fmla="*/ 220997661 w 86"/>
                <a:gd name="T43" fmla="*/ 142421650 h 86"/>
                <a:gd name="T44" fmla="*/ 191532488 w 86"/>
                <a:gd name="T45" fmla="*/ 157154237 h 86"/>
                <a:gd name="T46" fmla="*/ 230819385 w 86"/>
                <a:gd name="T47" fmla="*/ 186621626 h 86"/>
                <a:gd name="T48" fmla="*/ 284841085 w 86"/>
                <a:gd name="T49" fmla="*/ 250465050 h 86"/>
                <a:gd name="T50" fmla="*/ 225908523 w 86"/>
                <a:gd name="T51" fmla="*/ 309397611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73" name="文本框 54"/>
          <p:cNvSpPr>
            <a:spLocks noChangeArrowheads="1"/>
          </p:cNvSpPr>
          <p:nvPr/>
        </p:nvSpPr>
        <p:spPr bwMode="auto">
          <a:xfrm>
            <a:off x="7696200" y="3271838"/>
            <a:ext cx="312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0974" name="矩形 61"/>
          <p:cNvSpPr>
            <a:spLocks noChangeArrowheads="1"/>
          </p:cNvSpPr>
          <p:nvPr/>
        </p:nvSpPr>
        <p:spPr bwMode="auto">
          <a:xfrm>
            <a:off x="6858000" y="4159250"/>
            <a:ext cx="4016375" cy="687388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75" name="椭圆 62"/>
          <p:cNvSpPr>
            <a:spLocks noChangeArrowheads="1"/>
          </p:cNvSpPr>
          <p:nvPr/>
        </p:nvSpPr>
        <p:spPr bwMode="auto">
          <a:xfrm>
            <a:off x="6289675" y="4083050"/>
            <a:ext cx="800100" cy="800100"/>
          </a:xfrm>
          <a:prstGeom prst="ellipse">
            <a:avLst/>
          </a:prstGeom>
          <a:solidFill>
            <a:srgbClr val="F2F2F2"/>
          </a:solidFill>
          <a:ln w="38100">
            <a:solidFill>
              <a:srgbClr val="284D7A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0976" name="组合 63"/>
          <p:cNvGrpSpPr/>
          <p:nvPr/>
        </p:nvGrpSpPr>
        <p:grpSpPr bwMode="auto">
          <a:xfrm>
            <a:off x="6534150" y="4305300"/>
            <a:ext cx="304800" cy="301625"/>
            <a:chOff x="0" y="0"/>
            <a:chExt cx="453105" cy="448433"/>
          </a:xfrm>
        </p:grpSpPr>
        <p:sp>
          <p:nvSpPr>
            <p:cNvPr id="40978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9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77" name="文本框 64"/>
          <p:cNvSpPr>
            <a:spLocks noChangeArrowheads="1"/>
          </p:cNvSpPr>
          <p:nvPr/>
        </p:nvSpPr>
        <p:spPr bwMode="auto">
          <a:xfrm>
            <a:off x="7478713" y="4254500"/>
            <a:ext cx="3125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8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87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1988" name="矩形 4"/>
          <p:cNvSpPr>
            <a:spLocks noChangeArrowheads="1"/>
          </p:cNvSpPr>
          <p:nvPr/>
        </p:nvSpPr>
        <p:spPr bwMode="auto">
          <a:xfrm>
            <a:off x="7081838" y="881063"/>
            <a:ext cx="4792662" cy="3457575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89" name="矩形 5"/>
          <p:cNvSpPr>
            <a:spLocks noChangeArrowheads="1"/>
          </p:cNvSpPr>
          <p:nvPr/>
        </p:nvSpPr>
        <p:spPr bwMode="auto">
          <a:xfrm>
            <a:off x="7081838" y="4338638"/>
            <a:ext cx="4792662" cy="2111375"/>
          </a:xfrm>
          <a:prstGeom prst="rect">
            <a:avLst/>
          </a:prstGeom>
          <a:solidFill>
            <a:srgbClr val="284D7A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90" name="椭圆 6"/>
          <p:cNvSpPr>
            <a:spLocks noChangeAspect="1" noChangeArrowheads="1"/>
          </p:cNvSpPr>
          <p:nvPr/>
        </p:nvSpPr>
        <p:spPr bwMode="auto">
          <a:xfrm>
            <a:off x="7485063" y="5022850"/>
            <a:ext cx="742950" cy="742950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1991" name="组合 7"/>
          <p:cNvGrpSpPr/>
          <p:nvPr/>
        </p:nvGrpSpPr>
        <p:grpSpPr bwMode="auto">
          <a:xfrm>
            <a:off x="7673975" y="5259388"/>
            <a:ext cx="363538" cy="347662"/>
            <a:chOff x="0" y="0"/>
            <a:chExt cx="2438400" cy="2332038"/>
          </a:xfrm>
        </p:grpSpPr>
        <p:sp>
          <p:nvSpPr>
            <p:cNvPr id="4199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519152583 w 413"/>
                <a:gd name="T1" fmla="*/ 1040826119 h 413"/>
                <a:gd name="T2" fmla="*/ 0 w 413"/>
                <a:gd name="T3" fmla="*/ 0 h 413"/>
                <a:gd name="T4" fmla="*/ 1040826119 w 413"/>
                <a:gd name="T5" fmla="*/ 0 h 413"/>
                <a:gd name="T6" fmla="*/ 519152583 w 413"/>
                <a:gd name="T7" fmla="*/ 1040826119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6" name="任意多边形 9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992" name="文本框 10"/>
          <p:cNvSpPr>
            <a:spLocks noChangeArrowheads="1"/>
          </p:cNvSpPr>
          <p:nvPr/>
        </p:nvSpPr>
        <p:spPr bwMode="auto">
          <a:xfrm>
            <a:off x="8442325" y="4371975"/>
            <a:ext cx="32162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</a:t>
            </a:r>
            <a:endParaRPr lang="en-US" altLang="zh-CN" sz="14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  Click here to add   you </a:t>
            </a:r>
            <a:endParaRPr lang="zh-CN" altLang="en-US" sz="14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to the  center of the  narrative thought</a:t>
            </a:r>
            <a:endParaRPr lang="zh-CN" altLang="en-US" sz="14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 you to the  center of the </a:t>
            </a:r>
            <a:endParaRPr lang="en-US" altLang="zh-CN" sz="14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zh-CN" altLang="en-US" sz="14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1993" name="文本框 11"/>
          <p:cNvSpPr>
            <a:spLocks noChangeArrowheads="1"/>
          </p:cNvSpPr>
          <p:nvPr/>
        </p:nvSpPr>
        <p:spPr bwMode="auto">
          <a:xfrm>
            <a:off x="1663700" y="3559175"/>
            <a:ext cx="39735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93738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393738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93738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400">
              <a:solidFill>
                <a:srgbClr val="393738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93738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400">
              <a:solidFill>
                <a:srgbClr val="393738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93738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400">
              <a:solidFill>
                <a:srgbClr val="393738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393738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93738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393738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93738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400">
              <a:solidFill>
                <a:srgbClr val="393738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93738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400">
              <a:solidFill>
                <a:srgbClr val="393738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393738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400">
              <a:solidFill>
                <a:srgbClr val="393738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393738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3F3F3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994" name="矩形 12"/>
          <p:cNvSpPr>
            <a:spLocks noChangeArrowheads="1"/>
          </p:cNvSpPr>
          <p:nvPr/>
        </p:nvSpPr>
        <p:spPr bwMode="auto">
          <a:xfrm>
            <a:off x="1624013" y="1803400"/>
            <a:ext cx="40624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</a:t>
            </a:r>
            <a:r>
              <a:rPr lang="en-US" altLang="zh-CN" sz="4400" b="1">
                <a:solidFill>
                  <a:srgbClr val="393738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to add </a:t>
            </a:r>
            <a:endParaRPr lang="zh-CN" altLang="en-US" sz="4400" b="1">
              <a:solidFill>
                <a:srgbClr val="393738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393738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your title</a:t>
            </a:r>
            <a:endParaRPr lang="zh-CN" altLang="en-US" sz="4400" b="1">
              <a:solidFill>
                <a:srgbClr val="393738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4000" b="1">
              <a:solidFill>
                <a:srgbClr val="3937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011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43012" name="组合 4"/>
          <p:cNvGrpSpPr/>
          <p:nvPr/>
        </p:nvGrpSpPr>
        <p:grpSpPr bwMode="auto">
          <a:xfrm>
            <a:off x="1079500" y="1987550"/>
            <a:ext cx="3598863" cy="2560638"/>
            <a:chOff x="0" y="0"/>
            <a:chExt cx="3597749" cy="2559998"/>
          </a:xfrm>
        </p:grpSpPr>
        <p:sp>
          <p:nvSpPr>
            <p:cNvPr id="43022" name="椭圆 5"/>
            <p:cNvSpPr>
              <a:spLocks noChangeArrowheads="1"/>
            </p:cNvSpPr>
            <p:nvPr/>
          </p:nvSpPr>
          <p:spPr bwMode="auto">
            <a:xfrm>
              <a:off x="0" y="0"/>
              <a:ext cx="2559998" cy="2559998"/>
            </a:xfrm>
            <a:prstGeom prst="ellipse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023" name="等腰三角形 6"/>
            <p:cNvSpPr>
              <a:spLocks noChangeArrowheads="1"/>
            </p:cNvSpPr>
            <p:nvPr/>
          </p:nvSpPr>
          <p:spPr bwMode="auto">
            <a:xfrm rot="5400000" flipH="1">
              <a:off x="2816699" y="736600"/>
              <a:ext cx="393700" cy="1168400"/>
            </a:xfrm>
            <a:prstGeom prst="triangle">
              <a:avLst>
                <a:gd name="adj" fmla="val 50000"/>
              </a:avLst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3013" name="组合 7"/>
          <p:cNvGrpSpPr/>
          <p:nvPr/>
        </p:nvGrpSpPr>
        <p:grpSpPr bwMode="auto">
          <a:xfrm>
            <a:off x="5500688" y="2682875"/>
            <a:ext cx="1184275" cy="1171575"/>
            <a:chOff x="0" y="0"/>
            <a:chExt cx="453105" cy="448433"/>
          </a:xfrm>
        </p:grpSpPr>
        <p:sp>
          <p:nvSpPr>
            <p:cNvPr id="43020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1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014" name="组合 10"/>
          <p:cNvGrpSpPr/>
          <p:nvPr/>
        </p:nvGrpSpPr>
        <p:grpSpPr bwMode="auto">
          <a:xfrm flipH="1">
            <a:off x="7546975" y="1987550"/>
            <a:ext cx="3598863" cy="2560638"/>
            <a:chOff x="0" y="0"/>
            <a:chExt cx="3597749" cy="2559998"/>
          </a:xfrm>
        </p:grpSpPr>
        <p:sp>
          <p:nvSpPr>
            <p:cNvPr id="43018" name="椭圆 11"/>
            <p:cNvSpPr>
              <a:spLocks noChangeArrowheads="1"/>
            </p:cNvSpPr>
            <p:nvPr/>
          </p:nvSpPr>
          <p:spPr bwMode="auto">
            <a:xfrm>
              <a:off x="0" y="0"/>
              <a:ext cx="2559998" cy="2559998"/>
            </a:xfrm>
            <a:prstGeom prst="ellipse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019" name="等腰三角形 12"/>
            <p:cNvSpPr>
              <a:spLocks noChangeArrowheads="1"/>
            </p:cNvSpPr>
            <p:nvPr/>
          </p:nvSpPr>
          <p:spPr bwMode="auto">
            <a:xfrm rot="5400000" flipH="1">
              <a:off x="2816699" y="736600"/>
              <a:ext cx="393700" cy="1168400"/>
            </a:xfrm>
            <a:prstGeom prst="triangle">
              <a:avLst>
                <a:gd name="adj" fmla="val 50000"/>
              </a:avLst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3015" name="文本框 16"/>
          <p:cNvSpPr>
            <a:spLocks noChangeArrowheads="1"/>
          </p:cNvSpPr>
          <p:nvPr/>
        </p:nvSpPr>
        <p:spPr bwMode="auto">
          <a:xfrm>
            <a:off x="1306513" y="2665413"/>
            <a:ext cx="21653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the   narrative thought  Click here</a:t>
            </a:r>
            <a:endParaRPr lang="zh-CN" altLang="en-US" sz="11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to add  you to the  center of the  </a:t>
            </a:r>
            <a:endParaRPr lang="en-US" altLang="zh-CN" sz="11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  Click here to add</a:t>
            </a:r>
            <a:endParaRPr lang="zh-CN" altLang="en-US" sz="11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you to the  center of the  narrative</a:t>
            </a:r>
            <a:endParaRPr lang="zh-CN" altLang="en-US" sz="11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thought</a:t>
            </a:r>
            <a:endParaRPr lang="zh-CN" altLang="en-US" sz="11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3016" name="文本框 17"/>
          <p:cNvSpPr>
            <a:spLocks noChangeArrowheads="1"/>
          </p:cNvSpPr>
          <p:nvPr/>
        </p:nvSpPr>
        <p:spPr bwMode="auto">
          <a:xfrm>
            <a:off x="8877300" y="2654300"/>
            <a:ext cx="21653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the   narrative thought  Click here</a:t>
            </a:r>
            <a:endParaRPr lang="zh-CN" altLang="en-US" sz="11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to add  you to the  center of the  </a:t>
            </a:r>
            <a:endParaRPr lang="en-US" altLang="zh-CN" sz="11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  Click here to add</a:t>
            </a:r>
            <a:endParaRPr lang="zh-CN" altLang="en-US" sz="11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you to the  center of the  narrative</a:t>
            </a:r>
            <a:endParaRPr lang="zh-CN" altLang="en-US" sz="11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thought</a:t>
            </a:r>
            <a:endParaRPr lang="zh-CN" altLang="en-US" sz="11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3017" name="文本框 18"/>
          <p:cNvSpPr>
            <a:spLocks noChangeArrowheads="1"/>
          </p:cNvSpPr>
          <p:nvPr/>
        </p:nvSpPr>
        <p:spPr bwMode="auto">
          <a:xfrm>
            <a:off x="3140075" y="5126038"/>
            <a:ext cx="59039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 sz="16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to add   you to the center of the narrative thought  Click here to add  </a:t>
            </a:r>
            <a:endParaRPr lang="en-US" altLang="zh-CN" sz="16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you to the center  of the  narrative thought</a:t>
            </a:r>
            <a:endParaRPr lang="zh-CN" altLang="en-US" sz="16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600">
              <a:solidFill>
                <a:srgbClr val="000000"/>
              </a:solidFill>
              <a:latin typeface="Agency FB" panose="020B0503020202020204" pitchFamily="34" charset="0"/>
              <a:sym typeface="Agency FB" panose="020B05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35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4036" name="平行四边形 35"/>
          <p:cNvSpPr>
            <a:spLocks noChangeArrowheads="1"/>
          </p:cNvSpPr>
          <p:nvPr/>
        </p:nvSpPr>
        <p:spPr bwMode="auto">
          <a:xfrm rot="5400000" flipH="1" flipV="1">
            <a:off x="4693444" y="2155031"/>
            <a:ext cx="1233488" cy="930275"/>
          </a:xfrm>
          <a:prstGeom prst="parallelogram">
            <a:avLst>
              <a:gd name="adj" fmla="val 25009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37" name="平行四边形 36"/>
          <p:cNvSpPr>
            <a:spLocks noChangeArrowheads="1"/>
          </p:cNvSpPr>
          <p:nvPr/>
        </p:nvSpPr>
        <p:spPr bwMode="auto">
          <a:xfrm rot="5400000" flipH="1" flipV="1">
            <a:off x="4693444" y="3483769"/>
            <a:ext cx="1233487" cy="930275"/>
          </a:xfrm>
          <a:prstGeom prst="parallelogram">
            <a:avLst>
              <a:gd name="adj" fmla="val 25009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38" name="平行四边形 37"/>
          <p:cNvSpPr>
            <a:spLocks noChangeArrowheads="1"/>
          </p:cNvSpPr>
          <p:nvPr/>
        </p:nvSpPr>
        <p:spPr bwMode="auto">
          <a:xfrm rot="5400000" flipH="1" flipV="1">
            <a:off x="4693444" y="4810919"/>
            <a:ext cx="1233487" cy="930275"/>
          </a:xfrm>
          <a:prstGeom prst="parallelogram">
            <a:avLst>
              <a:gd name="adj" fmla="val 25009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39" name="平行四边形 38"/>
          <p:cNvSpPr>
            <a:spLocks noChangeArrowheads="1"/>
          </p:cNvSpPr>
          <p:nvPr/>
        </p:nvSpPr>
        <p:spPr bwMode="auto">
          <a:xfrm rot="16200000" flipV="1">
            <a:off x="6237288" y="2154237"/>
            <a:ext cx="1233488" cy="931863"/>
          </a:xfrm>
          <a:prstGeom prst="parallelogram">
            <a:avLst>
              <a:gd name="adj" fmla="val 24966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40" name="平行四边形 39"/>
          <p:cNvSpPr>
            <a:spLocks noChangeArrowheads="1"/>
          </p:cNvSpPr>
          <p:nvPr/>
        </p:nvSpPr>
        <p:spPr bwMode="auto">
          <a:xfrm rot="16200000" flipV="1">
            <a:off x="6237288" y="3482975"/>
            <a:ext cx="1233487" cy="931863"/>
          </a:xfrm>
          <a:prstGeom prst="parallelogram">
            <a:avLst>
              <a:gd name="adj" fmla="val 24966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41" name="平行四边形 40"/>
          <p:cNvSpPr>
            <a:spLocks noChangeArrowheads="1"/>
          </p:cNvSpPr>
          <p:nvPr/>
        </p:nvSpPr>
        <p:spPr bwMode="auto">
          <a:xfrm rot="16200000" flipV="1">
            <a:off x="6237288" y="4810125"/>
            <a:ext cx="1233487" cy="931863"/>
          </a:xfrm>
          <a:prstGeom prst="parallelogram">
            <a:avLst>
              <a:gd name="adj" fmla="val 24966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4042" name="组合 41"/>
          <p:cNvGrpSpPr/>
          <p:nvPr/>
        </p:nvGrpSpPr>
        <p:grpSpPr bwMode="auto">
          <a:xfrm>
            <a:off x="6692900" y="3738563"/>
            <a:ext cx="425450" cy="481012"/>
            <a:chOff x="0" y="0"/>
            <a:chExt cx="406393" cy="459645"/>
          </a:xfrm>
        </p:grpSpPr>
        <p:sp>
          <p:nvSpPr>
            <p:cNvPr id="44076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766292108 w 159"/>
                <a:gd name="T1" fmla="*/ 901080016 h 207"/>
                <a:gd name="T2" fmla="*/ 434396564 w 159"/>
                <a:gd name="T3" fmla="*/ 384784554 h 207"/>
                <a:gd name="T4" fmla="*/ 449037357 w 159"/>
                <a:gd name="T5" fmla="*/ 116896378 h 207"/>
                <a:gd name="T6" fmla="*/ 204995411 w 159"/>
                <a:gd name="T7" fmla="*/ 19483097 h 207"/>
                <a:gd name="T8" fmla="*/ 341658282 w 159"/>
                <a:gd name="T9" fmla="*/ 233792756 h 207"/>
                <a:gd name="T10" fmla="*/ 180591879 w 159"/>
                <a:gd name="T11" fmla="*/ 336079017 h 207"/>
                <a:gd name="T12" fmla="*/ 48809273 w 159"/>
                <a:gd name="T13" fmla="*/ 131508701 h 207"/>
                <a:gd name="T14" fmla="*/ 48809273 w 159"/>
                <a:gd name="T15" fmla="*/ 375043005 h 207"/>
                <a:gd name="T16" fmla="*/ 302611748 w 159"/>
                <a:gd name="T17" fmla="*/ 467587718 h 207"/>
                <a:gd name="T18" fmla="*/ 634509501 w 159"/>
                <a:gd name="T19" fmla="*/ 983880973 h 207"/>
                <a:gd name="T20" fmla="*/ 697961777 w 159"/>
                <a:gd name="T21" fmla="*/ 998493297 h 207"/>
                <a:gd name="T22" fmla="*/ 751651314 w 159"/>
                <a:gd name="T23" fmla="*/ 959527102 h 207"/>
                <a:gd name="T24" fmla="*/ 766292108 w 159"/>
                <a:gd name="T25" fmla="*/ 901080016 h 207"/>
                <a:gd name="T26" fmla="*/ 702842041 w 159"/>
                <a:gd name="T27" fmla="*/ 940044004 h 207"/>
                <a:gd name="T28" fmla="*/ 654032769 w 159"/>
                <a:gd name="T29" fmla="*/ 930304662 h 207"/>
                <a:gd name="T30" fmla="*/ 668675771 w 159"/>
                <a:gd name="T31" fmla="*/ 886467693 h 207"/>
                <a:gd name="T32" fmla="*/ 712604780 w 159"/>
                <a:gd name="T33" fmla="*/ 896209242 h 207"/>
                <a:gd name="T34" fmla="*/ 702842041 w 159"/>
                <a:gd name="T35" fmla="*/ 94004400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7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443079249 w 105"/>
                <a:gd name="T1" fmla="*/ 127348826 h 103"/>
                <a:gd name="T2" fmla="*/ 472292174 w 105"/>
                <a:gd name="T3" fmla="*/ 97960465 h 103"/>
                <a:gd name="T4" fmla="*/ 408996399 w 105"/>
                <a:gd name="T5" fmla="*/ 34286052 h 103"/>
                <a:gd name="T6" fmla="*/ 379781267 w 105"/>
                <a:gd name="T7" fmla="*/ 63674413 h 103"/>
                <a:gd name="T8" fmla="*/ 301877927 w 105"/>
                <a:gd name="T9" fmla="*/ 34286052 h 103"/>
                <a:gd name="T10" fmla="*/ 301877927 w 105"/>
                <a:gd name="T11" fmla="*/ 0 h 103"/>
                <a:gd name="T12" fmla="*/ 209367021 w 105"/>
                <a:gd name="T13" fmla="*/ 0 h 103"/>
                <a:gd name="T14" fmla="*/ 209367021 w 105"/>
                <a:gd name="T15" fmla="*/ 34286052 h 103"/>
                <a:gd name="T16" fmla="*/ 136331398 w 105"/>
                <a:gd name="T17" fmla="*/ 63674413 h 103"/>
                <a:gd name="T18" fmla="*/ 107118472 w 105"/>
                <a:gd name="T19" fmla="*/ 34286052 h 103"/>
                <a:gd name="T20" fmla="*/ 38952774 w 105"/>
                <a:gd name="T21" fmla="*/ 97960465 h 103"/>
                <a:gd name="T22" fmla="*/ 73035623 w 105"/>
                <a:gd name="T23" fmla="*/ 132246517 h 103"/>
                <a:gd name="T24" fmla="*/ 38952774 w 105"/>
                <a:gd name="T25" fmla="*/ 205716313 h 103"/>
                <a:gd name="T26" fmla="*/ 0 w 105"/>
                <a:gd name="T27" fmla="*/ 205716313 h 103"/>
                <a:gd name="T28" fmla="*/ 0 w 105"/>
                <a:gd name="T29" fmla="*/ 298779086 h 103"/>
                <a:gd name="T30" fmla="*/ 43820491 w 105"/>
                <a:gd name="T31" fmla="*/ 298779086 h 103"/>
                <a:gd name="T32" fmla="*/ 73035623 w 105"/>
                <a:gd name="T33" fmla="*/ 372248882 h 103"/>
                <a:gd name="T34" fmla="*/ 43820491 w 105"/>
                <a:gd name="T35" fmla="*/ 401637243 h 103"/>
                <a:gd name="T36" fmla="*/ 107118472 w 105"/>
                <a:gd name="T37" fmla="*/ 465311656 h 103"/>
                <a:gd name="T38" fmla="*/ 136331398 w 105"/>
                <a:gd name="T39" fmla="*/ 435923295 h 103"/>
                <a:gd name="T40" fmla="*/ 209367021 w 105"/>
                <a:gd name="T41" fmla="*/ 465311656 h 103"/>
                <a:gd name="T42" fmla="*/ 209367021 w 105"/>
                <a:gd name="T43" fmla="*/ 504495399 h 103"/>
                <a:gd name="T44" fmla="*/ 301877927 w 105"/>
                <a:gd name="T45" fmla="*/ 504495399 h 103"/>
                <a:gd name="T46" fmla="*/ 301877927 w 105"/>
                <a:gd name="T47" fmla="*/ 465311656 h 103"/>
                <a:gd name="T48" fmla="*/ 374913550 w 105"/>
                <a:gd name="T49" fmla="*/ 435923295 h 103"/>
                <a:gd name="T50" fmla="*/ 404126475 w 105"/>
                <a:gd name="T51" fmla="*/ 465311656 h 103"/>
                <a:gd name="T52" fmla="*/ 467424456 w 105"/>
                <a:gd name="T53" fmla="*/ 401637243 h 103"/>
                <a:gd name="T54" fmla="*/ 443079249 w 105"/>
                <a:gd name="T55" fmla="*/ 372248882 h 103"/>
                <a:gd name="T56" fmla="*/ 472292174 w 105"/>
                <a:gd name="T57" fmla="*/ 298779086 h 103"/>
                <a:gd name="T58" fmla="*/ 511244947 w 105"/>
                <a:gd name="T59" fmla="*/ 298779086 h 103"/>
                <a:gd name="T60" fmla="*/ 511244947 w 105"/>
                <a:gd name="T61" fmla="*/ 205716313 h 103"/>
                <a:gd name="T62" fmla="*/ 472292174 w 105"/>
                <a:gd name="T63" fmla="*/ 205716313 h 103"/>
                <a:gd name="T64" fmla="*/ 443079249 w 105"/>
                <a:gd name="T65" fmla="*/ 127348826 h 103"/>
                <a:gd name="T66" fmla="*/ 258057436 w 105"/>
                <a:gd name="T67" fmla="*/ 406534934 h 103"/>
                <a:gd name="T68" fmla="*/ 102248548 w 105"/>
                <a:gd name="T69" fmla="*/ 249797747 h 103"/>
                <a:gd name="T70" fmla="*/ 258057436 w 105"/>
                <a:gd name="T71" fmla="*/ 93062774 h 103"/>
                <a:gd name="T72" fmla="*/ 413864117 w 105"/>
                <a:gd name="T73" fmla="*/ 249797747 h 103"/>
                <a:gd name="T74" fmla="*/ 258057436 w 105"/>
                <a:gd name="T75" fmla="*/ 406534934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8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44043" name="组合 45"/>
          <p:cNvGrpSpPr/>
          <p:nvPr/>
        </p:nvGrpSpPr>
        <p:grpSpPr bwMode="auto">
          <a:xfrm>
            <a:off x="6640513" y="2362200"/>
            <a:ext cx="493712" cy="517525"/>
            <a:chOff x="0" y="0"/>
            <a:chExt cx="444697" cy="466185"/>
          </a:xfrm>
        </p:grpSpPr>
        <p:sp>
          <p:nvSpPr>
            <p:cNvPr id="44068" name="Freeform 11"/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118156869 w 40"/>
                <a:gd name="T1" fmla="*/ 4819013 h 40"/>
                <a:gd name="T2" fmla="*/ 98464797 w 40"/>
                <a:gd name="T3" fmla="*/ 0 h 40"/>
                <a:gd name="T4" fmla="*/ 0 w 40"/>
                <a:gd name="T5" fmla="*/ 96400014 h 40"/>
                <a:gd name="T6" fmla="*/ 98464797 w 40"/>
                <a:gd name="T7" fmla="*/ 192800028 h 40"/>
                <a:gd name="T8" fmla="*/ 196927375 w 40"/>
                <a:gd name="T9" fmla="*/ 96400014 h 40"/>
                <a:gd name="T10" fmla="*/ 192003803 w 40"/>
                <a:gd name="T11" fmla="*/ 72300559 h 40"/>
                <a:gd name="T12" fmla="*/ 73846934 w 40"/>
                <a:gd name="T13" fmla="*/ 125320677 h 40"/>
                <a:gd name="T14" fmla="*/ 118156869 w 40"/>
                <a:gd name="T15" fmla="*/ 4819013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9" name="Freeform 12"/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639391975 w 159"/>
                <a:gd name="T1" fmla="*/ 200115147 h 159"/>
                <a:gd name="T2" fmla="*/ 702842041 w 159"/>
                <a:gd name="T3" fmla="*/ 385587291 h 159"/>
                <a:gd name="T4" fmla="*/ 385587291 w 159"/>
                <a:gd name="T5" fmla="*/ 702842041 h 159"/>
                <a:gd name="T6" fmla="*/ 73212805 w 159"/>
                <a:gd name="T7" fmla="*/ 385587291 h 159"/>
                <a:gd name="T8" fmla="*/ 385587291 w 159"/>
                <a:gd name="T9" fmla="*/ 73212805 h 159"/>
                <a:gd name="T10" fmla="*/ 546655903 w 159"/>
                <a:gd name="T11" fmla="*/ 117139604 h 159"/>
                <a:gd name="T12" fmla="*/ 595462967 w 159"/>
                <a:gd name="T13" fmla="*/ 63450066 h 159"/>
                <a:gd name="T14" fmla="*/ 385587291 w 159"/>
                <a:gd name="T15" fmla="*/ 0 h 159"/>
                <a:gd name="T16" fmla="*/ 0 w 159"/>
                <a:gd name="T17" fmla="*/ 385587291 h 159"/>
                <a:gd name="T18" fmla="*/ 385587291 w 159"/>
                <a:gd name="T19" fmla="*/ 776054846 h 159"/>
                <a:gd name="T20" fmla="*/ 776054846 w 159"/>
                <a:gd name="T21" fmla="*/ 385587291 h 159"/>
                <a:gd name="T22" fmla="*/ 688199039 w 159"/>
                <a:gd name="T23" fmla="*/ 146425609 h 159"/>
                <a:gd name="T24" fmla="*/ 639391975 w 159"/>
                <a:gd name="T25" fmla="*/ 200115147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0" name="Freeform 13"/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61969036 w 71"/>
                <a:gd name="T1" fmla="*/ 26183745 h 73"/>
                <a:gd name="T2" fmla="*/ 33166434 w 71"/>
                <a:gd name="T3" fmla="*/ 0 h 73"/>
                <a:gd name="T4" fmla="*/ 16583684 w 71"/>
                <a:gd name="T5" fmla="*/ 16582634 h 73"/>
                <a:gd name="T6" fmla="*/ 0 w 71"/>
                <a:gd name="T7" fmla="*/ 63713748 h 73"/>
                <a:gd name="T8" fmla="*/ 48004025 w 71"/>
                <a:gd name="T9" fmla="*/ 42766378 h 73"/>
                <a:gd name="T10" fmla="*/ 61969036 w 71"/>
                <a:gd name="T11" fmla="*/ 26183745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1" name="Freeform 14"/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05609322 w 154"/>
                <a:gd name="T1" fmla="*/ 0 h 163"/>
                <a:gd name="T2" fmla="*/ 0 w 154"/>
                <a:gd name="T3" fmla="*/ 115210386 h 163"/>
                <a:gd name="T4" fmla="*/ 28802627 w 154"/>
                <a:gd name="T5" fmla="*/ 142266889 h 163"/>
                <a:gd name="T6" fmla="*/ 134411949 w 154"/>
                <a:gd name="T7" fmla="*/ 27056503 h 163"/>
                <a:gd name="T8" fmla="*/ 105609322 w 154"/>
                <a:gd name="T9" fmla="*/ 30547755 h 163"/>
                <a:gd name="T10" fmla="*/ 105609322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2" name="Freeform 15"/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2218788 w 61"/>
                <a:gd name="T1" fmla="*/ 41893872 h 64"/>
                <a:gd name="T2" fmla="*/ 12218788 w 61"/>
                <a:gd name="T3" fmla="*/ 1047370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55858808 h 64"/>
                <a:gd name="T10" fmla="*/ 53239871 w 61"/>
                <a:gd name="T11" fmla="*/ 48003765 h 64"/>
                <a:gd name="T12" fmla="*/ 53239871 w 61"/>
                <a:gd name="T13" fmla="*/ 48003765 h 64"/>
                <a:gd name="T14" fmla="*/ 43638795 w 61"/>
                <a:gd name="T15" fmla="*/ 37530063 h 64"/>
                <a:gd name="T16" fmla="*/ 12218788 w 61"/>
                <a:gd name="T17" fmla="*/ 4189387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3" name="Freeform 16"/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2218851 w 64"/>
                <a:gd name="T1" fmla="*/ 42767750 h 66"/>
                <a:gd name="T2" fmla="*/ 12218851 w 64"/>
                <a:gd name="T3" fmla="*/ 9601209 h 66"/>
                <a:gd name="T4" fmla="*/ 1745150 w 64"/>
                <a:gd name="T5" fmla="*/ 0 h 66"/>
                <a:gd name="T6" fmla="*/ 1745150 w 64"/>
                <a:gd name="T7" fmla="*/ 0 h 66"/>
                <a:gd name="T8" fmla="*/ 0 w 64"/>
                <a:gd name="T9" fmla="*/ 57605388 h 66"/>
                <a:gd name="T10" fmla="*/ 55858808 w 64"/>
                <a:gd name="T11" fmla="*/ 48877695 h 66"/>
                <a:gd name="T12" fmla="*/ 55858808 w 64"/>
                <a:gd name="T13" fmla="*/ 48877695 h 66"/>
                <a:gd name="T14" fmla="*/ 43639956 w 64"/>
                <a:gd name="T15" fmla="*/ 38403903 h 66"/>
                <a:gd name="T16" fmla="*/ 12218851 w 64"/>
                <a:gd name="T17" fmla="*/ 4276775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4" name="Freeform 17"/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243057152 w 100"/>
                <a:gd name="T1" fmla="*/ 0 h 99"/>
                <a:gd name="T2" fmla="*/ 0 w 100"/>
                <a:gd name="T3" fmla="*/ 238931875 h 99"/>
                <a:gd name="T4" fmla="*/ 243057152 w 100"/>
                <a:gd name="T5" fmla="*/ 482739460 h 99"/>
                <a:gd name="T6" fmla="*/ 486114304 w 100"/>
                <a:gd name="T7" fmla="*/ 238931875 h 99"/>
                <a:gd name="T8" fmla="*/ 447226042 w 100"/>
                <a:gd name="T9" fmla="*/ 107274454 h 99"/>
                <a:gd name="T10" fmla="*/ 403473990 w 100"/>
                <a:gd name="T11" fmla="*/ 156035971 h 99"/>
                <a:gd name="T12" fmla="*/ 393753027 w 100"/>
                <a:gd name="T13" fmla="*/ 165789599 h 99"/>
                <a:gd name="T14" fmla="*/ 413197158 w 100"/>
                <a:gd name="T15" fmla="*/ 238931875 h 99"/>
                <a:gd name="T16" fmla="*/ 243057152 w 100"/>
                <a:gd name="T17" fmla="*/ 409597185 h 99"/>
                <a:gd name="T18" fmla="*/ 72917146 w 100"/>
                <a:gd name="T19" fmla="*/ 238931875 h 99"/>
                <a:gd name="T20" fmla="*/ 243057152 w 100"/>
                <a:gd name="T21" fmla="*/ 73142276 h 99"/>
                <a:gd name="T22" fmla="*/ 301391750 w 100"/>
                <a:gd name="T23" fmla="*/ 82893696 h 99"/>
                <a:gd name="T24" fmla="*/ 311112714 w 100"/>
                <a:gd name="T25" fmla="*/ 68266565 h 99"/>
                <a:gd name="T26" fmla="*/ 354862560 w 100"/>
                <a:gd name="T27" fmla="*/ 24380759 h 99"/>
                <a:gd name="T28" fmla="*/ 243057152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5" name="Freeform 18"/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43640309 w 62"/>
                <a:gd name="T1" fmla="*/ 37530063 h 64"/>
                <a:gd name="T2" fmla="*/ 13092466 w 62"/>
                <a:gd name="T3" fmla="*/ 41021297 h 64"/>
                <a:gd name="T4" fmla="*/ 13092466 w 62"/>
                <a:gd name="T5" fmla="*/ 1047370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55858808 h 64"/>
                <a:gd name="T12" fmla="*/ 54114096 w 62"/>
                <a:gd name="T13" fmla="*/ 48003765 h 64"/>
                <a:gd name="T14" fmla="*/ 54114096 w 62"/>
                <a:gd name="T15" fmla="*/ 48003765 h 64"/>
                <a:gd name="T16" fmla="*/ 43640309 w 62"/>
                <a:gd name="T17" fmla="*/ 3753006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044" name="组合 54"/>
          <p:cNvGrpSpPr/>
          <p:nvPr/>
        </p:nvGrpSpPr>
        <p:grpSpPr bwMode="auto">
          <a:xfrm>
            <a:off x="5124450" y="3783013"/>
            <a:ext cx="406400" cy="455612"/>
            <a:chOff x="0" y="0"/>
            <a:chExt cx="402656" cy="450303"/>
          </a:xfrm>
        </p:grpSpPr>
        <p:sp>
          <p:nvSpPr>
            <p:cNvPr id="44063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62454464 w 26"/>
                <a:gd name="T1" fmla="*/ 0 h 26"/>
                <a:gd name="T2" fmla="*/ 0 w 26"/>
                <a:gd name="T3" fmla="*/ 64519539 h 26"/>
                <a:gd name="T4" fmla="*/ 62454464 w 26"/>
                <a:gd name="T5" fmla="*/ 129041305 h 26"/>
                <a:gd name="T6" fmla="*/ 124908929 w 26"/>
                <a:gd name="T7" fmla="*/ 64519539 h 26"/>
                <a:gd name="T8" fmla="*/ 62454464 w 26"/>
                <a:gd name="T9" fmla="*/ 0 h 26"/>
                <a:gd name="T10" fmla="*/ 62454464 w 26"/>
                <a:gd name="T11" fmla="*/ 114152866 h 26"/>
                <a:gd name="T12" fmla="*/ 14413580 w 26"/>
                <a:gd name="T13" fmla="*/ 64519539 h 26"/>
                <a:gd name="T14" fmla="*/ 62454464 w 26"/>
                <a:gd name="T15" fmla="*/ 14888439 h 26"/>
                <a:gd name="T16" fmla="*/ 110495348 w 26"/>
                <a:gd name="T17" fmla="*/ 64519539 h 26"/>
                <a:gd name="T18" fmla="*/ 62454464 w 26"/>
                <a:gd name="T19" fmla="*/ 11415286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4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53636736 w 22"/>
                <a:gd name="T1" fmla="*/ 0 h 22"/>
                <a:gd name="T2" fmla="*/ 0 w 22"/>
                <a:gd name="T3" fmla="*/ 53636736 h 22"/>
                <a:gd name="T4" fmla="*/ 53636736 w 22"/>
                <a:gd name="T5" fmla="*/ 107273473 h 22"/>
                <a:gd name="T6" fmla="*/ 107273473 w 22"/>
                <a:gd name="T7" fmla="*/ 53636736 h 22"/>
                <a:gd name="T8" fmla="*/ 53636736 w 22"/>
                <a:gd name="T9" fmla="*/ 0 h 22"/>
                <a:gd name="T10" fmla="*/ 53636736 w 22"/>
                <a:gd name="T11" fmla="*/ 82892937 h 22"/>
                <a:gd name="T12" fmla="*/ 24380535 w 22"/>
                <a:gd name="T13" fmla="*/ 53636736 h 22"/>
                <a:gd name="T14" fmla="*/ 53636736 w 22"/>
                <a:gd name="T15" fmla="*/ 24380535 h 22"/>
                <a:gd name="T16" fmla="*/ 82892937 w 22"/>
                <a:gd name="T17" fmla="*/ 53636736 h 22"/>
                <a:gd name="T18" fmla="*/ 53636736 w 22"/>
                <a:gd name="T19" fmla="*/ 8289293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5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33946032 w 14"/>
                <a:gd name="T1" fmla="*/ 0 h 14"/>
                <a:gd name="T2" fmla="*/ 0 w 14"/>
                <a:gd name="T3" fmla="*/ 33946032 h 14"/>
                <a:gd name="T4" fmla="*/ 33946032 w 14"/>
                <a:gd name="T5" fmla="*/ 67892064 h 14"/>
                <a:gd name="T6" fmla="*/ 67892064 w 14"/>
                <a:gd name="T7" fmla="*/ 33946032 h 14"/>
                <a:gd name="T8" fmla="*/ 33946032 w 14"/>
                <a:gd name="T9" fmla="*/ 0 h 14"/>
                <a:gd name="T10" fmla="*/ 33946032 w 14"/>
                <a:gd name="T11" fmla="*/ 48493388 h 14"/>
                <a:gd name="T12" fmla="*/ 19398676 w 14"/>
                <a:gd name="T13" fmla="*/ 33946032 h 14"/>
                <a:gd name="T14" fmla="*/ 33946032 w 14"/>
                <a:gd name="T15" fmla="*/ 14547356 h 14"/>
                <a:gd name="T16" fmla="*/ 53344709 w 14"/>
                <a:gd name="T17" fmla="*/ 33946032 h 14"/>
                <a:gd name="T18" fmla="*/ 33946032 w 14"/>
                <a:gd name="T19" fmla="*/ 4849338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6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107276785 w 44"/>
                <a:gd name="T1" fmla="*/ 0 h 44"/>
                <a:gd name="T2" fmla="*/ 0 w 44"/>
                <a:gd name="T3" fmla="*/ 107276785 h 44"/>
                <a:gd name="T4" fmla="*/ 107276785 w 44"/>
                <a:gd name="T5" fmla="*/ 214551362 h 44"/>
                <a:gd name="T6" fmla="*/ 214551362 w 44"/>
                <a:gd name="T7" fmla="*/ 107276785 h 44"/>
                <a:gd name="T8" fmla="*/ 107276785 w 44"/>
                <a:gd name="T9" fmla="*/ 0 h 44"/>
                <a:gd name="T10" fmla="*/ 107276785 w 44"/>
                <a:gd name="T11" fmla="*/ 190170575 h 44"/>
                <a:gd name="T12" fmla="*/ 24380786 w 44"/>
                <a:gd name="T13" fmla="*/ 107276785 h 44"/>
                <a:gd name="T14" fmla="*/ 107276785 w 44"/>
                <a:gd name="T15" fmla="*/ 29256502 h 44"/>
                <a:gd name="T16" fmla="*/ 190170575 w 44"/>
                <a:gd name="T17" fmla="*/ 107276785 h 44"/>
                <a:gd name="T18" fmla="*/ 107276785 w 44"/>
                <a:gd name="T19" fmla="*/ 190170575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7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768466764 w 182"/>
                <a:gd name="T1" fmla="*/ 467756656 h 204"/>
                <a:gd name="T2" fmla="*/ 748889275 w 182"/>
                <a:gd name="T3" fmla="*/ 233879432 h 204"/>
                <a:gd name="T4" fmla="*/ 381786472 w 182"/>
                <a:gd name="T5" fmla="*/ 0 h 204"/>
                <a:gd name="T6" fmla="*/ 4893819 w 182"/>
                <a:gd name="T7" fmla="*/ 384925185 h 204"/>
                <a:gd name="T8" fmla="*/ 0 w 182"/>
                <a:gd name="T9" fmla="*/ 993984274 h 204"/>
                <a:gd name="T10" fmla="*/ 553101113 w 182"/>
                <a:gd name="T11" fmla="*/ 857555709 h 204"/>
                <a:gd name="T12" fmla="*/ 719519723 w 182"/>
                <a:gd name="T13" fmla="*/ 857555709 h 204"/>
                <a:gd name="T14" fmla="*/ 719519723 w 182"/>
                <a:gd name="T15" fmla="*/ 857555709 h 204"/>
                <a:gd name="T16" fmla="*/ 763572945 w 182"/>
                <a:gd name="T17" fmla="*/ 735744333 h 204"/>
                <a:gd name="T18" fmla="*/ 714625904 w 182"/>
                <a:gd name="T19" fmla="*/ 706507748 h 204"/>
                <a:gd name="T20" fmla="*/ 763572945 w 182"/>
                <a:gd name="T21" fmla="*/ 682147239 h 204"/>
                <a:gd name="T22" fmla="*/ 758676913 w 182"/>
                <a:gd name="T23" fmla="*/ 672401711 h 204"/>
                <a:gd name="T24" fmla="*/ 832097474 w 182"/>
                <a:gd name="T25" fmla="*/ 540844806 h 204"/>
                <a:gd name="T26" fmla="*/ 303472093 w 182"/>
                <a:gd name="T27" fmla="*/ 453139467 h 204"/>
                <a:gd name="T28" fmla="*/ 303472093 w 182"/>
                <a:gd name="T29" fmla="*/ 496993240 h 204"/>
                <a:gd name="T30" fmla="*/ 264312690 w 182"/>
                <a:gd name="T31" fmla="*/ 511610429 h 204"/>
                <a:gd name="T32" fmla="*/ 234945351 w 182"/>
                <a:gd name="T33" fmla="*/ 535970938 h 204"/>
                <a:gd name="T34" fmla="*/ 195788161 w 182"/>
                <a:gd name="T35" fmla="*/ 521353750 h 204"/>
                <a:gd name="T36" fmla="*/ 156630972 w 182"/>
                <a:gd name="T37" fmla="*/ 521353750 h 204"/>
                <a:gd name="T38" fmla="*/ 137051271 w 182"/>
                <a:gd name="T39" fmla="*/ 482373845 h 204"/>
                <a:gd name="T40" fmla="*/ 107683931 w 182"/>
                <a:gd name="T41" fmla="*/ 453139467 h 204"/>
                <a:gd name="T42" fmla="*/ 127261420 w 182"/>
                <a:gd name="T43" fmla="*/ 414159562 h 204"/>
                <a:gd name="T44" fmla="*/ 127261420 w 182"/>
                <a:gd name="T45" fmla="*/ 370307996 h 204"/>
                <a:gd name="T46" fmla="*/ 166418610 w 182"/>
                <a:gd name="T47" fmla="*/ 355690808 h 204"/>
                <a:gd name="T48" fmla="*/ 195788161 w 182"/>
                <a:gd name="T49" fmla="*/ 331328091 h 204"/>
                <a:gd name="T50" fmla="*/ 234945351 w 182"/>
                <a:gd name="T51" fmla="*/ 345945280 h 204"/>
                <a:gd name="T52" fmla="*/ 278998572 w 182"/>
                <a:gd name="T53" fmla="*/ 345945280 h 204"/>
                <a:gd name="T54" fmla="*/ 293682242 w 182"/>
                <a:gd name="T55" fmla="*/ 384925185 h 204"/>
                <a:gd name="T56" fmla="*/ 323049581 w 182"/>
                <a:gd name="T57" fmla="*/ 414159562 h 204"/>
                <a:gd name="T58" fmla="*/ 665678864 w 182"/>
                <a:gd name="T59" fmla="*/ 375179657 h 204"/>
                <a:gd name="T60" fmla="*/ 616731823 w 182"/>
                <a:gd name="T61" fmla="*/ 423905090 h 204"/>
                <a:gd name="T62" fmla="*/ 592258303 w 182"/>
                <a:gd name="T63" fmla="*/ 487247712 h 204"/>
                <a:gd name="T64" fmla="*/ 523731562 w 182"/>
                <a:gd name="T65" fmla="*/ 487247712 h 204"/>
                <a:gd name="T66" fmla="*/ 460100852 w 182"/>
                <a:gd name="T67" fmla="*/ 511610429 h 204"/>
                <a:gd name="T68" fmla="*/ 406259992 w 182"/>
                <a:gd name="T69" fmla="*/ 467756656 h 204"/>
                <a:gd name="T70" fmla="*/ 342629282 w 182"/>
                <a:gd name="T71" fmla="*/ 443393939 h 204"/>
                <a:gd name="T72" fmla="*/ 342629282 w 182"/>
                <a:gd name="T73" fmla="*/ 375179657 h 204"/>
                <a:gd name="T74" fmla="*/ 313259731 w 182"/>
                <a:gd name="T75" fmla="*/ 311839242 h 204"/>
                <a:gd name="T76" fmla="*/ 362206771 w 182"/>
                <a:gd name="T77" fmla="*/ 258239941 h 204"/>
                <a:gd name="T78" fmla="*/ 386680291 w 182"/>
                <a:gd name="T79" fmla="*/ 194899526 h 204"/>
                <a:gd name="T80" fmla="*/ 460100852 w 182"/>
                <a:gd name="T81" fmla="*/ 194899526 h 204"/>
                <a:gd name="T82" fmla="*/ 523731562 w 182"/>
                <a:gd name="T83" fmla="*/ 170536810 h 204"/>
                <a:gd name="T84" fmla="*/ 572678602 w 182"/>
                <a:gd name="T85" fmla="*/ 214388375 h 204"/>
                <a:gd name="T86" fmla="*/ 636309312 w 182"/>
                <a:gd name="T87" fmla="*/ 238751092 h 204"/>
                <a:gd name="T88" fmla="*/ 636309312 w 182"/>
                <a:gd name="T89" fmla="*/ 311839242 h 204"/>
                <a:gd name="T90" fmla="*/ 665678864 w 182"/>
                <a:gd name="T91" fmla="*/ 37517965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045" name="组合 60"/>
          <p:cNvGrpSpPr/>
          <p:nvPr/>
        </p:nvGrpSpPr>
        <p:grpSpPr bwMode="auto">
          <a:xfrm>
            <a:off x="6696075" y="5092700"/>
            <a:ext cx="374650" cy="368300"/>
            <a:chOff x="0" y="0"/>
            <a:chExt cx="453105" cy="448433"/>
          </a:xfrm>
        </p:grpSpPr>
        <p:sp>
          <p:nvSpPr>
            <p:cNvPr id="44061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2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046" name="组合 63"/>
          <p:cNvGrpSpPr/>
          <p:nvPr/>
        </p:nvGrpSpPr>
        <p:grpSpPr bwMode="auto">
          <a:xfrm>
            <a:off x="5103813" y="2422525"/>
            <a:ext cx="388937" cy="419100"/>
            <a:chOff x="0" y="0"/>
            <a:chExt cx="466184" cy="501686"/>
          </a:xfrm>
        </p:grpSpPr>
        <p:sp>
          <p:nvSpPr>
            <p:cNvPr id="44056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76978594 w 23"/>
                <a:gd name="T1" fmla="*/ 0 h 21"/>
                <a:gd name="T2" fmla="*/ 76978594 w 23"/>
                <a:gd name="T3" fmla="*/ 19792542 h 21"/>
                <a:gd name="T4" fmla="*/ 91411395 w 23"/>
                <a:gd name="T5" fmla="*/ 54426153 h 21"/>
                <a:gd name="T6" fmla="*/ 48110799 w 23"/>
                <a:gd name="T7" fmla="*/ 84112741 h 21"/>
                <a:gd name="T8" fmla="*/ 19245197 w 23"/>
                <a:gd name="T9" fmla="*/ 44529882 h 21"/>
                <a:gd name="T10" fmla="*/ 28867795 w 23"/>
                <a:gd name="T11" fmla="*/ 24739565 h 21"/>
                <a:gd name="T12" fmla="*/ 28867795 w 23"/>
                <a:gd name="T13" fmla="*/ 0 h 21"/>
                <a:gd name="T14" fmla="*/ 0 w 23"/>
                <a:gd name="T15" fmla="*/ 49479130 h 21"/>
                <a:gd name="T16" fmla="*/ 52923194 w 23"/>
                <a:gd name="T17" fmla="*/ 103905283 h 21"/>
                <a:gd name="T18" fmla="*/ 110656591 w 23"/>
                <a:gd name="T19" fmla="*/ 49479130 h 21"/>
                <a:gd name="T20" fmla="*/ 76978594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7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058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117103433 w 118"/>
                <a:gd name="T1" fmla="*/ 92705964 h 118"/>
                <a:gd name="T2" fmla="*/ 92705964 w 118"/>
                <a:gd name="T3" fmla="*/ 458654746 h 118"/>
                <a:gd name="T4" fmla="*/ 458654746 w 118"/>
                <a:gd name="T5" fmla="*/ 483052215 h 118"/>
                <a:gd name="T6" fmla="*/ 483052215 w 118"/>
                <a:gd name="T7" fmla="*/ 117103433 h 118"/>
                <a:gd name="T8" fmla="*/ 117103433 w 118"/>
                <a:gd name="T9" fmla="*/ 92705964 h 118"/>
                <a:gd name="T10" fmla="*/ 312276558 w 118"/>
                <a:gd name="T11" fmla="*/ 409862017 h 118"/>
                <a:gd name="T12" fmla="*/ 312276558 w 118"/>
                <a:gd name="T13" fmla="*/ 453775252 h 118"/>
                <a:gd name="T14" fmla="*/ 273240608 w 118"/>
                <a:gd name="T15" fmla="*/ 453775252 h 118"/>
                <a:gd name="T16" fmla="*/ 273240608 w 118"/>
                <a:gd name="T17" fmla="*/ 414741510 h 118"/>
                <a:gd name="T18" fmla="*/ 200052619 w 118"/>
                <a:gd name="T19" fmla="*/ 395223535 h 118"/>
                <a:gd name="T20" fmla="*/ 209809398 w 118"/>
                <a:gd name="T21" fmla="*/ 346430806 h 118"/>
                <a:gd name="T22" fmla="*/ 282999596 w 118"/>
                <a:gd name="T23" fmla="*/ 365948781 h 118"/>
                <a:gd name="T24" fmla="*/ 322033337 w 118"/>
                <a:gd name="T25" fmla="*/ 341551312 h 118"/>
                <a:gd name="T26" fmla="*/ 278120102 w 118"/>
                <a:gd name="T27" fmla="*/ 302517571 h 118"/>
                <a:gd name="T28" fmla="*/ 200052619 w 118"/>
                <a:gd name="T29" fmla="*/ 224447879 h 118"/>
                <a:gd name="T30" fmla="*/ 273240608 w 118"/>
                <a:gd name="T31" fmla="*/ 151257681 h 118"/>
                <a:gd name="T32" fmla="*/ 273240608 w 118"/>
                <a:gd name="T33" fmla="*/ 112223939 h 118"/>
                <a:gd name="T34" fmla="*/ 312276558 w 118"/>
                <a:gd name="T35" fmla="*/ 112223939 h 118"/>
                <a:gd name="T36" fmla="*/ 312276558 w 118"/>
                <a:gd name="T37" fmla="*/ 146378187 h 118"/>
                <a:gd name="T38" fmla="*/ 375705560 w 118"/>
                <a:gd name="T39" fmla="*/ 161016669 h 118"/>
                <a:gd name="T40" fmla="*/ 361069287 w 118"/>
                <a:gd name="T41" fmla="*/ 209809398 h 118"/>
                <a:gd name="T42" fmla="*/ 302517571 w 118"/>
                <a:gd name="T43" fmla="*/ 195173125 h 118"/>
                <a:gd name="T44" fmla="*/ 268361114 w 118"/>
                <a:gd name="T45" fmla="*/ 219568385 h 118"/>
                <a:gd name="T46" fmla="*/ 317156052 w 118"/>
                <a:gd name="T47" fmla="*/ 253724842 h 118"/>
                <a:gd name="T48" fmla="*/ 385464548 w 118"/>
                <a:gd name="T49" fmla="*/ 336671818 h 118"/>
                <a:gd name="T50" fmla="*/ 312276558 w 118"/>
                <a:gd name="T51" fmla="*/ 409862017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9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674261578 w 153"/>
                <a:gd name="T1" fmla="*/ 864542002 h 227"/>
                <a:gd name="T2" fmla="*/ 78175864 w 153"/>
                <a:gd name="T3" fmla="*/ 864542002 h 227"/>
                <a:gd name="T4" fmla="*/ 78175864 w 153"/>
                <a:gd name="T5" fmla="*/ 78150302 h 227"/>
                <a:gd name="T6" fmla="*/ 674261578 w 153"/>
                <a:gd name="T7" fmla="*/ 78150302 h 227"/>
                <a:gd name="T8" fmla="*/ 674261578 w 153"/>
                <a:gd name="T9" fmla="*/ 503093815 h 227"/>
                <a:gd name="T10" fmla="*/ 679146602 w 153"/>
                <a:gd name="T11" fmla="*/ 498209559 h 227"/>
                <a:gd name="T12" fmla="*/ 747550207 w 153"/>
                <a:gd name="T13" fmla="*/ 459135513 h 227"/>
                <a:gd name="T14" fmla="*/ 747550207 w 153"/>
                <a:gd name="T15" fmla="*/ 63497535 h 227"/>
                <a:gd name="T16" fmla="*/ 688918861 w 153"/>
                <a:gd name="T17" fmla="*/ 0 h 227"/>
                <a:gd name="T18" fmla="*/ 58631345 w 153"/>
                <a:gd name="T19" fmla="*/ 0 h 227"/>
                <a:gd name="T20" fmla="*/ 0 w 153"/>
                <a:gd name="T21" fmla="*/ 63497535 h 227"/>
                <a:gd name="T22" fmla="*/ 0 w 153"/>
                <a:gd name="T23" fmla="*/ 1050148142 h 227"/>
                <a:gd name="T24" fmla="*/ 58631345 w 153"/>
                <a:gd name="T25" fmla="*/ 1108761421 h 227"/>
                <a:gd name="T26" fmla="*/ 688918861 w 153"/>
                <a:gd name="T27" fmla="*/ 1108761421 h 227"/>
                <a:gd name="T28" fmla="*/ 747550207 w 153"/>
                <a:gd name="T29" fmla="*/ 1050148142 h 227"/>
                <a:gd name="T30" fmla="*/ 747550207 w 153"/>
                <a:gd name="T31" fmla="*/ 859655537 h 227"/>
                <a:gd name="T32" fmla="*/ 674261578 w 153"/>
                <a:gd name="T33" fmla="*/ 810812979 h 227"/>
                <a:gd name="T34" fmla="*/ 674261578 w 153"/>
                <a:gd name="T35" fmla="*/ 864542002 h 227"/>
                <a:gd name="T36" fmla="*/ 366445356 w 153"/>
                <a:gd name="T37" fmla="*/ 1079455887 h 227"/>
                <a:gd name="T38" fmla="*/ 273612209 w 153"/>
                <a:gd name="T39" fmla="*/ 981766351 h 227"/>
                <a:gd name="T40" fmla="*/ 366445356 w 153"/>
                <a:gd name="T41" fmla="*/ 888963281 h 227"/>
                <a:gd name="T42" fmla="*/ 464165739 w 153"/>
                <a:gd name="T43" fmla="*/ 981766351 h 227"/>
                <a:gd name="T44" fmla="*/ 366445356 w 153"/>
                <a:gd name="T45" fmla="*/ 1079455887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0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353597587 w 86"/>
                <a:gd name="T1" fmla="*/ 83489089 h 86"/>
                <a:gd name="T2" fmla="*/ 88399951 w 86"/>
                <a:gd name="T3" fmla="*/ 68754286 h 86"/>
                <a:gd name="T4" fmla="*/ 68754286 w 86"/>
                <a:gd name="T5" fmla="*/ 333951922 h 86"/>
                <a:gd name="T6" fmla="*/ 338862784 w 86"/>
                <a:gd name="T7" fmla="*/ 353597587 h 86"/>
                <a:gd name="T8" fmla="*/ 353597587 w 86"/>
                <a:gd name="T9" fmla="*/ 83489089 h 86"/>
                <a:gd name="T10" fmla="*/ 225908523 w 86"/>
                <a:gd name="T11" fmla="*/ 309397611 h 86"/>
                <a:gd name="T12" fmla="*/ 225908523 w 86"/>
                <a:gd name="T13" fmla="*/ 343775862 h 86"/>
                <a:gd name="T14" fmla="*/ 196443350 w 86"/>
                <a:gd name="T15" fmla="*/ 343775862 h 86"/>
                <a:gd name="T16" fmla="*/ 196443350 w 86"/>
                <a:gd name="T17" fmla="*/ 314308473 h 86"/>
                <a:gd name="T18" fmla="*/ 137510788 w 86"/>
                <a:gd name="T19" fmla="*/ 299575887 h 86"/>
                <a:gd name="T20" fmla="*/ 147332512 w 86"/>
                <a:gd name="T21" fmla="*/ 260286774 h 86"/>
                <a:gd name="T22" fmla="*/ 201354212 w 86"/>
                <a:gd name="T23" fmla="*/ 275019360 h 86"/>
                <a:gd name="T24" fmla="*/ 235730247 w 86"/>
                <a:gd name="T25" fmla="*/ 255375912 h 86"/>
                <a:gd name="T26" fmla="*/ 201354212 w 86"/>
                <a:gd name="T27" fmla="*/ 225908523 h 86"/>
                <a:gd name="T28" fmla="*/ 142421650 w 86"/>
                <a:gd name="T29" fmla="*/ 166975961 h 86"/>
                <a:gd name="T30" fmla="*/ 196443350 w 86"/>
                <a:gd name="T31" fmla="*/ 108043399 h 86"/>
                <a:gd name="T32" fmla="*/ 196443350 w 86"/>
                <a:gd name="T33" fmla="*/ 73665148 h 86"/>
                <a:gd name="T34" fmla="*/ 230819385 w 86"/>
                <a:gd name="T35" fmla="*/ 73665148 h 86"/>
                <a:gd name="T36" fmla="*/ 230819385 w 86"/>
                <a:gd name="T37" fmla="*/ 103132537 h 86"/>
                <a:gd name="T38" fmla="*/ 275019360 w 86"/>
                <a:gd name="T39" fmla="*/ 112954261 h 86"/>
                <a:gd name="T40" fmla="*/ 265197636 w 86"/>
                <a:gd name="T41" fmla="*/ 152243375 h 86"/>
                <a:gd name="T42" fmla="*/ 220997661 w 86"/>
                <a:gd name="T43" fmla="*/ 142421650 h 86"/>
                <a:gd name="T44" fmla="*/ 191532488 w 86"/>
                <a:gd name="T45" fmla="*/ 157154237 h 86"/>
                <a:gd name="T46" fmla="*/ 230819385 w 86"/>
                <a:gd name="T47" fmla="*/ 186621626 h 86"/>
                <a:gd name="T48" fmla="*/ 284841085 w 86"/>
                <a:gd name="T49" fmla="*/ 250465050 h 86"/>
                <a:gd name="T50" fmla="*/ 225908523 w 86"/>
                <a:gd name="T51" fmla="*/ 309397611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047" name="组合 69"/>
          <p:cNvGrpSpPr/>
          <p:nvPr/>
        </p:nvGrpSpPr>
        <p:grpSpPr bwMode="auto">
          <a:xfrm>
            <a:off x="5089525" y="5062538"/>
            <a:ext cx="444500" cy="428625"/>
            <a:chOff x="0" y="0"/>
            <a:chExt cx="490600" cy="471805"/>
          </a:xfrm>
        </p:grpSpPr>
        <p:sp>
          <p:nvSpPr>
            <p:cNvPr id="44054" name="Oval 131"/>
            <p:cNvSpPr>
              <a:spLocks noChangeArrowheads="1"/>
            </p:cNvSpPr>
            <p:nvPr/>
          </p:nvSpPr>
          <p:spPr bwMode="auto">
            <a:xfrm>
              <a:off x="134915" y="0"/>
              <a:ext cx="220770" cy="223595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4055" name="Freeform 134"/>
            <p:cNvSpPr>
              <a:spLocks noChangeArrowheads="1"/>
            </p:cNvSpPr>
            <p:nvPr/>
          </p:nvSpPr>
          <p:spPr bwMode="auto">
            <a:xfrm>
              <a:off x="0" y="258467"/>
              <a:ext cx="490600" cy="213338"/>
            </a:xfrm>
            <a:custGeom>
              <a:avLst/>
              <a:gdLst>
                <a:gd name="T0" fmla="*/ 210602315 w 200"/>
                <a:gd name="T1" fmla="*/ 523139106 h 87"/>
                <a:gd name="T2" fmla="*/ 210602315 w 200"/>
                <a:gd name="T3" fmla="*/ 432943723 h 87"/>
                <a:gd name="T4" fmla="*/ 276791614 w 200"/>
                <a:gd name="T5" fmla="*/ 432943723 h 87"/>
                <a:gd name="T6" fmla="*/ 276791614 w 200"/>
                <a:gd name="T7" fmla="*/ 523139106 h 87"/>
                <a:gd name="T8" fmla="*/ 932667395 w 200"/>
                <a:gd name="T9" fmla="*/ 523139106 h 87"/>
                <a:gd name="T10" fmla="*/ 932667395 w 200"/>
                <a:gd name="T11" fmla="*/ 432943723 h 87"/>
                <a:gd name="T12" fmla="*/ 998856694 w 200"/>
                <a:gd name="T13" fmla="*/ 432943723 h 87"/>
                <a:gd name="T14" fmla="*/ 998856694 w 200"/>
                <a:gd name="T15" fmla="*/ 523139106 h 87"/>
                <a:gd name="T16" fmla="*/ 1197424591 w 200"/>
                <a:gd name="T17" fmla="*/ 523139106 h 87"/>
                <a:gd name="T18" fmla="*/ 1203441800 w 200"/>
                <a:gd name="T19" fmla="*/ 258563204 h 87"/>
                <a:gd name="T20" fmla="*/ 938684604 w 200"/>
                <a:gd name="T21" fmla="*/ 0 h 87"/>
                <a:gd name="T22" fmla="*/ 938684604 w 200"/>
                <a:gd name="T23" fmla="*/ 0 h 87"/>
                <a:gd name="T24" fmla="*/ 938684604 w 200"/>
                <a:gd name="T25" fmla="*/ 0 h 87"/>
                <a:gd name="T26" fmla="*/ 842409260 w 200"/>
                <a:gd name="T27" fmla="*/ 0 h 87"/>
                <a:gd name="T28" fmla="*/ 601720900 w 200"/>
                <a:gd name="T29" fmla="*/ 481047764 h 87"/>
                <a:gd name="T30" fmla="*/ 361032540 w 200"/>
                <a:gd name="T31" fmla="*/ 0 h 87"/>
                <a:gd name="T32" fmla="*/ 270774405 w 200"/>
                <a:gd name="T33" fmla="*/ 0 h 87"/>
                <a:gd name="T34" fmla="*/ 270774405 w 200"/>
                <a:gd name="T35" fmla="*/ 0 h 87"/>
                <a:gd name="T36" fmla="*/ 264757196 w 200"/>
                <a:gd name="T37" fmla="*/ 0 h 87"/>
                <a:gd name="T38" fmla="*/ 6017209 w 200"/>
                <a:gd name="T39" fmla="*/ 258563204 h 87"/>
                <a:gd name="T40" fmla="*/ 0 w 200"/>
                <a:gd name="T41" fmla="*/ 523139106 h 87"/>
                <a:gd name="T42" fmla="*/ 210602315 w 200"/>
                <a:gd name="T43" fmla="*/ 523139106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048" name="文本框 72"/>
          <p:cNvSpPr>
            <a:spLocks noChangeArrowheads="1"/>
          </p:cNvSpPr>
          <p:nvPr/>
        </p:nvSpPr>
        <p:spPr bwMode="auto">
          <a:xfrm>
            <a:off x="2049463" y="2185988"/>
            <a:ext cx="255111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49" name="文本框 73"/>
          <p:cNvSpPr>
            <a:spLocks noChangeArrowheads="1"/>
          </p:cNvSpPr>
          <p:nvPr/>
        </p:nvSpPr>
        <p:spPr bwMode="auto">
          <a:xfrm>
            <a:off x="2052638" y="3441700"/>
            <a:ext cx="25511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50" name="文本框 74"/>
          <p:cNvSpPr>
            <a:spLocks noChangeArrowheads="1"/>
          </p:cNvSpPr>
          <p:nvPr/>
        </p:nvSpPr>
        <p:spPr bwMode="auto">
          <a:xfrm>
            <a:off x="2052638" y="4803775"/>
            <a:ext cx="25511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51" name="文本框 76"/>
          <p:cNvSpPr>
            <a:spLocks noChangeArrowheads="1"/>
          </p:cNvSpPr>
          <p:nvPr/>
        </p:nvSpPr>
        <p:spPr bwMode="auto">
          <a:xfrm>
            <a:off x="7794625" y="2185988"/>
            <a:ext cx="255111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52" name="文本框 77"/>
          <p:cNvSpPr>
            <a:spLocks noChangeArrowheads="1"/>
          </p:cNvSpPr>
          <p:nvPr/>
        </p:nvSpPr>
        <p:spPr bwMode="auto">
          <a:xfrm>
            <a:off x="7797800" y="3441700"/>
            <a:ext cx="25511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53" name="文本框 78"/>
          <p:cNvSpPr>
            <a:spLocks noChangeArrowheads="1"/>
          </p:cNvSpPr>
          <p:nvPr/>
        </p:nvSpPr>
        <p:spPr bwMode="auto">
          <a:xfrm>
            <a:off x="7797800" y="4803775"/>
            <a:ext cx="25511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任意多边形 25"/>
          <p:cNvSpPr>
            <a:spLocks noChangeAspect="1" noChangeArrowheads="1"/>
          </p:cNvSpPr>
          <p:nvPr/>
        </p:nvSpPr>
        <p:spPr bwMode="auto">
          <a:xfrm rot="10800000">
            <a:off x="1782763" y="0"/>
            <a:ext cx="3582987" cy="1990725"/>
          </a:xfrm>
          <a:custGeom>
            <a:avLst/>
            <a:gdLst>
              <a:gd name="T0" fmla="*/ 3328222 w 3582460"/>
              <a:gd name="T1" fmla="*/ 1990428 h 1991022"/>
              <a:gd name="T2" fmla="*/ 255295 w 3582460"/>
              <a:gd name="T3" fmla="*/ 1990428 h 1991022"/>
              <a:gd name="T4" fmla="*/ 0 w 3582460"/>
              <a:gd name="T5" fmla="*/ 1543704 h 1991022"/>
              <a:gd name="T6" fmla="*/ 882194 w 3582460"/>
              <a:gd name="T7" fmla="*/ 0 h 1991022"/>
              <a:gd name="T8" fmla="*/ 2701321 w 3582460"/>
              <a:gd name="T9" fmla="*/ 0 h 1991022"/>
              <a:gd name="T10" fmla="*/ 3583514 w 3582460"/>
              <a:gd name="T11" fmla="*/ 154370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lnTo>
                  <a:pt x="3327242" y="1991022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59" name="任意多边形 26"/>
          <p:cNvSpPr>
            <a:spLocks noChangeAspect="1" noChangeArrowheads="1"/>
          </p:cNvSpPr>
          <p:nvPr/>
        </p:nvSpPr>
        <p:spPr bwMode="auto">
          <a:xfrm rot="10800000">
            <a:off x="0" y="1990725"/>
            <a:ext cx="2484438" cy="3089275"/>
          </a:xfrm>
          <a:custGeom>
            <a:avLst/>
            <a:gdLst>
              <a:gd name="T0" fmla="*/ 2485006 w 2483870"/>
              <a:gd name="T1" fmla="*/ 3090222 h 3088328"/>
              <a:gd name="T2" fmla="*/ 882338 w 2483870"/>
              <a:gd name="T3" fmla="*/ 3090222 h 3088328"/>
              <a:gd name="T4" fmla="*/ 0 w 2483870"/>
              <a:gd name="T5" fmla="*/ 1545112 h 3088328"/>
              <a:gd name="T6" fmla="*/ 882338 w 2483870"/>
              <a:gd name="T7" fmla="*/ 0 h 3088328"/>
              <a:gd name="T8" fmla="*/ 2485006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lnTo>
                  <a:pt x="2483870" y="3088328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0" name="任意多边形 27"/>
          <p:cNvSpPr>
            <a:spLocks noChangeAspect="1" noChangeArrowheads="1"/>
          </p:cNvSpPr>
          <p:nvPr/>
        </p:nvSpPr>
        <p:spPr bwMode="auto">
          <a:xfrm rot="10800000">
            <a:off x="2065338" y="4154488"/>
            <a:ext cx="4710112" cy="2703512"/>
          </a:xfrm>
          <a:custGeom>
            <a:avLst/>
            <a:gdLst>
              <a:gd name="T0" fmla="*/ 3549780 w 4711161"/>
              <a:gd name="T1" fmla="*/ 2704106 h 2702918"/>
              <a:gd name="T2" fmla="*/ 1159283 w 4711161"/>
              <a:gd name="T3" fmla="*/ 2704106 h 2702918"/>
              <a:gd name="T4" fmla="*/ 0 w 4711161"/>
              <a:gd name="T5" fmla="*/ 672541 h 2702918"/>
              <a:gd name="T6" fmla="*/ 383776 w 4711161"/>
              <a:gd name="T7" fmla="*/ 0 h 2702918"/>
              <a:gd name="T8" fmla="*/ 4325287 w 4711161"/>
              <a:gd name="T9" fmla="*/ 0 h 2702918"/>
              <a:gd name="T10" fmla="*/ 4709063 w 4711161"/>
              <a:gd name="T11" fmla="*/ 672541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lnTo>
                  <a:pt x="3551362" y="2702918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1" name="文本框 28"/>
          <p:cNvSpPr>
            <a:spLocks noChangeArrowheads="1"/>
          </p:cNvSpPr>
          <p:nvPr/>
        </p:nvSpPr>
        <p:spPr bwMode="auto">
          <a:xfrm>
            <a:off x="3651250" y="4822825"/>
            <a:ext cx="17589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b="1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04</a:t>
            </a:r>
            <a:endParaRPr lang="zh-CN" altLang="en-US" sz="11500" b="1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45062" name="文本框 30"/>
          <p:cNvSpPr>
            <a:spLocks noChangeArrowheads="1"/>
          </p:cNvSpPr>
          <p:nvPr/>
        </p:nvSpPr>
        <p:spPr bwMode="auto">
          <a:xfrm>
            <a:off x="6750050" y="2587625"/>
            <a:ext cx="452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TEMPLATE</a:t>
            </a:r>
            <a:endParaRPr lang="en-US" altLang="zh-CN" sz="24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5063" name="文本框 31"/>
          <p:cNvSpPr>
            <a:spLocks noChangeArrowheads="1"/>
          </p:cNvSpPr>
          <p:nvPr/>
        </p:nvSpPr>
        <p:spPr bwMode="auto">
          <a:xfrm>
            <a:off x="7327900" y="3406775"/>
            <a:ext cx="33686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5064" name="直接连接符 42"/>
          <p:cNvSpPr>
            <a:spLocks noChangeShapeType="1"/>
          </p:cNvSpPr>
          <p:nvPr/>
        </p:nvSpPr>
        <p:spPr bwMode="auto">
          <a:xfrm rot="5400000">
            <a:off x="8940007" y="1705768"/>
            <a:ext cx="0" cy="3598863"/>
          </a:xfrm>
          <a:prstGeom prst="line">
            <a:avLst/>
          </a:prstGeom>
          <a:noFill/>
          <a:ln w="12700">
            <a:solidFill>
              <a:srgbClr val="EBEDEC">
                <a:alpha val="50195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3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6084" name="矩形 4"/>
          <p:cNvSpPr>
            <a:spLocks noChangeArrowheads="1"/>
          </p:cNvSpPr>
          <p:nvPr/>
        </p:nvSpPr>
        <p:spPr bwMode="auto">
          <a:xfrm>
            <a:off x="1104900" y="1990725"/>
            <a:ext cx="2238375" cy="579438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5" name="矩形 5"/>
          <p:cNvSpPr>
            <a:spLocks noChangeArrowheads="1"/>
          </p:cNvSpPr>
          <p:nvPr/>
        </p:nvSpPr>
        <p:spPr bwMode="auto">
          <a:xfrm>
            <a:off x="1104900" y="2570163"/>
            <a:ext cx="2238375" cy="192405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6086" name="组合 6"/>
          <p:cNvGrpSpPr/>
          <p:nvPr/>
        </p:nvGrpSpPr>
        <p:grpSpPr bwMode="auto">
          <a:xfrm>
            <a:off x="1104900" y="4494213"/>
            <a:ext cx="2238375" cy="388937"/>
            <a:chOff x="0" y="0"/>
            <a:chExt cx="2754339" cy="480061"/>
          </a:xfrm>
        </p:grpSpPr>
        <p:sp>
          <p:nvSpPr>
            <p:cNvPr id="46110" name="矩形 7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111" name="等腰三角形 8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6087" name="矩形 9"/>
          <p:cNvSpPr>
            <a:spLocks noChangeArrowheads="1"/>
          </p:cNvSpPr>
          <p:nvPr/>
        </p:nvSpPr>
        <p:spPr bwMode="auto">
          <a:xfrm>
            <a:off x="3686175" y="1990725"/>
            <a:ext cx="2238375" cy="579438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8" name="矩形 10"/>
          <p:cNvSpPr>
            <a:spLocks noChangeArrowheads="1"/>
          </p:cNvSpPr>
          <p:nvPr/>
        </p:nvSpPr>
        <p:spPr bwMode="auto">
          <a:xfrm>
            <a:off x="3686175" y="2570163"/>
            <a:ext cx="2238375" cy="1924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6089" name="组合 11"/>
          <p:cNvGrpSpPr/>
          <p:nvPr/>
        </p:nvGrpSpPr>
        <p:grpSpPr bwMode="auto">
          <a:xfrm>
            <a:off x="3686175" y="4494213"/>
            <a:ext cx="2238375" cy="388937"/>
            <a:chOff x="0" y="0"/>
            <a:chExt cx="2754339" cy="480061"/>
          </a:xfrm>
        </p:grpSpPr>
        <p:sp>
          <p:nvSpPr>
            <p:cNvPr id="46108" name="矩形 12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109" name="等腰三角形 16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6090" name="矩形 17"/>
          <p:cNvSpPr>
            <a:spLocks noChangeArrowheads="1"/>
          </p:cNvSpPr>
          <p:nvPr/>
        </p:nvSpPr>
        <p:spPr bwMode="auto">
          <a:xfrm>
            <a:off x="6265863" y="1990725"/>
            <a:ext cx="2238375" cy="579438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91" name="矩形 18"/>
          <p:cNvSpPr>
            <a:spLocks noChangeArrowheads="1"/>
          </p:cNvSpPr>
          <p:nvPr/>
        </p:nvSpPr>
        <p:spPr bwMode="auto">
          <a:xfrm>
            <a:off x="6265863" y="2570163"/>
            <a:ext cx="2238375" cy="1924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6092" name="组合 19"/>
          <p:cNvGrpSpPr/>
          <p:nvPr/>
        </p:nvGrpSpPr>
        <p:grpSpPr bwMode="auto">
          <a:xfrm>
            <a:off x="6265863" y="4494213"/>
            <a:ext cx="2238375" cy="388937"/>
            <a:chOff x="0" y="0"/>
            <a:chExt cx="2754339" cy="480061"/>
          </a:xfrm>
        </p:grpSpPr>
        <p:sp>
          <p:nvSpPr>
            <p:cNvPr id="46106" name="矩形 20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107" name="等腰三角形 21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6093" name="矩形 22"/>
          <p:cNvSpPr>
            <a:spLocks noChangeArrowheads="1"/>
          </p:cNvSpPr>
          <p:nvPr/>
        </p:nvSpPr>
        <p:spPr bwMode="auto">
          <a:xfrm>
            <a:off x="8847138" y="1990725"/>
            <a:ext cx="2238375" cy="579438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94" name="矩形 23"/>
          <p:cNvSpPr>
            <a:spLocks noChangeArrowheads="1"/>
          </p:cNvSpPr>
          <p:nvPr/>
        </p:nvSpPr>
        <p:spPr bwMode="auto">
          <a:xfrm>
            <a:off x="8847138" y="2570163"/>
            <a:ext cx="2238375" cy="19240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6095" name="组合 24"/>
          <p:cNvGrpSpPr/>
          <p:nvPr/>
        </p:nvGrpSpPr>
        <p:grpSpPr bwMode="auto">
          <a:xfrm>
            <a:off x="8847138" y="4494213"/>
            <a:ext cx="2238375" cy="388937"/>
            <a:chOff x="0" y="0"/>
            <a:chExt cx="2754339" cy="480061"/>
          </a:xfrm>
        </p:grpSpPr>
        <p:sp>
          <p:nvSpPr>
            <p:cNvPr id="46104" name="矩形 25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105" name="等腰三角形 26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6096" name="文本框 27"/>
          <p:cNvSpPr>
            <a:spLocks noChangeArrowheads="1"/>
          </p:cNvSpPr>
          <p:nvPr/>
        </p:nvSpPr>
        <p:spPr bwMode="auto">
          <a:xfrm>
            <a:off x="1319213" y="1997075"/>
            <a:ext cx="1646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TITLE  HEHE</a:t>
            </a:r>
            <a:endParaRPr lang="en-US" altLang="zh-CN" sz="16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6097" name="文本框 28"/>
          <p:cNvSpPr>
            <a:spLocks noChangeArrowheads="1"/>
          </p:cNvSpPr>
          <p:nvPr/>
        </p:nvSpPr>
        <p:spPr bwMode="auto">
          <a:xfrm>
            <a:off x="3900488" y="1997075"/>
            <a:ext cx="1644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TITLE  HEHE</a:t>
            </a:r>
            <a:endParaRPr lang="en-US" altLang="zh-CN" sz="16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6098" name="文本框 29"/>
          <p:cNvSpPr>
            <a:spLocks noChangeArrowheads="1"/>
          </p:cNvSpPr>
          <p:nvPr/>
        </p:nvSpPr>
        <p:spPr bwMode="auto">
          <a:xfrm>
            <a:off x="6480175" y="1979613"/>
            <a:ext cx="1646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TITLE  HEHE</a:t>
            </a:r>
            <a:endParaRPr lang="en-US" altLang="zh-CN" sz="16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6099" name="文本框 30"/>
          <p:cNvSpPr>
            <a:spLocks noChangeArrowheads="1"/>
          </p:cNvSpPr>
          <p:nvPr/>
        </p:nvSpPr>
        <p:spPr bwMode="auto">
          <a:xfrm>
            <a:off x="9061450" y="1997075"/>
            <a:ext cx="1644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TITLE  HEHE</a:t>
            </a:r>
            <a:endParaRPr lang="en-US" altLang="zh-CN" sz="1600" b="1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6100" name="文本框 31"/>
          <p:cNvSpPr>
            <a:spLocks noChangeArrowheads="1"/>
          </p:cNvSpPr>
          <p:nvPr/>
        </p:nvSpPr>
        <p:spPr bwMode="auto">
          <a:xfrm>
            <a:off x="1136650" y="5146675"/>
            <a:ext cx="232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6101" name="文本框 32"/>
          <p:cNvSpPr>
            <a:spLocks noChangeArrowheads="1"/>
          </p:cNvSpPr>
          <p:nvPr/>
        </p:nvSpPr>
        <p:spPr bwMode="auto">
          <a:xfrm>
            <a:off x="3716338" y="5146675"/>
            <a:ext cx="232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6102" name="文本框 33"/>
          <p:cNvSpPr>
            <a:spLocks noChangeArrowheads="1"/>
          </p:cNvSpPr>
          <p:nvPr/>
        </p:nvSpPr>
        <p:spPr bwMode="auto">
          <a:xfrm>
            <a:off x="6297613" y="5146675"/>
            <a:ext cx="232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6103" name="文本框 34"/>
          <p:cNvSpPr>
            <a:spLocks noChangeArrowheads="1"/>
          </p:cNvSpPr>
          <p:nvPr/>
        </p:nvSpPr>
        <p:spPr bwMode="auto">
          <a:xfrm>
            <a:off x="8877300" y="5146675"/>
            <a:ext cx="2325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4"/>
          <p:cNvSpPr>
            <a:spLocks noChangeArrowheads="1"/>
          </p:cNvSpPr>
          <p:nvPr/>
        </p:nvSpPr>
        <p:spPr bwMode="auto">
          <a:xfrm>
            <a:off x="717550" y="931863"/>
            <a:ext cx="10761663" cy="55181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5" name="Freeform 7"/>
          <p:cNvSpPr>
            <a:spLocks noEditPoints="1" noChangeArrowheads="1"/>
          </p:cNvSpPr>
          <p:nvPr/>
        </p:nvSpPr>
        <p:spPr bwMode="auto">
          <a:xfrm>
            <a:off x="1706563" y="1654175"/>
            <a:ext cx="2765425" cy="2670175"/>
          </a:xfrm>
          <a:custGeom>
            <a:avLst/>
            <a:gdLst>
              <a:gd name="T0" fmla="*/ 2147483646 w 116"/>
              <a:gd name="T1" fmla="*/ 2147483646 h 112"/>
              <a:gd name="T2" fmla="*/ 2147483646 w 116"/>
              <a:gd name="T3" fmla="*/ 2147483646 h 112"/>
              <a:gd name="T4" fmla="*/ 2147483646 w 116"/>
              <a:gd name="T5" fmla="*/ 2147483646 h 112"/>
              <a:gd name="T6" fmla="*/ 2147483646 w 116"/>
              <a:gd name="T7" fmla="*/ 2147483646 h 112"/>
              <a:gd name="T8" fmla="*/ 2147483646 w 116"/>
              <a:gd name="T9" fmla="*/ 2147483646 h 112"/>
              <a:gd name="T10" fmla="*/ 2147483646 w 116"/>
              <a:gd name="T11" fmla="*/ 2147483646 h 112"/>
              <a:gd name="T12" fmla="*/ 2147483646 w 116"/>
              <a:gd name="T13" fmla="*/ 2147483646 h 112"/>
              <a:gd name="T14" fmla="*/ 2147483646 w 116"/>
              <a:gd name="T15" fmla="*/ 2147483646 h 112"/>
              <a:gd name="T16" fmla="*/ 2147483646 w 116"/>
              <a:gd name="T17" fmla="*/ 2147483646 h 112"/>
              <a:gd name="T18" fmla="*/ 2147483646 w 116"/>
              <a:gd name="T19" fmla="*/ 2147483646 h 112"/>
              <a:gd name="T20" fmla="*/ 2147483646 w 116"/>
              <a:gd name="T21" fmla="*/ 2147483646 h 112"/>
              <a:gd name="T22" fmla="*/ 2147483646 w 116"/>
              <a:gd name="T23" fmla="*/ 2147483646 h 112"/>
              <a:gd name="T24" fmla="*/ 2147483646 w 116"/>
              <a:gd name="T25" fmla="*/ 2147483646 h 112"/>
              <a:gd name="T26" fmla="*/ 2147483646 w 116"/>
              <a:gd name="T27" fmla="*/ 2147483646 h 112"/>
              <a:gd name="T28" fmla="*/ 2147483646 w 116"/>
              <a:gd name="T29" fmla="*/ 2147483646 h 112"/>
              <a:gd name="T30" fmla="*/ 2147483646 w 116"/>
              <a:gd name="T31" fmla="*/ 2147483646 h 112"/>
              <a:gd name="T32" fmla="*/ 2147483646 w 116"/>
              <a:gd name="T33" fmla="*/ 2147483646 h 112"/>
              <a:gd name="T34" fmla="*/ 2147483646 w 116"/>
              <a:gd name="T35" fmla="*/ 2147483646 h 112"/>
              <a:gd name="T36" fmla="*/ 2147483646 w 116"/>
              <a:gd name="T37" fmla="*/ 2147483646 h 112"/>
              <a:gd name="T38" fmla="*/ 2147483646 w 116"/>
              <a:gd name="T39" fmla="*/ 2147483646 h 112"/>
              <a:gd name="T40" fmla="*/ 2147483646 w 116"/>
              <a:gd name="T41" fmla="*/ 2147483646 h 112"/>
              <a:gd name="T42" fmla="*/ 2147483646 w 116"/>
              <a:gd name="T43" fmla="*/ 2147483646 h 112"/>
              <a:gd name="T44" fmla="*/ 2147483646 w 116"/>
              <a:gd name="T45" fmla="*/ 2147483646 h 112"/>
              <a:gd name="T46" fmla="*/ 2147483646 w 116"/>
              <a:gd name="T47" fmla="*/ 2147483646 h 112"/>
              <a:gd name="T48" fmla="*/ 2147483646 w 116"/>
              <a:gd name="T49" fmla="*/ 2147483646 h 112"/>
              <a:gd name="T50" fmla="*/ 2147483646 w 116"/>
              <a:gd name="T51" fmla="*/ 2147483646 h 112"/>
              <a:gd name="T52" fmla="*/ 2147483646 w 116"/>
              <a:gd name="T53" fmla="*/ 2147483646 h 112"/>
              <a:gd name="T54" fmla="*/ 2147483646 w 116"/>
              <a:gd name="T55" fmla="*/ 2147483646 h 112"/>
              <a:gd name="T56" fmla="*/ 2147483646 w 116"/>
              <a:gd name="T57" fmla="*/ 2147483646 h 112"/>
              <a:gd name="T58" fmla="*/ 2147483646 w 116"/>
              <a:gd name="T59" fmla="*/ 2147483646 h 112"/>
              <a:gd name="T60" fmla="*/ 2147483646 w 116"/>
              <a:gd name="T61" fmla="*/ 2147483646 h 112"/>
              <a:gd name="T62" fmla="*/ 2147483646 w 116"/>
              <a:gd name="T63" fmla="*/ 2147483646 h 112"/>
              <a:gd name="T64" fmla="*/ 2147483646 w 116"/>
              <a:gd name="T65" fmla="*/ 2147483646 h 112"/>
              <a:gd name="T66" fmla="*/ 2147483646 w 116"/>
              <a:gd name="T67" fmla="*/ 2147483646 h 112"/>
              <a:gd name="T68" fmla="*/ 2147483646 w 116"/>
              <a:gd name="T69" fmla="*/ 2147483646 h 112"/>
              <a:gd name="T70" fmla="*/ 2147483646 w 116"/>
              <a:gd name="T71" fmla="*/ 0 h 112"/>
              <a:gd name="T72" fmla="*/ 2147483646 w 116"/>
              <a:gd name="T73" fmla="*/ 0 h 112"/>
              <a:gd name="T74" fmla="*/ 0 w 116"/>
              <a:gd name="T75" fmla="*/ 2147483646 h 112"/>
              <a:gd name="T76" fmla="*/ 0 w 116"/>
              <a:gd name="T77" fmla="*/ 2147483646 h 112"/>
              <a:gd name="T78" fmla="*/ 2147483646 w 116"/>
              <a:gd name="T79" fmla="*/ 2147483646 h 112"/>
              <a:gd name="T80" fmla="*/ 2147483646 w 116"/>
              <a:gd name="T81" fmla="*/ 2147483646 h 112"/>
              <a:gd name="T82" fmla="*/ 2147483646 w 116"/>
              <a:gd name="T83" fmla="*/ 2147483646 h 112"/>
              <a:gd name="T84" fmla="*/ 2147483646 w 116"/>
              <a:gd name="T85" fmla="*/ 2147483646 h 112"/>
              <a:gd name="T86" fmla="*/ 2147483646 w 116"/>
              <a:gd name="T87" fmla="*/ 2147483646 h 112"/>
              <a:gd name="T88" fmla="*/ 2147483646 w 116"/>
              <a:gd name="T89" fmla="*/ 2147483646 h 112"/>
              <a:gd name="T90" fmla="*/ 2147483646 w 116"/>
              <a:gd name="T91" fmla="*/ 2147483646 h 112"/>
              <a:gd name="T92" fmla="*/ 2147483646 w 116"/>
              <a:gd name="T93" fmla="*/ 2147483646 h 112"/>
              <a:gd name="T94" fmla="*/ 2147483646 w 116"/>
              <a:gd name="T95" fmla="*/ 2147483646 h 1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6"/>
              <a:gd name="T145" fmla="*/ 0 h 112"/>
              <a:gd name="T146" fmla="*/ 116 w 116"/>
              <a:gd name="T147" fmla="*/ 112 h 1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6" h="112">
                <a:moveTo>
                  <a:pt x="95" y="29"/>
                </a:moveTo>
                <a:lnTo>
                  <a:pt x="52" y="72"/>
                </a:lnTo>
                <a:lnTo>
                  <a:pt x="67" y="86"/>
                </a:lnTo>
                <a:lnTo>
                  <a:pt x="116" y="36"/>
                </a:lnTo>
                <a:lnTo>
                  <a:pt x="102" y="21"/>
                </a:lnTo>
                <a:lnTo>
                  <a:pt x="95" y="29"/>
                </a:lnTo>
                <a:close/>
                <a:moveTo>
                  <a:pt x="50" y="79"/>
                </a:moveTo>
                <a:lnTo>
                  <a:pt x="50" y="88"/>
                </a:lnTo>
                <a:lnTo>
                  <a:pt x="59" y="88"/>
                </a:lnTo>
                <a:lnTo>
                  <a:pt x="50" y="79"/>
                </a:lnTo>
                <a:close/>
                <a:moveTo>
                  <a:pt x="17" y="67"/>
                </a:moveTo>
                <a:lnTo>
                  <a:pt x="17" y="74"/>
                </a:lnTo>
                <a:lnTo>
                  <a:pt x="45" y="74"/>
                </a:lnTo>
                <a:lnTo>
                  <a:pt x="45" y="72"/>
                </a:lnTo>
                <a:lnTo>
                  <a:pt x="50" y="67"/>
                </a:lnTo>
                <a:lnTo>
                  <a:pt x="17" y="67"/>
                </a:lnTo>
                <a:close/>
                <a:moveTo>
                  <a:pt x="81" y="36"/>
                </a:moveTo>
                <a:lnTo>
                  <a:pt x="17" y="36"/>
                </a:lnTo>
                <a:lnTo>
                  <a:pt x="17" y="45"/>
                </a:lnTo>
                <a:lnTo>
                  <a:pt x="74" y="45"/>
                </a:lnTo>
                <a:lnTo>
                  <a:pt x="81" y="36"/>
                </a:lnTo>
                <a:close/>
                <a:moveTo>
                  <a:pt x="17" y="60"/>
                </a:moveTo>
                <a:lnTo>
                  <a:pt x="57" y="60"/>
                </a:lnTo>
                <a:lnTo>
                  <a:pt x="67" y="50"/>
                </a:lnTo>
                <a:lnTo>
                  <a:pt x="17" y="50"/>
                </a:lnTo>
                <a:lnTo>
                  <a:pt x="17" y="60"/>
                </a:lnTo>
                <a:close/>
                <a:moveTo>
                  <a:pt x="88" y="103"/>
                </a:moveTo>
                <a:lnTo>
                  <a:pt x="10" y="103"/>
                </a:lnTo>
                <a:lnTo>
                  <a:pt x="10" y="24"/>
                </a:lnTo>
                <a:lnTo>
                  <a:pt x="24" y="24"/>
                </a:lnTo>
                <a:lnTo>
                  <a:pt x="24" y="9"/>
                </a:lnTo>
                <a:lnTo>
                  <a:pt x="88" y="9"/>
                </a:lnTo>
                <a:lnTo>
                  <a:pt x="88" y="31"/>
                </a:lnTo>
                <a:lnTo>
                  <a:pt x="95" y="21"/>
                </a:lnTo>
                <a:lnTo>
                  <a:pt x="95" y="0"/>
                </a:lnTo>
                <a:lnTo>
                  <a:pt x="22" y="0"/>
                </a:lnTo>
                <a:lnTo>
                  <a:pt x="0" y="21"/>
                </a:lnTo>
                <a:lnTo>
                  <a:pt x="0" y="112"/>
                </a:lnTo>
                <a:lnTo>
                  <a:pt x="95" y="112"/>
                </a:lnTo>
                <a:lnTo>
                  <a:pt x="95" y="62"/>
                </a:lnTo>
                <a:lnTo>
                  <a:pt x="88" y="72"/>
                </a:lnTo>
                <a:lnTo>
                  <a:pt x="88" y="103"/>
                </a:lnTo>
                <a:close/>
                <a:moveTo>
                  <a:pt x="17" y="88"/>
                </a:moveTo>
                <a:lnTo>
                  <a:pt x="45" y="88"/>
                </a:lnTo>
                <a:lnTo>
                  <a:pt x="45" y="81"/>
                </a:lnTo>
                <a:lnTo>
                  <a:pt x="17" y="81"/>
                </a:lnTo>
                <a:lnTo>
                  <a:pt x="17" y="88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6" name="文本框 26"/>
          <p:cNvSpPr>
            <a:spLocks noChangeArrowheads="1"/>
          </p:cNvSpPr>
          <p:nvPr/>
        </p:nvSpPr>
        <p:spPr bwMode="auto">
          <a:xfrm>
            <a:off x="1435100" y="4886325"/>
            <a:ext cx="2976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CONCENTS</a:t>
            </a:r>
            <a:endParaRPr lang="zh-CN" altLang="en-US" sz="4800" b="1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8677" name="直接连接符 4"/>
          <p:cNvSpPr>
            <a:spLocks noChangeShapeType="1"/>
          </p:cNvSpPr>
          <p:nvPr/>
        </p:nvSpPr>
        <p:spPr bwMode="auto">
          <a:xfrm>
            <a:off x="1303338" y="4679950"/>
            <a:ext cx="3240087" cy="0"/>
          </a:xfrm>
          <a:prstGeom prst="line">
            <a:avLst/>
          </a:prstGeom>
          <a:noFill/>
          <a:ln w="22225">
            <a:solidFill>
              <a:srgbClr val="284D7A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任意多边形 42"/>
          <p:cNvSpPr>
            <a:spLocks noChangeArrowheads="1"/>
          </p:cNvSpPr>
          <p:nvPr/>
        </p:nvSpPr>
        <p:spPr bwMode="auto">
          <a:xfrm flipH="1">
            <a:off x="6057900" y="2046288"/>
            <a:ext cx="534988" cy="344487"/>
          </a:xfrm>
          <a:custGeom>
            <a:avLst/>
            <a:gdLst>
              <a:gd name="T0" fmla="*/ 194176 w 892894"/>
              <a:gd name="T1" fmla="*/ 0 h 560440"/>
              <a:gd name="T2" fmla="*/ 320544 w 892894"/>
              <a:gd name="T3" fmla="*/ 0 h 560440"/>
              <a:gd name="T4" fmla="*/ 126367 w 892894"/>
              <a:gd name="T5" fmla="*/ 211747 h 560440"/>
              <a:gd name="T6" fmla="*/ 0 w 892894"/>
              <a:gd name="T7" fmla="*/ 211747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lnTo>
                  <a:pt x="540889" y="0"/>
                </a:lnTo>
                <a:close/>
              </a:path>
            </a:pathLst>
          </a:custGeom>
          <a:solidFill>
            <a:srgbClr val="0F243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79" name="任意多边形 44"/>
          <p:cNvSpPr>
            <a:spLocks noChangeArrowheads="1"/>
          </p:cNvSpPr>
          <p:nvPr/>
        </p:nvSpPr>
        <p:spPr bwMode="auto">
          <a:xfrm flipH="1">
            <a:off x="6326188" y="2046288"/>
            <a:ext cx="533400" cy="344487"/>
          </a:xfrm>
          <a:custGeom>
            <a:avLst/>
            <a:gdLst>
              <a:gd name="T0" fmla="*/ 193025 w 892894"/>
              <a:gd name="T1" fmla="*/ 0 h 560440"/>
              <a:gd name="T2" fmla="*/ 318644 w 892894"/>
              <a:gd name="T3" fmla="*/ 0 h 560440"/>
              <a:gd name="T4" fmla="*/ 125618 w 892894"/>
              <a:gd name="T5" fmla="*/ 211747 h 560440"/>
              <a:gd name="T6" fmla="*/ 0 w 892894"/>
              <a:gd name="T7" fmla="*/ 211747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lnTo>
                  <a:pt x="540889" y="0"/>
                </a:lnTo>
                <a:close/>
              </a:path>
            </a:pathLst>
          </a:custGeom>
          <a:solidFill>
            <a:srgbClr val="284D7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0" name="任意多边形 46"/>
          <p:cNvSpPr>
            <a:spLocks noChangeArrowheads="1"/>
          </p:cNvSpPr>
          <p:nvPr/>
        </p:nvSpPr>
        <p:spPr bwMode="auto">
          <a:xfrm flipH="1">
            <a:off x="6057900" y="3033713"/>
            <a:ext cx="534988" cy="344487"/>
          </a:xfrm>
          <a:custGeom>
            <a:avLst/>
            <a:gdLst>
              <a:gd name="T0" fmla="*/ 194176 w 892894"/>
              <a:gd name="T1" fmla="*/ 0 h 560440"/>
              <a:gd name="T2" fmla="*/ 320544 w 892894"/>
              <a:gd name="T3" fmla="*/ 0 h 560440"/>
              <a:gd name="T4" fmla="*/ 126367 w 892894"/>
              <a:gd name="T5" fmla="*/ 211747 h 560440"/>
              <a:gd name="T6" fmla="*/ 0 w 892894"/>
              <a:gd name="T7" fmla="*/ 211747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lnTo>
                  <a:pt x="540889" y="0"/>
                </a:lnTo>
                <a:close/>
              </a:path>
            </a:pathLst>
          </a:custGeom>
          <a:solidFill>
            <a:srgbClr val="0F243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1" name="任意多边形 48"/>
          <p:cNvSpPr>
            <a:spLocks noChangeArrowheads="1"/>
          </p:cNvSpPr>
          <p:nvPr/>
        </p:nvSpPr>
        <p:spPr bwMode="auto">
          <a:xfrm flipH="1">
            <a:off x="6326188" y="3033713"/>
            <a:ext cx="533400" cy="344487"/>
          </a:xfrm>
          <a:custGeom>
            <a:avLst/>
            <a:gdLst>
              <a:gd name="T0" fmla="*/ 193025 w 892894"/>
              <a:gd name="T1" fmla="*/ 0 h 560440"/>
              <a:gd name="T2" fmla="*/ 318644 w 892894"/>
              <a:gd name="T3" fmla="*/ 0 h 560440"/>
              <a:gd name="T4" fmla="*/ 125618 w 892894"/>
              <a:gd name="T5" fmla="*/ 211747 h 560440"/>
              <a:gd name="T6" fmla="*/ 0 w 892894"/>
              <a:gd name="T7" fmla="*/ 211747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lnTo>
                  <a:pt x="540889" y="0"/>
                </a:lnTo>
                <a:close/>
              </a:path>
            </a:pathLst>
          </a:custGeom>
          <a:solidFill>
            <a:srgbClr val="284D7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2" name="任意多边形 50"/>
          <p:cNvSpPr>
            <a:spLocks noChangeArrowheads="1"/>
          </p:cNvSpPr>
          <p:nvPr/>
        </p:nvSpPr>
        <p:spPr bwMode="auto">
          <a:xfrm flipH="1">
            <a:off x="6057900" y="4097338"/>
            <a:ext cx="534988" cy="344487"/>
          </a:xfrm>
          <a:custGeom>
            <a:avLst/>
            <a:gdLst>
              <a:gd name="T0" fmla="*/ 194176 w 892894"/>
              <a:gd name="T1" fmla="*/ 0 h 560440"/>
              <a:gd name="T2" fmla="*/ 320544 w 892894"/>
              <a:gd name="T3" fmla="*/ 0 h 560440"/>
              <a:gd name="T4" fmla="*/ 126367 w 892894"/>
              <a:gd name="T5" fmla="*/ 211747 h 560440"/>
              <a:gd name="T6" fmla="*/ 0 w 892894"/>
              <a:gd name="T7" fmla="*/ 211747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lnTo>
                  <a:pt x="540889" y="0"/>
                </a:lnTo>
                <a:close/>
              </a:path>
            </a:pathLst>
          </a:custGeom>
          <a:solidFill>
            <a:srgbClr val="0F243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3" name="任意多边形 52"/>
          <p:cNvSpPr>
            <a:spLocks noChangeArrowheads="1"/>
          </p:cNvSpPr>
          <p:nvPr/>
        </p:nvSpPr>
        <p:spPr bwMode="auto">
          <a:xfrm flipH="1">
            <a:off x="6326188" y="4097338"/>
            <a:ext cx="533400" cy="344487"/>
          </a:xfrm>
          <a:custGeom>
            <a:avLst/>
            <a:gdLst>
              <a:gd name="T0" fmla="*/ 193025 w 892894"/>
              <a:gd name="T1" fmla="*/ 0 h 560440"/>
              <a:gd name="T2" fmla="*/ 318644 w 892894"/>
              <a:gd name="T3" fmla="*/ 0 h 560440"/>
              <a:gd name="T4" fmla="*/ 125618 w 892894"/>
              <a:gd name="T5" fmla="*/ 211747 h 560440"/>
              <a:gd name="T6" fmla="*/ 0 w 892894"/>
              <a:gd name="T7" fmla="*/ 211747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lnTo>
                  <a:pt x="540889" y="0"/>
                </a:lnTo>
                <a:close/>
              </a:path>
            </a:pathLst>
          </a:custGeom>
          <a:solidFill>
            <a:srgbClr val="284D7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4" name="任意多边形 54"/>
          <p:cNvSpPr>
            <a:spLocks noChangeArrowheads="1"/>
          </p:cNvSpPr>
          <p:nvPr/>
        </p:nvSpPr>
        <p:spPr bwMode="auto">
          <a:xfrm flipH="1">
            <a:off x="6057900" y="5192713"/>
            <a:ext cx="534988" cy="344487"/>
          </a:xfrm>
          <a:custGeom>
            <a:avLst/>
            <a:gdLst>
              <a:gd name="T0" fmla="*/ 194176 w 892894"/>
              <a:gd name="T1" fmla="*/ 0 h 560440"/>
              <a:gd name="T2" fmla="*/ 320544 w 892894"/>
              <a:gd name="T3" fmla="*/ 0 h 560440"/>
              <a:gd name="T4" fmla="*/ 126367 w 892894"/>
              <a:gd name="T5" fmla="*/ 211747 h 560440"/>
              <a:gd name="T6" fmla="*/ 0 w 892894"/>
              <a:gd name="T7" fmla="*/ 211747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lnTo>
                  <a:pt x="540889" y="0"/>
                </a:lnTo>
                <a:close/>
              </a:path>
            </a:pathLst>
          </a:custGeom>
          <a:solidFill>
            <a:srgbClr val="0F243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5" name="任意多边形 56"/>
          <p:cNvSpPr>
            <a:spLocks noChangeArrowheads="1"/>
          </p:cNvSpPr>
          <p:nvPr/>
        </p:nvSpPr>
        <p:spPr bwMode="auto">
          <a:xfrm flipH="1">
            <a:off x="6326188" y="5192713"/>
            <a:ext cx="533400" cy="344487"/>
          </a:xfrm>
          <a:custGeom>
            <a:avLst/>
            <a:gdLst>
              <a:gd name="T0" fmla="*/ 193025 w 892894"/>
              <a:gd name="T1" fmla="*/ 0 h 560440"/>
              <a:gd name="T2" fmla="*/ 318644 w 892894"/>
              <a:gd name="T3" fmla="*/ 0 h 560440"/>
              <a:gd name="T4" fmla="*/ 125618 w 892894"/>
              <a:gd name="T5" fmla="*/ 211747 h 560440"/>
              <a:gd name="T6" fmla="*/ 0 w 892894"/>
              <a:gd name="T7" fmla="*/ 211747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lnTo>
                  <a:pt x="540889" y="0"/>
                </a:lnTo>
                <a:close/>
              </a:path>
            </a:pathLst>
          </a:custGeom>
          <a:solidFill>
            <a:srgbClr val="284D7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6" name="文本框 58"/>
          <p:cNvSpPr>
            <a:spLocks noChangeArrowheads="1"/>
          </p:cNvSpPr>
          <p:nvPr/>
        </p:nvSpPr>
        <p:spPr bwMode="auto">
          <a:xfrm>
            <a:off x="7689850" y="1962150"/>
            <a:ext cx="189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ABOUT      US</a:t>
            </a:r>
            <a:endParaRPr lang="zh-CN" altLang="en-US" sz="2400" b="1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8687" name="文本框 59"/>
          <p:cNvSpPr>
            <a:spLocks noChangeArrowheads="1"/>
          </p:cNvSpPr>
          <p:nvPr/>
        </p:nvSpPr>
        <p:spPr bwMode="auto">
          <a:xfrm>
            <a:off x="7407275" y="2959100"/>
            <a:ext cx="2397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DATA   ANALYSIS</a:t>
            </a:r>
            <a:endParaRPr lang="zh-CN" altLang="en-US" sz="2400" b="1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8688" name="文本框 60"/>
          <p:cNvSpPr>
            <a:spLocks noChangeArrowheads="1"/>
          </p:cNvSpPr>
          <p:nvPr/>
        </p:nvSpPr>
        <p:spPr bwMode="auto">
          <a:xfrm>
            <a:off x="7607300" y="4013200"/>
            <a:ext cx="208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OUR   SERVICE</a:t>
            </a:r>
            <a:endParaRPr lang="zh-CN" altLang="en-US" sz="2400" b="1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8689" name="文本框 61"/>
          <p:cNvSpPr>
            <a:spLocks noChangeArrowheads="1"/>
          </p:cNvSpPr>
          <p:nvPr/>
        </p:nvSpPr>
        <p:spPr bwMode="auto">
          <a:xfrm>
            <a:off x="7837488" y="5133975"/>
            <a:ext cx="1649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PORTFOLIO</a:t>
            </a:r>
            <a:endParaRPr lang="zh-CN" altLang="en-US" sz="2400" b="1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07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7108" name="椭圆 73"/>
          <p:cNvSpPr>
            <a:spLocks noChangeArrowheads="1"/>
          </p:cNvSpPr>
          <p:nvPr/>
        </p:nvSpPr>
        <p:spPr bwMode="auto">
          <a:xfrm>
            <a:off x="3132138" y="2386013"/>
            <a:ext cx="1722437" cy="1722437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50800">
            <a:solidFill>
              <a:srgbClr val="284D7A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09" name="椭圆 74"/>
          <p:cNvSpPr>
            <a:spLocks noChangeArrowheads="1"/>
          </p:cNvSpPr>
          <p:nvPr/>
        </p:nvSpPr>
        <p:spPr bwMode="auto">
          <a:xfrm>
            <a:off x="4521200" y="2386013"/>
            <a:ext cx="1724025" cy="172243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solidFill>
              <a:srgbClr val="284D7A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10" name="椭圆 75"/>
          <p:cNvSpPr>
            <a:spLocks noChangeArrowheads="1"/>
          </p:cNvSpPr>
          <p:nvPr/>
        </p:nvSpPr>
        <p:spPr bwMode="auto">
          <a:xfrm>
            <a:off x="5894388" y="2386013"/>
            <a:ext cx="1722437" cy="172243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0800">
            <a:solidFill>
              <a:srgbClr val="284D7A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11" name="椭圆 76"/>
          <p:cNvSpPr>
            <a:spLocks noChangeArrowheads="1"/>
          </p:cNvSpPr>
          <p:nvPr/>
        </p:nvSpPr>
        <p:spPr bwMode="auto">
          <a:xfrm>
            <a:off x="7283450" y="2386013"/>
            <a:ext cx="1724025" cy="172243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0800">
            <a:solidFill>
              <a:srgbClr val="284D7A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12" name="椭圆 77"/>
          <p:cNvSpPr>
            <a:spLocks noChangeArrowheads="1"/>
          </p:cNvSpPr>
          <p:nvPr/>
        </p:nvSpPr>
        <p:spPr bwMode="auto">
          <a:xfrm>
            <a:off x="2727325" y="3087688"/>
            <a:ext cx="317500" cy="317500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13" name="椭圆 78"/>
          <p:cNvSpPr>
            <a:spLocks noChangeArrowheads="1"/>
          </p:cNvSpPr>
          <p:nvPr/>
        </p:nvSpPr>
        <p:spPr bwMode="auto">
          <a:xfrm>
            <a:off x="2428875" y="3140075"/>
            <a:ext cx="211138" cy="211138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14" name="椭圆 79"/>
          <p:cNvSpPr>
            <a:spLocks noChangeAspect="1" noChangeArrowheads="1"/>
          </p:cNvSpPr>
          <p:nvPr/>
        </p:nvSpPr>
        <p:spPr bwMode="auto">
          <a:xfrm>
            <a:off x="2193925" y="3171825"/>
            <a:ext cx="146050" cy="147638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15" name="椭圆 80"/>
          <p:cNvSpPr>
            <a:spLocks noChangeArrowheads="1"/>
          </p:cNvSpPr>
          <p:nvPr/>
        </p:nvSpPr>
        <p:spPr bwMode="auto">
          <a:xfrm flipH="1">
            <a:off x="9131300" y="3140075"/>
            <a:ext cx="317500" cy="317500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16" name="椭圆 81"/>
          <p:cNvSpPr>
            <a:spLocks noChangeArrowheads="1"/>
          </p:cNvSpPr>
          <p:nvPr/>
        </p:nvSpPr>
        <p:spPr bwMode="auto">
          <a:xfrm flipH="1">
            <a:off x="9534525" y="3192463"/>
            <a:ext cx="212725" cy="211137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17" name="椭圆 82"/>
          <p:cNvSpPr>
            <a:spLocks noChangeAspect="1" noChangeArrowheads="1"/>
          </p:cNvSpPr>
          <p:nvPr/>
        </p:nvSpPr>
        <p:spPr bwMode="auto">
          <a:xfrm flipH="1">
            <a:off x="9834563" y="3225800"/>
            <a:ext cx="147637" cy="146050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18" name="文本框 83"/>
          <p:cNvSpPr>
            <a:spLocks noChangeArrowheads="1"/>
          </p:cNvSpPr>
          <p:nvPr/>
        </p:nvSpPr>
        <p:spPr bwMode="auto">
          <a:xfrm>
            <a:off x="1528763" y="4714875"/>
            <a:ext cx="91170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C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                                                  </a:t>
            </a:r>
            <a:r>
              <a:rPr lang="en-US" altLang="zh-CN" sz="3600" b="1">
                <a:solidFill>
                  <a:srgbClr val="284D7A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ABOUT   US</a:t>
            </a:r>
            <a:endParaRPr lang="zh-CN" altLang="en-US" sz="3600" b="1">
              <a:solidFill>
                <a:srgbClr val="284D7A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17161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thought  Click here to add  you to the  center  </a:t>
            </a:r>
            <a:endParaRPr lang="zh-CN" altLang="en-US" sz="1800">
              <a:solidFill>
                <a:srgbClr val="17161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17161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 the  narrative thought  Click here to add  you to the  center of the  narrative thought</a:t>
            </a:r>
            <a:endParaRPr lang="en-US" altLang="zh-CN" sz="1800">
              <a:solidFill>
                <a:srgbClr val="17161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17161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131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8132" name="矩形 4"/>
          <p:cNvSpPr>
            <a:spLocks noChangeArrowheads="1"/>
          </p:cNvSpPr>
          <p:nvPr/>
        </p:nvSpPr>
        <p:spPr bwMode="auto">
          <a:xfrm>
            <a:off x="1501775" y="4092575"/>
            <a:ext cx="3006725" cy="150177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133" name="矩形 5"/>
          <p:cNvSpPr>
            <a:spLocks noChangeArrowheads="1"/>
          </p:cNvSpPr>
          <p:nvPr/>
        </p:nvSpPr>
        <p:spPr bwMode="auto">
          <a:xfrm>
            <a:off x="4627563" y="4092575"/>
            <a:ext cx="3006725" cy="150177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134" name="矩形 6"/>
          <p:cNvSpPr>
            <a:spLocks noChangeArrowheads="1"/>
          </p:cNvSpPr>
          <p:nvPr/>
        </p:nvSpPr>
        <p:spPr bwMode="auto">
          <a:xfrm>
            <a:off x="7753350" y="4092575"/>
            <a:ext cx="3006725" cy="150177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135" name="文本框 7"/>
          <p:cNvSpPr>
            <a:spLocks noChangeArrowheads="1"/>
          </p:cNvSpPr>
          <p:nvPr/>
        </p:nvSpPr>
        <p:spPr bwMode="auto">
          <a:xfrm>
            <a:off x="3013075" y="2746375"/>
            <a:ext cx="6608763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 sz="18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to add   you to the center of the narrative thought  Click here to add  </a:t>
            </a:r>
            <a:endParaRPr lang="en-US" altLang="zh-CN" sz="18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you to the center  of the  narrative thought</a:t>
            </a:r>
            <a:endParaRPr lang="zh-CN" altLang="en-US" sz="18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Agency FB" panose="020B0503020202020204" pitchFamily="34" charset="0"/>
              <a:ea typeface="华文宋体" panose="02010600040101010101" pitchFamily="2" charset="-122"/>
              <a:sym typeface="Agency FB" panose="020B0503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3F3F3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136" name="文本框 8"/>
          <p:cNvSpPr>
            <a:spLocks noChangeArrowheads="1"/>
          </p:cNvSpPr>
          <p:nvPr/>
        </p:nvSpPr>
        <p:spPr bwMode="auto">
          <a:xfrm>
            <a:off x="1917700" y="4845050"/>
            <a:ext cx="1862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bg1"/>
                </a:solidFill>
              </a:rPr>
              <a:t>  </a:t>
            </a:r>
            <a:r>
              <a:rPr lang="en-US" altLang="zh-CN" sz="2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8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8137" name="文本框 9"/>
          <p:cNvSpPr>
            <a:spLocks noChangeArrowheads="1"/>
          </p:cNvSpPr>
          <p:nvPr/>
        </p:nvSpPr>
        <p:spPr bwMode="auto">
          <a:xfrm>
            <a:off x="5091113" y="4900613"/>
            <a:ext cx="183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2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8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8138" name="文本框 10"/>
          <p:cNvSpPr>
            <a:spLocks noChangeArrowheads="1"/>
          </p:cNvSpPr>
          <p:nvPr/>
        </p:nvSpPr>
        <p:spPr bwMode="auto">
          <a:xfrm>
            <a:off x="8293100" y="4913313"/>
            <a:ext cx="1841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2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8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48139" name="组合 11"/>
          <p:cNvGrpSpPr/>
          <p:nvPr/>
        </p:nvGrpSpPr>
        <p:grpSpPr bwMode="auto">
          <a:xfrm>
            <a:off x="5726113" y="1562100"/>
            <a:ext cx="811212" cy="779463"/>
            <a:chOff x="0" y="0"/>
            <a:chExt cx="645684" cy="620945"/>
          </a:xfrm>
        </p:grpSpPr>
        <p:sp>
          <p:nvSpPr>
            <p:cNvPr id="48155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8156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64795318 w 200"/>
                <a:gd name="T1" fmla="*/ 906144835 h 87"/>
                <a:gd name="T2" fmla="*/ 364795318 w 200"/>
                <a:gd name="T3" fmla="*/ 749914525 h 87"/>
                <a:gd name="T4" fmla="*/ 479442969 w 200"/>
                <a:gd name="T5" fmla="*/ 749914525 h 87"/>
                <a:gd name="T6" fmla="*/ 479442969 w 200"/>
                <a:gd name="T7" fmla="*/ 906144835 h 87"/>
                <a:gd name="T8" fmla="*/ 1615517510 w 200"/>
                <a:gd name="T9" fmla="*/ 906144835 h 87"/>
                <a:gd name="T10" fmla="*/ 1615517510 w 200"/>
                <a:gd name="T11" fmla="*/ 749914525 h 87"/>
                <a:gd name="T12" fmla="*/ 1730168390 w 200"/>
                <a:gd name="T13" fmla="*/ 749914525 h 87"/>
                <a:gd name="T14" fmla="*/ 1730168390 w 200"/>
                <a:gd name="T15" fmla="*/ 906144835 h 87"/>
                <a:gd name="T16" fmla="*/ 2074117800 w 200"/>
                <a:gd name="T17" fmla="*/ 906144835 h 87"/>
                <a:gd name="T18" fmla="*/ 2084539139 w 200"/>
                <a:gd name="T19" fmla="*/ 447865171 h 87"/>
                <a:gd name="T20" fmla="*/ 1625942078 w 200"/>
                <a:gd name="T21" fmla="*/ 0 h 87"/>
                <a:gd name="T22" fmla="*/ 1625942078 w 200"/>
                <a:gd name="T23" fmla="*/ 0 h 87"/>
                <a:gd name="T24" fmla="*/ 1625942078 w 200"/>
                <a:gd name="T25" fmla="*/ 0 h 87"/>
                <a:gd name="T26" fmla="*/ 1459178043 w 200"/>
                <a:gd name="T27" fmla="*/ 0 h 87"/>
                <a:gd name="T28" fmla="*/ 1042269570 w 200"/>
                <a:gd name="T29" fmla="*/ 833236926 h 87"/>
                <a:gd name="T30" fmla="*/ 625361096 w 200"/>
                <a:gd name="T31" fmla="*/ 0 h 87"/>
                <a:gd name="T32" fmla="*/ 469021629 w 200"/>
                <a:gd name="T33" fmla="*/ 0 h 87"/>
                <a:gd name="T34" fmla="*/ 469021629 w 200"/>
                <a:gd name="T35" fmla="*/ 0 h 87"/>
                <a:gd name="T36" fmla="*/ 458597061 w 200"/>
                <a:gd name="T37" fmla="*/ 0 h 87"/>
                <a:gd name="T38" fmla="*/ 10421340 w 200"/>
                <a:gd name="T39" fmla="*/ 447865171 h 87"/>
                <a:gd name="T40" fmla="*/ 0 w 200"/>
                <a:gd name="T41" fmla="*/ 906144835 h 87"/>
                <a:gd name="T42" fmla="*/ 364795318 w 200"/>
                <a:gd name="T43" fmla="*/ 906144835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3A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140" name="组合 17"/>
          <p:cNvGrpSpPr/>
          <p:nvPr/>
        </p:nvGrpSpPr>
        <p:grpSpPr bwMode="auto">
          <a:xfrm>
            <a:off x="2809875" y="4289425"/>
            <a:ext cx="390525" cy="438150"/>
            <a:chOff x="0" y="0"/>
            <a:chExt cx="402656" cy="450303"/>
          </a:xfrm>
        </p:grpSpPr>
        <p:sp>
          <p:nvSpPr>
            <p:cNvPr id="48150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62454464 w 26"/>
                <a:gd name="T1" fmla="*/ 0 h 26"/>
                <a:gd name="T2" fmla="*/ 0 w 26"/>
                <a:gd name="T3" fmla="*/ 64519539 h 26"/>
                <a:gd name="T4" fmla="*/ 62454464 w 26"/>
                <a:gd name="T5" fmla="*/ 129041305 h 26"/>
                <a:gd name="T6" fmla="*/ 124908929 w 26"/>
                <a:gd name="T7" fmla="*/ 64519539 h 26"/>
                <a:gd name="T8" fmla="*/ 62454464 w 26"/>
                <a:gd name="T9" fmla="*/ 0 h 26"/>
                <a:gd name="T10" fmla="*/ 62454464 w 26"/>
                <a:gd name="T11" fmla="*/ 114152866 h 26"/>
                <a:gd name="T12" fmla="*/ 14413580 w 26"/>
                <a:gd name="T13" fmla="*/ 64519539 h 26"/>
                <a:gd name="T14" fmla="*/ 62454464 w 26"/>
                <a:gd name="T15" fmla="*/ 14888439 h 26"/>
                <a:gd name="T16" fmla="*/ 110495348 w 26"/>
                <a:gd name="T17" fmla="*/ 64519539 h 26"/>
                <a:gd name="T18" fmla="*/ 62454464 w 26"/>
                <a:gd name="T19" fmla="*/ 11415286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1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53636736 w 22"/>
                <a:gd name="T1" fmla="*/ 0 h 22"/>
                <a:gd name="T2" fmla="*/ 0 w 22"/>
                <a:gd name="T3" fmla="*/ 53636736 h 22"/>
                <a:gd name="T4" fmla="*/ 53636736 w 22"/>
                <a:gd name="T5" fmla="*/ 107273473 h 22"/>
                <a:gd name="T6" fmla="*/ 107273473 w 22"/>
                <a:gd name="T7" fmla="*/ 53636736 h 22"/>
                <a:gd name="T8" fmla="*/ 53636736 w 22"/>
                <a:gd name="T9" fmla="*/ 0 h 22"/>
                <a:gd name="T10" fmla="*/ 53636736 w 22"/>
                <a:gd name="T11" fmla="*/ 82892937 h 22"/>
                <a:gd name="T12" fmla="*/ 24380535 w 22"/>
                <a:gd name="T13" fmla="*/ 53636736 h 22"/>
                <a:gd name="T14" fmla="*/ 53636736 w 22"/>
                <a:gd name="T15" fmla="*/ 24380535 h 22"/>
                <a:gd name="T16" fmla="*/ 82892937 w 22"/>
                <a:gd name="T17" fmla="*/ 53636736 h 22"/>
                <a:gd name="T18" fmla="*/ 53636736 w 22"/>
                <a:gd name="T19" fmla="*/ 8289293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2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33946032 w 14"/>
                <a:gd name="T1" fmla="*/ 0 h 14"/>
                <a:gd name="T2" fmla="*/ 0 w 14"/>
                <a:gd name="T3" fmla="*/ 33946032 h 14"/>
                <a:gd name="T4" fmla="*/ 33946032 w 14"/>
                <a:gd name="T5" fmla="*/ 67892064 h 14"/>
                <a:gd name="T6" fmla="*/ 67892064 w 14"/>
                <a:gd name="T7" fmla="*/ 33946032 h 14"/>
                <a:gd name="T8" fmla="*/ 33946032 w 14"/>
                <a:gd name="T9" fmla="*/ 0 h 14"/>
                <a:gd name="T10" fmla="*/ 33946032 w 14"/>
                <a:gd name="T11" fmla="*/ 48493388 h 14"/>
                <a:gd name="T12" fmla="*/ 19398676 w 14"/>
                <a:gd name="T13" fmla="*/ 33946032 h 14"/>
                <a:gd name="T14" fmla="*/ 33946032 w 14"/>
                <a:gd name="T15" fmla="*/ 14547356 h 14"/>
                <a:gd name="T16" fmla="*/ 53344709 w 14"/>
                <a:gd name="T17" fmla="*/ 33946032 h 14"/>
                <a:gd name="T18" fmla="*/ 33946032 w 14"/>
                <a:gd name="T19" fmla="*/ 4849338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3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107276785 w 44"/>
                <a:gd name="T1" fmla="*/ 0 h 44"/>
                <a:gd name="T2" fmla="*/ 0 w 44"/>
                <a:gd name="T3" fmla="*/ 107276785 h 44"/>
                <a:gd name="T4" fmla="*/ 107276785 w 44"/>
                <a:gd name="T5" fmla="*/ 214551362 h 44"/>
                <a:gd name="T6" fmla="*/ 214551362 w 44"/>
                <a:gd name="T7" fmla="*/ 107276785 h 44"/>
                <a:gd name="T8" fmla="*/ 107276785 w 44"/>
                <a:gd name="T9" fmla="*/ 0 h 44"/>
                <a:gd name="T10" fmla="*/ 107276785 w 44"/>
                <a:gd name="T11" fmla="*/ 190170575 h 44"/>
                <a:gd name="T12" fmla="*/ 24380786 w 44"/>
                <a:gd name="T13" fmla="*/ 107276785 h 44"/>
                <a:gd name="T14" fmla="*/ 107276785 w 44"/>
                <a:gd name="T15" fmla="*/ 29256502 h 44"/>
                <a:gd name="T16" fmla="*/ 190170575 w 44"/>
                <a:gd name="T17" fmla="*/ 107276785 h 44"/>
                <a:gd name="T18" fmla="*/ 107276785 w 44"/>
                <a:gd name="T19" fmla="*/ 190170575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4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768466764 w 182"/>
                <a:gd name="T1" fmla="*/ 467756656 h 204"/>
                <a:gd name="T2" fmla="*/ 748889275 w 182"/>
                <a:gd name="T3" fmla="*/ 233879432 h 204"/>
                <a:gd name="T4" fmla="*/ 381786472 w 182"/>
                <a:gd name="T5" fmla="*/ 0 h 204"/>
                <a:gd name="T6" fmla="*/ 4893819 w 182"/>
                <a:gd name="T7" fmla="*/ 384925185 h 204"/>
                <a:gd name="T8" fmla="*/ 0 w 182"/>
                <a:gd name="T9" fmla="*/ 993984274 h 204"/>
                <a:gd name="T10" fmla="*/ 553101113 w 182"/>
                <a:gd name="T11" fmla="*/ 857555709 h 204"/>
                <a:gd name="T12" fmla="*/ 719519723 w 182"/>
                <a:gd name="T13" fmla="*/ 857555709 h 204"/>
                <a:gd name="T14" fmla="*/ 719519723 w 182"/>
                <a:gd name="T15" fmla="*/ 857555709 h 204"/>
                <a:gd name="T16" fmla="*/ 763572945 w 182"/>
                <a:gd name="T17" fmla="*/ 735744333 h 204"/>
                <a:gd name="T18" fmla="*/ 714625904 w 182"/>
                <a:gd name="T19" fmla="*/ 706507748 h 204"/>
                <a:gd name="T20" fmla="*/ 763572945 w 182"/>
                <a:gd name="T21" fmla="*/ 682147239 h 204"/>
                <a:gd name="T22" fmla="*/ 758676913 w 182"/>
                <a:gd name="T23" fmla="*/ 672401711 h 204"/>
                <a:gd name="T24" fmla="*/ 832097474 w 182"/>
                <a:gd name="T25" fmla="*/ 540844806 h 204"/>
                <a:gd name="T26" fmla="*/ 303472093 w 182"/>
                <a:gd name="T27" fmla="*/ 453139467 h 204"/>
                <a:gd name="T28" fmla="*/ 303472093 w 182"/>
                <a:gd name="T29" fmla="*/ 496993240 h 204"/>
                <a:gd name="T30" fmla="*/ 264312690 w 182"/>
                <a:gd name="T31" fmla="*/ 511610429 h 204"/>
                <a:gd name="T32" fmla="*/ 234945351 w 182"/>
                <a:gd name="T33" fmla="*/ 535970938 h 204"/>
                <a:gd name="T34" fmla="*/ 195788161 w 182"/>
                <a:gd name="T35" fmla="*/ 521353750 h 204"/>
                <a:gd name="T36" fmla="*/ 156630972 w 182"/>
                <a:gd name="T37" fmla="*/ 521353750 h 204"/>
                <a:gd name="T38" fmla="*/ 137051271 w 182"/>
                <a:gd name="T39" fmla="*/ 482373845 h 204"/>
                <a:gd name="T40" fmla="*/ 107683931 w 182"/>
                <a:gd name="T41" fmla="*/ 453139467 h 204"/>
                <a:gd name="T42" fmla="*/ 127261420 w 182"/>
                <a:gd name="T43" fmla="*/ 414159562 h 204"/>
                <a:gd name="T44" fmla="*/ 127261420 w 182"/>
                <a:gd name="T45" fmla="*/ 370307996 h 204"/>
                <a:gd name="T46" fmla="*/ 166418610 w 182"/>
                <a:gd name="T47" fmla="*/ 355690808 h 204"/>
                <a:gd name="T48" fmla="*/ 195788161 w 182"/>
                <a:gd name="T49" fmla="*/ 331328091 h 204"/>
                <a:gd name="T50" fmla="*/ 234945351 w 182"/>
                <a:gd name="T51" fmla="*/ 345945280 h 204"/>
                <a:gd name="T52" fmla="*/ 278998572 w 182"/>
                <a:gd name="T53" fmla="*/ 345945280 h 204"/>
                <a:gd name="T54" fmla="*/ 293682242 w 182"/>
                <a:gd name="T55" fmla="*/ 384925185 h 204"/>
                <a:gd name="T56" fmla="*/ 323049581 w 182"/>
                <a:gd name="T57" fmla="*/ 414159562 h 204"/>
                <a:gd name="T58" fmla="*/ 665678864 w 182"/>
                <a:gd name="T59" fmla="*/ 375179657 h 204"/>
                <a:gd name="T60" fmla="*/ 616731823 w 182"/>
                <a:gd name="T61" fmla="*/ 423905090 h 204"/>
                <a:gd name="T62" fmla="*/ 592258303 w 182"/>
                <a:gd name="T63" fmla="*/ 487247712 h 204"/>
                <a:gd name="T64" fmla="*/ 523731562 w 182"/>
                <a:gd name="T65" fmla="*/ 487247712 h 204"/>
                <a:gd name="T66" fmla="*/ 460100852 w 182"/>
                <a:gd name="T67" fmla="*/ 511610429 h 204"/>
                <a:gd name="T68" fmla="*/ 406259992 w 182"/>
                <a:gd name="T69" fmla="*/ 467756656 h 204"/>
                <a:gd name="T70" fmla="*/ 342629282 w 182"/>
                <a:gd name="T71" fmla="*/ 443393939 h 204"/>
                <a:gd name="T72" fmla="*/ 342629282 w 182"/>
                <a:gd name="T73" fmla="*/ 375179657 h 204"/>
                <a:gd name="T74" fmla="*/ 313259731 w 182"/>
                <a:gd name="T75" fmla="*/ 311839242 h 204"/>
                <a:gd name="T76" fmla="*/ 362206771 w 182"/>
                <a:gd name="T77" fmla="*/ 258239941 h 204"/>
                <a:gd name="T78" fmla="*/ 386680291 w 182"/>
                <a:gd name="T79" fmla="*/ 194899526 h 204"/>
                <a:gd name="T80" fmla="*/ 460100852 w 182"/>
                <a:gd name="T81" fmla="*/ 194899526 h 204"/>
                <a:gd name="T82" fmla="*/ 523731562 w 182"/>
                <a:gd name="T83" fmla="*/ 170536810 h 204"/>
                <a:gd name="T84" fmla="*/ 572678602 w 182"/>
                <a:gd name="T85" fmla="*/ 214388375 h 204"/>
                <a:gd name="T86" fmla="*/ 636309312 w 182"/>
                <a:gd name="T87" fmla="*/ 238751092 h 204"/>
                <a:gd name="T88" fmla="*/ 636309312 w 182"/>
                <a:gd name="T89" fmla="*/ 311839242 h 204"/>
                <a:gd name="T90" fmla="*/ 665678864 w 182"/>
                <a:gd name="T91" fmla="*/ 37517965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141" name="组合 23"/>
          <p:cNvGrpSpPr/>
          <p:nvPr/>
        </p:nvGrpSpPr>
        <p:grpSpPr bwMode="auto">
          <a:xfrm>
            <a:off x="9144000" y="4306888"/>
            <a:ext cx="374650" cy="403225"/>
            <a:chOff x="0" y="0"/>
            <a:chExt cx="466184" cy="501686"/>
          </a:xfrm>
        </p:grpSpPr>
        <p:sp>
          <p:nvSpPr>
            <p:cNvPr id="48145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76978594 w 23"/>
                <a:gd name="T1" fmla="*/ 0 h 21"/>
                <a:gd name="T2" fmla="*/ 76978594 w 23"/>
                <a:gd name="T3" fmla="*/ 19792542 h 21"/>
                <a:gd name="T4" fmla="*/ 91411395 w 23"/>
                <a:gd name="T5" fmla="*/ 54426153 h 21"/>
                <a:gd name="T6" fmla="*/ 48110799 w 23"/>
                <a:gd name="T7" fmla="*/ 84112741 h 21"/>
                <a:gd name="T8" fmla="*/ 19245197 w 23"/>
                <a:gd name="T9" fmla="*/ 44529882 h 21"/>
                <a:gd name="T10" fmla="*/ 28867795 w 23"/>
                <a:gd name="T11" fmla="*/ 24739565 h 21"/>
                <a:gd name="T12" fmla="*/ 28867795 w 23"/>
                <a:gd name="T13" fmla="*/ 0 h 21"/>
                <a:gd name="T14" fmla="*/ 0 w 23"/>
                <a:gd name="T15" fmla="*/ 49479130 h 21"/>
                <a:gd name="T16" fmla="*/ 52923194 w 23"/>
                <a:gd name="T17" fmla="*/ 103905283 h 21"/>
                <a:gd name="T18" fmla="*/ 110656591 w 23"/>
                <a:gd name="T19" fmla="*/ 49479130 h 21"/>
                <a:gd name="T20" fmla="*/ 76978594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6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48147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117103433 w 118"/>
                <a:gd name="T1" fmla="*/ 92705964 h 118"/>
                <a:gd name="T2" fmla="*/ 92705964 w 118"/>
                <a:gd name="T3" fmla="*/ 458654746 h 118"/>
                <a:gd name="T4" fmla="*/ 458654746 w 118"/>
                <a:gd name="T5" fmla="*/ 483052215 h 118"/>
                <a:gd name="T6" fmla="*/ 483052215 w 118"/>
                <a:gd name="T7" fmla="*/ 117103433 h 118"/>
                <a:gd name="T8" fmla="*/ 117103433 w 118"/>
                <a:gd name="T9" fmla="*/ 92705964 h 118"/>
                <a:gd name="T10" fmla="*/ 312276558 w 118"/>
                <a:gd name="T11" fmla="*/ 409862017 h 118"/>
                <a:gd name="T12" fmla="*/ 312276558 w 118"/>
                <a:gd name="T13" fmla="*/ 453775252 h 118"/>
                <a:gd name="T14" fmla="*/ 273240608 w 118"/>
                <a:gd name="T15" fmla="*/ 453775252 h 118"/>
                <a:gd name="T16" fmla="*/ 273240608 w 118"/>
                <a:gd name="T17" fmla="*/ 414741510 h 118"/>
                <a:gd name="T18" fmla="*/ 200052619 w 118"/>
                <a:gd name="T19" fmla="*/ 395223535 h 118"/>
                <a:gd name="T20" fmla="*/ 209809398 w 118"/>
                <a:gd name="T21" fmla="*/ 346430806 h 118"/>
                <a:gd name="T22" fmla="*/ 282999596 w 118"/>
                <a:gd name="T23" fmla="*/ 365948781 h 118"/>
                <a:gd name="T24" fmla="*/ 322033337 w 118"/>
                <a:gd name="T25" fmla="*/ 341551312 h 118"/>
                <a:gd name="T26" fmla="*/ 278120102 w 118"/>
                <a:gd name="T27" fmla="*/ 302517571 h 118"/>
                <a:gd name="T28" fmla="*/ 200052619 w 118"/>
                <a:gd name="T29" fmla="*/ 224447879 h 118"/>
                <a:gd name="T30" fmla="*/ 273240608 w 118"/>
                <a:gd name="T31" fmla="*/ 151257681 h 118"/>
                <a:gd name="T32" fmla="*/ 273240608 w 118"/>
                <a:gd name="T33" fmla="*/ 112223939 h 118"/>
                <a:gd name="T34" fmla="*/ 312276558 w 118"/>
                <a:gd name="T35" fmla="*/ 112223939 h 118"/>
                <a:gd name="T36" fmla="*/ 312276558 w 118"/>
                <a:gd name="T37" fmla="*/ 146378187 h 118"/>
                <a:gd name="T38" fmla="*/ 375705560 w 118"/>
                <a:gd name="T39" fmla="*/ 161016669 h 118"/>
                <a:gd name="T40" fmla="*/ 361069287 w 118"/>
                <a:gd name="T41" fmla="*/ 209809398 h 118"/>
                <a:gd name="T42" fmla="*/ 302517571 w 118"/>
                <a:gd name="T43" fmla="*/ 195173125 h 118"/>
                <a:gd name="T44" fmla="*/ 268361114 w 118"/>
                <a:gd name="T45" fmla="*/ 219568385 h 118"/>
                <a:gd name="T46" fmla="*/ 317156052 w 118"/>
                <a:gd name="T47" fmla="*/ 253724842 h 118"/>
                <a:gd name="T48" fmla="*/ 385464548 w 118"/>
                <a:gd name="T49" fmla="*/ 336671818 h 118"/>
                <a:gd name="T50" fmla="*/ 312276558 w 118"/>
                <a:gd name="T51" fmla="*/ 409862017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8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674261578 w 153"/>
                <a:gd name="T1" fmla="*/ 864542002 h 227"/>
                <a:gd name="T2" fmla="*/ 78175864 w 153"/>
                <a:gd name="T3" fmla="*/ 864542002 h 227"/>
                <a:gd name="T4" fmla="*/ 78175864 w 153"/>
                <a:gd name="T5" fmla="*/ 78150302 h 227"/>
                <a:gd name="T6" fmla="*/ 674261578 w 153"/>
                <a:gd name="T7" fmla="*/ 78150302 h 227"/>
                <a:gd name="T8" fmla="*/ 674261578 w 153"/>
                <a:gd name="T9" fmla="*/ 503093815 h 227"/>
                <a:gd name="T10" fmla="*/ 679146602 w 153"/>
                <a:gd name="T11" fmla="*/ 498209559 h 227"/>
                <a:gd name="T12" fmla="*/ 747550207 w 153"/>
                <a:gd name="T13" fmla="*/ 459135513 h 227"/>
                <a:gd name="T14" fmla="*/ 747550207 w 153"/>
                <a:gd name="T15" fmla="*/ 63497535 h 227"/>
                <a:gd name="T16" fmla="*/ 688918861 w 153"/>
                <a:gd name="T17" fmla="*/ 0 h 227"/>
                <a:gd name="T18" fmla="*/ 58631345 w 153"/>
                <a:gd name="T19" fmla="*/ 0 h 227"/>
                <a:gd name="T20" fmla="*/ 0 w 153"/>
                <a:gd name="T21" fmla="*/ 63497535 h 227"/>
                <a:gd name="T22" fmla="*/ 0 w 153"/>
                <a:gd name="T23" fmla="*/ 1050148142 h 227"/>
                <a:gd name="T24" fmla="*/ 58631345 w 153"/>
                <a:gd name="T25" fmla="*/ 1108761421 h 227"/>
                <a:gd name="T26" fmla="*/ 688918861 w 153"/>
                <a:gd name="T27" fmla="*/ 1108761421 h 227"/>
                <a:gd name="T28" fmla="*/ 747550207 w 153"/>
                <a:gd name="T29" fmla="*/ 1050148142 h 227"/>
                <a:gd name="T30" fmla="*/ 747550207 w 153"/>
                <a:gd name="T31" fmla="*/ 859655537 h 227"/>
                <a:gd name="T32" fmla="*/ 674261578 w 153"/>
                <a:gd name="T33" fmla="*/ 810812979 h 227"/>
                <a:gd name="T34" fmla="*/ 674261578 w 153"/>
                <a:gd name="T35" fmla="*/ 864542002 h 227"/>
                <a:gd name="T36" fmla="*/ 366445356 w 153"/>
                <a:gd name="T37" fmla="*/ 1079455887 h 227"/>
                <a:gd name="T38" fmla="*/ 273612209 w 153"/>
                <a:gd name="T39" fmla="*/ 981766351 h 227"/>
                <a:gd name="T40" fmla="*/ 366445356 w 153"/>
                <a:gd name="T41" fmla="*/ 888963281 h 227"/>
                <a:gd name="T42" fmla="*/ 464165739 w 153"/>
                <a:gd name="T43" fmla="*/ 981766351 h 227"/>
                <a:gd name="T44" fmla="*/ 366445356 w 153"/>
                <a:gd name="T45" fmla="*/ 1079455887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9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353597587 w 86"/>
                <a:gd name="T1" fmla="*/ 83489089 h 86"/>
                <a:gd name="T2" fmla="*/ 88399951 w 86"/>
                <a:gd name="T3" fmla="*/ 68754286 h 86"/>
                <a:gd name="T4" fmla="*/ 68754286 w 86"/>
                <a:gd name="T5" fmla="*/ 333951922 h 86"/>
                <a:gd name="T6" fmla="*/ 338862784 w 86"/>
                <a:gd name="T7" fmla="*/ 353597587 h 86"/>
                <a:gd name="T8" fmla="*/ 353597587 w 86"/>
                <a:gd name="T9" fmla="*/ 83489089 h 86"/>
                <a:gd name="T10" fmla="*/ 225908523 w 86"/>
                <a:gd name="T11" fmla="*/ 309397611 h 86"/>
                <a:gd name="T12" fmla="*/ 225908523 w 86"/>
                <a:gd name="T13" fmla="*/ 343775862 h 86"/>
                <a:gd name="T14" fmla="*/ 196443350 w 86"/>
                <a:gd name="T15" fmla="*/ 343775862 h 86"/>
                <a:gd name="T16" fmla="*/ 196443350 w 86"/>
                <a:gd name="T17" fmla="*/ 314308473 h 86"/>
                <a:gd name="T18" fmla="*/ 137510788 w 86"/>
                <a:gd name="T19" fmla="*/ 299575887 h 86"/>
                <a:gd name="T20" fmla="*/ 147332512 w 86"/>
                <a:gd name="T21" fmla="*/ 260286774 h 86"/>
                <a:gd name="T22" fmla="*/ 201354212 w 86"/>
                <a:gd name="T23" fmla="*/ 275019360 h 86"/>
                <a:gd name="T24" fmla="*/ 235730247 w 86"/>
                <a:gd name="T25" fmla="*/ 255375912 h 86"/>
                <a:gd name="T26" fmla="*/ 201354212 w 86"/>
                <a:gd name="T27" fmla="*/ 225908523 h 86"/>
                <a:gd name="T28" fmla="*/ 142421650 w 86"/>
                <a:gd name="T29" fmla="*/ 166975961 h 86"/>
                <a:gd name="T30" fmla="*/ 196443350 w 86"/>
                <a:gd name="T31" fmla="*/ 108043399 h 86"/>
                <a:gd name="T32" fmla="*/ 196443350 w 86"/>
                <a:gd name="T33" fmla="*/ 73665148 h 86"/>
                <a:gd name="T34" fmla="*/ 230819385 w 86"/>
                <a:gd name="T35" fmla="*/ 73665148 h 86"/>
                <a:gd name="T36" fmla="*/ 230819385 w 86"/>
                <a:gd name="T37" fmla="*/ 103132537 h 86"/>
                <a:gd name="T38" fmla="*/ 275019360 w 86"/>
                <a:gd name="T39" fmla="*/ 112954261 h 86"/>
                <a:gd name="T40" fmla="*/ 265197636 w 86"/>
                <a:gd name="T41" fmla="*/ 152243375 h 86"/>
                <a:gd name="T42" fmla="*/ 220997661 w 86"/>
                <a:gd name="T43" fmla="*/ 142421650 h 86"/>
                <a:gd name="T44" fmla="*/ 191532488 w 86"/>
                <a:gd name="T45" fmla="*/ 157154237 h 86"/>
                <a:gd name="T46" fmla="*/ 230819385 w 86"/>
                <a:gd name="T47" fmla="*/ 186621626 h 86"/>
                <a:gd name="T48" fmla="*/ 284841085 w 86"/>
                <a:gd name="T49" fmla="*/ 250465050 h 86"/>
                <a:gd name="T50" fmla="*/ 225908523 w 86"/>
                <a:gd name="T51" fmla="*/ 309397611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142" name="组合 29"/>
          <p:cNvGrpSpPr/>
          <p:nvPr/>
        </p:nvGrpSpPr>
        <p:grpSpPr bwMode="auto">
          <a:xfrm>
            <a:off x="5918200" y="4338638"/>
            <a:ext cx="360363" cy="355600"/>
            <a:chOff x="0" y="0"/>
            <a:chExt cx="453105" cy="448433"/>
          </a:xfrm>
        </p:grpSpPr>
        <p:sp>
          <p:nvSpPr>
            <p:cNvPr id="48143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4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55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9156" name="矩形 4"/>
          <p:cNvSpPr>
            <a:spLocks noChangeArrowheads="1"/>
          </p:cNvSpPr>
          <p:nvPr/>
        </p:nvSpPr>
        <p:spPr bwMode="auto">
          <a:xfrm rot="2700000">
            <a:off x="7720013" y="2154238"/>
            <a:ext cx="1322387" cy="1322387"/>
          </a:xfrm>
          <a:prstGeom prst="rect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57" name="矩形 5"/>
          <p:cNvSpPr>
            <a:spLocks noChangeArrowheads="1"/>
          </p:cNvSpPr>
          <p:nvPr/>
        </p:nvSpPr>
        <p:spPr bwMode="auto">
          <a:xfrm rot="2700000">
            <a:off x="8655844" y="3088481"/>
            <a:ext cx="1320800" cy="1322388"/>
          </a:xfrm>
          <a:prstGeom prst="rect">
            <a:avLst/>
          </a:prstGeom>
          <a:solidFill>
            <a:srgbClr val="284D7A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58" name="矩形 6"/>
          <p:cNvSpPr>
            <a:spLocks noChangeArrowheads="1"/>
          </p:cNvSpPr>
          <p:nvPr/>
        </p:nvSpPr>
        <p:spPr bwMode="auto">
          <a:xfrm rot="2700000">
            <a:off x="9586913" y="4019550"/>
            <a:ext cx="1322388" cy="1322387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59" name="矩形 7"/>
          <p:cNvSpPr>
            <a:spLocks noChangeArrowheads="1"/>
          </p:cNvSpPr>
          <p:nvPr/>
        </p:nvSpPr>
        <p:spPr bwMode="auto">
          <a:xfrm rot="2700000">
            <a:off x="5853113" y="2155825"/>
            <a:ext cx="1322388" cy="1322387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60" name="矩形 8"/>
          <p:cNvSpPr>
            <a:spLocks noChangeArrowheads="1"/>
          </p:cNvSpPr>
          <p:nvPr/>
        </p:nvSpPr>
        <p:spPr bwMode="auto">
          <a:xfrm rot="2700000">
            <a:off x="6789738" y="3092450"/>
            <a:ext cx="1322388" cy="1322387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61" name="矩形 9"/>
          <p:cNvSpPr>
            <a:spLocks noChangeArrowheads="1"/>
          </p:cNvSpPr>
          <p:nvPr/>
        </p:nvSpPr>
        <p:spPr bwMode="auto">
          <a:xfrm rot="2700000">
            <a:off x="7720013" y="4022725"/>
            <a:ext cx="1322388" cy="1322387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62" name="矩形 10"/>
          <p:cNvSpPr>
            <a:spLocks noChangeArrowheads="1"/>
          </p:cNvSpPr>
          <p:nvPr/>
        </p:nvSpPr>
        <p:spPr bwMode="auto">
          <a:xfrm rot="2700000">
            <a:off x="3965575" y="2138363"/>
            <a:ext cx="1322387" cy="1322388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63" name="矩形 11"/>
          <p:cNvSpPr>
            <a:spLocks noChangeArrowheads="1"/>
          </p:cNvSpPr>
          <p:nvPr/>
        </p:nvSpPr>
        <p:spPr bwMode="auto">
          <a:xfrm rot="2700000">
            <a:off x="4883944" y="3112294"/>
            <a:ext cx="1431925" cy="1322387"/>
          </a:xfrm>
          <a:prstGeom prst="rect">
            <a:avLst/>
          </a:prstGeom>
          <a:solidFill>
            <a:srgbClr val="284D7A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64" name="矩形 12"/>
          <p:cNvSpPr>
            <a:spLocks noChangeArrowheads="1"/>
          </p:cNvSpPr>
          <p:nvPr/>
        </p:nvSpPr>
        <p:spPr bwMode="auto">
          <a:xfrm rot="2700000">
            <a:off x="5844382" y="4015581"/>
            <a:ext cx="1320800" cy="132238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9165" name="组合 16"/>
          <p:cNvGrpSpPr/>
          <p:nvPr/>
        </p:nvGrpSpPr>
        <p:grpSpPr bwMode="auto">
          <a:xfrm>
            <a:off x="4368800" y="2466975"/>
            <a:ext cx="576263" cy="604838"/>
            <a:chOff x="0" y="0"/>
            <a:chExt cx="444697" cy="466185"/>
          </a:xfrm>
        </p:grpSpPr>
        <p:sp>
          <p:nvSpPr>
            <p:cNvPr id="49178" name="Freeform 11"/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118156869 w 40"/>
                <a:gd name="T1" fmla="*/ 4819013 h 40"/>
                <a:gd name="T2" fmla="*/ 98464797 w 40"/>
                <a:gd name="T3" fmla="*/ 0 h 40"/>
                <a:gd name="T4" fmla="*/ 0 w 40"/>
                <a:gd name="T5" fmla="*/ 96400014 h 40"/>
                <a:gd name="T6" fmla="*/ 98464797 w 40"/>
                <a:gd name="T7" fmla="*/ 192800028 h 40"/>
                <a:gd name="T8" fmla="*/ 196927375 w 40"/>
                <a:gd name="T9" fmla="*/ 96400014 h 40"/>
                <a:gd name="T10" fmla="*/ 192003803 w 40"/>
                <a:gd name="T11" fmla="*/ 72300559 h 40"/>
                <a:gd name="T12" fmla="*/ 73846934 w 40"/>
                <a:gd name="T13" fmla="*/ 125320677 h 40"/>
                <a:gd name="T14" fmla="*/ 118156869 w 40"/>
                <a:gd name="T15" fmla="*/ 4819013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9" name="Freeform 12"/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639391975 w 159"/>
                <a:gd name="T1" fmla="*/ 200115147 h 159"/>
                <a:gd name="T2" fmla="*/ 702842041 w 159"/>
                <a:gd name="T3" fmla="*/ 385587291 h 159"/>
                <a:gd name="T4" fmla="*/ 385587291 w 159"/>
                <a:gd name="T5" fmla="*/ 702842041 h 159"/>
                <a:gd name="T6" fmla="*/ 73212805 w 159"/>
                <a:gd name="T7" fmla="*/ 385587291 h 159"/>
                <a:gd name="T8" fmla="*/ 385587291 w 159"/>
                <a:gd name="T9" fmla="*/ 73212805 h 159"/>
                <a:gd name="T10" fmla="*/ 546655903 w 159"/>
                <a:gd name="T11" fmla="*/ 117139604 h 159"/>
                <a:gd name="T12" fmla="*/ 595462967 w 159"/>
                <a:gd name="T13" fmla="*/ 63450066 h 159"/>
                <a:gd name="T14" fmla="*/ 385587291 w 159"/>
                <a:gd name="T15" fmla="*/ 0 h 159"/>
                <a:gd name="T16" fmla="*/ 0 w 159"/>
                <a:gd name="T17" fmla="*/ 385587291 h 159"/>
                <a:gd name="T18" fmla="*/ 385587291 w 159"/>
                <a:gd name="T19" fmla="*/ 776054846 h 159"/>
                <a:gd name="T20" fmla="*/ 776054846 w 159"/>
                <a:gd name="T21" fmla="*/ 385587291 h 159"/>
                <a:gd name="T22" fmla="*/ 688199039 w 159"/>
                <a:gd name="T23" fmla="*/ 146425609 h 159"/>
                <a:gd name="T24" fmla="*/ 639391975 w 159"/>
                <a:gd name="T25" fmla="*/ 200115147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0" name="Freeform 13"/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61969036 w 71"/>
                <a:gd name="T1" fmla="*/ 26183745 h 73"/>
                <a:gd name="T2" fmla="*/ 33166434 w 71"/>
                <a:gd name="T3" fmla="*/ 0 h 73"/>
                <a:gd name="T4" fmla="*/ 16583684 w 71"/>
                <a:gd name="T5" fmla="*/ 16582634 h 73"/>
                <a:gd name="T6" fmla="*/ 0 w 71"/>
                <a:gd name="T7" fmla="*/ 63713748 h 73"/>
                <a:gd name="T8" fmla="*/ 48004025 w 71"/>
                <a:gd name="T9" fmla="*/ 42766378 h 73"/>
                <a:gd name="T10" fmla="*/ 61969036 w 71"/>
                <a:gd name="T11" fmla="*/ 26183745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1" name="Freeform 14"/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05609322 w 154"/>
                <a:gd name="T1" fmla="*/ 0 h 163"/>
                <a:gd name="T2" fmla="*/ 0 w 154"/>
                <a:gd name="T3" fmla="*/ 115210386 h 163"/>
                <a:gd name="T4" fmla="*/ 28802627 w 154"/>
                <a:gd name="T5" fmla="*/ 142266889 h 163"/>
                <a:gd name="T6" fmla="*/ 134411949 w 154"/>
                <a:gd name="T7" fmla="*/ 27056503 h 163"/>
                <a:gd name="T8" fmla="*/ 105609322 w 154"/>
                <a:gd name="T9" fmla="*/ 30547755 h 163"/>
                <a:gd name="T10" fmla="*/ 105609322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2" name="Freeform 15"/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2218788 w 61"/>
                <a:gd name="T1" fmla="*/ 41893872 h 64"/>
                <a:gd name="T2" fmla="*/ 12218788 w 61"/>
                <a:gd name="T3" fmla="*/ 1047370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55858808 h 64"/>
                <a:gd name="T10" fmla="*/ 53239871 w 61"/>
                <a:gd name="T11" fmla="*/ 48003765 h 64"/>
                <a:gd name="T12" fmla="*/ 53239871 w 61"/>
                <a:gd name="T13" fmla="*/ 48003765 h 64"/>
                <a:gd name="T14" fmla="*/ 43638795 w 61"/>
                <a:gd name="T15" fmla="*/ 37530063 h 64"/>
                <a:gd name="T16" fmla="*/ 12218788 w 61"/>
                <a:gd name="T17" fmla="*/ 4189387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3" name="Freeform 16"/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2218851 w 64"/>
                <a:gd name="T1" fmla="*/ 42767750 h 66"/>
                <a:gd name="T2" fmla="*/ 12218851 w 64"/>
                <a:gd name="T3" fmla="*/ 9601209 h 66"/>
                <a:gd name="T4" fmla="*/ 1745150 w 64"/>
                <a:gd name="T5" fmla="*/ 0 h 66"/>
                <a:gd name="T6" fmla="*/ 1745150 w 64"/>
                <a:gd name="T7" fmla="*/ 0 h 66"/>
                <a:gd name="T8" fmla="*/ 0 w 64"/>
                <a:gd name="T9" fmla="*/ 57605388 h 66"/>
                <a:gd name="T10" fmla="*/ 55858808 w 64"/>
                <a:gd name="T11" fmla="*/ 48877695 h 66"/>
                <a:gd name="T12" fmla="*/ 55858808 w 64"/>
                <a:gd name="T13" fmla="*/ 48877695 h 66"/>
                <a:gd name="T14" fmla="*/ 43639956 w 64"/>
                <a:gd name="T15" fmla="*/ 38403903 h 66"/>
                <a:gd name="T16" fmla="*/ 12218851 w 64"/>
                <a:gd name="T17" fmla="*/ 4276775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4" name="Freeform 17"/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243057152 w 100"/>
                <a:gd name="T1" fmla="*/ 0 h 99"/>
                <a:gd name="T2" fmla="*/ 0 w 100"/>
                <a:gd name="T3" fmla="*/ 238931875 h 99"/>
                <a:gd name="T4" fmla="*/ 243057152 w 100"/>
                <a:gd name="T5" fmla="*/ 482739460 h 99"/>
                <a:gd name="T6" fmla="*/ 486114304 w 100"/>
                <a:gd name="T7" fmla="*/ 238931875 h 99"/>
                <a:gd name="T8" fmla="*/ 447226042 w 100"/>
                <a:gd name="T9" fmla="*/ 107274454 h 99"/>
                <a:gd name="T10" fmla="*/ 403473990 w 100"/>
                <a:gd name="T11" fmla="*/ 156035971 h 99"/>
                <a:gd name="T12" fmla="*/ 393753027 w 100"/>
                <a:gd name="T13" fmla="*/ 165789599 h 99"/>
                <a:gd name="T14" fmla="*/ 413197158 w 100"/>
                <a:gd name="T15" fmla="*/ 238931875 h 99"/>
                <a:gd name="T16" fmla="*/ 243057152 w 100"/>
                <a:gd name="T17" fmla="*/ 409597185 h 99"/>
                <a:gd name="T18" fmla="*/ 72917146 w 100"/>
                <a:gd name="T19" fmla="*/ 238931875 h 99"/>
                <a:gd name="T20" fmla="*/ 243057152 w 100"/>
                <a:gd name="T21" fmla="*/ 73142276 h 99"/>
                <a:gd name="T22" fmla="*/ 301391750 w 100"/>
                <a:gd name="T23" fmla="*/ 82893696 h 99"/>
                <a:gd name="T24" fmla="*/ 311112714 w 100"/>
                <a:gd name="T25" fmla="*/ 68266565 h 99"/>
                <a:gd name="T26" fmla="*/ 354862560 w 100"/>
                <a:gd name="T27" fmla="*/ 24380759 h 99"/>
                <a:gd name="T28" fmla="*/ 243057152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85" name="Freeform 18"/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43640309 w 62"/>
                <a:gd name="T1" fmla="*/ 37530063 h 64"/>
                <a:gd name="T2" fmla="*/ 13092466 w 62"/>
                <a:gd name="T3" fmla="*/ 41021297 h 64"/>
                <a:gd name="T4" fmla="*/ 13092466 w 62"/>
                <a:gd name="T5" fmla="*/ 1047370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55858808 h 64"/>
                <a:gd name="T12" fmla="*/ 54114096 w 62"/>
                <a:gd name="T13" fmla="*/ 48003765 h 64"/>
                <a:gd name="T14" fmla="*/ 54114096 w 62"/>
                <a:gd name="T15" fmla="*/ 48003765 h 64"/>
                <a:gd name="T16" fmla="*/ 43640309 w 62"/>
                <a:gd name="T17" fmla="*/ 3753006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166" name="组合 25"/>
          <p:cNvGrpSpPr/>
          <p:nvPr/>
        </p:nvGrpSpPr>
        <p:grpSpPr bwMode="auto">
          <a:xfrm>
            <a:off x="7223125" y="3492500"/>
            <a:ext cx="457200" cy="511175"/>
            <a:chOff x="0" y="0"/>
            <a:chExt cx="402656" cy="450303"/>
          </a:xfrm>
        </p:grpSpPr>
        <p:sp>
          <p:nvSpPr>
            <p:cNvPr id="49173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62454464 w 26"/>
                <a:gd name="T1" fmla="*/ 0 h 26"/>
                <a:gd name="T2" fmla="*/ 0 w 26"/>
                <a:gd name="T3" fmla="*/ 64519539 h 26"/>
                <a:gd name="T4" fmla="*/ 62454464 w 26"/>
                <a:gd name="T5" fmla="*/ 129041305 h 26"/>
                <a:gd name="T6" fmla="*/ 124908929 w 26"/>
                <a:gd name="T7" fmla="*/ 64519539 h 26"/>
                <a:gd name="T8" fmla="*/ 62454464 w 26"/>
                <a:gd name="T9" fmla="*/ 0 h 26"/>
                <a:gd name="T10" fmla="*/ 62454464 w 26"/>
                <a:gd name="T11" fmla="*/ 114152866 h 26"/>
                <a:gd name="T12" fmla="*/ 14413580 w 26"/>
                <a:gd name="T13" fmla="*/ 64519539 h 26"/>
                <a:gd name="T14" fmla="*/ 62454464 w 26"/>
                <a:gd name="T15" fmla="*/ 14888439 h 26"/>
                <a:gd name="T16" fmla="*/ 110495348 w 26"/>
                <a:gd name="T17" fmla="*/ 64519539 h 26"/>
                <a:gd name="T18" fmla="*/ 62454464 w 26"/>
                <a:gd name="T19" fmla="*/ 11415286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4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53636736 w 22"/>
                <a:gd name="T1" fmla="*/ 0 h 22"/>
                <a:gd name="T2" fmla="*/ 0 w 22"/>
                <a:gd name="T3" fmla="*/ 53636736 h 22"/>
                <a:gd name="T4" fmla="*/ 53636736 w 22"/>
                <a:gd name="T5" fmla="*/ 107273473 h 22"/>
                <a:gd name="T6" fmla="*/ 107273473 w 22"/>
                <a:gd name="T7" fmla="*/ 53636736 h 22"/>
                <a:gd name="T8" fmla="*/ 53636736 w 22"/>
                <a:gd name="T9" fmla="*/ 0 h 22"/>
                <a:gd name="T10" fmla="*/ 53636736 w 22"/>
                <a:gd name="T11" fmla="*/ 82892937 h 22"/>
                <a:gd name="T12" fmla="*/ 24380535 w 22"/>
                <a:gd name="T13" fmla="*/ 53636736 h 22"/>
                <a:gd name="T14" fmla="*/ 53636736 w 22"/>
                <a:gd name="T15" fmla="*/ 24380535 h 22"/>
                <a:gd name="T16" fmla="*/ 82892937 w 22"/>
                <a:gd name="T17" fmla="*/ 53636736 h 22"/>
                <a:gd name="T18" fmla="*/ 53636736 w 22"/>
                <a:gd name="T19" fmla="*/ 8289293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5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33946032 w 14"/>
                <a:gd name="T1" fmla="*/ 0 h 14"/>
                <a:gd name="T2" fmla="*/ 0 w 14"/>
                <a:gd name="T3" fmla="*/ 33946032 h 14"/>
                <a:gd name="T4" fmla="*/ 33946032 w 14"/>
                <a:gd name="T5" fmla="*/ 67892064 h 14"/>
                <a:gd name="T6" fmla="*/ 67892064 w 14"/>
                <a:gd name="T7" fmla="*/ 33946032 h 14"/>
                <a:gd name="T8" fmla="*/ 33946032 w 14"/>
                <a:gd name="T9" fmla="*/ 0 h 14"/>
                <a:gd name="T10" fmla="*/ 33946032 w 14"/>
                <a:gd name="T11" fmla="*/ 48493388 h 14"/>
                <a:gd name="T12" fmla="*/ 19398676 w 14"/>
                <a:gd name="T13" fmla="*/ 33946032 h 14"/>
                <a:gd name="T14" fmla="*/ 33946032 w 14"/>
                <a:gd name="T15" fmla="*/ 14547356 h 14"/>
                <a:gd name="T16" fmla="*/ 53344709 w 14"/>
                <a:gd name="T17" fmla="*/ 33946032 h 14"/>
                <a:gd name="T18" fmla="*/ 33946032 w 14"/>
                <a:gd name="T19" fmla="*/ 4849338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6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107276785 w 44"/>
                <a:gd name="T1" fmla="*/ 0 h 44"/>
                <a:gd name="T2" fmla="*/ 0 w 44"/>
                <a:gd name="T3" fmla="*/ 107276785 h 44"/>
                <a:gd name="T4" fmla="*/ 107276785 w 44"/>
                <a:gd name="T5" fmla="*/ 214551362 h 44"/>
                <a:gd name="T6" fmla="*/ 214551362 w 44"/>
                <a:gd name="T7" fmla="*/ 107276785 h 44"/>
                <a:gd name="T8" fmla="*/ 107276785 w 44"/>
                <a:gd name="T9" fmla="*/ 0 h 44"/>
                <a:gd name="T10" fmla="*/ 107276785 w 44"/>
                <a:gd name="T11" fmla="*/ 190170575 h 44"/>
                <a:gd name="T12" fmla="*/ 24380786 w 44"/>
                <a:gd name="T13" fmla="*/ 107276785 h 44"/>
                <a:gd name="T14" fmla="*/ 107276785 w 44"/>
                <a:gd name="T15" fmla="*/ 29256502 h 44"/>
                <a:gd name="T16" fmla="*/ 190170575 w 44"/>
                <a:gd name="T17" fmla="*/ 107276785 h 44"/>
                <a:gd name="T18" fmla="*/ 107276785 w 44"/>
                <a:gd name="T19" fmla="*/ 190170575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7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768466764 w 182"/>
                <a:gd name="T1" fmla="*/ 467756656 h 204"/>
                <a:gd name="T2" fmla="*/ 748889275 w 182"/>
                <a:gd name="T3" fmla="*/ 233879432 h 204"/>
                <a:gd name="T4" fmla="*/ 381786472 w 182"/>
                <a:gd name="T5" fmla="*/ 0 h 204"/>
                <a:gd name="T6" fmla="*/ 4893819 w 182"/>
                <a:gd name="T7" fmla="*/ 384925185 h 204"/>
                <a:gd name="T8" fmla="*/ 0 w 182"/>
                <a:gd name="T9" fmla="*/ 993984274 h 204"/>
                <a:gd name="T10" fmla="*/ 553101113 w 182"/>
                <a:gd name="T11" fmla="*/ 857555709 h 204"/>
                <a:gd name="T12" fmla="*/ 719519723 w 182"/>
                <a:gd name="T13" fmla="*/ 857555709 h 204"/>
                <a:gd name="T14" fmla="*/ 719519723 w 182"/>
                <a:gd name="T15" fmla="*/ 857555709 h 204"/>
                <a:gd name="T16" fmla="*/ 763572945 w 182"/>
                <a:gd name="T17" fmla="*/ 735744333 h 204"/>
                <a:gd name="T18" fmla="*/ 714625904 w 182"/>
                <a:gd name="T19" fmla="*/ 706507748 h 204"/>
                <a:gd name="T20" fmla="*/ 763572945 w 182"/>
                <a:gd name="T21" fmla="*/ 682147239 h 204"/>
                <a:gd name="T22" fmla="*/ 758676913 w 182"/>
                <a:gd name="T23" fmla="*/ 672401711 h 204"/>
                <a:gd name="T24" fmla="*/ 832097474 w 182"/>
                <a:gd name="T25" fmla="*/ 540844806 h 204"/>
                <a:gd name="T26" fmla="*/ 303472093 w 182"/>
                <a:gd name="T27" fmla="*/ 453139467 h 204"/>
                <a:gd name="T28" fmla="*/ 303472093 w 182"/>
                <a:gd name="T29" fmla="*/ 496993240 h 204"/>
                <a:gd name="T30" fmla="*/ 264312690 w 182"/>
                <a:gd name="T31" fmla="*/ 511610429 h 204"/>
                <a:gd name="T32" fmla="*/ 234945351 w 182"/>
                <a:gd name="T33" fmla="*/ 535970938 h 204"/>
                <a:gd name="T34" fmla="*/ 195788161 w 182"/>
                <a:gd name="T35" fmla="*/ 521353750 h 204"/>
                <a:gd name="T36" fmla="*/ 156630972 w 182"/>
                <a:gd name="T37" fmla="*/ 521353750 h 204"/>
                <a:gd name="T38" fmla="*/ 137051271 w 182"/>
                <a:gd name="T39" fmla="*/ 482373845 h 204"/>
                <a:gd name="T40" fmla="*/ 107683931 w 182"/>
                <a:gd name="T41" fmla="*/ 453139467 h 204"/>
                <a:gd name="T42" fmla="*/ 127261420 w 182"/>
                <a:gd name="T43" fmla="*/ 414159562 h 204"/>
                <a:gd name="T44" fmla="*/ 127261420 w 182"/>
                <a:gd name="T45" fmla="*/ 370307996 h 204"/>
                <a:gd name="T46" fmla="*/ 166418610 w 182"/>
                <a:gd name="T47" fmla="*/ 355690808 h 204"/>
                <a:gd name="T48" fmla="*/ 195788161 w 182"/>
                <a:gd name="T49" fmla="*/ 331328091 h 204"/>
                <a:gd name="T50" fmla="*/ 234945351 w 182"/>
                <a:gd name="T51" fmla="*/ 345945280 h 204"/>
                <a:gd name="T52" fmla="*/ 278998572 w 182"/>
                <a:gd name="T53" fmla="*/ 345945280 h 204"/>
                <a:gd name="T54" fmla="*/ 293682242 w 182"/>
                <a:gd name="T55" fmla="*/ 384925185 h 204"/>
                <a:gd name="T56" fmla="*/ 323049581 w 182"/>
                <a:gd name="T57" fmla="*/ 414159562 h 204"/>
                <a:gd name="T58" fmla="*/ 665678864 w 182"/>
                <a:gd name="T59" fmla="*/ 375179657 h 204"/>
                <a:gd name="T60" fmla="*/ 616731823 w 182"/>
                <a:gd name="T61" fmla="*/ 423905090 h 204"/>
                <a:gd name="T62" fmla="*/ 592258303 w 182"/>
                <a:gd name="T63" fmla="*/ 487247712 h 204"/>
                <a:gd name="T64" fmla="*/ 523731562 w 182"/>
                <a:gd name="T65" fmla="*/ 487247712 h 204"/>
                <a:gd name="T66" fmla="*/ 460100852 w 182"/>
                <a:gd name="T67" fmla="*/ 511610429 h 204"/>
                <a:gd name="T68" fmla="*/ 406259992 w 182"/>
                <a:gd name="T69" fmla="*/ 467756656 h 204"/>
                <a:gd name="T70" fmla="*/ 342629282 w 182"/>
                <a:gd name="T71" fmla="*/ 443393939 h 204"/>
                <a:gd name="T72" fmla="*/ 342629282 w 182"/>
                <a:gd name="T73" fmla="*/ 375179657 h 204"/>
                <a:gd name="T74" fmla="*/ 313259731 w 182"/>
                <a:gd name="T75" fmla="*/ 311839242 h 204"/>
                <a:gd name="T76" fmla="*/ 362206771 w 182"/>
                <a:gd name="T77" fmla="*/ 258239941 h 204"/>
                <a:gd name="T78" fmla="*/ 386680291 w 182"/>
                <a:gd name="T79" fmla="*/ 194899526 h 204"/>
                <a:gd name="T80" fmla="*/ 460100852 w 182"/>
                <a:gd name="T81" fmla="*/ 194899526 h 204"/>
                <a:gd name="T82" fmla="*/ 523731562 w 182"/>
                <a:gd name="T83" fmla="*/ 170536810 h 204"/>
                <a:gd name="T84" fmla="*/ 572678602 w 182"/>
                <a:gd name="T85" fmla="*/ 214388375 h 204"/>
                <a:gd name="T86" fmla="*/ 636309312 w 182"/>
                <a:gd name="T87" fmla="*/ 238751092 h 204"/>
                <a:gd name="T88" fmla="*/ 636309312 w 182"/>
                <a:gd name="T89" fmla="*/ 311839242 h 204"/>
                <a:gd name="T90" fmla="*/ 665678864 w 182"/>
                <a:gd name="T91" fmla="*/ 37517965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167" name="组合 31"/>
          <p:cNvGrpSpPr/>
          <p:nvPr/>
        </p:nvGrpSpPr>
        <p:grpSpPr bwMode="auto">
          <a:xfrm>
            <a:off x="10058400" y="4421188"/>
            <a:ext cx="452438" cy="511175"/>
            <a:chOff x="0" y="0"/>
            <a:chExt cx="406393" cy="459645"/>
          </a:xfrm>
        </p:grpSpPr>
        <p:sp>
          <p:nvSpPr>
            <p:cNvPr id="49170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766292108 w 159"/>
                <a:gd name="T1" fmla="*/ 901080016 h 207"/>
                <a:gd name="T2" fmla="*/ 434396564 w 159"/>
                <a:gd name="T3" fmla="*/ 384784554 h 207"/>
                <a:gd name="T4" fmla="*/ 449037357 w 159"/>
                <a:gd name="T5" fmla="*/ 116896378 h 207"/>
                <a:gd name="T6" fmla="*/ 204995411 w 159"/>
                <a:gd name="T7" fmla="*/ 19483097 h 207"/>
                <a:gd name="T8" fmla="*/ 341658282 w 159"/>
                <a:gd name="T9" fmla="*/ 233792756 h 207"/>
                <a:gd name="T10" fmla="*/ 180591879 w 159"/>
                <a:gd name="T11" fmla="*/ 336079017 h 207"/>
                <a:gd name="T12" fmla="*/ 48809273 w 159"/>
                <a:gd name="T13" fmla="*/ 131508701 h 207"/>
                <a:gd name="T14" fmla="*/ 48809273 w 159"/>
                <a:gd name="T15" fmla="*/ 375043005 h 207"/>
                <a:gd name="T16" fmla="*/ 302611748 w 159"/>
                <a:gd name="T17" fmla="*/ 467587718 h 207"/>
                <a:gd name="T18" fmla="*/ 634509501 w 159"/>
                <a:gd name="T19" fmla="*/ 983880973 h 207"/>
                <a:gd name="T20" fmla="*/ 697961777 w 159"/>
                <a:gd name="T21" fmla="*/ 998493297 h 207"/>
                <a:gd name="T22" fmla="*/ 751651314 w 159"/>
                <a:gd name="T23" fmla="*/ 959527102 h 207"/>
                <a:gd name="T24" fmla="*/ 766292108 w 159"/>
                <a:gd name="T25" fmla="*/ 901080016 h 207"/>
                <a:gd name="T26" fmla="*/ 702842041 w 159"/>
                <a:gd name="T27" fmla="*/ 940044004 h 207"/>
                <a:gd name="T28" fmla="*/ 654032769 w 159"/>
                <a:gd name="T29" fmla="*/ 930304662 h 207"/>
                <a:gd name="T30" fmla="*/ 668675771 w 159"/>
                <a:gd name="T31" fmla="*/ 886467693 h 207"/>
                <a:gd name="T32" fmla="*/ 712604780 w 159"/>
                <a:gd name="T33" fmla="*/ 896209242 h 207"/>
                <a:gd name="T34" fmla="*/ 702842041 w 159"/>
                <a:gd name="T35" fmla="*/ 94004400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1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443079249 w 105"/>
                <a:gd name="T1" fmla="*/ 127348826 h 103"/>
                <a:gd name="T2" fmla="*/ 472292174 w 105"/>
                <a:gd name="T3" fmla="*/ 97960465 h 103"/>
                <a:gd name="T4" fmla="*/ 408996399 w 105"/>
                <a:gd name="T5" fmla="*/ 34286052 h 103"/>
                <a:gd name="T6" fmla="*/ 379781267 w 105"/>
                <a:gd name="T7" fmla="*/ 63674413 h 103"/>
                <a:gd name="T8" fmla="*/ 301877927 w 105"/>
                <a:gd name="T9" fmla="*/ 34286052 h 103"/>
                <a:gd name="T10" fmla="*/ 301877927 w 105"/>
                <a:gd name="T11" fmla="*/ 0 h 103"/>
                <a:gd name="T12" fmla="*/ 209367021 w 105"/>
                <a:gd name="T13" fmla="*/ 0 h 103"/>
                <a:gd name="T14" fmla="*/ 209367021 w 105"/>
                <a:gd name="T15" fmla="*/ 34286052 h 103"/>
                <a:gd name="T16" fmla="*/ 136331398 w 105"/>
                <a:gd name="T17" fmla="*/ 63674413 h 103"/>
                <a:gd name="T18" fmla="*/ 107118472 w 105"/>
                <a:gd name="T19" fmla="*/ 34286052 h 103"/>
                <a:gd name="T20" fmla="*/ 38952774 w 105"/>
                <a:gd name="T21" fmla="*/ 97960465 h 103"/>
                <a:gd name="T22" fmla="*/ 73035623 w 105"/>
                <a:gd name="T23" fmla="*/ 132246517 h 103"/>
                <a:gd name="T24" fmla="*/ 38952774 w 105"/>
                <a:gd name="T25" fmla="*/ 205716313 h 103"/>
                <a:gd name="T26" fmla="*/ 0 w 105"/>
                <a:gd name="T27" fmla="*/ 205716313 h 103"/>
                <a:gd name="T28" fmla="*/ 0 w 105"/>
                <a:gd name="T29" fmla="*/ 298779086 h 103"/>
                <a:gd name="T30" fmla="*/ 43820491 w 105"/>
                <a:gd name="T31" fmla="*/ 298779086 h 103"/>
                <a:gd name="T32" fmla="*/ 73035623 w 105"/>
                <a:gd name="T33" fmla="*/ 372248882 h 103"/>
                <a:gd name="T34" fmla="*/ 43820491 w 105"/>
                <a:gd name="T35" fmla="*/ 401637243 h 103"/>
                <a:gd name="T36" fmla="*/ 107118472 w 105"/>
                <a:gd name="T37" fmla="*/ 465311656 h 103"/>
                <a:gd name="T38" fmla="*/ 136331398 w 105"/>
                <a:gd name="T39" fmla="*/ 435923295 h 103"/>
                <a:gd name="T40" fmla="*/ 209367021 w 105"/>
                <a:gd name="T41" fmla="*/ 465311656 h 103"/>
                <a:gd name="T42" fmla="*/ 209367021 w 105"/>
                <a:gd name="T43" fmla="*/ 504495399 h 103"/>
                <a:gd name="T44" fmla="*/ 301877927 w 105"/>
                <a:gd name="T45" fmla="*/ 504495399 h 103"/>
                <a:gd name="T46" fmla="*/ 301877927 w 105"/>
                <a:gd name="T47" fmla="*/ 465311656 h 103"/>
                <a:gd name="T48" fmla="*/ 374913550 w 105"/>
                <a:gd name="T49" fmla="*/ 435923295 h 103"/>
                <a:gd name="T50" fmla="*/ 404126475 w 105"/>
                <a:gd name="T51" fmla="*/ 465311656 h 103"/>
                <a:gd name="T52" fmla="*/ 467424456 w 105"/>
                <a:gd name="T53" fmla="*/ 401637243 h 103"/>
                <a:gd name="T54" fmla="*/ 443079249 w 105"/>
                <a:gd name="T55" fmla="*/ 372248882 h 103"/>
                <a:gd name="T56" fmla="*/ 472292174 w 105"/>
                <a:gd name="T57" fmla="*/ 298779086 h 103"/>
                <a:gd name="T58" fmla="*/ 511244947 w 105"/>
                <a:gd name="T59" fmla="*/ 298779086 h 103"/>
                <a:gd name="T60" fmla="*/ 511244947 w 105"/>
                <a:gd name="T61" fmla="*/ 205716313 h 103"/>
                <a:gd name="T62" fmla="*/ 472292174 w 105"/>
                <a:gd name="T63" fmla="*/ 205716313 h 103"/>
                <a:gd name="T64" fmla="*/ 443079249 w 105"/>
                <a:gd name="T65" fmla="*/ 127348826 h 103"/>
                <a:gd name="T66" fmla="*/ 258057436 w 105"/>
                <a:gd name="T67" fmla="*/ 406534934 h 103"/>
                <a:gd name="T68" fmla="*/ 102248548 w 105"/>
                <a:gd name="T69" fmla="*/ 249797747 h 103"/>
                <a:gd name="T70" fmla="*/ 258057436 w 105"/>
                <a:gd name="T71" fmla="*/ 93062774 h 103"/>
                <a:gd name="T72" fmla="*/ 413864117 w 105"/>
                <a:gd name="T73" fmla="*/ 249797747 h 103"/>
                <a:gd name="T74" fmla="*/ 258057436 w 105"/>
                <a:gd name="T75" fmla="*/ 406534934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2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49168" name="矩形 35"/>
          <p:cNvSpPr>
            <a:spLocks noChangeArrowheads="1"/>
          </p:cNvSpPr>
          <p:nvPr/>
        </p:nvSpPr>
        <p:spPr bwMode="auto">
          <a:xfrm>
            <a:off x="985838" y="3195638"/>
            <a:ext cx="30083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</a:t>
            </a:r>
            <a:r>
              <a:rPr lang="en-US" altLang="zh-CN" sz="32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to add </a:t>
            </a:r>
            <a:endParaRPr lang="zh-CN" altLang="en-US" sz="32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  your title</a:t>
            </a:r>
            <a:endParaRPr lang="zh-CN" altLang="en-US" sz="32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6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49169" name="文本框 36"/>
          <p:cNvSpPr>
            <a:spLocks noChangeArrowheads="1"/>
          </p:cNvSpPr>
          <p:nvPr/>
        </p:nvSpPr>
        <p:spPr bwMode="auto">
          <a:xfrm>
            <a:off x="906463" y="4438650"/>
            <a:ext cx="31654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3F3F3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六边形 54"/>
          <p:cNvSpPr>
            <a:spLocks noChangeAspect="1" noChangeArrowheads="1"/>
          </p:cNvSpPr>
          <p:nvPr/>
        </p:nvSpPr>
        <p:spPr bwMode="auto">
          <a:xfrm rot="5400000">
            <a:off x="3856832" y="1856581"/>
            <a:ext cx="4508500" cy="3887787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179" name="文本框 63"/>
          <p:cNvSpPr>
            <a:spLocks noChangeArrowheads="1"/>
          </p:cNvSpPr>
          <p:nvPr/>
        </p:nvSpPr>
        <p:spPr bwMode="auto">
          <a:xfrm>
            <a:off x="5295085" y="4264025"/>
            <a:ext cx="16433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dirty="0" smtClean="0">
                <a:solidFill>
                  <a:srgbClr val="284D7A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2030</a:t>
            </a:r>
            <a:endParaRPr lang="zh-CN" altLang="en-US" sz="5400" dirty="0">
              <a:solidFill>
                <a:srgbClr val="284D7A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0180" name="文本框 64"/>
          <p:cNvSpPr>
            <a:spLocks noChangeArrowheads="1"/>
          </p:cNvSpPr>
          <p:nvPr/>
        </p:nvSpPr>
        <p:spPr bwMode="auto">
          <a:xfrm>
            <a:off x="4381500" y="2970213"/>
            <a:ext cx="3514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284D7A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THANK   YOU</a:t>
            </a:r>
            <a:endParaRPr lang="zh-CN" altLang="en-US" sz="4800" b="1">
              <a:solidFill>
                <a:srgbClr val="284D7A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50181" name="六边形 55"/>
          <p:cNvSpPr>
            <a:spLocks noChangeAspect="1" noChangeArrowheads="1"/>
          </p:cNvSpPr>
          <p:nvPr/>
        </p:nvSpPr>
        <p:spPr bwMode="auto">
          <a:xfrm rot="5400000">
            <a:off x="3609182" y="1640681"/>
            <a:ext cx="5010150" cy="4319587"/>
          </a:xfrm>
          <a:prstGeom prst="hexagon">
            <a:avLst>
              <a:gd name="adj" fmla="val 24996"/>
              <a:gd name="vf" fmla="val 115470"/>
            </a:avLst>
          </a:prstGeom>
          <a:noFill/>
          <a:ln w="10160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任意多边形 25"/>
          <p:cNvSpPr>
            <a:spLocks noChangeAspect="1" noChangeArrowheads="1"/>
          </p:cNvSpPr>
          <p:nvPr/>
        </p:nvSpPr>
        <p:spPr bwMode="auto">
          <a:xfrm rot="10800000">
            <a:off x="1782763" y="0"/>
            <a:ext cx="3582987" cy="1990725"/>
          </a:xfrm>
          <a:custGeom>
            <a:avLst/>
            <a:gdLst>
              <a:gd name="T0" fmla="*/ 3328222 w 3582460"/>
              <a:gd name="T1" fmla="*/ 1990428 h 1991022"/>
              <a:gd name="T2" fmla="*/ 255295 w 3582460"/>
              <a:gd name="T3" fmla="*/ 1990428 h 1991022"/>
              <a:gd name="T4" fmla="*/ 0 w 3582460"/>
              <a:gd name="T5" fmla="*/ 1543704 h 1991022"/>
              <a:gd name="T6" fmla="*/ 882194 w 3582460"/>
              <a:gd name="T7" fmla="*/ 0 h 1991022"/>
              <a:gd name="T8" fmla="*/ 2701321 w 3582460"/>
              <a:gd name="T9" fmla="*/ 0 h 1991022"/>
              <a:gd name="T10" fmla="*/ 3583514 w 3582460"/>
              <a:gd name="T11" fmla="*/ 154370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lnTo>
                  <a:pt x="3327242" y="1991022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699" name="任意多边形 26"/>
          <p:cNvSpPr>
            <a:spLocks noChangeAspect="1" noChangeArrowheads="1"/>
          </p:cNvSpPr>
          <p:nvPr/>
        </p:nvSpPr>
        <p:spPr bwMode="auto">
          <a:xfrm rot="10800000">
            <a:off x="0" y="1990725"/>
            <a:ext cx="2484438" cy="3089275"/>
          </a:xfrm>
          <a:custGeom>
            <a:avLst/>
            <a:gdLst>
              <a:gd name="T0" fmla="*/ 2485006 w 2483870"/>
              <a:gd name="T1" fmla="*/ 3090222 h 3088328"/>
              <a:gd name="T2" fmla="*/ 882338 w 2483870"/>
              <a:gd name="T3" fmla="*/ 3090222 h 3088328"/>
              <a:gd name="T4" fmla="*/ 0 w 2483870"/>
              <a:gd name="T5" fmla="*/ 1545112 h 3088328"/>
              <a:gd name="T6" fmla="*/ 882338 w 2483870"/>
              <a:gd name="T7" fmla="*/ 0 h 3088328"/>
              <a:gd name="T8" fmla="*/ 2485006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lnTo>
                  <a:pt x="2483870" y="3088328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0" name="任意多边形 27"/>
          <p:cNvSpPr>
            <a:spLocks noChangeAspect="1" noChangeArrowheads="1"/>
          </p:cNvSpPr>
          <p:nvPr/>
        </p:nvSpPr>
        <p:spPr bwMode="auto">
          <a:xfrm rot="10800000">
            <a:off x="2065338" y="4154488"/>
            <a:ext cx="4710112" cy="2703512"/>
          </a:xfrm>
          <a:custGeom>
            <a:avLst/>
            <a:gdLst>
              <a:gd name="T0" fmla="*/ 3549780 w 4711161"/>
              <a:gd name="T1" fmla="*/ 2704106 h 2702918"/>
              <a:gd name="T2" fmla="*/ 1159283 w 4711161"/>
              <a:gd name="T3" fmla="*/ 2704106 h 2702918"/>
              <a:gd name="T4" fmla="*/ 0 w 4711161"/>
              <a:gd name="T5" fmla="*/ 672541 h 2702918"/>
              <a:gd name="T6" fmla="*/ 383776 w 4711161"/>
              <a:gd name="T7" fmla="*/ 0 h 2702918"/>
              <a:gd name="T8" fmla="*/ 4325287 w 4711161"/>
              <a:gd name="T9" fmla="*/ 0 h 2702918"/>
              <a:gd name="T10" fmla="*/ 4709063 w 4711161"/>
              <a:gd name="T11" fmla="*/ 672541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lnTo>
                  <a:pt x="3551362" y="2702918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1" name="文本框 28"/>
          <p:cNvSpPr>
            <a:spLocks noChangeArrowheads="1"/>
          </p:cNvSpPr>
          <p:nvPr/>
        </p:nvSpPr>
        <p:spPr bwMode="auto">
          <a:xfrm>
            <a:off x="3651250" y="4822825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b="1">
                <a:solidFill>
                  <a:srgbClr val="284D7A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11500" b="1">
              <a:solidFill>
                <a:srgbClr val="284D7A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9702" name="文本框 30"/>
          <p:cNvSpPr>
            <a:spLocks noChangeArrowheads="1"/>
          </p:cNvSpPr>
          <p:nvPr/>
        </p:nvSpPr>
        <p:spPr bwMode="auto">
          <a:xfrm>
            <a:off x="6750050" y="2587625"/>
            <a:ext cx="452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TEMPLATE</a:t>
            </a:r>
            <a:endParaRPr lang="en-US" altLang="zh-CN" sz="24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9703" name="文本框 31"/>
          <p:cNvSpPr>
            <a:spLocks noChangeArrowheads="1"/>
          </p:cNvSpPr>
          <p:nvPr/>
        </p:nvSpPr>
        <p:spPr bwMode="auto">
          <a:xfrm>
            <a:off x="7327900" y="3406775"/>
            <a:ext cx="33686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29704" name="直接连接符 42"/>
          <p:cNvSpPr>
            <a:spLocks noChangeShapeType="1"/>
          </p:cNvSpPr>
          <p:nvPr/>
        </p:nvSpPr>
        <p:spPr bwMode="auto">
          <a:xfrm rot="5400000">
            <a:off x="8940007" y="1705768"/>
            <a:ext cx="0" cy="3598863"/>
          </a:xfrm>
          <a:prstGeom prst="line">
            <a:avLst/>
          </a:prstGeom>
          <a:noFill/>
          <a:ln w="12700">
            <a:solidFill>
              <a:srgbClr val="EBEDEC">
                <a:alpha val="50195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3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0724" name="六边形 16"/>
          <p:cNvSpPr>
            <a:spLocks noChangeArrowheads="1"/>
          </p:cNvSpPr>
          <p:nvPr/>
        </p:nvSpPr>
        <p:spPr bwMode="auto">
          <a:xfrm>
            <a:off x="1797050" y="2657475"/>
            <a:ext cx="2089150" cy="1800225"/>
          </a:xfrm>
          <a:prstGeom prst="hexagon">
            <a:avLst>
              <a:gd name="adj" fmla="val 25004"/>
              <a:gd name="vf" fmla="val 115470"/>
            </a:avLst>
          </a:prstGeom>
          <a:blipFill dpi="0" rotWithShape="1">
            <a:blip r:embed="rId1"/>
            <a:srcRect/>
            <a:stretch>
              <a:fillRect/>
            </a:stretch>
          </a:blipFill>
          <a:ln w="12700">
            <a:solidFill>
              <a:srgbClr val="E4E8E6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5" name="六边形 17"/>
          <p:cNvSpPr>
            <a:spLocks noChangeArrowheads="1"/>
          </p:cNvSpPr>
          <p:nvPr/>
        </p:nvSpPr>
        <p:spPr bwMode="auto">
          <a:xfrm>
            <a:off x="3446463" y="3540125"/>
            <a:ext cx="2087562" cy="1800225"/>
          </a:xfrm>
          <a:prstGeom prst="hexagon">
            <a:avLst>
              <a:gd name="adj" fmla="val 24985"/>
              <a:gd name="vf" fmla="val 11547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>
            <a:solidFill>
              <a:srgbClr val="E4E8E6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6" name="六边形 18"/>
          <p:cNvSpPr>
            <a:spLocks noChangeArrowheads="1"/>
          </p:cNvSpPr>
          <p:nvPr/>
        </p:nvSpPr>
        <p:spPr bwMode="auto">
          <a:xfrm>
            <a:off x="3446463" y="1763713"/>
            <a:ext cx="2087562" cy="1800225"/>
          </a:xfrm>
          <a:prstGeom prst="hexagon">
            <a:avLst>
              <a:gd name="adj" fmla="val 24985"/>
              <a:gd name="vf" fmla="val 11547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>
            <a:solidFill>
              <a:srgbClr val="E4E8E6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7" name="六边形 19"/>
          <p:cNvSpPr>
            <a:spLocks noChangeArrowheads="1"/>
          </p:cNvSpPr>
          <p:nvPr/>
        </p:nvSpPr>
        <p:spPr bwMode="auto">
          <a:xfrm>
            <a:off x="5095875" y="2659063"/>
            <a:ext cx="2089150" cy="1800225"/>
          </a:xfrm>
          <a:prstGeom prst="hexagon">
            <a:avLst>
              <a:gd name="adj" fmla="val 25004"/>
              <a:gd name="vf" fmla="val 11547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rgbClr val="E4E8E6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8" name="六边形 20"/>
          <p:cNvSpPr>
            <a:spLocks noChangeArrowheads="1"/>
          </p:cNvSpPr>
          <p:nvPr/>
        </p:nvSpPr>
        <p:spPr bwMode="auto">
          <a:xfrm>
            <a:off x="6740525" y="3540125"/>
            <a:ext cx="2089150" cy="1800225"/>
          </a:xfrm>
          <a:prstGeom prst="hexagon">
            <a:avLst>
              <a:gd name="adj" fmla="val 25004"/>
              <a:gd name="vf" fmla="val 11547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>
            <a:solidFill>
              <a:srgbClr val="E4E8E6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9" name="六边形 21"/>
          <p:cNvSpPr>
            <a:spLocks noChangeArrowheads="1"/>
          </p:cNvSpPr>
          <p:nvPr/>
        </p:nvSpPr>
        <p:spPr bwMode="auto">
          <a:xfrm>
            <a:off x="8389938" y="2647950"/>
            <a:ext cx="2089150" cy="1800225"/>
          </a:xfrm>
          <a:prstGeom prst="hexagon">
            <a:avLst>
              <a:gd name="adj" fmla="val 25004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12700">
            <a:solidFill>
              <a:srgbClr val="E4E8E6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0" name="文本框 22"/>
          <p:cNvSpPr>
            <a:spLocks noChangeArrowheads="1"/>
          </p:cNvSpPr>
          <p:nvPr/>
        </p:nvSpPr>
        <p:spPr bwMode="auto">
          <a:xfrm>
            <a:off x="3473450" y="4381500"/>
            <a:ext cx="183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2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8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0731" name="文本框 23"/>
          <p:cNvSpPr>
            <a:spLocks noChangeArrowheads="1"/>
          </p:cNvSpPr>
          <p:nvPr/>
        </p:nvSpPr>
        <p:spPr bwMode="auto">
          <a:xfrm>
            <a:off x="3517900" y="2655888"/>
            <a:ext cx="184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2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8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0732" name="文本框 24"/>
          <p:cNvSpPr>
            <a:spLocks noChangeArrowheads="1"/>
          </p:cNvSpPr>
          <p:nvPr/>
        </p:nvSpPr>
        <p:spPr bwMode="auto">
          <a:xfrm>
            <a:off x="6792913" y="4381500"/>
            <a:ext cx="184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24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TEXT  HERE</a:t>
            </a:r>
            <a:endParaRPr lang="en-US" altLang="zh-CN" sz="18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30733" name="组合 32"/>
          <p:cNvGrpSpPr/>
          <p:nvPr/>
        </p:nvGrpSpPr>
        <p:grpSpPr bwMode="auto">
          <a:xfrm>
            <a:off x="7575550" y="3862388"/>
            <a:ext cx="419100" cy="401637"/>
            <a:chOff x="0" y="0"/>
            <a:chExt cx="2438400" cy="2332038"/>
          </a:xfrm>
        </p:grpSpPr>
        <p:sp>
          <p:nvSpPr>
            <p:cNvPr id="30741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519152583 w 413"/>
                <a:gd name="T1" fmla="*/ 1040826119 h 413"/>
                <a:gd name="T2" fmla="*/ 0 w 413"/>
                <a:gd name="T3" fmla="*/ 0 h 413"/>
                <a:gd name="T4" fmla="*/ 1040826119 w 413"/>
                <a:gd name="T5" fmla="*/ 0 h 413"/>
                <a:gd name="T6" fmla="*/ 519152583 w 413"/>
                <a:gd name="T7" fmla="*/ 1040826119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2" name="任意多边形 34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34" name="组合 35"/>
          <p:cNvGrpSpPr/>
          <p:nvPr/>
        </p:nvGrpSpPr>
        <p:grpSpPr bwMode="auto">
          <a:xfrm>
            <a:off x="4254500" y="1997075"/>
            <a:ext cx="368300" cy="471488"/>
            <a:chOff x="0" y="0"/>
            <a:chExt cx="563562" cy="720725"/>
          </a:xfrm>
        </p:grpSpPr>
        <p:sp>
          <p:nvSpPr>
            <p:cNvPr id="30738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318957275 w 64"/>
                <a:gd name="T1" fmla="*/ 1456890579 h 321"/>
                <a:gd name="T2" fmla="*/ 159479754 w 64"/>
                <a:gd name="T3" fmla="*/ 1618207245 h 321"/>
                <a:gd name="T4" fmla="*/ 0 w 64"/>
                <a:gd name="T5" fmla="*/ 1456890579 h 321"/>
                <a:gd name="T6" fmla="*/ 0 w 64"/>
                <a:gd name="T7" fmla="*/ 161316666 h 321"/>
                <a:gd name="T8" fmla="*/ 159479754 w 64"/>
                <a:gd name="T9" fmla="*/ 0 h 321"/>
                <a:gd name="T10" fmla="*/ 318957275 w 64"/>
                <a:gd name="T11" fmla="*/ 161316666 h 321"/>
                <a:gd name="T12" fmla="*/ 318957275 w 64"/>
                <a:gd name="T13" fmla="*/ 145689057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9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316861888 w 63"/>
                <a:gd name="T1" fmla="*/ 469935571 h 125"/>
                <a:gd name="T2" fmla="*/ 160944973 w 63"/>
                <a:gd name="T3" fmla="*/ 631634049 h 125"/>
                <a:gd name="T4" fmla="*/ 0 w 63"/>
                <a:gd name="T5" fmla="*/ 469935571 h 125"/>
                <a:gd name="T6" fmla="*/ 0 w 63"/>
                <a:gd name="T7" fmla="*/ 161698478 h 125"/>
                <a:gd name="T8" fmla="*/ 160944973 w 63"/>
                <a:gd name="T9" fmla="*/ 0 h 125"/>
                <a:gd name="T10" fmla="*/ 316861888 w 63"/>
                <a:gd name="T11" fmla="*/ 161698478 h 125"/>
                <a:gd name="T12" fmla="*/ 316861888 w 63"/>
                <a:gd name="T13" fmla="*/ 469935571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0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318957275 w 64"/>
                <a:gd name="T1" fmla="*/ 935684326 h 218"/>
                <a:gd name="T2" fmla="*/ 159479754 w 64"/>
                <a:gd name="T3" fmla="*/ 1096661021 h 218"/>
                <a:gd name="T4" fmla="*/ 0 w 64"/>
                <a:gd name="T5" fmla="*/ 935684326 h 218"/>
                <a:gd name="T6" fmla="*/ 0 w 64"/>
                <a:gd name="T7" fmla="*/ 160976694 h 218"/>
                <a:gd name="T8" fmla="*/ 159479754 w 64"/>
                <a:gd name="T9" fmla="*/ 0 h 218"/>
                <a:gd name="T10" fmla="*/ 318957275 w 64"/>
                <a:gd name="T11" fmla="*/ 160976694 h 218"/>
                <a:gd name="T12" fmla="*/ 318957275 w 64"/>
                <a:gd name="T13" fmla="*/ 93568432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35" name="组合 39"/>
          <p:cNvGrpSpPr/>
          <p:nvPr/>
        </p:nvGrpSpPr>
        <p:grpSpPr bwMode="auto">
          <a:xfrm>
            <a:off x="4270375" y="3762375"/>
            <a:ext cx="436563" cy="420688"/>
            <a:chOff x="0" y="0"/>
            <a:chExt cx="645684" cy="620945"/>
          </a:xfrm>
        </p:grpSpPr>
        <p:sp>
          <p:nvSpPr>
            <p:cNvPr id="30736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0737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64795318 w 200"/>
                <a:gd name="T1" fmla="*/ 906144835 h 87"/>
                <a:gd name="T2" fmla="*/ 364795318 w 200"/>
                <a:gd name="T3" fmla="*/ 749914525 h 87"/>
                <a:gd name="T4" fmla="*/ 479442969 w 200"/>
                <a:gd name="T5" fmla="*/ 749914525 h 87"/>
                <a:gd name="T6" fmla="*/ 479442969 w 200"/>
                <a:gd name="T7" fmla="*/ 906144835 h 87"/>
                <a:gd name="T8" fmla="*/ 1615517510 w 200"/>
                <a:gd name="T9" fmla="*/ 906144835 h 87"/>
                <a:gd name="T10" fmla="*/ 1615517510 w 200"/>
                <a:gd name="T11" fmla="*/ 749914525 h 87"/>
                <a:gd name="T12" fmla="*/ 1730168390 w 200"/>
                <a:gd name="T13" fmla="*/ 749914525 h 87"/>
                <a:gd name="T14" fmla="*/ 1730168390 w 200"/>
                <a:gd name="T15" fmla="*/ 906144835 h 87"/>
                <a:gd name="T16" fmla="*/ 2074117800 w 200"/>
                <a:gd name="T17" fmla="*/ 906144835 h 87"/>
                <a:gd name="T18" fmla="*/ 2084539139 w 200"/>
                <a:gd name="T19" fmla="*/ 447865171 h 87"/>
                <a:gd name="T20" fmla="*/ 1625942078 w 200"/>
                <a:gd name="T21" fmla="*/ 0 h 87"/>
                <a:gd name="T22" fmla="*/ 1625942078 w 200"/>
                <a:gd name="T23" fmla="*/ 0 h 87"/>
                <a:gd name="T24" fmla="*/ 1625942078 w 200"/>
                <a:gd name="T25" fmla="*/ 0 h 87"/>
                <a:gd name="T26" fmla="*/ 1459178043 w 200"/>
                <a:gd name="T27" fmla="*/ 0 h 87"/>
                <a:gd name="T28" fmla="*/ 1042269570 w 200"/>
                <a:gd name="T29" fmla="*/ 833236926 h 87"/>
                <a:gd name="T30" fmla="*/ 625361096 w 200"/>
                <a:gd name="T31" fmla="*/ 0 h 87"/>
                <a:gd name="T32" fmla="*/ 469021629 w 200"/>
                <a:gd name="T33" fmla="*/ 0 h 87"/>
                <a:gd name="T34" fmla="*/ 469021629 w 200"/>
                <a:gd name="T35" fmla="*/ 0 h 87"/>
                <a:gd name="T36" fmla="*/ 458597061 w 200"/>
                <a:gd name="T37" fmla="*/ 0 h 87"/>
                <a:gd name="T38" fmla="*/ 10421340 w 200"/>
                <a:gd name="T39" fmla="*/ 447865171 h 87"/>
                <a:gd name="T40" fmla="*/ 0 w 200"/>
                <a:gd name="T41" fmla="*/ 906144835 h 87"/>
                <a:gd name="T42" fmla="*/ 364795318 w 200"/>
                <a:gd name="T43" fmla="*/ 906144835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747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1748" name="任意多边形 4"/>
          <p:cNvSpPr>
            <a:spLocks noChangeAspect="1" noChangeArrowheads="1"/>
          </p:cNvSpPr>
          <p:nvPr/>
        </p:nvSpPr>
        <p:spPr bwMode="auto">
          <a:xfrm>
            <a:off x="3570288" y="4454525"/>
            <a:ext cx="1249362" cy="1995488"/>
          </a:xfrm>
          <a:custGeom>
            <a:avLst/>
            <a:gdLst>
              <a:gd name="T0" fmla="*/ 438976 w 1482739"/>
              <a:gd name="T1" fmla="*/ 0 h 2368485"/>
              <a:gd name="T2" fmla="*/ 1052718 w 1482739"/>
              <a:gd name="T3" fmla="*/ 486079 h 2368485"/>
              <a:gd name="T4" fmla="*/ 985946 w 1482739"/>
              <a:gd name="T5" fmla="*/ 583009 h 2368485"/>
              <a:gd name="T6" fmla="*/ 783840 w 1482739"/>
              <a:gd name="T7" fmla="*/ 1290183 h 2368485"/>
              <a:gd name="T8" fmla="*/ 811016 w 1482739"/>
              <a:gd name="T9" fmla="*/ 1559697 h 2368485"/>
              <a:gd name="T10" fmla="*/ 842272 w 1482739"/>
              <a:gd name="T11" fmla="*/ 1681232 h 2368485"/>
              <a:gd name="T12" fmla="*/ 37543 w 1482739"/>
              <a:gd name="T13" fmla="*/ 1681232 h 2368485"/>
              <a:gd name="T14" fmla="*/ 10953 w 1482739"/>
              <a:gd name="T15" fmla="*/ 1507042 h 2368485"/>
              <a:gd name="T16" fmla="*/ 0 w 1482739"/>
              <a:gd name="T17" fmla="*/ 1290183 h 2368485"/>
              <a:gd name="T18" fmla="*/ 341142 w 1482739"/>
              <a:gd name="T19" fmla="*/ 136259 h 23684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82739"/>
              <a:gd name="T31" fmla="*/ 0 h 2368485"/>
              <a:gd name="T32" fmla="*/ 1482739 w 1482739"/>
              <a:gd name="T33" fmla="*/ 2368485 h 236848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82739" h="2368485">
                <a:moveTo>
                  <a:pt x="618292" y="0"/>
                </a:moveTo>
                <a:lnTo>
                  <a:pt x="1482739" y="684778"/>
                </a:lnTo>
                <a:lnTo>
                  <a:pt x="1388693" y="821331"/>
                </a:lnTo>
                <a:cubicBezTo>
                  <a:pt x="1208281" y="1110339"/>
                  <a:pt x="1104029" y="1451787"/>
                  <a:pt x="1104029" y="1817583"/>
                </a:cubicBezTo>
                <a:cubicBezTo>
                  <a:pt x="1104029" y="1947644"/>
                  <a:pt x="1117209" y="2074627"/>
                  <a:pt x="1142305" y="2197269"/>
                </a:cubicBezTo>
                <a:lnTo>
                  <a:pt x="1186329" y="2368485"/>
                </a:lnTo>
                <a:lnTo>
                  <a:pt x="52879" y="2368485"/>
                </a:lnTo>
                <a:lnTo>
                  <a:pt x="15427" y="2123089"/>
                </a:lnTo>
                <a:cubicBezTo>
                  <a:pt x="5226" y="2022641"/>
                  <a:pt x="0" y="1920723"/>
                  <a:pt x="0" y="1817583"/>
                </a:cubicBezTo>
                <a:cubicBezTo>
                  <a:pt x="0" y="1218087"/>
                  <a:pt x="176550" y="659826"/>
                  <a:pt x="480494" y="191958"/>
                </a:cubicBezTo>
                <a:lnTo>
                  <a:pt x="618292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49" name="任意多边形 5"/>
          <p:cNvSpPr>
            <a:spLocks noChangeAspect="1" noChangeArrowheads="1"/>
          </p:cNvSpPr>
          <p:nvPr/>
        </p:nvSpPr>
        <p:spPr bwMode="auto">
          <a:xfrm>
            <a:off x="4156075" y="3470275"/>
            <a:ext cx="1879600" cy="1481138"/>
          </a:xfrm>
          <a:custGeom>
            <a:avLst/>
            <a:gdLst>
              <a:gd name="T0" fmla="*/ 1584436 w 2229750"/>
              <a:gd name="T1" fmla="*/ 0 h 1759042"/>
              <a:gd name="T2" fmla="*/ 1584436 w 2229750"/>
              <a:gd name="T3" fmla="*/ 783861 h 1759042"/>
              <a:gd name="T4" fmla="*/ 1491997 w 2229750"/>
              <a:gd name="T5" fmla="*/ 788518 h 1759042"/>
              <a:gd name="T6" fmla="*/ 637923 w 2229750"/>
              <a:gd name="T7" fmla="*/ 1219232 h 1759042"/>
              <a:gd name="T8" fmla="*/ 614701 w 2229750"/>
              <a:gd name="T9" fmla="*/ 1247139 h 1759042"/>
              <a:gd name="T10" fmla="*/ 0 w 2229750"/>
              <a:gd name="T11" fmla="*/ 761297 h 1759042"/>
              <a:gd name="T12" fmla="*/ 91928 w 2229750"/>
              <a:gd name="T13" fmla="*/ 655726 h 1759042"/>
              <a:gd name="T14" fmla="*/ 1519613 w 2229750"/>
              <a:gd name="T15" fmla="*/ 1636 h 17590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29750"/>
              <a:gd name="T25" fmla="*/ 0 h 1759042"/>
              <a:gd name="T26" fmla="*/ 2229750 w 2229750"/>
              <a:gd name="T27" fmla="*/ 1759042 h 17590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29750" h="1759042">
                <a:moveTo>
                  <a:pt x="2229750" y="0"/>
                </a:moveTo>
                <a:lnTo>
                  <a:pt x="2229750" y="1105606"/>
                </a:lnTo>
                <a:lnTo>
                  <a:pt x="2099663" y="1112175"/>
                </a:lnTo>
                <a:cubicBezTo>
                  <a:pt x="1624662" y="1160414"/>
                  <a:pt x="1201825" y="1385111"/>
                  <a:pt x="897739" y="1719680"/>
                </a:cubicBezTo>
                <a:lnTo>
                  <a:pt x="865058" y="1759042"/>
                </a:lnTo>
                <a:lnTo>
                  <a:pt x="0" y="1073780"/>
                </a:lnTo>
                <a:lnTo>
                  <a:pt x="129369" y="924877"/>
                </a:lnTo>
                <a:cubicBezTo>
                  <a:pt x="640582" y="388685"/>
                  <a:pt x="1349142" y="42321"/>
                  <a:pt x="2138526" y="2307"/>
                </a:cubicBezTo>
                <a:lnTo>
                  <a:pt x="2229750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0" name="任意多边形 6"/>
          <p:cNvSpPr>
            <a:spLocks noChangeAspect="1" noChangeArrowheads="1"/>
          </p:cNvSpPr>
          <p:nvPr/>
        </p:nvSpPr>
        <p:spPr bwMode="auto">
          <a:xfrm>
            <a:off x="7356475" y="4452938"/>
            <a:ext cx="1249363" cy="1997075"/>
          </a:xfrm>
          <a:custGeom>
            <a:avLst/>
            <a:gdLst>
              <a:gd name="T0" fmla="*/ 612999 w 1483619"/>
              <a:gd name="T1" fmla="*/ 0 h 2369744"/>
              <a:gd name="T2" fmla="*/ 711357 w 1483619"/>
              <a:gd name="T3" fmla="*/ 137224 h 2369744"/>
              <a:gd name="T4" fmla="*/ 1052095 w 1483619"/>
              <a:gd name="T5" fmla="*/ 1291757 h 2369744"/>
              <a:gd name="T6" fmla="*/ 1041155 w 1483619"/>
              <a:gd name="T7" fmla="*/ 1508730 h 2369744"/>
              <a:gd name="T8" fmla="*/ 1014596 w 1483619"/>
              <a:gd name="T9" fmla="*/ 1683012 h 2369744"/>
              <a:gd name="T10" fmla="*/ 210820 w 1483619"/>
              <a:gd name="T11" fmla="*/ 1683012 h 2369744"/>
              <a:gd name="T12" fmla="*/ 242040 w 1483619"/>
              <a:gd name="T13" fmla="*/ 1561414 h 2369744"/>
              <a:gd name="T14" fmla="*/ 269183 w 1483619"/>
              <a:gd name="T15" fmla="*/ 1291757 h 2369744"/>
              <a:gd name="T16" fmla="*/ 67317 w 1483619"/>
              <a:gd name="T17" fmla="*/ 584210 h 2369744"/>
              <a:gd name="T18" fmla="*/ 0 w 1483619"/>
              <a:gd name="T19" fmla="*/ 486322 h 23697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83619"/>
              <a:gd name="T31" fmla="*/ 0 h 2369744"/>
              <a:gd name="T32" fmla="*/ 1483619 w 1483619"/>
              <a:gd name="T33" fmla="*/ 2369744 h 23697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83619" h="2369744">
                <a:moveTo>
                  <a:pt x="864424" y="0"/>
                </a:moveTo>
                <a:lnTo>
                  <a:pt x="1003126" y="193217"/>
                </a:lnTo>
                <a:cubicBezTo>
                  <a:pt x="1307069" y="661085"/>
                  <a:pt x="1483619" y="1219346"/>
                  <a:pt x="1483619" y="1818842"/>
                </a:cubicBezTo>
                <a:cubicBezTo>
                  <a:pt x="1483619" y="1921982"/>
                  <a:pt x="1478393" y="2023900"/>
                  <a:pt x="1468192" y="2124348"/>
                </a:cubicBezTo>
                <a:lnTo>
                  <a:pt x="1430740" y="2369744"/>
                </a:lnTo>
                <a:lnTo>
                  <a:pt x="297290" y="2369744"/>
                </a:lnTo>
                <a:lnTo>
                  <a:pt x="341315" y="2198528"/>
                </a:lnTo>
                <a:cubicBezTo>
                  <a:pt x="366411" y="2075886"/>
                  <a:pt x="379590" y="1948903"/>
                  <a:pt x="379590" y="1818842"/>
                </a:cubicBezTo>
                <a:cubicBezTo>
                  <a:pt x="379590" y="1453046"/>
                  <a:pt x="275339" y="1111598"/>
                  <a:pt x="94927" y="822590"/>
                </a:cubicBezTo>
                <a:lnTo>
                  <a:pt x="0" y="684759"/>
                </a:lnTo>
                <a:lnTo>
                  <a:pt x="864424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1" name="任意多边形 7"/>
          <p:cNvSpPr>
            <a:spLocks noChangeAspect="1" noChangeArrowheads="1"/>
          </p:cNvSpPr>
          <p:nvPr/>
        </p:nvSpPr>
        <p:spPr bwMode="auto">
          <a:xfrm>
            <a:off x="6138863" y="3470275"/>
            <a:ext cx="1879600" cy="1481138"/>
          </a:xfrm>
          <a:custGeom>
            <a:avLst/>
            <a:gdLst>
              <a:gd name="T0" fmla="*/ 0 w 2231226"/>
              <a:gd name="T1" fmla="*/ 0 h 1757913"/>
              <a:gd name="T2" fmla="*/ 66505 w 2231226"/>
              <a:gd name="T3" fmla="*/ 1683 h 1757913"/>
              <a:gd name="T4" fmla="*/ 1492303 w 2231226"/>
              <a:gd name="T5" fmla="*/ 656614 h 1757913"/>
              <a:gd name="T6" fmla="*/ 1583388 w 2231226"/>
              <a:gd name="T7" fmla="*/ 761489 h 1757913"/>
              <a:gd name="T8" fmla="*/ 969519 w 2231226"/>
              <a:gd name="T9" fmla="*/ 1247940 h 1757913"/>
              <a:gd name="T10" fmla="*/ 947030 w 2231226"/>
              <a:gd name="T11" fmla="*/ 1220843 h 1757913"/>
              <a:gd name="T12" fmla="*/ 94084 w 2231226"/>
              <a:gd name="T13" fmla="*/ 789577 h 1757913"/>
              <a:gd name="T14" fmla="*/ 0 w 2231226"/>
              <a:gd name="T15" fmla="*/ 784824 h 17579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31226"/>
              <a:gd name="T25" fmla="*/ 0 h 1757913"/>
              <a:gd name="T26" fmla="*/ 2231226 w 2231226"/>
              <a:gd name="T27" fmla="*/ 1757913 h 17579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31226" h="1757913">
                <a:moveTo>
                  <a:pt x="0" y="0"/>
                </a:moveTo>
                <a:lnTo>
                  <a:pt x="93716" y="2370"/>
                </a:lnTo>
                <a:cubicBezTo>
                  <a:pt x="883101" y="42384"/>
                  <a:pt x="1591661" y="388748"/>
                  <a:pt x="2102874" y="924940"/>
                </a:cubicBezTo>
                <a:lnTo>
                  <a:pt x="2231226" y="1072673"/>
                </a:lnTo>
                <a:lnTo>
                  <a:pt x="1366195" y="1757913"/>
                </a:lnTo>
                <a:lnTo>
                  <a:pt x="1334504" y="1719743"/>
                </a:lnTo>
                <a:cubicBezTo>
                  <a:pt x="1030417" y="1385174"/>
                  <a:pt x="607581" y="1160477"/>
                  <a:pt x="132579" y="1112238"/>
                </a:cubicBezTo>
                <a:lnTo>
                  <a:pt x="0" y="1105543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2" name="任意多边形 8"/>
          <p:cNvSpPr>
            <a:spLocks noChangeAspect="1" noChangeArrowheads="1"/>
          </p:cNvSpPr>
          <p:nvPr/>
        </p:nvSpPr>
        <p:spPr bwMode="auto">
          <a:xfrm>
            <a:off x="4354513" y="4241800"/>
            <a:ext cx="3465512" cy="2208213"/>
          </a:xfrm>
          <a:custGeom>
            <a:avLst/>
            <a:gdLst>
              <a:gd name="T0" fmla="*/ 1459952 w 4113070"/>
              <a:gd name="T1" fmla="*/ 0 h 2620420"/>
              <a:gd name="T2" fmla="*/ 2919905 w 4113070"/>
              <a:gd name="T3" fmla="*/ 1460415 h 2620420"/>
              <a:gd name="T4" fmla="*/ 2890243 w 4113070"/>
              <a:gd name="T5" fmla="*/ 1754739 h 2620420"/>
              <a:gd name="T6" fmla="*/ 2862969 w 4113070"/>
              <a:gd name="T7" fmla="*/ 1860849 h 2620420"/>
              <a:gd name="T8" fmla="*/ 56936 w 4113070"/>
              <a:gd name="T9" fmla="*/ 1860849 h 2620420"/>
              <a:gd name="T10" fmla="*/ 29662 w 4113070"/>
              <a:gd name="T11" fmla="*/ 1754739 h 2620420"/>
              <a:gd name="T12" fmla="*/ 0 w 4113070"/>
              <a:gd name="T13" fmla="*/ 1460415 h 2620420"/>
              <a:gd name="T14" fmla="*/ 1459952 w 4113070"/>
              <a:gd name="T15" fmla="*/ 0 h 26204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13070"/>
              <a:gd name="T25" fmla="*/ 0 h 2620420"/>
              <a:gd name="T26" fmla="*/ 4113070 w 4113070"/>
              <a:gd name="T27" fmla="*/ 2620420 h 26204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13070" h="2620420">
                <a:moveTo>
                  <a:pt x="2056535" y="0"/>
                </a:moveTo>
                <a:cubicBezTo>
                  <a:pt x="3192328" y="0"/>
                  <a:pt x="4113070" y="920742"/>
                  <a:pt x="4113070" y="2056535"/>
                </a:cubicBezTo>
                <a:cubicBezTo>
                  <a:pt x="4113070" y="2198509"/>
                  <a:pt x="4098684" y="2337123"/>
                  <a:pt x="4071289" y="2470999"/>
                </a:cubicBezTo>
                <a:lnTo>
                  <a:pt x="4032869" y="2620420"/>
                </a:lnTo>
                <a:lnTo>
                  <a:pt x="80202" y="2620420"/>
                </a:lnTo>
                <a:lnTo>
                  <a:pt x="41782" y="2470999"/>
                </a:lnTo>
                <a:cubicBezTo>
                  <a:pt x="14387" y="2337123"/>
                  <a:pt x="0" y="2198509"/>
                  <a:pt x="0" y="2056535"/>
                </a:cubicBezTo>
                <a:cubicBezTo>
                  <a:pt x="0" y="920742"/>
                  <a:pt x="920742" y="0"/>
                  <a:pt x="2056535" y="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3" name="任意多边形 9"/>
          <p:cNvSpPr>
            <a:spLocks noChangeAspect="1" noChangeArrowheads="1"/>
          </p:cNvSpPr>
          <p:nvPr/>
        </p:nvSpPr>
        <p:spPr bwMode="auto">
          <a:xfrm rot="1320000">
            <a:off x="6372225" y="4057650"/>
            <a:ext cx="250825" cy="2152650"/>
          </a:xfrm>
          <a:custGeom>
            <a:avLst/>
            <a:gdLst>
              <a:gd name="T0" fmla="*/ 97088 w 324000"/>
              <a:gd name="T1" fmla="*/ 0 h 2776241"/>
              <a:gd name="T2" fmla="*/ 194176 w 324000"/>
              <a:gd name="T3" fmla="*/ 1570727 h 2776241"/>
              <a:gd name="T4" fmla="*/ 193974 w 324000"/>
              <a:gd name="T5" fmla="*/ 1570727 h 2776241"/>
              <a:gd name="T6" fmla="*/ 194176 w 324000"/>
              <a:gd name="T7" fmla="*/ 1571731 h 2776241"/>
              <a:gd name="T8" fmla="*/ 97088 w 324000"/>
              <a:gd name="T9" fmla="*/ 1669128 h 2776241"/>
              <a:gd name="T10" fmla="*/ 0 w 324000"/>
              <a:gd name="T11" fmla="*/ 1571731 h 2776241"/>
              <a:gd name="T12" fmla="*/ 203 w 324000"/>
              <a:gd name="T13" fmla="*/ 1570727 h 2776241"/>
              <a:gd name="T14" fmla="*/ 0 w 324000"/>
              <a:gd name="T15" fmla="*/ 1570727 h 27762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000"/>
              <a:gd name="T25" fmla="*/ 0 h 2776241"/>
              <a:gd name="T26" fmla="*/ 324000 w 324000"/>
              <a:gd name="T27" fmla="*/ 2776241 h 27762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000" h="2776241">
                <a:moveTo>
                  <a:pt x="162000" y="0"/>
                </a:moveTo>
                <a:lnTo>
                  <a:pt x="324000" y="2612570"/>
                </a:lnTo>
                <a:lnTo>
                  <a:pt x="323663" y="2612570"/>
                </a:lnTo>
                <a:lnTo>
                  <a:pt x="324000" y="2614241"/>
                </a:lnTo>
                <a:cubicBezTo>
                  <a:pt x="324000" y="2703711"/>
                  <a:pt x="251470" y="2776241"/>
                  <a:pt x="162000" y="2776241"/>
                </a:cubicBezTo>
                <a:cubicBezTo>
                  <a:pt x="72530" y="2776241"/>
                  <a:pt x="0" y="2703711"/>
                  <a:pt x="0" y="2614241"/>
                </a:cubicBezTo>
                <a:lnTo>
                  <a:pt x="338" y="2612570"/>
                </a:lnTo>
                <a:lnTo>
                  <a:pt x="0" y="2612570"/>
                </a:lnTo>
                <a:lnTo>
                  <a:pt x="16200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4" name="文本框 10"/>
          <p:cNvSpPr>
            <a:spLocks noChangeArrowheads="1"/>
          </p:cNvSpPr>
          <p:nvPr/>
        </p:nvSpPr>
        <p:spPr bwMode="auto">
          <a:xfrm rot="-3277535">
            <a:off x="3873500" y="5168901"/>
            <a:ext cx="1108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2012</a:t>
            </a:r>
            <a:endParaRPr lang="zh-CN" altLang="en-US" sz="36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1755" name="文本框 11"/>
          <p:cNvSpPr>
            <a:spLocks noChangeArrowheads="1"/>
          </p:cNvSpPr>
          <p:nvPr/>
        </p:nvSpPr>
        <p:spPr bwMode="auto">
          <a:xfrm rot="-211172">
            <a:off x="4900613" y="4051300"/>
            <a:ext cx="1108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2013</a:t>
            </a:r>
            <a:endParaRPr lang="zh-CN" altLang="en-US" sz="36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1756" name="文本框 12"/>
          <p:cNvSpPr>
            <a:spLocks noChangeArrowheads="1"/>
          </p:cNvSpPr>
          <p:nvPr/>
        </p:nvSpPr>
        <p:spPr bwMode="auto">
          <a:xfrm rot="2968332">
            <a:off x="6406356" y="4128294"/>
            <a:ext cx="1106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2014</a:t>
            </a:r>
            <a:endParaRPr lang="zh-CN" altLang="en-US" sz="36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1757" name="文本框 16"/>
          <p:cNvSpPr>
            <a:spLocks noChangeArrowheads="1"/>
          </p:cNvSpPr>
          <p:nvPr/>
        </p:nvSpPr>
        <p:spPr bwMode="auto">
          <a:xfrm rot="5930610">
            <a:off x="7282656" y="5458619"/>
            <a:ext cx="1106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2015</a:t>
            </a:r>
            <a:endParaRPr lang="zh-CN" altLang="en-US" sz="36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grpSp>
        <p:nvGrpSpPr>
          <p:cNvPr id="31758" name="组合 17"/>
          <p:cNvGrpSpPr/>
          <p:nvPr/>
        </p:nvGrpSpPr>
        <p:grpSpPr bwMode="auto">
          <a:xfrm>
            <a:off x="1771650" y="4646613"/>
            <a:ext cx="571500" cy="600075"/>
            <a:chOff x="0" y="0"/>
            <a:chExt cx="444697" cy="466185"/>
          </a:xfrm>
        </p:grpSpPr>
        <p:sp>
          <p:nvSpPr>
            <p:cNvPr id="31778" name="Freeform 11"/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118156869 w 40"/>
                <a:gd name="T1" fmla="*/ 4819013 h 40"/>
                <a:gd name="T2" fmla="*/ 98464797 w 40"/>
                <a:gd name="T3" fmla="*/ 0 h 40"/>
                <a:gd name="T4" fmla="*/ 0 w 40"/>
                <a:gd name="T5" fmla="*/ 96400014 h 40"/>
                <a:gd name="T6" fmla="*/ 98464797 w 40"/>
                <a:gd name="T7" fmla="*/ 192800028 h 40"/>
                <a:gd name="T8" fmla="*/ 196927375 w 40"/>
                <a:gd name="T9" fmla="*/ 96400014 h 40"/>
                <a:gd name="T10" fmla="*/ 192003803 w 40"/>
                <a:gd name="T11" fmla="*/ 72300559 h 40"/>
                <a:gd name="T12" fmla="*/ 73846934 w 40"/>
                <a:gd name="T13" fmla="*/ 125320677 h 40"/>
                <a:gd name="T14" fmla="*/ 118156869 w 40"/>
                <a:gd name="T15" fmla="*/ 4819013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9" name="Freeform 12"/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639391975 w 159"/>
                <a:gd name="T1" fmla="*/ 200115147 h 159"/>
                <a:gd name="T2" fmla="*/ 702842041 w 159"/>
                <a:gd name="T3" fmla="*/ 385587291 h 159"/>
                <a:gd name="T4" fmla="*/ 385587291 w 159"/>
                <a:gd name="T5" fmla="*/ 702842041 h 159"/>
                <a:gd name="T6" fmla="*/ 73212805 w 159"/>
                <a:gd name="T7" fmla="*/ 385587291 h 159"/>
                <a:gd name="T8" fmla="*/ 385587291 w 159"/>
                <a:gd name="T9" fmla="*/ 73212805 h 159"/>
                <a:gd name="T10" fmla="*/ 546655903 w 159"/>
                <a:gd name="T11" fmla="*/ 117139604 h 159"/>
                <a:gd name="T12" fmla="*/ 595462967 w 159"/>
                <a:gd name="T13" fmla="*/ 63450066 h 159"/>
                <a:gd name="T14" fmla="*/ 385587291 w 159"/>
                <a:gd name="T15" fmla="*/ 0 h 159"/>
                <a:gd name="T16" fmla="*/ 0 w 159"/>
                <a:gd name="T17" fmla="*/ 385587291 h 159"/>
                <a:gd name="T18" fmla="*/ 385587291 w 159"/>
                <a:gd name="T19" fmla="*/ 776054846 h 159"/>
                <a:gd name="T20" fmla="*/ 776054846 w 159"/>
                <a:gd name="T21" fmla="*/ 385587291 h 159"/>
                <a:gd name="T22" fmla="*/ 688199039 w 159"/>
                <a:gd name="T23" fmla="*/ 146425609 h 159"/>
                <a:gd name="T24" fmla="*/ 639391975 w 159"/>
                <a:gd name="T25" fmla="*/ 200115147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0" name="Freeform 13"/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61969036 w 71"/>
                <a:gd name="T1" fmla="*/ 26183745 h 73"/>
                <a:gd name="T2" fmla="*/ 33166434 w 71"/>
                <a:gd name="T3" fmla="*/ 0 h 73"/>
                <a:gd name="T4" fmla="*/ 16583684 w 71"/>
                <a:gd name="T5" fmla="*/ 16582634 h 73"/>
                <a:gd name="T6" fmla="*/ 0 w 71"/>
                <a:gd name="T7" fmla="*/ 63713748 h 73"/>
                <a:gd name="T8" fmla="*/ 48004025 w 71"/>
                <a:gd name="T9" fmla="*/ 42766378 h 73"/>
                <a:gd name="T10" fmla="*/ 61969036 w 71"/>
                <a:gd name="T11" fmla="*/ 26183745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1" name="Freeform 14"/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05609322 w 154"/>
                <a:gd name="T1" fmla="*/ 0 h 163"/>
                <a:gd name="T2" fmla="*/ 0 w 154"/>
                <a:gd name="T3" fmla="*/ 115210386 h 163"/>
                <a:gd name="T4" fmla="*/ 28802627 w 154"/>
                <a:gd name="T5" fmla="*/ 142266889 h 163"/>
                <a:gd name="T6" fmla="*/ 134411949 w 154"/>
                <a:gd name="T7" fmla="*/ 27056503 h 163"/>
                <a:gd name="T8" fmla="*/ 105609322 w 154"/>
                <a:gd name="T9" fmla="*/ 30547755 h 163"/>
                <a:gd name="T10" fmla="*/ 105609322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2" name="Freeform 15"/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2218788 w 61"/>
                <a:gd name="T1" fmla="*/ 41893872 h 64"/>
                <a:gd name="T2" fmla="*/ 12218788 w 61"/>
                <a:gd name="T3" fmla="*/ 1047370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55858808 h 64"/>
                <a:gd name="T10" fmla="*/ 53239871 w 61"/>
                <a:gd name="T11" fmla="*/ 48003765 h 64"/>
                <a:gd name="T12" fmla="*/ 53239871 w 61"/>
                <a:gd name="T13" fmla="*/ 48003765 h 64"/>
                <a:gd name="T14" fmla="*/ 43638795 w 61"/>
                <a:gd name="T15" fmla="*/ 37530063 h 64"/>
                <a:gd name="T16" fmla="*/ 12218788 w 61"/>
                <a:gd name="T17" fmla="*/ 4189387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3" name="Freeform 16"/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2218851 w 64"/>
                <a:gd name="T1" fmla="*/ 42767750 h 66"/>
                <a:gd name="T2" fmla="*/ 12218851 w 64"/>
                <a:gd name="T3" fmla="*/ 9601209 h 66"/>
                <a:gd name="T4" fmla="*/ 1745150 w 64"/>
                <a:gd name="T5" fmla="*/ 0 h 66"/>
                <a:gd name="T6" fmla="*/ 1745150 w 64"/>
                <a:gd name="T7" fmla="*/ 0 h 66"/>
                <a:gd name="T8" fmla="*/ 0 w 64"/>
                <a:gd name="T9" fmla="*/ 57605388 h 66"/>
                <a:gd name="T10" fmla="*/ 55858808 w 64"/>
                <a:gd name="T11" fmla="*/ 48877695 h 66"/>
                <a:gd name="T12" fmla="*/ 55858808 w 64"/>
                <a:gd name="T13" fmla="*/ 48877695 h 66"/>
                <a:gd name="T14" fmla="*/ 43639956 w 64"/>
                <a:gd name="T15" fmla="*/ 38403903 h 66"/>
                <a:gd name="T16" fmla="*/ 12218851 w 64"/>
                <a:gd name="T17" fmla="*/ 4276775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4" name="Freeform 17"/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243057152 w 100"/>
                <a:gd name="T1" fmla="*/ 0 h 99"/>
                <a:gd name="T2" fmla="*/ 0 w 100"/>
                <a:gd name="T3" fmla="*/ 238931875 h 99"/>
                <a:gd name="T4" fmla="*/ 243057152 w 100"/>
                <a:gd name="T5" fmla="*/ 482739460 h 99"/>
                <a:gd name="T6" fmla="*/ 486114304 w 100"/>
                <a:gd name="T7" fmla="*/ 238931875 h 99"/>
                <a:gd name="T8" fmla="*/ 447226042 w 100"/>
                <a:gd name="T9" fmla="*/ 107274454 h 99"/>
                <a:gd name="T10" fmla="*/ 403473990 w 100"/>
                <a:gd name="T11" fmla="*/ 156035971 h 99"/>
                <a:gd name="T12" fmla="*/ 393753027 w 100"/>
                <a:gd name="T13" fmla="*/ 165789599 h 99"/>
                <a:gd name="T14" fmla="*/ 413197158 w 100"/>
                <a:gd name="T15" fmla="*/ 238931875 h 99"/>
                <a:gd name="T16" fmla="*/ 243057152 w 100"/>
                <a:gd name="T17" fmla="*/ 409597185 h 99"/>
                <a:gd name="T18" fmla="*/ 72917146 w 100"/>
                <a:gd name="T19" fmla="*/ 238931875 h 99"/>
                <a:gd name="T20" fmla="*/ 243057152 w 100"/>
                <a:gd name="T21" fmla="*/ 73142276 h 99"/>
                <a:gd name="T22" fmla="*/ 301391750 w 100"/>
                <a:gd name="T23" fmla="*/ 82893696 h 99"/>
                <a:gd name="T24" fmla="*/ 311112714 w 100"/>
                <a:gd name="T25" fmla="*/ 68266565 h 99"/>
                <a:gd name="T26" fmla="*/ 354862560 w 100"/>
                <a:gd name="T27" fmla="*/ 24380759 h 99"/>
                <a:gd name="T28" fmla="*/ 243057152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5" name="Freeform 18"/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43640309 w 62"/>
                <a:gd name="T1" fmla="*/ 37530063 h 64"/>
                <a:gd name="T2" fmla="*/ 13092466 w 62"/>
                <a:gd name="T3" fmla="*/ 41021297 h 64"/>
                <a:gd name="T4" fmla="*/ 13092466 w 62"/>
                <a:gd name="T5" fmla="*/ 1047370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55858808 h 64"/>
                <a:gd name="T12" fmla="*/ 54114096 w 62"/>
                <a:gd name="T13" fmla="*/ 48003765 h 64"/>
                <a:gd name="T14" fmla="*/ 54114096 w 62"/>
                <a:gd name="T15" fmla="*/ 48003765 h 64"/>
                <a:gd name="T16" fmla="*/ 43640309 w 62"/>
                <a:gd name="T17" fmla="*/ 3753006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59" name="组合 26"/>
          <p:cNvGrpSpPr/>
          <p:nvPr/>
        </p:nvGrpSpPr>
        <p:grpSpPr bwMode="auto">
          <a:xfrm>
            <a:off x="2838450" y="2584450"/>
            <a:ext cx="452438" cy="508000"/>
            <a:chOff x="0" y="0"/>
            <a:chExt cx="402656" cy="450303"/>
          </a:xfrm>
        </p:grpSpPr>
        <p:sp>
          <p:nvSpPr>
            <p:cNvPr id="31773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62454464 w 26"/>
                <a:gd name="T1" fmla="*/ 0 h 26"/>
                <a:gd name="T2" fmla="*/ 0 w 26"/>
                <a:gd name="T3" fmla="*/ 64519539 h 26"/>
                <a:gd name="T4" fmla="*/ 62454464 w 26"/>
                <a:gd name="T5" fmla="*/ 129041305 h 26"/>
                <a:gd name="T6" fmla="*/ 124908929 w 26"/>
                <a:gd name="T7" fmla="*/ 64519539 h 26"/>
                <a:gd name="T8" fmla="*/ 62454464 w 26"/>
                <a:gd name="T9" fmla="*/ 0 h 26"/>
                <a:gd name="T10" fmla="*/ 62454464 w 26"/>
                <a:gd name="T11" fmla="*/ 114152866 h 26"/>
                <a:gd name="T12" fmla="*/ 14413580 w 26"/>
                <a:gd name="T13" fmla="*/ 64519539 h 26"/>
                <a:gd name="T14" fmla="*/ 62454464 w 26"/>
                <a:gd name="T15" fmla="*/ 14888439 h 26"/>
                <a:gd name="T16" fmla="*/ 110495348 w 26"/>
                <a:gd name="T17" fmla="*/ 64519539 h 26"/>
                <a:gd name="T18" fmla="*/ 62454464 w 26"/>
                <a:gd name="T19" fmla="*/ 11415286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4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53636736 w 22"/>
                <a:gd name="T1" fmla="*/ 0 h 22"/>
                <a:gd name="T2" fmla="*/ 0 w 22"/>
                <a:gd name="T3" fmla="*/ 53636736 h 22"/>
                <a:gd name="T4" fmla="*/ 53636736 w 22"/>
                <a:gd name="T5" fmla="*/ 107273473 h 22"/>
                <a:gd name="T6" fmla="*/ 107273473 w 22"/>
                <a:gd name="T7" fmla="*/ 53636736 h 22"/>
                <a:gd name="T8" fmla="*/ 53636736 w 22"/>
                <a:gd name="T9" fmla="*/ 0 h 22"/>
                <a:gd name="T10" fmla="*/ 53636736 w 22"/>
                <a:gd name="T11" fmla="*/ 82892937 h 22"/>
                <a:gd name="T12" fmla="*/ 24380535 w 22"/>
                <a:gd name="T13" fmla="*/ 53636736 h 22"/>
                <a:gd name="T14" fmla="*/ 53636736 w 22"/>
                <a:gd name="T15" fmla="*/ 24380535 h 22"/>
                <a:gd name="T16" fmla="*/ 82892937 w 22"/>
                <a:gd name="T17" fmla="*/ 53636736 h 22"/>
                <a:gd name="T18" fmla="*/ 53636736 w 22"/>
                <a:gd name="T19" fmla="*/ 8289293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5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33946032 w 14"/>
                <a:gd name="T1" fmla="*/ 0 h 14"/>
                <a:gd name="T2" fmla="*/ 0 w 14"/>
                <a:gd name="T3" fmla="*/ 33946032 h 14"/>
                <a:gd name="T4" fmla="*/ 33946032 w 14"/>
                <a:gd name="T5" fmla="*/ 67892064 h 14"/>
                <a:gd name="T6" fmla="*/ 67892064 w 14"/>
                <a:gd name="T7" fmla="*/ 33946032 h 14"/>
                <a:gd name="T8" fmla="*/ 33946032 w 14"/>
                <a:gd name="T9" fmla="*/ 0 h 14"/>
                <a:gd name="T10" fmla="*/ 33946032 w 14"/>
                <a:gd name="T11" fmla="*/ 48493388 h 14"/>
                <a:gd name="T12" fmla="*/ 19398676 w 14"/>
                <a:gd name="T13" fmla="*/ 33946032 h 14"/>
                <a:gd name="T14" fmla="*/ 33946032 w 14"/>
                <a:gd name="T15" fmla="*/ 14547356 h 14"/>
                <a:gd name="T16" fmla="*/ 53344709 w 14"/>
                <a:gd name="T17" fmla="*/ 33946032 h 14"/>
                <a:gd name="T18" fmla="*/ 33946032 w 14"/>
                <a:gd name="T19" fmla="*/ 4849338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6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107276785 w 44"/>
                <a:gd name="T1" fmla="*/ 0 h 44"/>
                <a:gd name="T2" fmla="*/ 0 w 44"/>
                <a:gd name="T3" fmla="*/ 107276785 h 44"/>
                <a:gd name="T4" fmla="*/ 107276785 w 44"/>
                <a:gd name="T5" fmla="*/ 214551362 h 44"/>
                <a:gd name="T6" fmla="*/ 214551362 w 44"/>
                <a:gd name="T7" fmla="*/ 107276785 h 44"/>
                <a:gd name="T8" fmla="*/ 107276785 w 44"/>
                <a:gd name="T9" fmla="*/ 0 h 44"/>
                <a:gd name="T10" fmla="*/ 107276785 w 44"/>
                <a:gd name="T11" fmla="*/ 190170575 h 44"/>
                <a:gd name="T12" fmla="*/ 24380786 w 44"/>
                <a:gd name="T13" fmla="*/ 107276785 h 44"/>
                <a:gd name="T14" fmla="*/ 107276785 w 44"/>
                <a:gd name="T15" fmla="*/ 29256502 h 44"/>
                <a:gd name="T16" fmla="*/ 190170575 w 44"/>
                <a:gd name="T17" fmla="*/ 107276785 h 44"/>
                <a:gd name="T18" fmla="*/ 107276785 w 44"/>
                <a:gd name="T19" fmla="*/ 190170575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7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768466764 w 182"/>
                <a:gd name="T1" fmla="*/ 467756656 h 204"/>
                <a:gd name="T2" fmla="*/ 748889275 w 182"/>
                <a:gd name="T3" fmla="*/ 233879432 h 204"/>
                <a:gd name="T4" fmla="*/ 381786472 w 182"/>
                <a:gd name="T5" fmla="*/ 0 h 204"/>
                <a:gd name="T6" fmla="*/ 4893819 w 182"/>
                <a:gd name="T7" fmla="*/ 384925185 h 204"/>
                <a:gd name="T8" fmla="*/ 0 w 182"/>
                <a:gd name="T9" fmla="*/ 993984274 h 204"/>
                <a:gd name="T10" fmla="*/ 553101113 w 182"/>
                <a:gd name="T11" fmla="*/ 857555709 h 204"/>
                <a:gd name="T12" fmla="*/ 719519723 w 182"/>
                <a:gd name="T13" fmla="*/ 857555709 h 204"/>
                <a:gd name="T14" fmla="*/ 719519723 w 182"/>
                <a:gd name="T15" fmla="*/ 857555709 h 204"/>
                <a:gd name="T16" fmla="*/ 763572945 w 182"/>
                <a:gd name="T17" fmla="*/ 735744333 h 204"/>
                <a:gd name="T18" fmla="*/ 714625904 w 182"/>
                <a:gd name="T19" fmla="*/ 706507748 h 204"/>
                <a:gd name="T20" fmla="*/ 763572945 w 182"/>
                <a:gd name="T21" fmla="*/ 682147239 h 204"/>
                <a:gd name="T22" fmla="*/ 758676913 w 182"/>
                <a:gd name="T23" fmla="*/ 672401711 h 204"/>
                <a:gd name="T24" fmla="*/ 832097474 w 182"/>
                <a:gd name="T25" fmla="*/ 540844806 h 204"/>
                <a:gd name="T26" fmla="*/ 303472093 w 182"/>
                <a:gd name="T27" fmla="*/ 453139467 h 204"/>
                <a:gd name="T28" fmla="*/ 303472093 w 182"/>
                <a:gd name="T29" fmla="*/ 496993240 h 204"/>
                <a:gd name="T30" fmla="*/ 264312690 w 182"/>
                <a:gd name="T31" fmla="*/ 511610429 h 204"/>
                <a:gd name="T32" fmla="*/ 234945351 w 182"/>
                <a:gd name="T33" fmla="*/ 535970938 h 204"/>
                <a:gd name="T34" fmla="*/ 195788161 w 182"/>
                <a:gd name="T35" fmla="*/ 521353750 h 204"/>
                <a:gd name="T36" fmla="*/ 156630972 w 182"/>
                <a:gd name="T37" fmla="*/ 521353750 h 204"/>
                <a:gd name="T38" fmla="*/ 137051271 w 182"/>
                <a:gd name="T39" fmla="*/ 482373845 h 204"/>
                <a:gd name="T40" fmla="*/ 107683931 w 182"/>
                <a:gd name="T41" fmla="*/ 453139467 h 204"/>
                <a:gd name="T42" fmla="*/ 127261420 w 182"/>
                <a:gd name="T43" fmla="*/ 414159562 h 204"/>
                <a:gd name="T44" fmla="*/ 127261420 w 182"/>
                <a:gd name="T45" fmla="*/ 370307996 h 204"/>
                <a:gd name="T46" fmla="*/ 166418610 w 182"/>
                <a:gd name="T47" fmla="*/ 355690808 h 204"/>
                <a:gd name="T48" fmla="*/ 195788161 w 182"/>
                <a:gd name="T49" fmla="*/ 331328091 h 204"/>
                <a:gd name="T50" fmla="*/ 234945351 w 182"/>
                <a:gd name="T51" fmla="*/ 345945280 h 204"/>
                <a:gd name="T52" fmla="*/ 278998572 w 182"/>
                <a:gd name="T53" fmla="*/ 345945280 h 204"/>
                <a:gd name="T54" fmla="*/ 293682242 w 182"/>
                <a:gd name="T55" fmla="*/ 384925185 h 204"/>
                <a:gd name="T56" fmla="*/ 323049581 w 182"/>
                <a:gd name="T57" fmla="*/ 414159562 h 204"/>
                <a:gd name="T58" fmla="*/ 665678864 w 182"/>
                <a:gd name="T59" fmla="*/ 375179657 h 204"/>
                <a:gd name="T60" fmla="*/ 616731823 w 182"/>
                <a:gd name="T61" fmla="*/ 423905090 h 204"/>
                <a:gd name="T62" fmla="*/ 592258303 w 182"/>
                <a:gd name="T63" fmla="*/ 487247712 h 204"/>
                <a:gd name="T64" fmla="*/ 523731562 w 182"/>
                <a:gd name="T65" fmla="*/ 487247712 h 204"/>
                <a:gd name="T66" fmla="*/ 460100852 w 182"/>
                <a:gd name="T67" fmla="*/ 511610429 h 204"/>
                <a:gd name="T68" fmla="*/ 406259992 w 182"/>
                <a:gd name="T69" fmla="*/ 467756656 h 204"/>
                <a:gd name="T70" fmla="*/ 342629282 w 182"/>
                <a:gd name="T71" fmla="*/ 443393939 h 204"/>
                <a:gd name="T72" fmla="*/ 342629282 w 182"/>
                <a:gd name="T73" fmla="*/ 375179657 h 204"/>
                <a:gd name="T74" fmla="*/ 313259731 w 182"/>
                <a:gd name="T75" fmla="*/ 311839242 h 204"/>
                <a:gd name="T76" fmla="*/ 362206771 w 182"/>
                <a:gd name="T77" fmla="*/ 258239941 h 204"/>
                <a:gd name="T78" fmla="*/ 386680291 w 182"/>
                <a:gd name="T79" fmla="*/ 194899526 h 204"/>
                <a:gd name="T80" fmla="*/ 460100852 w 182"/>
                <a:gd name="T81" fmla="*/ 194899526 h 204"/>
                <a:gd name="T82" fmla="*/ 523731562 w 182"/>
                <a:gd name="T83" fmla="*/ 170536810 h 204"/>
                <a:gd name="T84" fmla="*/ 572678602 w 182"/>
                <a:gd name="T85" fmla="*/ 214388375 h 204"/>
                <a:gd name="T86" fmla="*/ 636309312 w 182"/>
                <a:gd name="T87" fmla="*/ 238751092 h 204"/>
                <a:gd name="T88" fmla="*/ 636309312 w 182"/>
                <a:gd name="T89" fmla="*/ 311839242 h 204"/>
                <a:gd name="T90" fmla="*/ 665678864 w 182"/>
                <a:gd name="T91" fmla="*/ 37517965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60" name="组合 32"/>
          <p:cNvGrpSpPr/>
          <p:nvPr/>
        </p:nvGrpSpPr>
        <p:grpSpPr bwMode="auto">
          <a:xfrm>
            <a:off x="9896475" y="4775200"/>
            <a:ext cx="431800" cy="427038"/>
            <a:chOff x="0" y="0"/>
            <a:chExt cx="453105" cy="448433"/>
          </a:xfrm>
        </p:grpSpPr>
        <p:sp>
          <p:nvSpPr>
            <p:cNvPr id="31771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2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61" name="组合 35"/>
          <p:cNvGrpSpPr/>
          <p:nvPr/>
        </p:nvGrpSpPr>
        <p:grpSpPr bwMode="auto">
          <a:xfrm>
            <a:off x="9131300" y="2614613"/>
            <a:ext cx="450850" cy="484187"/>
            <a:chOff x="0" y="0"/>
            <a:chExt cx="466184" cy="501686"/>
          </a:xfrm>
        </p:grpSpPr>
        <p:sp>
          <p:nvSpPr>
            <p:cNvPr id="31766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76978594 w 23"/>
                <a:gd name="T1" fmla="*/ 0 h 21"/>
                <a:gd name="T2" fmla="*/ 76978594 w 23"/>
                <a:gd name="T3" fmla="*/ 19792542 h 21"/>
                <a:gd name="T4" fmla="*/ 91411395 w 23"/>
                <a:gd name="T5" fmla="*/ 54426153 h 21"/>
                <a:gd name="T6" fmla="*/ 48110799 w 23"/>
                <a:gd name="T7" fmla="*/ 84112741 h 21"/>
                <a:gd name="T8" fmla="*/ 19245197 w 23"/>
                <a:gd name="T9" fmla="*/ 44529882 h 21"/>
                <a:gd name="T10" fmla="*/ 28867795 w 23"/>
                <a:gd name="T11" fmla="*/ 24739565 h 21"/>
                <a:gd name="T12" fmla="*/ 28867795 w 23"/>
                <a:gd name="T13" fmla="*/ 0 h 21"/>
                <a:gd name="T14" fmla="*/ 0 w 23"/>
                <a:gd name="T15" fmla="*/ 49479130 h 21"/>
                <a:gd name="T16" fmla="*/ 52923194 w 23"/>
                <a:gd name="T17" fmla="*/ 103905283 h 21"/>
                <a:gd name="T18" fmla="*/ 110656591 w 23"/>
                <a:gd name="T19" fmla="*/ 49479130 h 21"/>
                <a:gd name="T20" fmla="*/ 76978594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7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1768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117103433 w 118"/>
                <a:gd name="T1" fmla="*/ 92705964 h 118"/>
                <a:gd name="T2" fmla="*/ 92705964 w 118"/>
                <a:gd name="T3" fmla="*/ 458654746 h 118"/>
                <a:gd name="T4" fmla="*/ 458654746 w 118"/>
                <a:gd name="T5" fmla="*/ 483052215 h 118"/>
                <a:gd name="T6" fmla="*/ 483052215 w 118"/>
                <a:gd name="T7" fmla="*/ 117103433 h 118"/>
                <a:gd name="T8" fmla="*/ 117103433 w 118"/>
                <a:gd name="T9" fmla="*/ 92705964 h 118"/>
                <a:gd name="T10" fmla="*/ 312276558 w 118"/>
                <a:gd name="T11" fmla="*/ 409862017 h 118"/>
                <a:gd name="T12" fmla="*/ 312276558 w 118"/>
                <a:gd name="T13" fmla="*/ 453775252 h 118"/>
                <a:gd name="T14" fmla="*/ 273240608 w 118"/>
                <a:gd name="T15" fmla="*/ 453775252 h 118"/>
                <a:gd name="T16" fmla="*/ 273240608 w 118"/>
                <a:gd name="T17" fmla="*/ 414741510 h 118"/>
                <a:gd name="T18" fmla="*/ 200052619 w 118"/>
                <a:gd name="T19" fmla="*/ 395223535 h 118"/>
                <a:gd name="T20" fmla="*/ 209809398 w 118"/>
                <a:gd name="T21" fmla="*/ 346430806 h 118"/>
                <a:gd name="T22" fmla="*/ 282999596 w 118"/>
                <a:gd name="T23" fmla="*/ 365948781 h 118"/>
                <a:gd name="T24" fmla="*/ 322033337 w 118"/>
                <a:gd name="T25" fmla="*/ 341551312 h 118"/>
                <a:gd name="T26" fmla="*/ 278120102 w 118"/>
                <a:gd name="T27" fmla="*/ 302517571 h 118"/>
                <a:gd name="T28" fmla="*/ 200052619 w 118"/>
                <a:gd name="T29" fmla="*/ 224447879 h 118"/>
                <a:gd name="T30" fmla="*/ 273240608 w 118"/>
                <a:gd name="T31" fmla="*/ 151257681 h 118"/>
                <a:gd name="T32" fmla="*/ 273240608 w 118"/>
                <a:gd name="T33" fmla="*/ 112223939 h 118"/>
                <a:gd name="T34" fmla="*/ 312276558 w 118"/>
                <a:gd name="T35" fmla="*/ 112223939 h 118"/>
                <a:gd name="T36" fmla="*/ 312276558 w 118"/>
                <a:gd name="T37" fmla="*/ 146378187 h 118"/>
                <a:gd name="T38" fmla="*/ 375705560 w 118"/>
                <a:gd name="T39" fmla="*/ 161016669 h 118"/>
                <a:gd name="T40" fmla="*/ 361069287 w 118"/>
                <a:gd name="T41" fmla="*/ 209809398 h 118"/>
                <a:gd name="T42" fmla="*/ 302517571 w 118"/>
                <a:gd name="T43" fmla="*/ 195173125 h 118"/>
                <a:gd name="T44" fmla="*/ 268361114 w 118"/>
                <a:gd name="T45" fmla="*/ 219568385 h 118"/>
                <a:gd name="T46" fmla="*/ 317156052 w 118"/>
                <a:gd name="T47" fmla="*/ 253724842 h 118"/>
                <a:gd name="T48" fmla="*/ 385464548 w 118"/>
                <a:gd name="T49" fmla="*/ 336671818 h 118"/>
                <a:gd name="T50" fmla="*/ 312276558 w 118"/>
                <a:gd name="T51" fmla="*/ 409862017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9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674261578 w 153"/>
                <a:gd name="T1" fmla="*/ 864542002 h 227"/>
                <a:gd name="T2" fmla="*/ 78175864 w 153"/>
                <a:gd name="T3" fmla="*/ 864542002 h 227"/>
                <a:gd name="T4" fmla="*/ 78175864 w 153"/>
                <a:gd name="T5" fmla="*/ 78150302 h 227"/>
                <a:gd name="T6" fmla="*/ 674261578 w 153"/>
                <a:gd name="T7" fmla="*/ 78150302 h 227"/>
                <a:gd name="T8" fmla="*/ 674261578 w 153"/>
                <a:gd name="T9" fmla="*/ 503093815 h 227"/>
                <a:gd name="T10" fmla="*/ 679146602 w 153"/>
                <a:gd name="T11" fmla="*/ 498209559 h 227"/>
                <a:gd name="T12" fmla="*/ 747550207 w 153"/>
                <a:gd name="T13" fmla="*/ 459135513 h 227"/>
                <a:gd name="T14" fmla="*/ 747550207 w 153"/>
                <a:gd name="T15" fmla="*/ 63497535 h 227"/>
                <a:gd name="T16" fmla="*/ 688918861 w 153"/>
                <a:gd name="T17" fmla="*/ 0 h 227"/>
                <a:gd name="T18" fmla="*/ 58631345 w 153"/>
                <a:gd name="T19" fmla="*/ 0 h 227"/>
                <a:gd name="T20" fmla="*/ 0 w 153"/>
                <a:gd name="T21" fmla="*/ 63497535 h 227"/>
                <a:gd name="T22" fmla="*/ 0 w 153"/>
                <a:gd name="T23" fmla="*/ 1050148142 h 227"/>
                <a:gd name="T24" fmla="*/ 58631345 w 153"/>
                <a:gd name="T25" fmla="*/ 1108761421 h 227"/>
                <a:gd name="T26" fmla="*/ 688918861 w 153"/>
                <a:gd name="T27" fmla="*/ 1108761421 h 227"/>
                <a:gd name="T28" fmla="*/ 747550207 w 153"/>
                <a:gd name="T29" fmla="*/ 1050148142 h 227"/>
                <a:gd name="T30" fmla="*/ 747550207 w 153"/>
                <a:gd name="T31" fmla="*/ 859655537 h 227"/>
                <a:gd name="T32" fmla="*/ 674261578 w 153"/>
                <a:gd name="T33" fmla="*/ 810812979 h 227"/>
                <a:gd name="T34" fmla="*/ 674261578 w 153"/>
                <a:gd name="T35" fmla="*/ 864542002 h 227"/>
                <a:gd name="T36" fmla="*/ 366445356 w 153"/>
                <a:gd name="T37" fmla="*/ 1079455887 h 227"/>
                <a:gd name="T38" fmla="*/ 273612209 w 153"/>
                <a:gd name="T39" fmla="*/ 981766351 h 227"/>
                <a:gd name="T40" fmla="*/ 366445356 w 153"/>
                <a:gd name="T41" fmla="*/ 888963281 h 227"/>
                <a:gd name="T42" fmla="*/ 464165739 w 153"/>
                <a:gd name="T43" fmla="*/ 981766351 h 227"/>
                <a:gd name="T44" fmla="*/ 366445356 w 153"/>
                <a:gd name="T45" fmla="*/ 1079455887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0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353597587 w 86"/>
                <a:gd name="T1" fmla="*/ 83489089 h 86"/>
                <a:gd name="T2" fmla="*/ 88399951 w 86"/>
                <a:gd name="T3" fmla="*/ 68754286 h 86"/>
                <a:gd name="T4" fmla="*/ 68754286 w 86"/>
                <a:gd name="T5" fmla="*/ 333951922 h 86"/>
                <a:gd name="T6" fmla="*/ 338862784 w 86"/>
                <a:gd name="T7" fmla="*/ 353597587 h 86"/>
                <a:gd name="T8" fmla="*/ 353597587 w 86"/>
                <a:gd name="T9" fmla="*/ 83489089 h 86"/>
                <a:gd name="T10" fmla="*/ 225908523 w 86"/>
                <a:gd name="T11" fmla="*/ 309397611 h 86"/>
                <a:gd name="T12" fmla="*/ 225908523 w 86"/>
                <a:gd name="T13" fmla="*/ 343775862 h 86"/>
                <a:gd name="T14" fmla="*/ 196443350 w 86"/>
                <a:gd name="T15" fmla="*/ 343775862 h 86"/>
                <a:gd name="T16" fmla="*/ 196443350 w 86"/>
                <a:gd name="T17" fmla="*/ 314308473 h 86"/>
                <a:gd name="T18" fmla="*/ 137510788 w 86"/>
                <a:gd name="T19" fmla="*/ 299575887 h 86"/>
                <a:gd name="T20" fmla="*/ 147332512 w 86"/>
                <a:gd name="T21" fmla="*/ 260286774 h 86"/>
                <a:gd name="T22" fmla="*/ 201354212 w 86"/>
                <a:gd name="T23" fmla="*/ 275019360 h 86"/>
                <a:gd name="T24" fmla="*/ 235730247 w 86"/>
                <a:gd name="T25" fmla="*/ 255375912 h 86"/>
                <a:gd name="T26" fmla="*/ 201354212 w 86"/>
                <a:gd name="T27" fmla="*/ 225908523 h 86"/>
                <a:gd name="T28" fmla="*/ 142421650 w 86"/>
                <a:gd name="T29" fmla="*/ 166975961 h 86"/>
                <a:gd name="T30" fmla="*/ 196443350 w 86"/>
                <a:gd name="T31" fmla="*/ 108043399 h 86"/>
                <a:gd name="T32" fmla="*/ 196443350 w 86"/>
                <a:gd name="T33" fmla="*/ 73665148 h 86"/>
                <a:gd name="T34" fmla="*/ 230819385 w 86"/>
                <a:gd name="T35" fmla="*/ 73665148 h 86"/>
                <a:gd name="T36" fmla="*/ 230819385 w 86"/>
                <a:gd name="T37" fmla="*/ 103132537 h 86"/>
                <a:gd name="T38" fmla="*/ 275019360 w 86"/>
                <a:gd name="T39" fmla="*/ 112954261 h 86"/>
                <a:gd name="T40" fmla="*/ 265197636 w 86"/>
                <a:gd name="T41" fmla="*/ 152243375 h 86"/>
                <a:gd name="T42" fmla="*/ 220997661 w 86"/>
                <a:gd name="T43" fmla="*/ 142421650 h 86"/>
                <a:gd name="T44" fmla="*/ 191532488 w 86"/>
                <a:gd name="T45" fmla="*/ 157154237 h 86"/>
                <a:gd name="T46" fmla="*/ 230819385 w 86"/>
                <a:gd name="T47" fmla="*/ 186621626 h 86"/>
                <a:gd name="T48" fmla="*/ 284841085 w 86"/>
                <a:gd name="T49" fmla="*/ 250465050 h 86"/>
                <a:gd name="T50" fmla="*/ 225908523 w 86"/>
                <a:gd name="T51" fmla="*/ 309397611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62" name="文本框 41"/>
          <p:cNvSpPr>
            <a:spLocks noChangeArrowheads="1"/>
          </p:cNvSpPr>
          <p:nvPr/>
        </p:nvSpPr>
        <p:spPr bwMode="auto">
          <a:xfrm>
            <a:off x="1758950" y="3033713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  <a:endParaRPr lang="en-US" altLang="zh-CN" sz="11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1763" name="文本框 42"/>
          <p:cNvSpPr>
            <a:spLocks noChangeArrowheads="1"/>
          </p:cNvSpPr>
          <p:nvPr/>
        </p:nvSpPr>
        <p:spPr bwMode="auto">
          <a:xfrm>
            <a:off x="847725" y="5130800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  <a:endParaRPr lang="en-US" altLang="zh-CN" sz="11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1764" name="文本框 43"/>
          <p:cNvSpPr>
            <a:spLocks noChangeArrowheads="1"/>
          </p:cNvSpPr>
          <p:nvPr/>
        </p:nvSpPr>
        <p:spPr bwMode="auto">
          <a:xfrm>
            <a:off x="8001000" y="3021013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  <a:endParaRPr lang="en-US" altLang="zh-CN" sz="11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1765" name="文本框 44"/>
          <p:cNvSpPr>
            <a:spLocks noChangeArrowheads="1"/>
          </p:cNvSpPr>
          <p:nvPr/>
        </p:nvSpPr>
        <p:spPr bwMode="auto">
          <a:xfrm>
            <a:off x="8904288" y="5130800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</a:t>
            </a:r>
            <a:endParaRPr lang="en-US" altLang="zh-CN" sz="11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0000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1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2772" name="任意多边形 25"/>
          <p:cNvSpPr>
            <a:spLocks noChangeArrowheads="1"/>
          </p:cNvSpPr>
          <p:nvPr/>
        </p:nvSpPr>
        <p:spPr bwMode="auto">
          <a:xfrm>
            <a:off x="5588000" y="2795588"/>
            <a:ext cx="987425" cy="3611562"/>
          </a:xfrm>
          <a:custGeom>
            <a:avLst/>
            <a:gdLst>
              <a:gd name="T0" fmla="*/ 592383 w 822954"/>
              <a:gd name="T1" fmla="*/ 0 h 3014221"/>
              <a:gd name="T2" fmla="*/ 1184766 w 822954"/>
              <a:gd name="T3" fmla="*/ 669946 h 3014221"/>
              <a:gd name="T4" fmla="*/ 915262 w 822954"/>
              <a:gd name="T5" fmla="*/ 669946 h 3014221"/>
              <a:gd name="T6" fmla="*/ 592383 w 822954"/>
              <a:gd name="T7" fmla="*/ 4327281 h 3014221"/>
              <a:gd name="T8" fmla="*/ 269504 w 822954"/>
              <a:gd name="T9" fmla="*/ 669946 h 3014221"/>
              <a:gd name="T10" fmla="*/ 0 w 822954"/>
              <a:gd name="T11" fmla="*/ 66994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3" name="任意多边形 26"/>
          <p:cNvSpPr>
            <a:spLocks noChangeArrowheads="1"/>
          </p:cNvSpPr>
          <p:nvPr/>
        </p:nvSpPr>
        <p:spPr bwMode="auto">
          <a:xfrm rot="1698039">
            <a:off x="6451600" y="3502025"/>
            <a:ext cx="841375" cy="3081338"/>
          </a:xfrm>
          <a:custGeom>
            <a:avLst/>
            <a:gdLst>
              <a:gd name="T0" fmla="*/ 430105 w 822954"/>
              <a:gd name="T1" fmla="*/ 0 h 3014221"/>
              <a:gd name="T2" fmla="*/ 860208 w 822954"/>
              <a:gd name="T3" fmla="*/ 487672 h 3014221"/>
              <a:gd name="T4" fmla="*/ 664533 w 822954"/>
              <a:gd name="T5" fmla="*/ 487672 h 3014221"/>
              <a:gd name="T6" fmla="*/ 430105 w 822954"/>
              <a:gd name="T7" fmla="*/ 3149949 h 3014221"/>
              <a:gd name="T8" fmla="*/ 195675 w 822954"/>
              <a:gd name="T9" fmla="*/ 487672 h 3014221"/>
              <a:gd name="T10" fmla="*/ 0 w 822954"/>
              <a:gd name="T11" fmla="*/ 487672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4" name="任意多边形 27"/>
          <p:cNvSpPr>
            <a:spLocks noChangeArrowheads="1"/>
          </p:cNvSpPr>
          <p:nvPr/>
        </p:nvSpPr>
        <p:spPr bwMode="auto">
          <a:xfrm rot="3406280">
            <a:off x="6752432" y="4917281"/>
            <a:ext cx="546100" cy="1995487"/>
          </a:xfrm>
          <a:custGeom>
            <a:avLst/>
            <a:gdLst>
              <a:gd name="T0" fmla="*/ 181192 w 822954"/>
              <a:gd name="T1" fmla="*/ 0 h 3014221"/>
              <a:gd name="T2" fmla="*/ 362384 w 822954"/>
              <a:gd name="T3" fmla="*/ 204526 h 3014221"/>
              <a:gd name="T4" fmla="*/ 279951 w 822954"/>
              <a:gd name="T5" fmla="*/ 204526 h 3014221"/>
              <a:gd name="T6" fmla="*/ 181192 w 822954"/>
              <a:gd name="T7" fmla="*/ 1321061 h 3014221"/>
              <a:gd name="T8" fmla="*/ 82433 w 822954"/>
              <a:gd name="T9" fmla="*/ 204526 h 3014221"/>
              <a:gd name="T10" fmla="*/ 0 w 822954"/>
              <a:gd name="T11" fmla="*/ 20452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5" name="任意多边形 28"/>
          <p:cNvSpPr>
            <a:spLocks noChangeArrowheads="1"/>
          </p:cNvSpPr>
          <p:nvPr/>
        </p:nvSpPr>
        <p:spPr bwMode="auto">
          <a:xfrm rot="19901961" flipH="1">
            <a:off x="4889500" y="3517900"/>
            <a:ext cx="841375" cy="3081338"/>
          </a:xfrm>
          <a:custGeom>
            <a:avLst/>
            <a:gdLst>
              <a:gd name="T0" fmla="*/ 430105 w 822954"/>
              <a:gd name="T1" fmla="*/ 0 h 3014221"/>
              <a:gd name="T2" fmla="*/ 860208 w 822954"/>
              <a:gd name="T3" fmla="*/ 487672 h 3014221"/>
              <a:gd name="T4" fmla="*/ 664533 w 822954"/>
              <a:gd name="T5" fmla="*/ 487672 h 3014221"/>
              <a:gd name="T6" fmla="*/ 430105 w 822954"/>
              <a:gd name="T7" fmla="*/ 3149949 h 3014221"/>
              <a:gd name="T8" fmla="*/ 195675 w 822954"/>
              <a:gd name="T9" fmla="*/ 487672 h 3014221"/>
              <a:gd name="T10" fmla="*/ 0 w 822954"/>
              <a:gd name="T11" fmla="*/ 487672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6" name="任意多边形 29"/>
          <p:cNvSpPr>
            <a:spLocks noChangeArrowheads="1"/>
          </p:cNvSpPr>
          <p:nvPr/>
        </p:nvSpPr>
        <p:spPr bwMode="auto">
          <a:xfrm rot="18193720" flipH="1">
            <a:off x="4884737" y="4932363"/>
            <a:ext cx="544513" cy="1995488"/>
          </a:xfrm>
          <a:custGeom>
            <a:avLst/>
            <a:gdLst>
              <a:gd name="T0" fmla="*/ 180141 w 822954"/>
              <a:gd name="T1" fmla="*/ 0 h 3014221"/>
              <a:gd name="T2" fmla="*/ 360281 w 822954"/>
              <a:gd name="T3" fmla="*/ 204526 h 3014221"/>
              <a:gd name="T4" fmla="*/ 278326 w 822954"/>
              <a:gd name="T5" fmla="*/ 204526 h 3014221"/>
              <a:gd name="T6" fmla="*/ 180141 w 822954"/>
              <a:gd name="T7" fmla="*/ 1321062 h 3014221"/>
              <a:gd name="T8" fmla="*/ 81955 w 822954"/>
              <a:gd name="T9" fmla="*/ 204526 h 3014221"/>
              <a:gd name="T10" fmla="*/ 0 w 822954"/>
              <a:gd name="T11" fmla="*/ 20452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7" name="文本框 30"/>
          <p:cNvSpPr>
            <a:spLocks noChangeArrowheads="1"/>
          </p:cNvSpPr>
          <p:nvPr/>
        </p:nvSpPr>
        <p:spPr bwMode="auto">
          <a:xfrm>
            <a:off x="4792663" y="1958975"/>
            <a:ext cx="25511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8" name="文本框 31"/>
          <p:cNvSpPr>
            <a:spLocks noChangeArrowheads="1"/>
          </p:cNvSpPr>
          <p:nvPr/>
        </p:nvSpPr>
        <p:spPr bwMode="auto">
          <a:xfrm>
            <a:off x="8008938" y="3486150"/>
            <a:ext cx="25511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9" name="文本框 42"/>
          <p:cNvSpPr>
            <a:spLocks noChangeArrowheads="1"/>
          </p:cNvSpPr>
          <p:nvPr/>
        </p:nvSpPr>
        <p:spPr bwMode="auto">
          <a:xfrm>
            <a:off x="8229600" y="5140325"/>
            <a:ext cx="25511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80" name="文本框 43"/>
          <p:cNvSpPr>
            <a:spLocks noChangeArrowheads="1"/>
          </p:cNvSpPr>
          <p:nvPr/>
        </p:nvSpPr>
        <p:spPr bwMode="auto">
          <a:xfrm>
            <a:off x="1585913" y="5140325"/>
            <a:ext cx="25511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81" name="文本框 44"/>
          <p:cNvSpPr>
            <a:spLocks noChangeArrowheads="1"/>
          </p:cNvSpPr>
          <p:nvPr/>
        </p:nvSpPr>
        <p:spPr bwMode="auto">
          <a:xfrm>
            <a:off x="1714500" y="3494088"/>
            <a:ext cx="255111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5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3796" name="Freeform 8"/>
          <p:cNvSpPr>
            <a:spLocks noChangeArrowheads="1"/>
          </p:cNvSpPr>
          <p:nvPr/>
        </p:nvSpPr>
        <p:spPr bwMode="auto">
          <a:xfrm rot="7200000">
            <a:off x="3949701" y="1843087"/>
            <a:ext cx="4354512" cy="3878263"/>
          </a:xfrm>
          <a:custGeom>
            <a:avLst/>
            <a:gdLst>
              <a:gd name="T0" fmla="*/ 2147483646 w 1231"/>
              <a:gd name="T1" fmla="*/ 2147483646 h 1096"/>
              <a:gd name="T2" fmla="*/ 2147483646 w 1231"/>
              <a:gd name="T3" fmla="*/ 2147483646 h 1096"/>
              <a:gd name="T4" fmla="*/ 262774106 w 1231"/>
              <a:gd name="T5" fmla="*/ 2147483646 h 1096"/>
              <a:gd name="T6" fmla="*/ 262774106 w 1231"/>
              <a:gd name="T7" fmla="*/ 2147483646 h 1096"/>
              <a:gd name="T8" fmla="*/ 2147483646 w 1231"/>
              <a:gd name="T9" fmla="*/ 838936227 h 1096"/>
              <a:gd name="T10" fmla="*/ 2147483646 w 1231"/>
              <a:gd name="T11" fmla="*/ 0 h 1096"/>
              <a:gd name="T12" fmla="*/ 2147483646 w 1231"/>
              <a:gd name="T13" fmla="*/ 0 h 1096"/>
              <a:gd name="T14" fmla="*/ 2147483646 w 1231"/>
              <a:gd name="T15" fmla="*/ 838936227 h 1096"/>
              <a:gd name="T16" fmla="*/ 2147483646 w 1231"/>
              <a:gd name="T17" fmla="*/ 2147483646 h 1096"/>
              <a:gd name="T18" fmla="*/ 2147483646 w 1231"/>
              <a:gd name="T19" fmla="*/ 2147483646 h 1096"/>
              <a:gd name="T20" fmla="*/ 2147483646 w 1231"/>
              <a:gd name="T21" fmla="*/ 2147483646 h 1096"/>
              <a:gd name="T22" fmla="*/ 2147483646 w 1231"/>
              <a:gd name="T23" fmla="*/ 2147483646 h 1096"/>
              <a:gd name="T24" fmla="*/ 2147483646 w 1231"/>
              <a:gd name="T25" fmla="*/ 2147483646 h 1096"/>
              <a:gd name="T26" fmla="*/ 2147483646 w 1231"/>
              <a:gd name="T27" fmla="*/ 2147483646 h 10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1"/>
              <a:gd name="T43" fmla="*/ 0 h 1096"/>
              <a:gd name="T44" fmla="*/ 1231 w 1231"/>
              <a:gd name="T45" fmla="*/ 1096 h 10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1" h="1096">
                <a:moveTo>
                  <a:pt x="377" y="1096"/>
                </a:moveTo>
                <a:cubicBezTo>
                  <a:pt x="334" y="1096"/>
                  <a:pt x="281" y="1066"/>
                  <a:pt x="260" y="1029"/>
                </a:cubicBezTo>
                <a:cubicBezTo>
                  <a:pt x="21" y="615"/>
                  <a:pt x="21" y="615"/>
                  <a:pt x="21" y="615"/>
                </a:cubicBezTo>
                <a:cubicBezTo>
                  <a:pt x="0" y="578"/>
                  <a:pt x="0" y="518"/>
                  <a:pt x="21" y="481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81" y="30"/>
                  <a:pt x="334" y="0"/>
                  <a:pt x="376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897" y="0"/>
                  <a:pt x="949" y="30"/>
                  <a:pt x="970" y="67"/>
                </a:cubicBezTo>
                <a:cubicBezTo>
                  <a:pt x="1209" y="481"/>
                  <a:pt x="1209" y="481"/>
                  <a:pt x="1209" y="481"/>
                </a:cubicBezTo>
                <a:cubicBezTo>
                  <a:pt x="1231" y="518"/>
                  <a:pt x="1231" y="578"/>
                  <a:pt x="1209" y="615"/>
                </a:cubicBezTo>
                <a:cubicBezTo>
                  <a:pt x="970" y="1029"/>
                  <a:pt x="970" y="1029"/>
                  <a:pt x="970" y="1029"/>
                </a:cubicBezTo>
                <a:cubicBezTo>
                  <a:pt x="949" y="1066"/>
                  <a:pt x="897" y="1096"/>
                  <a:pt x="854" y="1096"/>
                </a:cubicBezTo>
                <a:cubicBezTo>
                  <a:pt x="854" y="1096"/>
                  <a:pt x="854" y="1096"/>
                  <a:pt x="854" y="1096"/>
                </a:cubicBezTo>
                <a:lnTo>
                  <a:pt x="377" y="1096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A22F35"/>
                </a:solidFill>
              </a:rPr>
              <a:t>         </a:t>
            </a:r>
            <a:endParaRPr lang="zh-CN" altLang="en-US" sz="1800">
              <a:solidFill>
                <a:srgbClr val="A22F35"/>
              </a:solidFill>
              <a:sym typeface="宋体" panose="02010600030101010101" pitchFamily="2" charset="-122"/>
            </a:endParaRPr>
          </a:p>
        </p:txBody>
      </p:sp>
      <p:sp>
        <p:nvSpPr>
          <p:cNvPr id="33797" name="Freeform 8"/>
          <p:cNvSpPr>
            <a:spLocks noChangeArrowheads="1"/>
          </p:cNvSpPr>
          <p:nvPr/>
        </p:nvSpPr>
        <p:spPr bwMode="auto">
          <a:xfrm>
            <a:off x="4397375" y="2236788"/>
            <a:ext cx="3463925" cy="3084512"/>
          </a:xfrm>
          <a:custGeom>
            <a:avLst/>
            <a:gdLst>
              <a:gd name="T0" fmla="*/ 2147483646 w 1231"/>
              <a:gd name="T1" fmla="*/ 2147483646 h 1096"/>
              <a:gd name="T2" fmla="*/ 2058705456 w 1231"/>
              <a:gd name="T3" fmla="*/ 2147483646 h 1096"/>
              <a:gd name="T4" fmla="*/ 166279656 w 1231"/>
              <a:gd name="T5" fmla="*/ 2147483646 h 1096"/>
              <a:gd name="T6" fmla="*/ 166279656 w 1231"/>
              <a:gd name="T7" fmla="*/ 2147483646 h 1096"/>
              <a:gd name="T8" fmla="*/ 2058705456 w 1231"/>
              <a:gd name="T9" fmla="*/ 530671152 h 1096"/>
              <a:gd name="T10" fmla="*/ 2147483646 w 1231"/>
              <a:gd name="T11" fmla="*/ 0 h 1096"/>
              <a:gd name="T12" fmla="*/ 2147483646 w 1231"/>
              <a:gd name="T13" fmla="*/ 0 h 1096"/>
              <a:gd name="T14" fmla="*/ 2147483646 w 1231"/>
              <a:gd name="T15" fmla="*/ 530671152 h 1096"/>
              <a:gd name="T16" fmla="*/ 2147483646 w 1231"/>
              <a:gd name="T17" fmla="*/ 2147483646 h 1096"/>
              <a:gd name="T18" fmla="*/ 2147483646 w 1231"/>
              <a:gd name="T19" fmla="*/ 2147483646 h 1096"/>
              <a:gd name="T20" fmla="*/ 2147483646 w 1231"/>
              <a:gd name="T21" fmla="*/ 2147483646 h 1096"/>
              <a:gd name="T22" fmla="*/ 2147483646 w 1231"/>
              <a:gd name="T23" fmla="*/ 2147483646 h 1096"/>
              <a:gd name="T24" fmla="*/ 2147483646 w 1231"/>
              <a:gd name="T25" fmla="*/ 2147483646 h 1096"/>
              <a:gd name="T26" fmla="*/ 2147483646 w 1231"/>
              <a:gd name="T27" fmla="*/ 2147483646 h 10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1"/>
              <a:gd name="T43" fmla="*/ 0 h 1096"/>
              <a:gd name="T44" fmla="*/ 1231 w 1231"/>
              <a:gd name="T45" fmla="*/ 1096 h 10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1" h="1096">
                <a:moveTo>
                  <a:pt x="377" y="1096"/>
                </a:moveTo>
                <a:cubicBezTo>
                  <a:pt x="334" y="1096"/>
                  <a:pt x="281" y="1066"/>
                  <a:pt x="260" y="1029"/>
                </a:cubicBezTo>
                <a:cubicBezTo>
                  <a:pt x="21" y="615"/>
                  <a:pt x="21" y="615"/>
                  <a:pt x="21" y="615"/>
                </a:cubicBezTo>
                <a:cubicBezTo>
                  <a:pt x="0" y="578"/>
                  <a:pt x="0" y="518"/>
                  <a:pt x="21" y="481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81" y="30"/>
                  <a:pt x="334" y="0"/>
                  <a:pt x="376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897" y="0"/>
                  <a:pt x="949" y="30"/>
                  <a:pt x="970" y="67"/>
                </a:cubicBezTo>
                <a:cubicBezTo>
                  <a:pt x="1209" y="481"/>
                  <a:pt x="1209" y="481"/>
                  <a:pt x="1209" y="481"/>
                </a:cubicBezTo>
                <a:cubicBezTo>
                  <a:pt x="1231" y="518"/>
                  <a:pt x="1231" y="578"/>
                  <a:pt x="1209" y="615"/>
                </a:cubicBezTo>
                <a:cubicBezTo>
                  <a:pt x="970" y="1029"/>
                  <a:pt x="970" y="1029"/>
                  <a:pt x="970" y="1029"/>
                </a:cubicBezTo>
                <a:cubicBezTo>
                  <a:pt x="949" y="1066"/>
                  <a:pt x="897" y="1096"/>
                  <a:pt x="854" y="1096"/>
                </a:cubicBezTo>
                <a:cubicBezTo>
                  <a:pt x="854" y="1096"/>
                  <a:pt x="854" y="1096"/>
                  <a:pt x="854" y="1096"/>
                </a:cubicBezTo>
                <a:lnTo>
                  <a:pt x="377" y="1096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</a:rPr>
              <a:t>         </a:t>
            </a: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8" name="任意多边形 6"/>
          <p:cNvSpPr>
            <a:spLocks noChangeArrowheads="1"/>
          </p:cNvSpPr>
          <p:nvPr/>
        </p:nvSpPr>
        <p:spPr bwMode="auto">
          <a:xfrm>
            <a:off x="1847850" y="2019300"/>
            <a:ext cx="1966913" cy="635000"/>
          </a:xfrm>
          <a:custGeom>
            <a:avLst/>
            <a:gdLst>
              <a:gd name="T0" fmla="*/ 1196081 w 3234520"/>
              <a:gd name="T1" fmla="*/ 0 h 1741792"/>
              <a:gd name="T2" fmla="*/ 373460 w 3234520"/>
              <a:gd name="T3" fmla="*/ 0 h 1741792"/>
              <a:gd name="T4" fmla="*/ 191777 w 3234520"/>
              <a:gd name="T5" fmla="*/ 39906 h 1741792"/>
              <a:gd name="T6" fmla="*/ 0 w 3234520"/>
              <a:gd name="T7" fmla="*/ 230367 h 1741792"/>
              <a:gd name="T8" fmla="*/ 842808 w 3234520"/>
              <a:gd name="T9" fmla="*/ 230367 h 1741792"/>
              <a:gd name="T10" fmla="*/ 1009351 w 3234520"/>
              <a:gd name="T11" fmla="*/ 197716 h 1741792"/>
              <a:gd name="T12" fmla="*/ 1196081 w 3234520"/>
              <a:gd name="T13" fmla="*/ 0 h 1741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34520"/>
              <a:gd name="T22" fmla="*/ 0 h 1741792"/>
              <a:gd name="T23" fmla="*/ 3234520 w 3234520"/>
              <a:gd name="T24" fmla="*/ 1741792 h 1741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34520" h="1741792">
                <a:moveTo>
                  <a:pt x="3234520" y="0"/>
                </a:moveTo>
                <a:lnTo>
                  <a:pt x="1009935" y="0"/>
                </a:lnTo>
                <a:cubicBezTo>
                  <a:pt x="791571" y="4549"/>
                  <a:pt x="614149" y="90985"/>
                  <a:pt x="518615" y="300251"/>
                </a:cubicBezTo>
                <a:lnTo>
                  <a:pt x="0" y="1733266"/>
                </a:lnTo>
                <a:lnTo>
                  <a:pt x="2279176" y="1733266"/>
                </a:lnTo>
                <a:cubicBezTo>
                  <a:pt x="2538484" y="1760561"/>
                  <a:pt x="2606723" y="1733266"/>
                  <a:pt x="2729553" y="1487606"/>
                </a:cubicBezTo>
                <a:lnTo>
                  <a:pt x="3234520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799" name="组合 20"/>
          <p:cNvGrpSpPr/>
          <p:nvPr/>
        </p:nvGrpSpPr>
        <p:grpSpPr bwMode="auto">
          <a:xfrm>
            <a:off x="2687638" y="2151063"/>
            <a:ext cx="334962" cy="331787"/>
            <a:chOff x="0" y="0"/>
            <a:chExt cx="453105" cy="448433"/>
          </a:xfrm>
        </p:grpSpPr>
        <p:sp>
          <p:nvSpPr>
            <p:cNvPr id="33817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8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0" name="任意多边形 30"/>
          <p:cNvSpPr>
            <a:spLocks noChangeArrowheads="1"/>
          </p:cNvSpPr>
          <p:nvPr/>
        </p:nvSpPr>
        <p:spPr bwMode="auto">
          <a:xfrm flipH="1">
            <a:off x="8429625" y="2019300"/>
            <a:ext cx="1966913" cy="635000"/>
          </a:xfrm>
          <a:custGeom>
            <a:avLst/>
            <a:gdLst>
              <a:gd name="T0" fmla="*/ 1196081 w 3234520"/>
              <a:gd name="T1" fmla="*/ 0 h 1741792"/>
              <a:gd name="T2" fmla="*/ 373460 w 3234520"/>
              <a:gd name="T3" fmla="*/ 0 h 1741792"/>
              <a:gd name="T4" fmla="*/ 191777 w 3234520"/>
              <a:gd name="T5" fmla="*/ 39906 h 1741792"/>
              <a:gd name="T6" fmla="*/ 0 w 3234520"/>
              <a:gd name="T7" fmla="*/ 230367 h 1741792"/>
              <a:gd name="T8" fmla="*/ 842808 w 3234520"/>
              <a:gd name="T9" fmla="*/ 230367 h 1741792"/>
              <a:gd name="T10" fmla="*/ 1009351 w 3234520"/>
              <a:gd name="T11" fmla="*/ 197716 h 1741792"/>
              <a:gd name="T12" fmla="*/ 1196081 w 3234520"/>
              <a:gd name="T13" fmla="*/ 0 h 1741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34520"/>
              <a:gd name="T22" fmla="*/ 0 h 1741792"/>
              <a:gd name="T23" fmla="*/ 3234520 w 3234520"/>
              <a:gd name="T24" fmla="*/ 1741792 h 1741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34520" h="1741792">
                <a:moveTo>
                  <a:pt x="3234520" y="0"/>
                </a:moveTo>
                <a:lnTo>
                  <a:pt x="1009935" y="0"/>
                </a:lnTo>
                <a:cubicBezTo>
                  <a:pt x="791571" y="4549"/>
                  <a:pt x="614149" y="90985"/>
                  <a:pt x="518615" y="300251"/>
                </a:cubicBezTo>
                <a:lnTo>
                  <a:pt x="0" y="1733266"/>
                </a:lnTo>
                <a:lnTo>
                  <a:pt x="2279176" y="1733266"/>
                </a:lnTo>
                <a:cubicBezTo>
                  <a:pt x="2538484" y="1760561"/>
                  <a:pt x="2606723" y="1733266"/>
                  <a:pt x="2729553" y="1487606"/>
                </a:cubicBezTo>
                <a:lnTo>
                  <a:pt x="3234520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801" name="组合 23"/>
          <p:cNvGrpSpPr/>
          <p:nvPr/>
        </p:nvGrpSpPr>
        <p:grpSpPr bwMode="auto">
          <a:xfrm>
            <a:off x="9256713" y="2171700"/>
            <a:ext cx="344487" cy="330200"/>
            <a:chOff x="0" y="0"/>
            <a:chExt cx="2438400" cy="2332038"/>
          </a:xfrm>
        </p:grpSpPr>
        <p:sp>
          <p:nvSpPr>
            <p:cNvPr id="3381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519152583 w 413"/>
                <a:gd name="T1" fmla="*/ 1040826119 h 413"/>
                <a:gd name="T2" fmla="*/ 0 w 413"/>
                <a:gd name="T3" fmla="*/ 0 h 413"/>
                <a:gd name="T4" fmla="*/ 1040826119 w 413"/>
                <a:gd name="T5" fmla="*/ 0 h 413"/>
                <a:gd name="T6" fmla="*/ 519152583 w 413"/>
                <a:gd name="T7" fmla="*/ 1040826119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6" name="任意多边形 25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2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2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2" name="任意多边形 31"/>
          <p:cNvSpPr>
            <a:spLocks noChangeArrowheads="1"/>
          </p:cNvSpPr>
          <p:nvPr/>
        </p:nvSpPr>
        <p:spPr bwMode="auto">
          <a:xfrm flipV="1">
            <a:off x="1847850" y="4872038"/>
            <a:ext cx="1966913" cy="635000"/>
          </a:xfrm>
          <a:custGeom>
            <a:avLst/>
            <a:gdLst>
              <a:gd name="T0" fmla="*/ 1196081 w 3234520"/>
              <a:gd name="T1" fmla="*/ 0 h 1741792"/>
              <a:gd name="T2" fmla="*/ 373460 w 3234520"/>
              <a:gd name="T3" fmla="*/ 0 h 1741792"/>
              <a:gd name="T4" fmla="*/ 191777 w 3234520"/>
              <a:gd name="T5" fmla="*/ 39906 h 1741792"/>
              <a:gd name="T6" fmla="*/ 0 w 3234520"/>
              <a:gd name="T7" fmla="*/ 230367 h 1741792"/>
              <a:gd name="T8" fmla="*/ 842808 w 3234520"/>
              <a:gd name="T9" fmla="*/ 230367 h 1741792"/>
              <a:gd name="T10" fmla="*/ 1009351 w 3234520"/>
              <a:gd name="T11" fmla="*/ 197716 h 1741792"/>
              <a:gd name="T12" fmla="*/ 1196081 w 3234520"/>
              <a:gd name="T13" fmla="*/ 0 h 1741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34520"/>
              <a:gd name="T22" fmla="*/ 0 h 1741792"/>
              <a:gd name="T23" fmla="*/ 3234520 w 3234520"/>
              <a:gd name="T24" fmla="*/ 1741792 h 1741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34520" h="1741792">
                <a:moveTo>
                  <a:pt x="3234520" y="0"/>
                </a:moveTo>
                <a:lnTo>
                  <a:pt x="1009935" y="0"/>
                </a:lnTo>
                <a:cubicBezTo>
                  <a:pt x="791571" y="4549"/>
                  <a:pt x="614149" y="90985"/>
                  <a:pt x="518615" y="300251"/>
                </a:cubicBezTo>
                <a:lnTo>
                  <a:pt x="0" y="1733266"/>
                </a:lnTo>
                <a:lnTo>
                  <a:pt x="2279176" y="1733266"/>
                </a:lnTo>
                <a:cubicBezTo>
                  <a:pt x="2538484" y="1760561"/>
                  <a:pt x="2606723" y="1733266"/>
                  <a:pt x="2729553" y="1487606"/>
                </a:cubicBezTo>
                <a:lnTo>
                  <a:pt x="3234520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3" name="任意多边形 32"/>
          <p:cNvSpPr>
            <a:spLocks noChangeArrowheads="1"/>
          </p:cNvSpPr>
          <p:nvPr/>
        </p:nvSpPr>
        <p:spPr bwMode="auto">
          <a:xfrm flipH="1" flipV="1">
            <a:off x="8429625" y="4872038"/>
            <a:ext cx="1966913" cy="635000"/>
          </a:xfrm>
          <a:custGeom>
            <a:avLst/>
            <a:gdLst>
              <a:gd name="T0" fmla="*/ 1196081 w 3234520"/>
              <a:gd name="T1" fmla="*/ 0 h 1741792"/>
              <a:gd name="T2" fmla="*/ 373460 w 3234520"/>
              <a:gd name="T3" fmla="*/ 0 h 1741792"/>
              <a:gd name="T4" fmla="*/ 191777 w 3234520"/>
              <a:gd name="T5" fmla="*/ 39906 h 1741792"/>
              <a:gd name="T6" fmla="*/ 0 w 3234520"/>
              <a:gd name="T7" fmla="*/ 230367 h 1741792"/>
              <a:gd name="T8" fmla="*/ 842808 w 3234520"/>
              <a:gd name="T9" fmla="*/ 230367 h 1741792"/>
              <a:gd name="T10" fmla="*/ 1009351 w 3234520"/>
              <a:gd name="T11" fmla="*/ 197716 h 1741792"/>
              <a:gd name="T12" fmla="*/ 1196081 w 3234520"/>
              <a:gd name="T13" fmla="*/ 0 h 1741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34520"/>
              <a:gd name="T22" fmla="*/ 0 h 1741792"/>
              <a:gd name="T23" fmla="*/ 3234520 w 3234520"/>
              <a:gd name="T24" fmla="*/ 1741792 h 1741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34520" h="1741792">
                <a:moveTo>
                  <a:pt x="3234520" y="0"/>
                </a:moveTo>
                <a:lnTo>
                  <a:pt x="1009935" y="0"/>
                </a:lnTo>
                <a:cubicBezTo>
                  <a:pt x="791571" y="4549"/>
                  <a:pt x="614149" y="90985"/>
                  <a:pt x="518615" y="300251"/>
                </a:cubicBezTo>
                <a:lnTo>
                  <a:pt x="0" y="1733266"/>
                </a:lnTo>
                <a:lnTo>
                  <a:pt x="2279176" y="1733266"/>
                </a:lnTo>
                <a:cubicBezTo>
                  <a:pt x="2538484" y="1760561"/>
                  <a:pt x="2606723" y="1733266"/>
                  <a:pt x="2729553" y="1487606"/>
                </a:cubicBezTo>
                <a:lnTo>
                  <a:pt x="3234520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804" name="组合 17"/>
          <p:cNvGrpSpPr/>
          <p:nvPr/>
        </p:nvGrpSpPr>
        <p:grpSpPr bwMode="auto">
          <a:xfrm>
            <a:off x="2598738" y="4994275"/>
            <a:ext cx="515937" cy="392113"/>
            <a:chOff x="0" y="0"/>
            <a:chExt cx="509646" cy="387231"/>
          </a:xfrm>
        </p:grpSpPr>
        <p:sp>
          <p:nvSpPr>
            <p:cNvPr id="33813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498557433 w 229"/>
                <a:gd name="T1" fmla="*/ 279424383 h 227"/>
                <a:gd name="T2" fmla="*/ 498557433 w 229"/>
                <a:gd name="T3" fmla="*/ 213934294 h 227"/>
                <a:gd name="T4" fmla="*/ 448483315 w 229"/>
                <a:gd name="T5" fmla="*/ 203018540 h 227"/>
                <a:gd name="T6" fmla="*/ 435420694 w 229"/>
                <a:gd name="T7" fmla="*/ 165908228 h 227"/>
                <a:gd name="T8" fmla="*/ 470254350 w 229"/>
                <a:gd name="T9" fmla="*/ 126614174 h 227"/>
                <a:gd name="T10" fmla="*/ 431066487 w 229"/>
                <a:gd name="T11" fmla="*/ 74222102 h 227"/>
                <a:gd name="T12" fmla="*/ 383170211 w 229"/>
                <a:gd name="T13" fmla="*/ 96052132 h 227"/>
                <a:gd name="T14" fmla="*/ 350514397 w 229"/>
                <a:gd name="T15" fmla="*/ 72038360 h 227"/>
                <a:gd name="T16" fmla="*/ 357044969 w 229"/>
                <a:gd name="T17" fmla="*/ 19646288 h 227"/>
                <a:gd name="T18" fmla="*/ 293909706 w 229"/>
                <a:gd name="T19" fmla="*/ 0 h 227"/>
                <a:gd name="T20" fmla="*/ 267784465 w 229"/>
                <a:gd name="T21" fmla="*/ 43660060 h 227"/>
                <a:gd name="T22" fmla="*/ 248189796 w 229"/>
                <a:gd name="T23" fmla="*/ 43660060 h 227"/>
                <a:gd name="T24" fmla="*/ 228596602 w 229"/>
                <a:gd name="T25" fmla="*/ 43660060 h 227"/>
                <a:gd name="T26" fmla="*/ 202471361 w 229"/>
                <a:gd name="T27" fmla="*/ 0 h 227"/>
                <a:gd name="T28" fmla="*/ 141512463 w 229"/>
                <a:gd name="T29" fmla="*/ 19646288 h 227"/>
                <a:gd name="T30" fmla="*/ 145866670 w 229"/>
                <a:gd name="T31" fmla="*/ 72038360 h 227"/>
                <a:gd name="T32" fmla="*/ 113209381 w 229"/>
                <a:gd name="T33" fmla="*/ 96052132 h 227"/>
                <a:gd name="T34" fmla="*/ 65313104 w 229"/>
                <a:gd name="T35" fmla="*/ 74222102 h 227"/>
                <a:gd name="T36" fmla="*/ 28303083 w 229"/>
                <a:gd name="T37" fmla="*/ 126614174 h 227"/>
                <a:gd name="T38" fmla="*/ 63136738 w 229"/>
                <a:gd name="T39" fmla="*/ 165908228 h 227"/>
                <a:gd name="T40" fmla="*/ 50074118 w 229"/>
                <a:gd name="T41" fmla="*/ 205202282 h 227"/>
                <a:gd name="T42" fmla="*/ 0 w 229"/>
                <a:gd name="T43" fmla="*/ 213934294 h 227"/>
                <a:gd name="T44" fmla="*/ 0 w 229"/>
                <a:gd name="T45" fmla="*/ 279424383 h 227"/>
                <a:gd name="T46" fmla="*/ 50074118 w 229"/>
                <a:gd name="T47" fmla="*/ 290338660 h 227"/>
                <a:gd name="T48" fmla="*/ 63136738 w 229"/>
                <a:gd name="T49" fmla="*/ 329632714 h 227"/>
                <a:gd name="T50" fmla="*/ 28303083 w 229"/>
                <a:gd name="T51" fmla="*/ 368926768 h 227"/>
                <a:gd name="T52" fmla="*/ 67490945 w 229"/>
                <a:gd name="T53" fmla="*/ 421318839 h 227"/>
                <a:gd name="T54" fmla="*/ 113209381 w 229"/>
                <a:gd name="T55" fmla="*/ 399488809 h 227"/>
                <a:gd name="T56" fmla="*/ 145866670 w 229"/>
                <a:gd name="T57" fmla="*/ 423502581 h 227"/>
                <a:gd name="T58" fmla="*/ 141512463 w 229"/>
                <a:gd name="T59" fmla="*/ 475894653 h 227"/>
                <a:gd name="T60" fmla="*/ 202471361 w 229"/>
                <a:gd name="T61" fmla="*/ 495540941 h 227"/>
                <a:gd name="T62" fmla="*/ 228596602 w 229"/>
                <a:gd name="T63" fmla="*/ 449698617 h 227"/>
                <a:gd name="T64" fmla="*/ 248189796 w 229"/>
                <a:gd name="T65" fmla="*/ 451880881 h 227"/>
                <a:gd name="T66" fmla="*/ 269960830 w 229"/>
                <a:gd name="T67" fmla="*/ 449698617 h 227"/>
                <a:gd name="T68" fmla="*/ 293909706 w 229"/>
                <a:gd name="T69" fmla="*/ 495540941 h 227"/>
                <a:gd name="T70" fmla="*/ 357044969 w 229"/>
                <a:gd name="T71" fmla="*/ 473710911 h 227"/>
                <a:gd name="T72" fmla="*/ 350514397 w 229"/>
                <a:gd name="T73" fmla="*/ 423502581 h 227"/>
                <a:gd name="T74" fmla="*/ 383170211 w 229"/>
                <a:gd name="T75" fmla="*/ 399488809 h 227"/>
                <a:gd name="T76" fmla="*/ 431066487 w 229"/>
                <a:gd name="T77" fmla="*/ 421318839 h 227"/>
                <a:gd name="T78" fmla="*/ 470254350 w 229"/>
                <a:gd name="T79" fmla="*/ 366744503 h 227"/>
                <a:gd name="T80" fmla="*/ 435420694 w 229"/>
                <a:gd name="T81" fmla="*/ 329632714 h 227"/>
                <a:gd name="T82" fmla="*/ 448483315 w 229"/>
                <a:gd name="T83" fmla="*/ 290338660 h 227"/>
                <a:gd name="T84" fmla="*/ 498557433 w 229"/>
                <a:gd name="T85" fmla="*/ 279424383 h 227"/>
                <a:gd name="T86" fmla="*/ 248189796 w 229"/>
                <a:gd name="T87" fmla="*/ 392940539 h 227"/>
                <a:gd name="T88" fmla="*/ 102324601 w 229"/>
                <a:gd name="T89" fmla="*/ 246678600 h 227"/>
                <a:gd name="T90" fmla="*/ 248189796 w 229"/>
                <a:gd name="T91" fmla="*/ 100418138 h 227"/>
                <a:gd name="T92" fmla="*/ 394056466 w 229"/>
                <a:gd name="T93" fmla="*/ 246678600 h 227"/>
                <a:gd name="T94" fmla="*/ 248189796 w 229"/>
                <a:gd name="T95" fmla="*/ 392940539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4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95884588 w 135"/>
                <a:gd name="T1" fmla="*/ 166571560 h 135"/>
                <a:gd name="T2" fmla="*/ 295884588 w 135"/>
                <a:gd name="T3" fmla="*/ 127120479 h 135"/>
                <a:gd name="T4" fmla="*/ 267391811 w 135"/>
                <a:gd name="T5" fmla="*/ 120545792 h 135"/>
                <a:gd name="T6" fmla="*/ 258624575 w 135"/>
                <a:gd name="T7" fmla="*/ 98627702 h 135"/>
                <a:gd name="T8" fmla="*/ 280542665 w 135"/>
                <a:gd name="T9" fmla="*/ 74518544 h 135"/>
                <a:gd name="T10" fmla="*/ 256433507 w 135"/>
                <a:gd name="T11" fmla="*/ 43834699 h 135"/>
                <a:gd name="T12" fmla="*/ 227940730 w 135"/>
                <a:gd name="T13" fmla="*/ 56985553 h 135"/>
                <a:gd name="T14" fmla="*/ 210406259 w 135"/>
                <a:gd name="T15" fmla="*/ 41643630 h 135"/>
                <a:gd name="T16" fmla="*/ 212598808 w 135"/>
                <a:gd name="T17" fmla="*/ 10958305 h 135"/>
                <a:gd name="T18" fmla="*/ 175338796 w 135"/>
                <a:gd name="T19" fmla="*/ 0 h 135"/>
                <a:gd name="T20" fmla="*/ 159996873 w 135"/>
                <a:gd name="T21" fmla="*/ 26300227 h 135"/>
                <a:gd name="T22" fmla="*/ 146846019 w 135"/>
                <a:gd name="T23" fmla="*/ 26300227 h 135"/>
                <a:gd name="T24" fmla="*/ 135887715 w 135"/>
                <a:gd name="T25" fmla="*/ 26300227 h 135"/>
                <a:gd name="T26" fmla="*/ 120545792 w 135"/>
                <a:gd name="T27" fmla="*/ 0 h 135"/>
                <a:gd name="T28" fmla="*/ 83285780 w 135"/>
                <a:gd name="T29" fmla="*/ 10958305 h 135"/>
                <a:gd name="T30" fmla="*/ 85478329 w 135"/>
                <a:gd name="T31" fmla="*/ 41643630 h 135"/>
                <a:gd name="T32" fmla="*/ 65752789 w 135"/>
                <a:gd name="T33" fmla="*/ 56985553 h 135"/>
                <a:gd name="T34" fmla="*/ 39451081 w 135"/>
                <a:gd name="T35" fmla="*/ 43834699 h 135"/>
                <a:gd name="T36" fmla="*/ 15341923 w 135"/>
                <a:gd name="T37" fmla="*/ 74518544 h 135"/>
                <a:gd name="T38" fmla="*/ 37260012 w 135"/>
                <a:gd name="T39" fmla="*/ 98627702 h 135"/>
                <a:gd name="T40" fmla="*/ 28492776 w 135"/>
                <a:gd name="T41" fmla="*/ 120545792 h 135"/>
                <a:gd name="T42" fmla="*/ 0 w 135"/>
                <a:gd name="T43" fmla="*/ 127120479 h 135"/>
                <a:gd name="T44" fmla="*/ 0 w 135"/>
                <a:gd name="T45" fmla="*/ 166571560 h 135"/>
                <a:gd name="T46" fmla="*/ 28492776 w 135"/>
                <a:gd name="T47" fmla="*/ 173147727 h 135"/>
                <a:gd name="T48" fmla="*/ 37260012 w 135"/>
                <a:gd name="T49" fmla="*/ 197256885 h 135"/>
                <a:gd name="T50" fmla="*/ 15341923 w 135"/>
                <a:gd name="T51" fmla="*/ 219173494 h 135"/>
                <a:gd name="T52" fmla="*/ 39451081 w 135"/>
                <a:gd name="T53" fmla="*/ 249857339 h 135"/>
                <a:gd name="T54" fmla="*/ 67943857 w 135"/>
                <a:gd name="T55" fmla="*/ 238899035 h 135"/>
                <a:gd name="T56" fmla="*/ 85478329 w 135"/>
                <a:gd name="T57" fmla="*/ 252049889 h 135"/>
                <a:gd name="T58" fmla="*/ 83285780 w 135"/>
                <a:gd name="T59" fmla="*/ 282733734 h 135"/>
                <a:gd name="T60" fmla="*/ 120545792 w 135"/>
                <a:gd name="T61" fmla="*/ 295884588 h 135"/>
                <a:gd name="T62" fmla="*/ 135887715 w 135"/>
                <a:gd name="T63" fmla="*/ 267391811 h 135"/>
                <a:gd name="T64" fmla="*/ 149038568 w 135"/>
                <a:gd name="T65" fmla="*/ 269584360 h 135"/>
                <a:gd name="T66" fmla="*/ 159996873 w 135"/>
                <a:gd name="T67" fmla="*/ 267391811 h 135"/>
                <a:gd name="T68" fmla="*/ 175338796 w 135"/>
                <a:gd name="T69" fmla="*/ 295884588 h 135"/>
                <a:gd name="T70" fmla="*/ 212598808 w 135"/>
                <a:gd name="T71" fmla="*/ 282733734 h 135"/>
                <a:gd name="T72" fmla="*/ 210406259 w 135"/>
                <a:gd name="T73" fmla="*/ 252049889 h 135"/>
                <a:gd name="T74" fmla="*/ 227940730 w 135"/>
                <a:gd name="T75" fmla="*/ 238899035 h 135"/>
                <a:gd name="T76" fmla="*/ 256433507 w 135"/>
                <a:gd name="T77" fmla="*/ 249857339 h 135"/>
                <a:gd name="T78" fmla="*/ 280542665 w 135"/>
                <a:gd name="T79" fmla="*/ 219173494 h 135"/>
                <a:gd name="T80" fmla="*/ 258624575 w 135"/>
                <a:gd name="T81" fmla="*/ 195064336 h 135"/>
                <a:gd name="T82" fmla="*/ 267391811 w 135"/>
                <a:gd name="T83" fmla="*/ 173147727 h 135"/>
                <a:gd name="T84" fmla="*/ 295884588 w 135"/>
                <a:gd name="T85" fmla="*/ 166571560 h 135"/>
                <a:gd name="T86" fmla="*/ 146846019 w 135"/>
                <a:gd name="T87" fmla="*/ 234515417 h 135"/>
                <a:gd name="T88" fmla="*/ 61369171 w 135"/>
                <a:gd name="T89" fmla="*/ 146846019 h 135"/>
                <a:gd name="T90" fmla="*/ 146846019 w 135"/>
                <a:gd name="T91" fmla="*/ 59176621 h 135"/>
                <a:gd name="T92" fmla="*/ 234515417 w 135"/>
                <a:gd name="T93" fmla="*/ 146846019 h 135"/>
                <a:gd name="T94" fmla="*/ 146846019 w 135"/>
                <a:gd name="T95" fmla="*/ 23451541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5" name="组合 26"/>
          <p:cNvGrpSpPr/>
          <p:nvPr/>
        </p:nvGrpSpPr>
        <p:grpSpPr bwMode="auto">
          <a:xfrm>
            <a:off x="9213850" y="4972050"/>
            <a:ext cx="300038" cy="382588"/>
            <a:chOff x="0" y="0"/>
            <a:chExt cx="563561" cy="720725"/>
          </a:xfrm>
        </p:grpSpPr>
        <p:sp>
          <p:nvSpPr>
            <p:cNvPr id="33810" name="Freeform 32"/>
            <p:cNvSpPr>
              <a:spLocks noChangeArrowheads="1"/>
            </p:cNvSpPr>
            <p:nvPr/>
          </p:nvSpPr>
          <p:spPr bwMode="auto">
            <a:xfrm>
              <a:off x="209552" y="0"/>
              <a:ext cx="142875" cy="720725"/>
            </a:xfrm>
            <a:custGeom>
              <a:avLst/>
              <a:gdLst>
                <a:gd name="T0" fmla="*/ 318957275 w 64"/>
                <a:gd name="T1" fmla="*/ 1456890579 h 321"/>
                <a:gd name="T2" fmla="*/ 159479754 w 64"/>
                <a:gd name="T3" fmla="*/ 1618207245 h 321"/>
                <a:gd name="T4" fmla="*/ 0 w 64"/>
                <a:gd name="T5" fmla="*/ 1456890579 h 321"/>
                <a:gd name="T6" fmla="*/ 0 w 64"/>
                <a:gd name="T7" fmla="*/ 161316666 h 321"/>
                <a:gd name="T8" fmla="*/ 159479754 w 64"/>
                <a:gd name="T9" fmla="*/ 0 h 321"/>
                <a:gd name="T10" fmla="*/ 318957275 w 64"/>
                <a:gd name="T11" fmla="*/ 161316666 h 321"/>
                <a:gd name="T12" fmla="*/ 318957275 w 64"/>
                <a:gd name="T13" fmla="*/ 145689057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1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9" cy="280988"/>
            </a:xfrm>
            <a:custGeom>
              <a:avLst/>
              <a:gdLst>
                <a:gd name="T0" fmla="*/ 316866373 w 63"/>
                <a:gd name="T1" fmla="*/ 469935571 h 125"/>
                <a:gd name="T2" fmla="*/ 160948355 w 63"/>
                <a:gd name="T3" fmla="*/ 631634049 h 125"/>
                <a:gd name="T4" fmla="*/ 0 w 63"/>
                <a:gd name="T5" fmla="*/ 469935571 h 125"/>
                <a:gd name="T6" fmla="*/ 0 w 63"/>
                <a:gd name="T7" fmla="*/ 161698478 h 125"/>
                <a:gd name="T8" fmla="*/ 160948355 w 63"/>
                <a:gd name="T9" fmla="*/ 0 h 125"/>
                <a:gd name="T10" fmla="*/ 316866373 w 63"/>
                <a:gd name="T11" fmla="*/ 161698478 h 125"/>
                <a:gd name="T12" fmla="*/ 316866373 w 63"/>
                <a:gd name="T13" fmla="*/ 469935571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2" name="Freeform 34"/>
            <p:cNvSpPr>
              <a:spLocks noChangeArrowheads="1"/>
            </p:cNvSpPr>
            <p:nvPr/>
          </p:nvSpPr>
          <p:spPr bwMode="auto">
            <a:xfrm>
              <a:off x="420686" y="231775"/>
              <a:ext cx="142875" cy="488950"/>
            </a:xfrm>
            <a:custGeom>
              <a:avLst/>
              <a:gdLst>
                <a:gd name="T0" fmla="*/ 318957275 w 64"/>
                <a:gd name="T1" fmla="*/ 935684326 h 218"/>
                <a:gd name="T2" fmla="*/ 159479754 w 64"/>
                <a:gd name="T3" fmla="*/ 1096661021 h 218"/>
                <a:gd name="T4" fmla="*/ 0 w 64"/>
                <a:gd name="T5" fmla="*/ 935684326 h 218"/>
                <a:gd name="T6" fmla="*/ 0 w 64"/>
                <a:gd name="T7" fmla="*/ 160976694 h 218"/>
                <a:gd name="T8" fmla="*/ 159479754 w 64"/>
                <a:gd name="T9" fmla="*/ 0 h 218"/>
                <a:gd name="T10" fmla="*/ 318957275 w 64"/>
                <a:gd name="T11" fmla="*/ 160976694 h 218"/>
                <a:gd name="T12" fmla="*/ 318957275 w 64"/>
                <a:gd name="T13" fmla="*/ 93568432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6" name="文本框 33"/>
          <p:cNvSpPr>
            <a:spLocks noChangeArrowheads="1"/>
          </p:cNvSpPr>
          <p:nvPr/>
        </p:nvSpPr>
        <p:spPr bwMode="auto">
          <a:xfrm>
            <a:off x="1270000" y="2784475"/>
            <a:ext cx="25511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07" name="文本框 34"/>
          <p:cNvSpPr>
            <a:spLocks noChangeArrowheads="1"/>
          </p:cNvSpPr>
          <p:nvPr/>
        </p:nvSpPr>
        <p:spPr bwMode="auto">
          <a:xfrm>
            <a:off x="1270000" y="4035425"/>
            <a:ext cx="25511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08" name="文本框 35"/>
          <p:cNvSpPr>
            <a:spLocks noChangeArrowheads="1"/>
          </p:cNvSpPr>
          <p:nvPr/>
        </p:nvSpPr>
        <p:spPr bwMode="auto">
          <a:xfrm>
            <a:off x="8537575" y="2794000"/>
            <a:ext cx="25511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809" name="文本框 36"/>
          <p:cNvSpPr>
            <a:spLocks noChangeArrowheads="1"/>
          </p:cNvSpPr>
          <p:nvPr/>
        </p:nvSpPr>
        <p:spPr bwMode="auto">
          <a:xfrm>
            <a:off x="8537575" y="4043363"/>
            <a:ext cx="255111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Center of the  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262626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narrative thought</a:t>
            </a:r>
            <a:endParaRPr lang="en-US" altLang="zh-CN" sz="1100">
              <a:solidFill>
                <a:srgbClr val="262626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62626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任意多边形 25"/>
          <p:cNvSpPr>
            <a:spLocks noChangeAspect="1" noChangeArrowheads="1"/>
          </p:cNvSpPr>
          <p:nvPr/>
        </p:nvSpPr>
        <p:spPr bwMode="auto">
          <a:xfrm rot="10800000">
            <a:off x="1782763" y="0"/>
            <a:ext cx="3582987" cy="1990725"/>
          </a:xfrm>
          <a:custGeom>
            <a:avLst/>
            <a:gdLst>
              <a:gd name="T0" fmla="*/ 3328222 w 3582460"/>
              <a:gd name="T1" fmla="*/ 1990428 h 1991022"/>
              <a:gd name="T2" fmla="*/ 255295 w 3582460"/>
              <a:gd name="T3" fmla="*/ 1990428 h 1991022"/>
              <a:gd name="T4" fmla="*/ 0 w 3582460"/>
              <a:gd name="T5" fmla="*/ 1543704 h 1991022"/>
              <a:gd name="T6" fmla="*/ 882194 w 3582460"/>
              <a:gd name="T7" fmla="*/ 0 h 1991022"/>
              <a:gd name="T8" fmla="*/ 2701321 w 3582460"/>
              <a:gd name="T9" fmla="*/ 0 h 1991022"/>
              <a:gd name="T10" fmla="*/ 3583514 w 3582460"/>
              <a:gd name="T11" fmla="*/ 154370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lnTo>
                  <a:pt x="3327242" y="1991022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19" name="任意多边形 26"/>
          <p:cNvSpPr>
            <a:spLocks noChangeAspect="1" noChangeArrowheads="1"/>
          </p:cNvSpPr>
          <p:nvPr/>
        </p:nvSpPr>
        <p:spPr bwMode="auto">
          <a:xfrm rot="10800000">
            <a:off x="0" y="1990725"/>
            <a:ext cx="2484438" cy="3089275"/>
          </a:xfrm>
          <a:custGeom>
            <a:avLst/>
            <a:gdLst>
              <a:gd name="T0" fmla="*/ 2485006 w 2483870"/>
              <a:gd name="T1" fmla="*/ 3090222 h 3088328"/>
              <a:gd name="T2" fmla="*/ 882338 w 2483870"/>
              <a:gd name="T3" fmla="*/ 3090222 h 3088328"/>
              <a:gd name="T4" fmla="*/ 0 w 2483870"/>
              <a:gd name="T5" fmla="*/ 1545112 h 3088328"/>
              <a:gd name="T6" fmla="*/ 882338 w 2483870"/>
              <a:gd name="T7" fmla="*/ 0 h 3088328"/>
              <a:gd name="T8" fmla="*/ 2485006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lnTo>
                  <a:pt x="2483870" y="3088328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0" name="任意多边形 27"/>
          <p:cNvSpPr>
            <a:spLocks noChangeAspect="1" noChangeArrowheads="1"/>
          </p:cNvSpPr>
          <p:nvPr/>
        </p:nvSpPr>
        <p:spPr bwMode="auto">
          <a:xfrm rot="10800000">
            <a:off x="2065338" y="4154488"/>
            <a:ext cx="4710112" cy="2703512"/>
          </a:xfrm>
          <a:custGeom>
            <a:avLst/>
            <a:gdLst>
              <a:gd name="T0" fmla="*/ 3549780 w 4711161"/>
              <a:gd name="T1" fmla="*/ 2704106 h 2702918"/>
              <a:gd name="T2" fmla="*/ 1159283 w 4711161"/>
              <a:gd name="T3" fmla="*/ 2704106 h 2702918"/>
              <a:gd name="T4" fmla="*/ 0 w 4711161"/>
              <a:gd name="T5" fmla="*/ 672541 h 2702918"/>
              <a:gd name="T6" fmla="*/ 383776 w 4711161"/>
              <a:gd name="T7" fmla="*/ 0 h 2702918"/>
              <a:gd name="T8" fmla="*/ 4325287 w 4711161"/>
              <a:gd name="T9" fmla="*/ 0 h 2702918"/>
              <a:gd name="T10" fmla="*/ 4709063 w 4711161"/>
              <a:gd name="T11" fmla="*/ 672541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lnTo>
                  <a:pt x="3551362" y="2702918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1" name="文本框 28"/>
          <p:cNvSpPr>
            <a:spLocks noChangeArrowheads="1"/>
          </p:cNvSpPr>
          <p:nvPr/>
        </p:nvSpPr>
        <p:spPr bwMode="auto">
          <a:xfrm>
            <a:off x="3651250" y="4822825"/>
            <a:ext cx="17176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b="1">
                <a:solidFill>
                  <a:srgbClr val="284D7A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02</a:t>
            </a:r>
            <a:endParaRPr lang="zh-CN" altLang="en-US" sz="11500" b="1">
              <a:solidFill>
                <a:srgbClr val="284D7A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34822" name="文本框 30"/>
          <p:cNvSpPr>
            <a:spLocks noChangeArrowheads="1"/>
          </p:cNvSpPr>
          <p:nvPr/>
        </p:nvSpPr>
        <p:spPr bwMode="auto">
          <a:xfrm>
            <a:off x="6750050" y="2587625"/>
            <a:ext cx="452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TEMPLATE</a:t>
            </a:r>
            <a:endParaRPr lang="en-US" altLang="zh-CN" sz="2400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4823" name="文本框 31"/>
          <p:cNvSpPr>
            <a:spLocks noChangeArrowheads="1"/>
          </p:cNvSpPr>
          <p:nvPr/>
        </p:nvSpPr>
        <p:spPr bwMode="auto">
          <a:xfrm>
            <a:off x="7327900" y="3406775"/>
            <a:ext cx="33686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0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4824" name="直接连接符 42"/>
          <p:cNvSpPr>
            <a:spLocks noChangeShapeType="1"/>
          </p:cNvSpPr>
          <p:nvPr/>
        </p:nvSpPr>
        <p:spPr bwMode="auto">
          <a:xfrm rot="5400000">
            <a:off x="8940007" y="1705768"/>
            <a:ext cx="0" cy="3598863"/>
          </a:xfrm>
          <a:prstGeom prst="line">
            <a:avLst/>
          </a:prstGeom>
          <a:noFill/>
          <a:ln w="12700">
            <a:solidFill>
              <a:srgbClr val="EBEDEC">
                <a:alpha val="50195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4"/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3" name="文本框 15"/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简体" panose="03000509000000000000" pitchFamily="65" charset="-122"/>
                <a:sym typeface="方正姚体" panose="02010601030101010101" pitchFamily="2" charset="-122"/>
              </a:rPr>
              <a:t>MORE  THEN  TEMPLATE</a:t>
            </a:r>
            <a:endParaRPr lang="en-US" altLang="zh-CN" b="1">
              <a:solidFill>
                <a:schemeClr val="bg1"/>
              </a:solidFill>
              <a:latin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5844" name="燕尾形 4"/>
          <p:cNvSpPr>
            <a:spLocks noChangeArrowheads="1"/>
          </p:cNvSpPr>
          <p:nvPr/>
        </p:nvSpPr>
        <p:spPr bwMode="auto">
          <a:xfrm rot="5400000">
            <a:off x="2114550" y="3703638"/>
            <a:ext cx="477838" cy="563562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5" name="燕尾形 5"/>
          <p:cNvSpPr>
            <a:spLocks noChangeArrowheads="1"/>
          </p:cNvSpPr>
          <p:nvPr/>
        </p:nvSpPr>
        <p:spPr bwMode="auto">
          <a:xfrm rot="5400000">
            <a:off x="2031206" y="3947319"/>
            <a:ext cx="642938" cy="75565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6" name="任意多边形 7"/>
          <p:cNvSpPr>
            <a:spLocks noChangeAspect="1" noChangeArrowheads="1"/>
          </p:cNvSpPr>
          <p:nvPr/>
        </p:nvSpPr>
        <p:spPr bwMode="auto">
          <a:xfrm rot="-5400000">
            <a:off x="1368425" y="1984376"/>
            <a:ext cx="1963737" cy="1528762"/>
          </a:xfrm>
          <a:custGeom>
            <a:avLst/>
            <a:gdLst>
              <a:gd name="T0" fmla="*/ 1963265 w 1964209"/>
              <a:gd name="T1" fmla="*/ 764123 h 1529279"/>
              <a:gd name="T2" fmla="*/ 1198994 w 1964209"/>
              <a:gd name="T3" fmla="*/ 1528245 h 1529279"/>
              <a:gd name="T4" fmla="*/ 1178908 w 1964209"/>
              <a:gd name="T5" fmla="*/ 1526222 h 1529279"/>
              <a:gd name="T6" fmla="*/ 1178908 w 1964209"/>
              <a:gd name="T7" fmla="*/ 1528244 h 1529279"/>
              <a:gd name="T8" fmla="*/ 0 w 1964209"/>
              <a:gd name="T9" fmla="*/ 1528244 h 1529279"/>
              <a:gd name="T10" fmla="*/ 0 w 1964209"/>
              <a:gd name="T11" fmla="*/ 1185440 h 1529279"/>
              <a:gd name="T12" fmla="*/ 1162526 w 1964209"/>
              <a:gd name="T13" fmla="*/ 1185440 h 1529279"/>
              <a:gd name="T14" fmla="*/ 1162526 w 1964209"/>
              <a:gd name="T15" fmla="*/ 1184324 h 1529279"/>
              <a:gd name="T16" fmla="*/ 1173600 w 1964209"/>
              <a:gd name="T17" fmla="*/ 1185441 h 1529279"/>
              <a:gd name="T18" fmla="*/ 1595002 w 1964209"/>
              <a:gd name="T19" fmla="*/ 764123 h 1529279"/>
              <a:gd name="T20" fmla="*/ 1173600 w 1964209"/>
              <a:gd name="T21" fmla="*/ 342803 h 1529279"/>
              <a:gd name="T22" fmla="*/ 1162526 w 1964209"/>
              <a:gd name="T23" fmla="*/ 343920 h 1529279"/>
              <a:gd name="T24" fmla="*/ 1162526 w 1964209"/>
              <a:gd name="T25" fmla="*/ 342803 h 1529279"/>
              <a:gd name="T26" fmla="*/ 0 w 1964209"/>
              <a:gd name="T27" fmla="*/ 342803 h 1529279"/>
              <a:gd name="T28" fmla="*/ 0 w 1964209"/>
              <a:gd name="T29" fmla="*/ 0 h 1529279"/>
              <a:gd name="T30" fmla="*/ 1178908 w 1964209"/>
              <a:gd name="T31" fmla="*/ 0 h 1529279"/>
              <a:gd name="T32" fmla="*/ 1178908 w 1964209"/>
              <a:gd name="T33" fmla="*/ 2025 h 1529279"/>
              <a:gd name="T34" fmla="*/ 1198994 w 1964209"/>
              <a:gd name="T35" fmla="*/ 0 h 1529279"/>
              <a:gd name="T36" fmla="*/ 1963265 w 1964209"/>
              <a:gd name="T37" fmla="*/ 764123 h 15292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64209"/>
              <a:gd name="T58" fmla="*/ 0 h 1529279"/>
              <a:gd name="T59" fmla="*/ 1964209 w 1964209"/>
              <a:gd name="T60" fmla="*/ 1529279 h 152927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64209" h="1529279">
                <a:moveTo>
                  <a:pt x="1964209" y="764640"/>
                </a:moveTo>
                <a:cubicBezTo>
                  <a:pt x="1964209" y="1186938"/>
                  <a:pt x="1621868" y="1529279"/>
                  <a:pt x="1199570" y="1529279"/>
                </a:cubicBezTo>
                <a:lnTo>
                  <a:pt x="1179474" y="1527254"/>
                </a:lnTo>
                <a:lnTo>
                  <a:pt x="1179474" y="1529278"/>
                </a:lnTo>
                <a:lnTo>
                  <a:pt x="0" y="1529278"/>
                </a:lnTo>
                <a:lnTo>
                  <a:pt x="0" y="1186242"/>
                </a:lnTo>
                <a:lnTo>
                  <a:pt x="1163084" y="1186242"/>
                </a:lnTo>
                <a:lnTo>
                  <a:pt x="1163084" y="1185126"/>
                </a:lnTo>
                <a:lnTo>
                  <a:pt x="1174164" y="1186243"/>
                </a:lnTo>
                <a:cubicBezTo>
                  <a:pt x="1407009" y="1186243"/>
                  <a:pt x="1595768" y="997484"/>
                  <a:pt x="1595768" y="764639"/>
                </a:cubicBezTo>
                <a:cubicBezTo>
                  <a:pt x="1595768" y="531793"/>
                  <a:pt x="1407009" y="343035"/>
                  <a:pt x="1174164" y="343035"/>
                </a:cubicBezTo>
                <a:lnTo>
                  <a:pt x="1163084" y="344152"/>
                </a:lnTo>
                <a:lnTo>
                  <a:pt x="1163084" y="343035"/>
                </a:lnTo>
                <a:lnTo>
                  <a:pt x="0" y="343035"/>
                </a:lnTo>
                <a:lnTo>
                  <a:pt x="0" y="0"/>
                </a:lnTo>
                <a:lnTo>
                  <a:pt x="1179474" y="0"/>
                </a:lnTo>
                <a:lnTo>
                  <a:pt x="1179474" y="2027"/>
                </a:lnTo>
                <a:lnTo>
                  <a:pt x="1199570" y="0"/>
                </a:lnTo>
                <a:cubicBezTo>
                  <a:pt x="1621868" y="0"/>
                  <a:pt x="1964209" y="342341"/>
                  <a:pt x="1964209" y="764640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7" name="任意多边形 17"/>
          <p:cNvSpPr>
            <a:spLocks noChangeAspect="1" noChangeArrowheads="1"/>
          </p:cNvSpPr>
          <p:nvPr/>
        </p:nvSpPr>
        <p:spPr bwMode="auto">
          <a:xfrm rot="-5400000">
            <a:off x="3847306" y="1974057"/>
            <a:ext cx="1963737" cy="1530350"/>
          </a:xfrm>
          <a:custGeom>
            <a:avLst/>
            <a:gdLst>
              <a:gd name="T0" fmla="*/ 1963265 w 1964209"/>
              <a:gd name="T1" fmla="*/ 765712 h 1529279"/>
              <a:gd name="T2" fmla="*/ 1198994 w 1964209"/>
              <a:gd name="T3" fmla="*/ 1531422 h 1529279"/>
              <a:gd name="T4" fmla="*/ 1178908 w 1964209"/>
              <a:gd name="T5" fmla="*/ 1529394 h 1529279"/>
              <a:gd name="T6" fmla="*/ 1178908 w 1964209"/>
              <a:gd name="T7" fmla="*/ 1531421 h 1529279"/>
              <a:gd name="T8" fmla="*/ 0 w 1964209"/>
              <a:gd name="T9" fmla="*/ 1531421 h 1529279"/>
              <a:gd name="T10" fmla="*/ 0 w 1964209"/>
              <a:gd name="T11" fmla="*/ 1187904 h 1529279"/>
              <a:gd name="T12" fmla="*/ 1162526 w 1964209"/>
              <a:gd name="T13" fmla="*/ 1187904 h 1529279"/>
              <a:gd name="T14" fmla="*/ 1162526 w 1964209"/>
              <a:gd name="T15" fmla="*/ 1186787 h 1529279"/>
              <a:gd name="T16" fmla="*/ 1173600 w 1964209"/>
              <a:gd name="T17" fmla="*/ 1187905 h 1529279"/>
              <a:gd name="T18" fmla="*/ 1595002 w 1964209"/>
              <a:gd name="T19" fmla="*/ 765710 h 1529279"/>
              <a:gd name="T20" fmla="*/ 1173600 w 1964209"/>
              <a:gd name="T21" fmla="*/ 343515 h 1529279"/>
              <a:gd name="T22" fmla="*/ 1162526 w 1964209"/>
              <a:gd name="T23" fmla="*/ 344634 h 1529279"/>
              <a:gd name="T24" fmla="*/ 1162526 w 1964209"/>
              <a:gd name="T25" fmla="*/ 343515 h 1529279"/>
              <a:gd name="T26" fmla="*/ 0 w 1964209"/>
              <a:gd name="T27" fmla="*/ 343515 h 1529279"/>
              <a:gd name="T28" fmla="*/ 0 w 1964209"/>
              <a:gd name="T29" fmla="*/ 0 h 1529279"/>
              <a:gd name="T30" fmla="*/ 1178908 w 1964209"/>
              <a:gd name="T31" fmla="*/ 0 h 1529279"/>
              <a:gd name="T32" fmla="*/ 1178908 w 1964209"/>
              <a:gd name="T33" fmla="*/ 2029 h 1529279"/>
              <a:gd name="T34" fmla="*/ 1198994 w 1964209"/>
              <a:gd name="T35" fmla="*/ 0 h 1529279"/>
              <a:gd name="T36" fmla="*/ 1963265 w 1964209"/>
              <a:gd name="T37" fmla="*/ 765712 h 15292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64209"/>
              <a:gd name="T58" fmla="*/ 0 h 1529279"/>
              <a:gd name="T59" fmla="*/ 1964209 w 1964209"/>
              <a:gd name="T60" fmla="*/ 1529279 h 152927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64209" h="1529279">
                <a:moveTo>
                  <a:pt x="1964209" y="764640"/>
                </a:moveTo>
                <a:cubicBezTo>
                  <a:pt x="1964209" y="1186938"/>
                  <a:pt x="1621868" y="1529279"/>
                  <a:pt x="1199570" y="1529279"/>
                </a:cubicBezTo>
                <a:lnTo>
                  <a:pt x="1179474" y="1527254"/>
                </a:lnTo>
                <a:lnTo>
                  <a:pt x="1179474" y="1529278"/>
                </a:lnTo>
                <a:lnTo>
                  <a:pt x="0" y="1529278"/>
                </a:lnTo>
                <a:lnTo>
                  <a:pt x="0" y="1186242"/>
                </a:lnTo>
                <a:lnTo>
                  <a:pt x="1163084" y="1186242"/>
                </a:lnTo>
                <a:lnTo>
                  <a:pt x="1163084" y="1185126"/>
                </a:lnTo>
                <a:lnTo>
                  <a:pt x="1174164" y="1186243"/>
                </a:lnTo>
                <a:cubicBezTo>
                  <a:pt x="1407009" y="1186243"/>
                  <a:pt x="1595768" y="997484"/>
                  <a:pt x="1595768" y="764639"/>
                </a:cubicBezTo>
                <a:cubicBezTo>
                  <a:pt x="1595768" y="531793"/>
                  <a:pt x="1407009" y="343035"/>
                  <a:pt x="1174164" y="343035"/>
                </a:cubicBezTo>
                <a:lnTo>
                  <a:pt x="1163084" y="344152"/>
                </a:lnTo>
                <a:lnTo>
                  <a:pt x="1163084" y="343035"/>
                </a:lnTo>
                <a:lnTo>
                  <a:pt x="0" y="343035"/>
                </a:lnTo>
                <a:lnTo>
                  <a:pt x="0" y="0"/>
                </a:lnTo>
                <a:lnTo>
                  <a:pt x="1179474" y="0"/>
                </a:lnTo>
                <a:lnTo>
                  <a:pt x="1179474" y="2027"/>
                </a:lnTo>
                <a:lnTo>
                  <a:pt x="1199570" y="0"/>
                </a:lnTo>
                <a:cubicBezTo>
                  <a:pt x="1621868" y="0"/>
                  <a:pt x="1964209" y="342341"/>
                  <a:pt x="1964209" y="764640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8" name="任意多边形 22"/>
          <p:cNvSpPr>
            <a:spLocks noChangeAspect="1" noChangeArrowheads="1"/>
          </p:cNvSpPr>
          <p:nvPr/>
        </p:nvSpPr>
        <p:spPr bwMode="auto">
          <a:xfrm rot="-5400000">
            <a:off x="6325394" y="1999456"/>
            <a:ext cx="1965325" cy="1528763"/>
          </a:xfrm>
          <a:custGeom>
            <a:avLst/>
            <a:gdLst>
              <a:gd name="T0" fmla="*/ 1966442 w 1964209"/>
              <a:gd name="T1" fmla="*/ 764124 h 1529279"/>
              <a:gd name="T2" fmla="*/ 1200934 w 1964209"/>
              <a:gd name="T3" fmla="*/ 1528247 h 1529279"/>
              <a:gd name="T4" fmla="*/ 1180815 w 1964209"/>
              <a:gd name="T5" fmla="*/ 1526224 h 1529279"/>
              <a:gd name="T6" fmla="*/ 1180815 w 1964209"/>
              <a:gd name="T7" fmla="*/ 1528246 h 1529279"/>
              <a:gd name="T8" fmla="*/ 0 w 1964209"/>
              <a:gd name="T9" fmla="*/ 1528246 h 1529279"/>
              <a:gd name="T10" fmla="*/ 0 w 1964209"/>
              <a:gd name="T11" fmla="*/ 1185442 h 1529279"/>
              <a:gd name="T12" fmla="*/ 1164406 w 1964209"/>
              <a:gd name="T13" fmla="*/ 1185442 h 1529279"/>
              <a:gd name="T14" fmla="*/ 1164406 w 1964209"/>
              <a:gd name="T15" fmla="*/ 1184326 h 1529279"/>
              <a:gd name="T16" fmla="*/ 1175499 w 1964209"/>
              <a:gd name="T17" fmla="*/ 1185443 h 1529279"/>
              <a:gd name="T18" fmla="*/ 1597582 w 1964209"/>
              <a:gd name="T19" fmla="*/ 764123 h 1529279"/>
              <a:gd name="T20" fmla="*/ 1175499 w 1964209"/>
              <a:gd name="T21" fmla="*/ 342803 h 1529279"/>
              <a:gd name="T22" fmla="*/ 1164406 w 1964209"/>
              <a:gd name="T23" fmla="*/ 343920 h 1529279"/>
              <a:gd name="T24" fmla="*/ 1164406 w 1964209"/>
              <a:gd name="T25" fmla="*/ 342803 h 1529279"/>
              <a:gd name="T26" fmla="*/ 0 w 1964209"/>
              <a:gd name="T27" fmla="*/ 342803 h 1529279"/>
              <a:gd name="T28" fmla="*/ 0 w 1964209"/>
              <a:gd name="T29" fmla="*/ 0 h 1529279"/>
              <a:gd name="T30" fmla="*/ 1180815 w 1964209"/>
              <a:gd name="T31" fmla="*/ 0 h 1529279"/>
              <a:gd name="T32" fmla="*/ 1180815 w 1964209"/>
              <a:gd name="T33" fmla="*/ 2025 h 1529279"/>
              <a:gd name="T34" fmla="*/ 1200934 w 1964209"/>
              <a:gd name="T35" fmla="*/ 0 h 1529279"/>
              <a:gd name="T36" fmla="*/ 1966442 w 1964209"/>
              <a:gd name="T37" fmla="*/ 764124 h 15292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64209"/>
              <a:gd name="T58" fmla="*/ 0 h 1529279"/>
              <a:gd name="T59" fmla="*/ 1964209 w 1964209"/>
              <a:gd name="T60" fmla="*/ 1529279 h 152927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64209" h="1529279">
                <a:moveTo>
                  <a:pt x="1964209" y="764640"/>
                </a:moveTo>
                <a:cubicBezTo>
                  <a:pt x="1964209" y="1186938"/>
                  <a:pt x="1621868" y="1529279"/>
                  <a:pt x="1199570" y="1529279"/>
                </a:cubicBezTo>
                <a:lnTo>
                  <a:pt x="1179474" y="1527254"/>
                </a:lnTo>
                <a:lnTo>
                  <a:pt x="1179474" y="1529278"/>
                </a:lnTo>
                <a:lnTo>
                  <a:pt x="0" y="1529278"/>
                </a:lnTo>
                <a:lnTo>
                  <a:pt x="0" y="1186242"/>
                </a:lnTo>
                <a:lnTo>
                  <a:pt x="1163084" y="1186242"/>
                </a:lnTo>
                <a:lnTo>
                  <a:pt x="1163084" y="1185126"/>
                </a:lnTo>
                <a:lnTo>
                  <a:pt x="1174164" y="1186243"/>
                </a:lnTo>
                <a:cubicBezTo>
                  <a:pt x="1407009" y="1186243"/>
                  <a:pt x="1595768" y="997484"/>
                  <a:pt x="1595768" y="764639"/>
                </a:cubicBezTo>
                <a:cubicBezTo>
                  <a:pt x="1595768" y="531793"/>
                  <a:pt x="1407009" y="343035"/>
                  <a:pt x="1174164" y="343035"/>
                </a:cubicBezTo>
                <a:lnTo>
                  <a:pt x="1163084" y="344152"/>
                </a:lnTo>
                <a:lnTo>
                  <a:pt x="1163084" y="343035"/>
                </a:lnTo>
                <a:lnTo>
                  <a:pt x="0" y="343035"/>
                </a:lnTo>
                <a:lnTo>
                  <a:pt x="0" y="0"/>
                </a:lnTo>
                <a:lnTo>
                  <a:pt x="1179474" y="0"/>
                </a:lnTo>
                <a:lnTo>
                  <a:pt x="1179474" y="2027"/>
                </a:lnTo>
                <a:lnTo>
                  <a:pt x="1199570" y="0"/>
                </a:lnTo>
                <a:cubicBezTo>
                  <a:pt x="1621868" y="0"/>
                  <a:pt x="1964209" y="342341"/>
                  <a:pt x="1964209" y="764640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9" name="任意多边形 30"/>
          <p:cNvSpPr>
            <a:spLocks noChangeAspect="1" noChangeArrowheads="1"/>
          </p:cNvSpPr>
          <p:nvPr/>
        </p:nvSpPr>
        <p:spPr bwMode="auto">
          <a:xfrm rot="-5400000">
            <a:off x="8838406" y="1974057"/>
            <a:ext cx="1963737" cy="1530350"/>
          </a:xfrm>
          <a:custGeom>
            <a:avLst/>
            <a:gdLst>
              <a:gd name="T0" fmla="*/ 1963265 w 1964209"/>
              <a:gd name="T1" fmla="*/ 765712 h 1529279"/>
              <a:gd name="T2" fmla="*/ 1198994 w 1964209"/>
              <a:gd name="T3" fmla="*/ 1531422 h 1529279"/>
              <a:gd name="T4" fmla="*/ 1178908 w 1964209"/>
              <a:gd name="T5" fmla="*/ 1529394 h 1529279"/>
              <a:gd name="T6" fmla="*/ 1178908 w 1964209"/>
              <a:gd name="T7" fmla="*/ 1531421 h 1529279"/>
              <a:gd name="T8" fmla="*/ 0 w 1964209"/>
              <a:gd name="T9" fmla="*/ 1531421 h 1529279"/>
              <a:gd name="T10" fmla="*/ 0 w 1964209"/>
              <a:gd name="T11" fmla="*/ 1187904 h 1529279"/>
              <a:gd name="T12" fmla="*/ 1162526 w 1964209"/>
              <a:gd name="T13" fmla="*/ 1187904 h 1529279"/>
              <a:gd name="T14" fmla="*/ 1162526 w 1964209"/>
              <a:gd name="T15" fmla="*/ 1186787 h 1529279"/>
              <a:gd name="T16" fmla="*/ 1173600 w 1964209"/>
              <a:gd name="T17" fmla="*/ 1187905 h 1529279"/>
              <a:gd name="T18" fmla="*/ 1595002 w 1964209"/>
              <a:gd name="T19" fmla="*/ 765710 h 1529279"/>
              <a:gd name="T20" fmla="*/ 1173600 w 1964209"/>
              <a:gd name="T21" fmla="*/ 343515 h 1529279"/>
              <a:gd name="T22" fmla="*/ 1162526 w 1964209"/>
              <a:gd name="T23" fmla="*/ 344634 h 1529279"/>
              <a:gd name="T24" fmla="*/ 1162526 w 1964209"/>
              <a:gd name="T25" fmla="*/ 343515 h 1529279"/>
              <a:gd name="T26" fmla="*/ 0 w 1964209"/>
              <a:gd name="T27" fmla="*/ 343515 h 1529279"/>
              <a:gd name="T28" fmla="*/ 0 w 1964209"/>
              <a:gd name="T29" fmla="*/ 0 h 1529279"/>
              <a:gd name="T30" fmla="*/ 1178908 w 1964209"/>
              <a:gd name="T31" fmla="*/ 0 h 1529279"/>
              <a:gd name="T32" fmla="*/ 1178908 w 1964209"/>
              <a:gd name="T33" fmla="*/ 2029 h 1529279"/>
              <a:gd name="T34" fmla="*/ 1198994 w 1964209"/>
              <a:gd name="T35" fmla="*/ 0 h 1529279"/>
              <a:gd name="T36" fmla="*/ 1963265 w 1964209"/>
              <a:gd name="T37" fmla="*/ 765712 h 15292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64209"/>
              <a:gd name="T58" fmla="*/ 0 h 1529279"/>
              <a:gd name="T59" fmla="*/ 1964209 w 1964209"/>
              <a:gd name="T60" fmla="*/ 1529279 h 152927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64209" h="1529279">
                <a:moveTo>
                  <a:pt x="1964209" y="764640"/>
                </a:moveTo>
                <a:cubicBezTo>
                  <a:pt x="1964209" y="1186938"/>
                  <a:pt x="1621868" y="1529279"/>
                  <a:pt x="1199570" y="1529279"/>
                </a:cubicBezTo>
                <a:lnTo>
                  <a:pt x="1179474" y="1527254"/>
                </a:lnTo>
                <a:lnTo>
                  <a:pt x="1179474" y="1529278"/>
                </a:lnTo>
                <a:lnTo>
                  <a:pt x="0" y="1529278"/>
                </a:lnTo>
                <a:lnTo>
                  <a:pt x="0" y="1186242"/>
                </a:lnTo>
                <a:lnTo>
                  <a:pt x="1163084" y="1186242"/>
                </a:lnTo>
                <a:lnTo>
                  <a:pt x="1163084" y="1185126"/>
                </a:lnTo>
                <a:lnTo>
                  <a:pt x="1174164" y="1186243"/>
                </a:lnTo>
                <a:cubicBezTo>
                  <a:pt x="1407009" y="1186243"/>
                  <a:pt x="1595768" y="997484"/>
                  <a:pt x="1595768" y="764639"/>
                </a:cubicBezTo>
                <a:cubicBezTo>
                  <a:pt x="1595768" y="531793"/>
                  <a:pt x="1407009" y="343035"/>
                  <a:pt x="1174164" y="343035"/>
                </a:cubicBezTo>
                <a:lnTo>
                  <a:pt x="1163084" y="344152"/>
                </a:lnTo>
                <a:lnTo>
                  <a:pt x="1163084" y="343035"/>
                </a:lnTo>
                <a:lnTo>
                  <a:pt x="0" y="343035"/>
                </a:lnTo>
                <a:lnTo>
                  <a:pt x="0" y="0"/>
                </a:lnTo>
                <a:lnTo>
                  <a:pt x="1179474" y="0"/>
                </a:lnTo>
                <a:lnTo>
                  <a:pt x="1179474" y="2027"/>
                </a:lnTo>
                <a:lnTo>
                  <a:pt x="1199570" y="0"/>
                </a:lnTo>
                <a:cubicBezTo>
                  <a:pt x="1621868" y="0"/>
                  <a:pt x="1964209" y="342341"/>
                  <a:pt x="1964209" y="764640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50" name="文本框 36"/>
          <p:cNvSpPr>
            <a:spLocks noChangeArrowheads="1"/>
          </p:cNvSpPr>
          <p:nvPr/>
        </p:nvSpPr>
        <p:spPr bwMode="auto">
          <a:xfrm>
            <a:off x="1608138" y="5048250"/>
            <a:ext cx="1458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</a:t>
            </a:r>
            <a:endParaRPr lang="zh-CN" altLang="en-US" sz="1800" b="1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TEMPLATE</a:t>
            </a:r>
            <a:endParaRPr lang="en-US" altLang="zh-CN" sz="1600" b="1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5851" name="燕尾形 37"/>
          <p:cNvSpPr>
            <a:spLocks noChangeArrowheads="1"/>
          </p:cNvSpPr>
          <p:nvPr/>
        </p:nvSpPr>
        <p:spPr bwMode="auto">
          <a:xfrm rot="5400000">
            <a:off x="4611688" y="3703637"/>
            <a:ext cx="477838" cy="563563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52" name="燕尾形 38"/>
          <p:cNvSpPr>
            <a:spLocks noChangeArrowheads="1"/>
          </p:cNvSpPr>
          <p:nvPr/>
        </p:nvSpPr>
        <p:spPr bwMode="auto">
          <a:xfrm rot="5400000">
            <a:off x="4529931" y="3947319"/>
            <a:ext cx="642938" cy="75565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53" name="文本框 39"/>
          <p:cNvSpPr>
            <a:spLocks noChangeArrowheads="1"/>
          </p:cNvSpPr>
          <p:nvPr/>
        </p:nvSpPr>
        <p:spPr bwMode="auto">
          <a:xfrm>
            <a:off x="4106863" y="5048250"/>
            <a:ext cx="1458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</a:t>
            </a:r>
            <a:endParaRPr lang="zh-CN" altLang="en-US" sz="1800" b="1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TEMPLATE</a:t>
            </a:r>
            <a:endParaRPr lang="en-US" altLang="zh-CN" sz="1600" b="1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5854" name="燕尾形 40"/>
          <p:cNvSpPr>
            <a:spLocks noChangeArrowheads="1"/>
          </p:cNvSpPr>
          <p:nvPr/>
        </p:nvSpPr>
        <p:spPr bwMode="auto">
          <a:xfrm rot="5400000">
            <a:off x="7075488" y="3703637"/>
            <a:ext cx="477838" cy="563563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55" name="燕尾形 41"/>
          <p:cNvSpPr>
            <a:spLocks noChangeArrowheads="1"/>
          </p:cNvSpPr>
          <p:nvPr/>
        </p:nvSpPr>
        <p:spPr bwMode="auto">
          <a:xfrm rot="5400000">
            <a:off x="6992144" y="3947319"/>
            <a:ext cx="642938" cy="75565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56" name="文本框 42"/>
          <p:cNvSpPr>
            <a:spLocks noChangeArrowheads="1"/>
          </p:cNvSpPr>
          <p:nvPr/>
        </p:nvSpPr>
        <p:spPr bwMode="auto">
          <a:xfrm>
            <a:off x="6569075" y="5048250"/>
            <a:ext cx="146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</a:t>
            </a:r>
            <a:endParaRPr lang="zh-CN" altLang="en-US" sz="1800" b="1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TEMPLATE</a:t>
            </a:r>
            <a:endParaRPr lang="en-US" altLang="zh-CN" sz="1600" b="1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5857" name="燕尾形 43"/>
          <p:cNvSpPr>
            <a:spLocks noChangeArrowheads="1"/>
          </p:cNvSpPr>
          <p:nvPr/>
        </p:nvSpPr>
        <p:spPr bwMode="auto">
          <a:xfrm rot="5400000">
            <a:off x="9599613" y="3703637"/>
            <a:ext cx="477838" cy="563563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58" name="燕尾形 44"/>
          <p:cNvSpPr>
            <a:spLocks noChangeArrowheads="1"/>
          </p:cNvSpPr>
          <p:nvPr/>
        </p:nvSpPr>
        <p:spPr bwMode="auto">
          <a:xfrm rot="5400000">
            <a:off x="9517856" y="3947319"/>
            <a:ext cx="642938" cy="75565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59" name="文本框 45"/>
          <p:cNvSpPr>
            <a:spLocks noChangeArrowheads="1"/>
          </p:cNvSpPr>
          <p:nvPr/>
        </p:nvSpPr>
        <p:spPr bwMode="auto">
          <a:xfrm>
            <a:off x="9093200" y="5048250"/>
            <a:ext cx="146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MORE  THEN </a:t>
            </a:r>
            <a:endParaRPr lang="zh-CN" altLang="en-US" sz="1800" b="1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0C0C0C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 TEMPLATE</a:t>
            </a:r>
            <a:endParaRPr lang="en-US" altLang="zh-CN" sz="1600" b="1">
              <a:solidFill>
                <a:srgbClr val="0C0C0C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35860" name="文本框 46"/>
          <p:cNvSpPr>
            <a:spLocks noChangeArrowheads="1"/>
          </p:cNvSpPr>
          <p:nvPr/>
        </p:nvSpPr>
        <p:spPr bwMode="auto">
          <a:xfrm>
            <a:off x="2047875" y="2441575"/>
            <a:ext cx="60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3600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35861" name="文本框 47"/>
          <p:cNvSpPr>
            <a:spLocks noChangeArrowheads="1"/>
          </p:cNvSpPr>
          <p:nvPr/>
        </p:nvSpPr>
        <p:spPr bwMode="auto">
          <a:xfrm>
            <a:off x="4511675" y="2441575"/>
            <a:ext cx="663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02</a:t>
            </a:r>
            <a:endParaRPr lang="zh-CN" altLang="en-US" sz="3600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35862" name="文本框 48"/>
          <p:cNvSpPr>
            <a:spLocks noChangeArrowheads="1"/>
          </p:cNvSpPr>
          <p:nvPr/>
        </p:nvSpPr>
        <p:spPr bwMode="auto">
          <a:xfrm>
            <a:off x="6994525" y="2447925"/>
            <a:ext cx="676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03</a:t>
            </a:r>
            <a:endParaRPr lang="zh-CN" altLang="en-US" sz="3600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35863" name="文本框 49"/>
          <p:cNvSpPr>
            <a:spLocks noChangeArrowheads="1"/>
          </p:cNvSpPr>
          <p:nvPr/>
        </p:nvSpPr>
        <p:spPr bwMode="auto">
          <a:xfrm>
            <a:off x="9499600" y="2447925"/>
            <a:ext cx="661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04</a:t>
            </a:r>
            <a:endParaRPr lang="zh-CN" altLang="en-US" sz="3600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6230</Words>
  <Application>WPS 演示</Application>
  <PresentationFormat>宽屏</PresentationFormat>
  <Paragraphs>404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Calibri Light</vt:lpstr>
      <vt:lpstr>Calibri</vt:lpstr>
      <vt:lpstr>Calibri</vt:lpstr>
      <vt:lpstr>方正姚体简体</vt:lpstr>
      <vt:lpstr>方正姚体</vt:lpstr>
      <vt:lpstr>Impact</vt:lpstr>
      <vt:lpstr>微软雅黑</vt:lpstr>
      <vt:lpstr>华文宋体</vt:lpstr>
      <vt:lpstr>Arial Unicode MS</vt:lpstr>
      <vt:lpstr>Agency FB</vt:lpstr>
      <vt:lpstr>Meiryo</vt:lpstr>
      <vt:lpstr>Yu Gothic UI</vt:lpstr>
      <vt:lpstr>Trebuchet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Years later</cp:lastModifiedBy>
  <cp:revision>73</cp:revision>
  <dcterms:created xsi:type="dcterms:W3CDTF">2015-07-24T16:06:00Z</dcterms:created>
  <dcterms:modified xsi:type="dcterms:W3CDTF">2024-04-28T10:24:11Z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BC217BAC4FEE4558863F3881BA674C7B_13</vt:lpwstr>
  </property>
</Properties>
</file>