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74" r:id="rId3"/>
    <p:sldId id="283" r:id="rId4"/>
    <p:sldId id="285" r:id="rId5"/>
    <p:sldId id="294" r:id="rId6"/>
    <p:sldId id="269" r:id="rId7"/>
    <p:sldId id="293" r:id="rId8"/>
    <p:sldId id="298" r:id="rId9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A00"/>
    <a:srgbClr val="040404"/>
    <a:srgbClr val="000000"/>
    <a:srgbClr val="0D0D0D"/>
    <a:srgbClr val="020202"/>
    <a:srgbClr val="F6F6F6"/>
    <a:srgbClr val="DAD9D7"/>
    <a:srgbClr val="010101"/>
    <a:srgbClr val="08090D"/>
    <a:srgbClr val="272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3F054-87A0-4FA2-8C87-EDD8606C0A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B0BAA-21EE-4301-A9A6-9D5CCD3B5D6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CFFD-BAA6-405F-8453-74D3733680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90D7-58C5-486D-89F5-9FB1AF9F79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CFFD-BAA6-405F-8453-74D3733680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90D7-58C5-486D-89F5-9FB1AF9F79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CFFD-BAA6-405F-8453-74D3733680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90D7-58C5-486D-89F5-9FB1AF9F79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CFFD-BAA6-405F-8453-74D3733680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90D7-58C5-486D-89F5-9FB1AF9F79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CFFD-BAA6-405F-8453-74D3733680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90D7-58C5-486D-89F5-9FB1AF9F79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CFFD-BAA6-405F-8453-74D3733680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90D7-58C5-486D-89F5-9FB1AF9F79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CFFD-BAA6-405F-8453-74D3733680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90D7-58C5-486D-89F5-9FB1AF9F79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CFFD-BAA6-405F-8453-74D3733680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90D7-58C5-486D-89F5-9FB1AF9F79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CFFD-BAA6-405F-8453-74D3733680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90D7-58C5-486D-89F5-9FB1AF9F79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CFFD-BAA6-405F-8453-74D3733680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90D7-58C5-486D-89F5-9FB1AF9F79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CFFD-BAA6-405F-8453-74D3733680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90D7-58C5-486D-89F5-9FB1AF9F79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8CFFD-BAA6-405F-8453-74D3733680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090D7-58C5-486D-89F5-9FB1AF9F79D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9" y="0"/>
            <a:ext cx="12196119" cy="7010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62000" y="772160"/>
            <a:ext cx="40158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LET’S</a:t>
            </a:r>
            <a:endParaRPr lang="zh-CN" altLang="en-US" sz="9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2000" y="2009170"/>
            <a:ext cx="29899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GET</a:t>
            </a:r>
            <a:endParaRPr lang="zh-CN" altLang="en-US" sz="9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2000" y="3240980"/>
            <a:ext cx="62304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 smtClean="0">
                <a:solidFill>
                  <a:srgbClr val="FFBA00"/>
                </a:solidFill>
                <a:latin typeface="Arial Black" panose="020B0A04020102020204" pitchFamily="34" charset="0"/>
              </a:rPr>
              <a:t>MOVING.</a:t>
            </a:r>
            <a:endParaRPr lang="zh-CN" altLang="en-US" sz="9600" dirty="0">
              <a:solidFill>
                <a:srgbClr val="FFBA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2000" y="4672984"/>
            <a:ext cx="5450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WORKOUT WITH YOUR FAVORITE TRAINERS,</a:t>
            </a:r>
            <a:endParaRPr lang="en-US" altLang="zh-CN" b="1" dirty="0" smtClean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CN" b="1" dirty="0" smtClean="0">
                <a:solidFill>
                  <a:srgbClr val="FFBA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ANYWHERE,ANYTIME.</a:t>
            </a:r>
            <a:endParaRPr lang="zh-CN" altLang="en-US" b="1" dirty="0">
              <a:solidFill>
                <a:srgbClr val="FFBA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68680" y="5618480"/>
            <a:ext cx="1976120" cy="490190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BA00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45827" y="5678909"/>
            <a:ext cx="1622138" cy="369332"/>
            <a:chOff x="945827" y="5678909"/>
            <a:chExt cx="1622138" cy="369332"/>
          </a:xfrm>
        </p:grpSpPr>
        <p:sp>
          <p:nvSpPr>
            <p:cNvPr id="10" name="文本框 9"/>
            <p:cNvSpPr txBox="1"/>
            <p:nvPr/>
          </p:nvSpPr>
          <p:spPr>
            <a:xfrm>
              <a:off x="945827" y="5678909"/>
              <a:ext cx="1447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GET START</a:t>
              </a:r>
              <a:endPara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半闭框 17"/>
            <p:cNvSpPr/>
            <p:nvPr/>
          </p:nvSpPr>
          <p:spPr>
            <a:xfrm rot="8196808">
              <a:off x="2384952" y="5803389"/>
              <a:ext cx="102896" cy="108861"/>
            </a:xfrm>
            <a:prstGeom prst="halfFrame">
              <a:avLst>
                <a:gd name="adj1" fmla="val 0"/>
                <a:gd name="adj2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半闭框 21"/>
            <p:cNvSpPr/>
            <p:nvPr/>
          </p:nvSpPr>
          <p:spPr>
            <a:xfrm rot="8196808">
              <a:off x="2465069" y="5803390"/>
              <a:ext cx="102896" cy="108861"/>
            </a:xfrm>
            <a:prstGeom prst="halfFrame">
              <a:avLst>
                <a:gd name="adj1" fmla="val 0"/>
                <a:gd name="adj2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193530" y="0"/>
            <a:ext cx="1722120" cy="1574872"/>
            <a:chOff x="9193530" y="0"/>
            <a:chExt cx="1783080" cy="1630620"/>
          </a:xfrm>
        </p:grpSpPr>
        <p:sp>
          <p:nvSpPr>
            <p:cNvPr id="25" name="任意多边形 24"/>
            <p:cNvSpPr/>
            <p:nvPr/>
          </p:nvSpPr>
          <p:spPr>
            <a:xfrm rot="10800000">
              <a:off x="9193530" y="0"/>
              <a:ext cx="1783080" cy="1630620"/>
            </a:xfrm>
            <a:custGeom>
              <a:avLst/>
              <a:gdLst>
                <a:gd name="connsiteX0" fmla="*/ 1783080 w 1783080"/>
                <a:gd name="connsiteY0" fmla="*/ 1630620 h 1630620"/>
                <a:gd name="connsiteX1" fmla="*/ 0 w 1783080"/>
                <a:gd name="connsiteY1" fmla="*/ 1630620 h 1630620"/>
                <a:gd name="connsiteX2" fmla="*/ 0 w 1783080"/>
                <a:gd name="connsiteY2" fmla="*/ 690820 h 1630620"/>
                <a:gd name="connsiteX3" fmla="*/ 891540 w 1783080"/>
                <a:gd name="connsiteY3" fmla="*/ 0 h 1630620"/>
                <a:gd name="connsiteX4" fmla="*/ 1783080 w 1783080"/>
                <a:gd name="connsiteY4" fmla="*/ 690820 h 163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3080" h="1630620">
                  <a:moveTo>
                    <a:pt x="1783080" y="1630620"/>
                  </a:moveTo>
                  <a:lnTo>
                    <a:pt x="0" y="1630620"/>
                  </a:lnTo>
                  <a:lnTo>
                    <a:pt x="0" y="690820"/>
                  </a:lnTo>
                  <a:lnTo>
                    <a:pt x="891540" y="0"/>
                  </a:lnTo>
                  <a:lnTo>
                    <a:pt x="1783080" y="69082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424825" y="199460"/>
              <a:ext cx="132049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>
                  <a:latin typeface="Arial Black" panose="020B0A04020102020204" pitchFamily="34" charset="0"/>
                </a:rPr>
                <a:t>YOUR</a:t>
              </a:r>
              <a:endParaRPr lang="en-US" altLang="zh-CN" sz="2800" dirty="0" smtClean="0">
                <a:latin typeface="Arial Black" panose="020B0A04020102020204" pitchFamily="34" charset="0"/>
              </a:endParaRPr>
            </a:p>
            <a:p>
              <a:r>
                <a:rPr lang="en-US" altLang="zh-CN" sz="2800" dirty="0" smtClean="0">
                  <a:latin typeface="Arial Black" panose="020B0A04020102020204" pitchFamily="34" charset="0"/>
                </a:rPr>
                <a:t>LOGO</a:t>
              </a:r>
              <a:endParaRPr lang="zh-CN" altLang="en-US" sz="2800" dirty="0">
                <a:latin typeface="Arial Black" panose="020B0A040201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6343239" y="1465898"/>
            <a:ext cx="3731592" cy="713422"/>
            <a:chOff x="5565999" y="1252538"/>
            <a:chExt cx="3731592" cy="713422"/>
          </a:xfrm>
        </p:grpSpPr>
        <p:sp>
          <p:nvSpPr>
            <p:cNvPr id="5" name="矩形 4"/>
            <p:cNvSpPr/>
            <p:nvPr/>
          </p:nvSpPr>
          <p:spPr>
            <a:xfrm flipH="1">
              <a:off x="6203406" y="1920241"/>
              <a:ext cx="3094185" cy="45719"/>
            </a:xfrm>
            <a:prstGeom prst="rect">
              <a:avLst/>
            </a:prstGeom>
            <a:solidFill>
              <a:srgbClr val="F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KSO_Shape"/>
            <p:cNvSpPr/>
            <p:nvPr/>
          </p:nvSpPr>
          <p:spPr bwMode="auto">
            <a:xfrm>
              <a:off x="5565999" y="1252538"/>
              <a:ext cx="728847" cy="713422"/>
            </a:xfrm>
            <a:custGeom>
              <a:avLst/>
              <a:gdLst>
                <a:gd name="T0" fmla="*/ 1762414 w 2607"/>
                <a:gd name="T1" fmla="*/ 1437196 h 2549"/>
                <a:gd name="T2" fmla="*/ 1721668 w 2607"/>
                <a:gd name="T3" fmla="*/ 1352167 h 2549"/>
                <a:gd name="T4" fmla="*/ 1721668 w 2607"/>
                <a:gd name="T5" fmla="*/ 587598 h 2549"/>
                <a:gd name="T6" fmla="*/ 1726503 w 2607"/>
                <a:gd name="T7" fmla="*/ 586216 h 2549"/>
                <a:gd name="T8" fmla="*/ 1781751 w 2607"/>
                <a:gd name="T9" fmla="*/ 462474 h 2549"/>
                <a:gd name="T10" fmla="*/ 1658133 w 2607"/>
                <a:gd name="T11" fmla="*/ 406480 h 2549"/>
                <a:gd name="T12" fmla="*/ 1371534 w 2607"/>
                <a:gd name="T13" fmla="*/ 516395 h 2549"/>
                <a:gd name="T14" fmla="*/ 1316286 w 2607"/>
                <a:gd name="T15" fmla="*/ 640136 h 2549"/>
                <a:gd name="T16" fmla="*/ 1439903 w 2607"/>
                <a:gd name="T17" fmla="*/ 695440 h 2549"/>
                <a:gd name="T18" fmla="*/ 1568355 w 2607"/>
                <a:gd name="T19" fmla="*/ 646358 h 2549"/>
                <a:gd name="T20" fmla="*/ 1568355 w 2607"/>
                <a:gd name="T21" fmla="*/ 1318294 h 2549"/>
                <a:gd name="T22" fmla="*/ 199584 w 2607"/>
                <a:gd name="T23" fmla="*/ 1430974 h 2549"/>
                <a:gd name="T24" fmla="*/ 76657 w 2607"/>
                <a:gd name="T25" fmla="*/ 1575454 h 2549"/>
                <a:gd name="T26" fmla="*/ 120855 w 2607"/>
                <a:gd name="T27" fmla="*/ 1664631 h 2549"/>
                <a:gd name="T28" fmla="*/ 232733 w 2607"/>
                <a:gd name="T29" fmla="*/ 1762103 h 2549"/>
                <a:gd name="T30" fmla="*/ 339085 w 2607"/>
                <a:gd name="T31" fmla="*/ 1688826 h 2549"/>
                <a:gd name="T32" fmla="*/ 1513798 w 2607"/>
                <a:gd name="T33" fmla="*/ 1592045 h 2549"/>
                <a:gd name="T34" fmla="*/ 1498604 w 2607"/>
                <a:gd name="T35" fmla="*/ 1648040 h 2549"/>
                <a:gd name="T36" fmla="*/ 1612554 w 2607"/>
                <a:gd name="T37" fmla="*/ 1762103 h 2549"/>
                <a:gd name="T38" fmla="*/ 1726503 w 2607"/>
                <a:gd name="T39" fmla="*/ 1648040 h 2549"/>
                <a:gd name="T40" fmla="*/ 1691973 w 2607"/>
                <a:gd name="T41" fmla="*/ 1566467 h 2549"/>
                <a:gd name="T42" fmla="*/ 1762414 w 2607"/>
                <a:gd name="T43" fmla="*/ 1437196 h 2549"/>
                <a:gd name="T44" fmla="*/ 893638 w 2607"/>
                <a:gd name="T45" fmla="*/ 239187 h 2549"/>
                <a:gd name="T46" fmla="*/ 974438 w 2607"/>
                <a:gd name="T47" fmla="*/ 97472 h 2549"/>
                <a:gd name="T48" fmla="*/ 833555 w 2607"/>
                <a:gd name="T49" fmla="*/ 15900 h 2549"/>
                <a:gd name="T50" fmla="*/ 752065 w 2607"/>
                <a:gd name="T51" fmla="*/ 157615 h 2549"/>
                <a:gd name="T52" fmla="*/ 893638 w 2607"/>
                <a:gd name="T53" fmla="*/ 239187 h 2549"/>
                <a:gd name="T54" fmla="*/ 104971 w 2607"/>
                <a:gd name="T55" fmla="*/ 1110906 h 2549"/>
                <a:gd name="T56" fmla="*/ 404002 w 2607"/>
                <a:gd name="T57" fmla="*/ 1030716 h 2549"/>
                <a:gd name="T58" fmla="*/ 483421 w 2607"/>
                <a:gd name="T59" fmla="*/ 979561 h 2549"/>
                <a:gd name="T60" fmla="*/ 587011 w 2607"/>
                <a:gd name="T61" fmla="*/ 775629 h 2549"/>
                <a:gd name="T62" fmla="*/ 803169 w 2607"/>
                <a:gd name="T63" fmla="*/ 896606 h 2549"/>
                <a:gd name="T64" fmla="*/ 816290 w 2607"/>
                <a:gd name="T65" fmla="*/ 1224969 h 2549"/>
                <a:gd name="T66" fmla="*/ 819053 w 2607"/>
                <a:gd name="T67" fmla="*/ 1243634 h 2549"/>
                <a:gd name="T68" fmla="*/ 909522 w 2607"/>
                <a:gd name="T69" fmla="*/ 1296172 h 2549"/>
                <a:gd name="T70" fmla="*/ 964770 w 2607"/>
                <a:gd name="T71" fmla="*/ 1219439 h 2549"/>
                <a:gd name="T72" fmla="*/ 948195 w 2607"/>
                <a:gd name="T73" fmla="*/ 819872 h 2549"/>
                <a:gd name="T74" fmla="*/ 910903 w 2607"/>
                <a:gd name="T75" fmla="*/ 735535 h 2549"/>
                <a:gd name="T76" fmla="*/ 746540 w 2607"/>
                <a:gd name="T77" fmla="*/ 640136 h 2549"/>
                <a:gd name="T78" fmla="*/ 846677 w 2607"/>
                <a:gd name="T79" fmla="*/ 438279 h 2549"/>
                <a:gd name="T80" fmla="*/ 871539 w 2607"/>
                <a:gd name="T81" fmla="*/ 535751 h 2549"/>
                <a:gd name="T82" fmla="*/ 959935 w 2607"/>
                <a:gd name="T83" fmla="*/ 577920 h 2549"/>
                <a:gd name="T84" fmla="*/ 1203718 w 2607"/>
                <a:gd name="T85" fmla="*/ 512939 h 2549"/>
                <a:gd name="T86" fmla="*/ 1234104 w 2607"/>
                <a:gd name="T87" fmla="*/ 486669 h 2549"/>
                <a:gd name="T88" fmla="*/ 1212695 w 2607"/>
                <a:gd name="T89" fmla="*/ 405097 h 2549"/>
                <a:gd name="T90" fmla="*/ 1171950 w 2607"/>
                <a:gd name="T91" fmla="*/ 396802 h 2549"/>
                <a:gd name="T92" fmla="*/ 970985 w 2607"/>
                <a:gd name="T93" fmla="*/ 450722 h 2549"/>
                <a:gd name="T94" fmla="*/ 928858 w 2607"/>
                <a:gd name="T95" fmla="*/ 291725 h 2549"/>
                <a:gd name="T96" fmla="*/ 703032 w 2607"/>
                <a:gd name="T97" fmla="*/ 203931 h 2549"/>
                <a:gd name="T98" fmla="*/ 433007 w 2607"/>
                <a:gd name="T99" fmla="*/ 276517 h 2549"/>
                <a:gd name="T100" fmla="*/ 395714 w 2607"/>
                <a:gd name="T101" fmla="*/ 308316 h 2549"/>
                <a:gd name="T102" fmla="*/ 267263 w 2607"/>
                <a:gd name="T103" fmla="*/ 573081 h 2549"/>
                <a:gd name="T104" fmla="*/ 259666 w 2607"/>
                <a:gd name="T105" fmla="*/ 619398 h 2549"/>
                <a:gd name="T106" fmla="*/ 330107 w 2607"/>
                <a:gd name="T107" fmla="*/ 660875 h 2549"/>
                <a:gd name="T108" fmla="*/ 368090 w 2607"/>
                <a:gd name="T109" fmla="*/ 628384 h 2549"/>
                <a:gd name="T110" fmla="*/ 486874 w 2607"/>
                <a:gd name="T111" fmla="*/ 382976 h 2549"/>
                <a:gd name="T112" fmla="*/ 586320 w 2607"/>
                <a:gd name="T113" fmla="*/ 356707 h 2549"/>
                <a:gd name="T114" fmla="*/ 324583 w 2607"/>
                <a:gd name="T115" fmla="*/ 900062 h 2549"/>
                <a:gd name="T116" fmla="*/ 66988 w 2607"/>
                <a:gd name="T117" fmla="*/ 967809 h 2549"/>
                <a:gd name="T118" fmla="*/ 49723 w 2607"/>
                <a:gd name="T119" fmla="*/ 974722 h 2549"/>
                <a:gd name="T120" fmla="*/ 18646 w 2607"/>
                <a:gd name="T121" fmla="*/ 1074268 h 2549"/>
                <a:gd name="T122" fmla="*/ 104971 w 2607"/>
                <a:gd name="T123" fmla="*/ 1110906 h 25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07" h="2549">
                  <a:moveTo>
                    <a:pt x="2552" y="2079"/>
                  </a:moveTo>
                  <a:cubicBezTo>
                    <a:pt x="2548" y="2030"/>
                    <a:pt x="2525" y="1988"/>
                    <a:pt x="2493" y="1956"/>
                  </a:cubicBezTo>
                  <a:cubicBezTo>
                    <a:pt x="2493" y="850"/>
                    <a:pt x="2493" y="850"/>
                    <a:pt x="2493" y="850"/>
                  </a:cubicBezTo>
                  <a:cubicBezTo>
                    <a:pt x="2500" y="848"/>
                    <a:pt x="2500" y="848"/>
                    <a:pt x="2500" y="848"/>
                  </a:cubicBezTo>
                  <a:cubicBezTo>
                    <a:pt x="2572" y="820"/>
                    <a:pt x="2607" y="740"/>
                    <a:pt x="2580" y="669"/>
                  </a:cubicBezTo>
                  <a:cubicBezTo>
                    <a:pt x="2553" y="597"/>
                    <a:pt x="2473" y="561"/>
                    <a:pt x="2401" y="588"/>
                  </a:cubicBezTo>
                  <a:cubicBezTo>
                    <a:pt x="1986" y="747"/>
                    <a:pt x="1986" y="747"/>
                    <a:pt x="1986" y="747"/>
                  </a:cubicBezTo>
                  <a:cubicBezTo>
                    <a:pt x="1915" y="774"/>
                    <a:pt x="1879" y="854"/>
                    <a:pt x="1906" y="926"/>
                  </a:cubicBezTo>
                  <a:cubicBezTo>
                    <a:pt x="1934" y="997"/>
                    <a:pt x="2014" y="1033"/>
                    <a:pt x="2085" y="1006"/>
                  </a:cubicBezTo>
                  <a:cubicBezTo>
                    <a:pt x="2271" y="935"/>
                    <a:pt x="2271" y="935"/>
                    <a:pt x="2271" y="935"/>
                  </a:cubicBezTo>
                  <a:cubicBezTo>
                    <a:pt x="2271" y="1907"/>
                    <a:pt x="2271" y="1907"/>
                    <a:pt x="2271" y="1907"/>
                  </a:cubicBezTo>
                  <a:cubicBezTo>
                    <a:pt x="289" y="2070"/>
                    <a:pt x="289" y="2070"/>
                    <a:pt x="289" y="2070"/>
                  </a:cubicBezTo>
                  <a:cubicBezTo>
                    <a:pt x="182" y="2079"/>
                    <a:pt x="102" y="2172"/>
                    <a:pt x="111" y="2279"/>
                  </a:cubicBezTo>
                  <a:cubicBezTo>
                    <a:pt x="115" y="2331"/>
                    <a:pt x="139" y="2376"/>
                    <a:pt x="175" y="2408"/>
                  </a:cubicBezTo>
                  <a:cubicBezTo>
                    <a:pt x="187" y="2488"/>
                    <a:pt x="255" y="2549"/>
                    <a:pt x="337" y="2549"/>
                  </a:cubicBezTo>
                  <a:cubicBezTo>
                    <a:pt x="407" y="2549"/>
                    <a:pt x="467" y="2505"/>
                    <a:pt x="491" y="2443"/>
                  </a:cubicBezTo>
                  <a:cubicBezTo>
                    <a:pt x="2192" y="2303"/>
                    <a:pt x="2192" y="2303"/>
                    <a:pt x="2192" y="2303"/>
                  </a:cubicBezTo>
                  <a:cubicBezTo>
                    <a:pt x="2179" y="2327"/>
                    <a:pt x="2170" y="2354"/>
                    <a:pt x="2170" y="2384"/>
                  </a:cubicBezTo>
                  <a:cubicBezTo>
                    <a:pt x="2170" y="2475"/>
                    <a:pt x="2244" y="2549"/>
                    <a:pt x="2335" y="2549"/>
                  </a:cubicBezTo>
                  <a:cubicBezTo>
                    <a:pt x="2426" y="2549"/>
                    <a:pt x="2500" y="2475"/>
                    <a:pt x="2500" y="2384"/>
                  </a:cubicBezTo>
                  <a:cubicBezTo>
                    <a:pt x="2500" y="2337"/>
                    <a:pt x="2480" y="2296"/>
                    <a:pt x="2450" y="2266"/>
                  </a:cubicBezTo>
                  <a:cubicBezTo>
                    <a:pt x="2515" y="2230"/>
                    <a:pt x="2558" y="2159"/>
                    <a:pt x="2552" y="2079"/>
                  </a:cubicBezTo>
                  <a:close/>
                  <a:moveTo>
                    <a:pt x="1294" y="346"/>
                  </a:moveTo>
                  <a:cubicBezTo>
                    <a:pt x="1382" y="322"/>
                    <a:pt x="1435" y="230"/>
                    <a:pt x="1411" y="141"/>
                  </a:cubicBezTo>
                  <a:cubicBezTo>
                    <a:pt x="1388" y="52"/>
                    <a:pt x="1296" y="0"/>
                    <a:pt x="1207" y="23"/>
                  </a:cubicBezTo>
                  <a:cubicBezTo>
                    <a:pt x="1118" y="47"/>
                    <a:pt x="1065" y="139"/>
                    <a:pt x="1089" y="228"/>
                  </a:cubicBezTo>
                  <a:cubicBezTo>
                    <a:pt x="1113" y="316"/>
                    <a:pt x="1204" y="369"/>
                    <a:pt x="1294" y="346"/>
                  </a:cubicBezTo>
                  <a:close/>
                  <a:moveTo>
                    <a:pt x="152" y="1607"/>
                  </a:moveTo>
                  <a:cubicBezTo>
                    <a:pt x="585" y="1491"/>
                    <a:pt x="585" y="1491"/>
                    <a:pt x="585" y="1491"/>
                  </a:cubicBezTo>
                  <a:cubicBezTo>
                    <a:pt x="677" y="1469"/>
                    <a:pt x="700" y="1417"/>
                    <a:pt x="700" y="1417"/>
                  </a:cubicBezTo>
                  <a:cubicBezTo>
                    <a:pt x="850" y="1122"/>
                    <a:pt x="850" y="1122"/>
                    <a:pt x="850" y="1122"/>
                  </a:cubicBezTo>
                  <a:cubicBezTo>
                    <a:pt x="1163" y="1297"/>
                    <a:pt x="1163" y="1297"/>
                    <a:pt x="1163" y="1297"/>
                  </a:cubicBezTo>
                  <a:cubicBezTo>
                    <a:pt x="1182" y="1772"/>
                    <a:pt x="1182" y="1772"/>
                    <a:pt x="1182" y="1772"/>
                  </a:cubicBezTo>
                  <a:cubicBezTo>
                    <a:pt x="1182" y="1780"/>
                    <a:pt x="1183" y="1789"/>
                    <a:pt x="1186" y="1799"/>
                  </a:cubicBezTo>
                  <a:cubicBezTo>
                    <a:pt x="1201" y="1856"/>
                    <a:pt x="1260" y="1890"/>
                    <a:pt x="1317" y="1875"/>
                  </a:cubicBezTo>
                  <a:cubicBezTo>
                    <a:pt x="1367" y="1861"/>
                    <a:pt x="1400" y="1814"/>
                    <a:pt x="1397" y="1764"/>
                  </a:cubicBezTo>
                  <a:cubicBezTo>
                    <a:pt x="1373" y="1186"/>
                    <a:pt x="1373" y="1186"/>
                    <a:pt x="1373" y="1186"/>
                  </a:cubicBezTo>
                  <a:cubicBezTo>
                    <a:pt x="1377" y="1094"/>
                    <a:pt x="1319" y="1064"/>
                    <a:pt x="1319" y="1064"/>
                  </a:cubicBezTo>
                  <a:cubicBezTo>
                    <a:pt x="1081" y="926"/>
                    <a:pt x="1081" y="926"/>
                    <a:pt x="1081" y="926"/>
                  </a:cubicBezTo>
                  <a:cubicBezTo>
                    <a:pt x="1226" y="634"/>
                    <a:pt x="1226" y="634"/>
                    <a:pt x="1226" y="634"/>
                  </a:cubicBezTo>
                  <a:cubicBezTo>
                    <a:pt x="1262" y="775"/>
                    <a:pt x="1262" y="775"/>
                    <a:pt x="1262" y="775"/>
                  </a:cubicBezTo>
                  <a:cubicBezTo>
                    <a:pt x="1262" y="775"/>
                    <a:pt x="1283" y="864"/>
                    <a:pt x="1390" y="836"/>
                  </a:cubicBezTo>
                  <a:cubicBezTo>
                    <a:pt x="1743" y="742"/>
                    <a:pt x="1743" y="742"/>
                    <a:pt x="1743" y="742"/>
                  </a:cubicBezTo>
                  <a:cubicBezTo>
                    <a:pt x="1761" y="735"/>
                    <a:pt x="1777" y="722"/>
                    <a:pt x="1787" y="704"/>
                  </a:cubicBezTo>
                  <a:cubicBezTo>
                    <a:pt x="1811" y="663"/>
                    <a:pt x="1797" y="610"/>
                    <a:pt x="1756" y="586"/>
                  </a:cubicBezTo>
                  <a:cubicBezTo>
                    <a:pt x="1738" y="575"/>
                    <a:pt x="1717" y="570"/>
                    <a:pt x="1697" y="574"/>
                  </a:cubicBezTo>
                  <a:cubicBezTo>
                    <a:pt x="1406" y="652"/>
                    <a:pt x="1406" y="652"/>
                    <a:pt x="1406" y="652"/>
                  </a:cubicBezTo>
                  <a:cubicBezTo>
                    <a:pt x="1345" y="422"/>
                    <a:pt x="1345" y="422"/>
                    <a:pt x="1345" y="422"/>
                  </a:cubicBezTo>
                  <a:cubicBezTo>
                    <a:pt x="1321" y="409"/>
                    <a:pt x="1018" y="295"/>
                    <a:pt x="1018" y="295"/>
                  </a:cubicBezTo>
                  <a:cubicBezTo>
                    <a:pt x="627" y="400"/>
                    <a:pt x="627" y="400"/>
                    <a:pt x="627" y="400"/>
                  </a:cubicBezTo>
                  <a:cubicBezTo>
                    <a:pt x="602" y="407"/>
                    <a:pt x="583" y="424"/>
                    <a:pt x="573" y="446"/>
                  </a:cubicBezTo>
                  <a:cubicBezTo>
                    <a:pt x="387" y="829"/>
                    <a:pt x="387" y="829"/>
                    <a:pt x="387" y="829"/>
                  </a:cubicBezTo>
                  <a:cubicBezTo>
                    <a:pt x="374" y="848"/>
                    <a:pt x="369" y="872"/>
                    <a:pt x="376" y="896"/>
                  </a:cubicBezTo>
                  <a:cubicBezTo>
                    <a:pt x="388" y="941"/>
                    <a:pt x="433" y="968"/>
                    <a:pt x="478" y="956"/>
                  </a:cubicBezTo>
                  <a:cubicBezTo>
                    <a:pt x="503" y="949"/>
                    <a:pt x="523" y="932"/>
                    <a:pt x="533" y="909"/>
                  </a:cubicBezTo>
                  <a:cubicBezTo>
                    <a:pt x="705" y="554"/>
                    <a:pt x="705" y="554"/>
                    <a:pt x="705" y="554"/>
                  </a:cubicBezTo>
                  <a:cubicBezTo>
                    <a:pt x="849" y="516"/>
                    <a:pt x="849" y="516"/>
                    <a:pt x="849" y="516"/>
                  </a:cubicBezTo>
                  <a:cubicBezTo>
                    <a:pt x="470" y="1302"/>
                    <a:pt x="470" y="1302"/>
                    <a:pt x="470" y="1302"/>
                  </a:cubicBezTo>
                  <a:cubicBezTo>
                    <a:pt x="97" y="1400"/>
                    <a:pt x="97" y="1400"/>
                    <a:pt x="97" y="1400"/>
                  </a:cubicBezTo>
                  <a:cubicBezTo>
                    <a:pt x="89" y="1402"/>
                    <a:pt x="80" y="1405"/>
                    <a:pt x="72" y="1410"/>
                  </a:cubicBezTo>
                  <a:cubicBezTo>
                    <a:pt x="19" y="1437"/>
                    <a:pt x="0" y="1501"/>
                    <a:pt x="27" y="1554"/>
                  </a:cubicBezTo>
                  <a:cubicBezTo>
                    <a:pt x="51" y="1600"/>
                    <a:pt x="104" y="1621"/>
                    <a:pt x="152" y="1607"/>
                  </a:cubicBez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7072086" y="2895634"/>
            <a:ext cx="3658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BA00"/>
                </a:solidFill>
                <a:latin typeface="Berlin Sans FB" panose="020E0602020502020306" pitchFamily="34" charset="0"/>
              </a:rPr>
              <a:t>2</a:t>
            </a:r>
            <a:r>
              <a:rPr lang="en-US" altLang="zh-CN" sz="2800" dirty="0" smtClean="0">
                <a:solidFill>
                  <a:srgbClr val="FFBA00"/>
                </a:solidFill>
                <a:latin typeface="Berlin Sans FB" panose="020E0602020502020306" pitchFamily="34" charset="0"/>
              </a:rPr>
              <a:t>.PICK YOUR TRAINER</a:t>
            </a:r>
            <a:endParaRPr lang="zh-CN" altLang="en-US" sz="2800" dirty="0">
              <a:solidFill>
                <a:srgbClr val="FFBA00"/>
              </a:solidFill>
              <a:latin typeface="Berlin Sans FB" panose="020E0602020502020306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343239" y="2837498"/>
            <a:ext cx="4387221" cy="713422"/>
            <a:chOff x="5565999" y="1252538"/>
            <a:chExt cx="4387221" cy="713422"/>
          </a:xfrm>
        </p:grpSpPr>
        <p:sp>
          <p:nvSpPr>
            <p:cNvPr id="18" name="矩形 17"/>
            <p:cNvSpPr/>
            <p:nvPr/>
          </p:nvSpPr>
          <p:spPr>
            <a:xfrm flipH="1">
              <a:off x="6203406" y="1901373"/>
              <a:ext cx="3749814" cy="64587"/>
            </a:xfrm>
            <a:prstGeom prst="rect">
              <a:avLst/>
            </a:prstGeom>
            <a:solidFill>
              <a:srgbClr val="F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KSO_Shape"/>
            <p:cNvSpPr/>
            <p:nvPr/>
          </p:nvSpPr>
          <p:spPr bwMode="auto">
            <a:xfrm>
              <a:off x="5565999" y="1252538"/>
              <a:ext cx="728847" cy="713422"/>
            </a:xfrm>
            <a:custGeom>
              <a:avLst/>
              <a:gdLst>
                <a:gd name="T0" fmla="*/ 1762414 w 2607"/>
                <a:gd name="T1" fmla="*/ 1437196 h 2549"/>
                <a:gd name="T2" fmla="*/ 1721668 w 2607"/>
                <a:gd name="T3" fmla="*/ 1352167 h 2549"/>
                <a:gd name="T4" fmla="*/ 1721668 w 2607"/>
                <a:gd name="T5" fmla="*/ 587598 h 2549"/>
                <a:gd name="T6" fmla="*/ 1726503 w 2607"/>
                <a:gd name="T7" fmla="*/ 586216 h 2549"/>
                <a:gd name="T8" fmla="*/ 1781751 w 2607"/>
                <a:gd name="T9" fmla="*/ 462474 h 2549"/>
                <a:gd name="T10" fmla="*/ 1658133 w 2607"/>
                <a:gd name="T11" fmla="*/ 406480 h 2549"/>
                <a:gd name="T12" fmla="*/ 1371534 w 2607"/>
                <a:gd name="T13" fmla="*/ 516395 h 2549"/>
                <a:gd name="T14" fmla="*/ 1316286 w 2607"/>
                <a:gd name="T15" fmla="*/ 640136 h 2549"/>
                <a:gd name="T16" fmla="*/ 1439903 w 2607"/>
                <a:gd name="T17" fmla="*/ 695440 h 2549"/>
                <a:gd name="T18" fmla="*/ 1568355 w 2607"/>
                <a:gd name="T19" fmla="*/ 646358 h 2549"/>
                <a:gd name="T20" fmla="*/ 1568355 w 2607"/>
                <a:gd name="T21" fmla="*/ 1318294 h 2549"/>
                <a:gd name="T22" fmla="*/ 199584 w 2607"/>
                <a:gd name="T23" fmla="*/ 1430974 h 2549"/>
                <a:gd name="T24" fmla="*/ 76657 w 2607"/>
                <a:gd name="T25" fmla="*/ 1575454 h 2549"/>
                <a:gd name="T26" fmla="*/ 120855 w 2607"/>
                <a:gd name="T27" fmla="*/ 1664631 h 2549"/>
                <a:gd name="T28" fmla="*/ 232733 w 2607"/>
                <a:gd name="T29" fmla="*/ 1762103 h 2549"/>
                <a:gd name="T30" fmla="*/ 339085 w 2607"/>
                <a:gd name="T31" fmla="*/ 1688826 h 2549"/>
                <a:gd name="T32" fmla="*/ 1513798 w 2607"/>
                <a:gd name="T33" fmla="*/ 1592045 h 2549"/>
                <a:gd name="T34" fmla="*/ 1498604 w 2607"/>
                <a:gd name="T35" fmla="*/ 1648040 h 2549"/>
                <a:gd name="T36" fmla="*/ 1612554 w 2607"/>
                <a:gd name="T37" fmla="*/ 1762103 h 2549"/>
                <a:gd name="T38" fmla="*/ 1726503 w 2607"/>
                <a:gd name="T39" fmla="*/ 1648040 h 2549"/>
                <a:gd name="T40" fmla="*/ 1691973 w 2607"/>
                <a:gd name="T41" fmla="*/ 1566467 h 2549"/>
                <a:gd name="T42" fmla="*/ 1762414 w 2607"/>
                <a:gd name="T43" fmla="*/ 1437196 h 2549"/>
                <a:gd name="T44" fmla="*/ 893638 w 2607"/>
                <a:gd name="T45" fmla="*/ 239187 h 2549"/>
                <a:gd name="T46" fmla="*/ 974438 w 2607"/>
                <a:gd name="T47" fmla="*/ 97472 h 2549"/>
                <a:gd name="T48" fmla="*/ 833555 w 2607"/>
                <a:gd name="T49" fmla="*/ 15900 h 2549"/>
                <a:gd name="T50" fmla="*/ 752065 w 2607"/>
                <a:gd name="T51" fmla="*/ 157615 h 2549"/>
                <a:gd name="T52" fmla="*/ 893638 w 2607"/>
                <a:gd name="T53" fmla="*/ 239187 h 2549"/>
                <a:gd name="T54" fmla="*/ 104971 w 2607"/>
                <a:gd name="T55" fmla="*/ 1110906 h 2549"/>
                <a:gd name="T56" fmla="*/ 404002 w 2607"/>
                <a:gd name="T57" fmla="*/ 1030716 h 2549"/>
                <a:gd name="T58" fmla="*/ 483421 w 2607"/>
                <a:gd name="T59" fmla="*/ 979561 h 2549"/>
                <a:gd name="T60" fmla="*/ 587011 w 2607"/>
                <a:gd name="T61" fmla="*/ 775629 h 2549"/>
                <a:gd name="T62" fmla="*/ 803169 w 2607"/>
                <a:gd name="T63" fmla="*/ 896606 h 2549"/>
                <a:gd name="T64" fmla="*/ 816290 w 2607"/>
                <a:gd name="T65" fmla="*/ 1224969 h 2549"/>
                <a:gd name="T66" fmla="*/ 819053 w 2607"/>
                <a:gd name="T67" fmla="*/ 1243634 h 2549"/>
                <a:gd name="T68" fmla="*/ 909522 w 2607"/>
                <a:gd name="T69" fmla="*/ 1296172 h 2549"/>
                <a:gd name="T70" fmla="*/ 964770 w 2607"/>
                <a:gd name="T71" fmla="*/ 1219439 h 2549"/>
                <a:gd name="T72" fmla="*/ 948195 w 2607"/>
                <a:gd name="T73" fmla="*/ 819872 h 2549"/>
                <a:gd name="T74" fmla="*/ 910903 w 2607"/>
                <a:gd name="T75" fmla="*/ 735535 h 2549"/>
                <a:gd name="T76" fmla="*/ 746540 w 2607"/>
                <a:gd name="T77" fmla="*/ 640136 h 2549"/>
                <a:gd name="T78" fmla="*/ 846677 w 2607"/>
                <a:gd name="T79" fmla="*/ 438279 h 2549"/>
                <a:gd name="T80" fmla="*/ 871539 w 2607"/>
                <a:gd name="T81" fmla="*/ 535751 h 2549"/>
                <a:gd name="T82" fmla="*/ 959935 w 2607"/>
                <a:gd name="T83" fmla="*/ 577920 h 2549"/>
                <a:gd name="T84" fmla="*/ 1203718 w 2607"/>
                <a:gd name="T85" fmla="*/ 512939 h 2549"/>
                <a:gd name="T86" fmla="*/ 1234104 w 2607"/>
                <a:gd name="T87" fmla="*/ 486669 h 2549"/>
                <a:gd name="T88" fmla="*/ 1212695 w 2607"/>
                <a:gd name="T89" fmla="*/ 405097 h 2549"/>
                <a:gd name="T90" fmla="*/ 1171950 w 2607"/>
                <a:gd name="T91" fmla="*/ 396802 h 2549"/>
                <a:gd name="T92" fmla="*/ 970985 w 2607"/>
                <a:gd name="T93" fmla="*/ 450722 h 2549"/>
                <a:gd name="T94" fmla="*/ 928858 w 2607"/>
                <a:gd name="T95" fmla="*/ 291725 h 2549"/>
                <a:gd name="T96" fmla="*/ 703032 w 2607"/>
                <a:gd name="T97" fmla="*/ 203931 h 2549"/>
                <a:gd name="T98" fmla="*/ 433007 w 2607"/>
                <a:gd name="T99" fmla="*/ 276517 h 2549"/>
                <a:gd name="T100" fmla="*/ 395714 w 2607"/>
                <a:gd name="T101" fmla="*/ 308316 h 2549"/>
                <a:gd name="T102" fmla="*/ 267263 w 2607"/>
                <a:gd name="T103" fmla="*/ 573081 h 2549"/>
                <a:gd name="T104" fmla="*/ 259666 w 2607"/>
                <a:gd name="T105" fmla="*/ 619398 h 2549"/>
                <a:gd name="T106" fmla="*/ 330107 w 2607"/>
                <a:gd name="T107" fmla="*/ 660875 h 2549"/>
                <a:gd name="T108" fmla="*/ 368090 w 2607"/>
                <a:gd name="T109" fmla="*/ 628384 h 2549"/>
                <a:gd name="T110" fmla="*/ 486874 w 2607"/>
                <a:gd name="T111" fmla="*/ 382976 h 2549"/>
                <a:gd name="T112" fmla="*/ 586320 w 2607"/>
                <a:gd name="T113" fmla="*/ 356707 h 2549"/>
                <a:gd name="T114" fmla="*/ 324583 w 2607"/>
                <a:gd name="T115" fmla="*/ 900062 h 2549"/>
                <a:gd name="T116" fmla="*/ 66988 w 2607"/>
                <a:gd name="T117" fmla="*/ 967809 h 2549"/>
                <a:gd name="T118" fmla="*/ 49723 w 2607"/>
                <a:gd name="T119" fmla="*/ 974722 h 2549"/>
                <a:gd name="T120" fmla="*/ 18646 w 2607"/>
                <a:gd name="T121" fmla="*/ 1074268 h 2549"/>
                <a:gd name="T122" fmla="*/ 104971 w 2607"/>
                <a:gd name="T123" fmla="*/ 1110906 h 25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07" h="2549">
                  <a:moveTo>
                    <a:pt x="2552" y="2079"/>
                  </a:moveTo>
                  <a:cubicBezTo>
                    <a:pt x="2548" y="2030"/>
                    <a:pt x="2525" y="1988"/>
                    <a:pt x="2493" y="1956"/>
                  </a:cubicBezTo>
                  <a:cubicBezTo>
                    <a:pt x="2493" y="850"/>
                    <a:pt x="2493" y="850"/>
                    <a:pt x="2493" y="850"/>
                  </a:cubicBezTo>
                  <a:cubicBezTo>
                    <a:pt x="2500" y="848"/>
                    <a:pt x="2500" y="848"/>
                    <a:pt x="2500" y="848"/>
                  </a:cubicBezTo>
                  <a:cubicBezTo>
                    <a:pt x="2572" y="820"/>
                    <a:pt x="2607" y="740"/>
                    <a:pt x="2580" y="669"/>
                  </a:cubicBezTo>
                  <a:cubicBezTo>
                    <a:pt x="2553" y="597"/>
                    <a:pt x="2473" y="561"/>
                    <a:pt x="2401" y="588"/>
                  </a:cubicBezTo>
                  <a:cubicBezTo>
                    <a:pt x="1986" y="747"/>
                    <a:pt x="1986" y="747"/>
                    <a:pt x="1986" y="747"/>
                  </a:cubicBezTo>
                  <a:cubicBezTo>
                    <a:pt x="1915" y="774"/>
                    <a:pt x="1879" y="854"/>
                    <a:pt x="1906" y="926"/>
                  </a:cubicBezTo>
                  <a:cubicBezTo>
                    <a:pt x="1934" y="997"/>
                    <a:pt x="2014" y="1033"/>
                    <a:pt x="2085" y="1006"/>
                  </a:cubicBezTo>
                  <a:cubicBezTo>
                    <a:pt x="2271" y="935"/>
                    <a:pt x="2271" y="935"/>
                    <a:pt x="2271" y="935"/>
                  </a:cubicBezTo>
                  <a:cubicBezTo>
                    <a:pt x="2271" y="1907"/>
                    <a:pt x="2271" y="1907"/>
                    <a:pt x="2271" y="1907"/>
                  </a:cubicBezTo>
                  <a:cubicBezTo>
                    <a:pt x="289" y="2070"/>
                    <a:pt x="289" y="2070"/>
                    <a:pt x="289" y="2070"/>
                  </a:cubicBezTo>
                  <a:cubicBezTo>
                    <a:pt x="182" y="2079"/>
                    <a:pt x="102" y="2172"/>
                    <a:pt x="111" y="2279"/>
                  </a:cubicBezTo>
                  <a:cubicBezTo>
                    <a:pt x="115" y="2331"/>
                    <a:pt x="139" y="2376"/>
                    <a:pt x="175" y="2408"/>
                  </a:cubicBezTo>
                  <a:cubicBezTo>
                    <a:pt x="187" y="2488"/>
                    <a:pt x="255" y="2549"/>
                    <a:pt x="337" y="2549"/>
                  </a:cubicBezTo>
                  <a:cubicBezTo>
                    <a:pt x="407" y="2549"/>
                    <a:pt x="467" y="2505"/>
                    <a:pt x="491" y="2443"/>
                  </a:cubicBezTo>
                  <a:cubicBezTo>
                    <a:pt x="2192" y="2303"/>
                    <a:pt x="2192" y="2303"/>
                    <a:pt x="2192" y="2303"/>
                  </a:cubicBezTo>
                  <a:cubicBezTo>
                    <a:pt x="2179" y="2327"/>
                    <a:pt x="2170" y="2354"/>
                    <a:pt x="2170" y="2384"/>
                  </a:cubicBezTo>
                  <a:cubicBezTo>
                    <a:pt x="2170" y="2475"/>
                    <a:pt x="2244" y="2549"/>
                    <a:pt x="2335" y="2549"/>
                  </a:cubicBezTo>
                  <a:cubicBezTo>
                    <a:pt x="2426" y="2549"/>
                    <a:pt x="2500" y="2475"/>
                    <a:pt x="2500" y="2384"/>
                  </a:cubicBezTo>
                  <a:cubicBezTo>
                    <a:pt x="2500" y="2337"/>
                    <a:pt x="2480" y="2296"/>
                    <a:pt x="2450" y="2266"/>
                  </a:cubicBezTo>
                  <a:cubicBezTo>
                    <a:pt x="2515" y="2230"/>
                    <a:pt x="2558" y="2159"/>
                    <a:pt x="2552" y="2079"/>
                  </a:cubicBezTo>
                  <a:close/>
                  <a:moveTo>
                    <a:pt x="1294" y="346"/>
                  </a:moveTo>
                  <a:cubicBezTo>
                    <a:pt x="1382" y="322"/>
                    <a:pt x="1435" y="230"/>
                    <a:pt x="1411" y="141"/>
                  </a:cubicBezTo>
                  <a:cubicBezTo>
                    <a:pt x="1388" y="52"/>
                    <a:pt x="1296" y="0"/>
                    <a:pt x="1207" y="23"/>
                  </a:cubicBezTo>
                  <a:cubicBezTo>
                    <a:pt x="1118" y="47"/>
                    <a:pt x="1065" y="139"/>
                    <a:pt x="1089" y="228"/>
                  </a:cubicBezTo>
                  <a:cubicBezTo>
                    <a:pt x="1113" y="316"/>
                    <a:pt x="1204" y="369"/>
                    <a:pt x="1294" y="346"/>
                  </a:cubicBezTo>
                  <a:close/>
                  <a:moveTo>
                    <a:pt x="152" y="1607"/>
                  </a:moveTo>
                  <a:cubicBezTo>
                    <a:pt x="585" y="1491"/>
                    <a:pt x="585" y="1491"/>
                    <a:pt x="585" y="1491"/>
                  </a:cubicBezTo>
                  <a:cubicBezTo>
                    <a:pt x="677" y="1469"/>
                    <a:pt x="700" y="1417"/>
                    <a:pt x="700" y="1417"/>
                  </a:cubicBezTo>
                  <a:cubicBezTo>
                    <a:pt x="850" y="1122"/>
                    <a:pt x="850" y="1122"/>
                    <a:pt x="850" y="1122"/>
                  </a:cubicBezTo>
                  <a:cubicBezTo>
                    <a:pt x="1163" y="1297"/>
                    <a:pt x="1163" y="1297"/>
                    <a:pt x="1163" y="1297"/>
                  </a:cubicBezTo>
                  <a:cubicBezTo>
                    <a:pt x="1182" y="1772"/>
                    <a:pt x="1182" y="1772"/>
                    <a:pt x="1182" y="1772"/>
                  </a:cubicBezTo>
                  <a:cubicBezTo>
                    <a:pt x="1182" y="1780"/>
                    <a:pt x="1183" y="1789"/>
                    <a:pt x="1186" y="1799"/>
                  </a:cubicBezTo>
                  <a:cubicBezTo>
                    <a:pt x="1201" y="1856"/>
                    <a:pt x="1260" y="1890"/>
                    <a:pt x="1317" y="1875"/>
                  </a:cubicBezTo>
                  <a:cubicBezTo>
                    <a:pt x="1367" y="1861"/>
                    <a:pt x="1400" y="1814"/>
                    <a:pt x="1397" y="1764"/>
                  </a:cubicBezTo>
                  <a:cubicBezTo>
                    <a:pt x="1373" y="1186"/>
                    <a:pt x="1373" y="1186"/>
                    <a:pt x="1373" y="1186"/>
                  </a:cubicBezTo>
                  <a:cubicBezTo>
                    <a:pt x="1377" y="1094"/>
                    <a:pt x="1319" y="1064"/>
                    <a:pt x="1319" y="1064"/>
                  </a:cubicBezTo>
                  <a:cubicBezTo>
                    <a:pt x="1081" y="926"/>
                    <a:pt x="1081" y="926"/>
                    <a:pt x="1081" y="926"/>
                  </a:cubicBezTo>
                  <a:cubicBezTo>
                    <a:pt x="1226" y="634"/>
                    <a:pt x="1226" y="634"/>
                    <a:pt x="1226" y="634"/>
                  </a:cubicBezTo>
                  <a:cubicBezTo>
                    <a:pt x="1262" y="775"/>
                    <a:pt x="1262" y="775"/>
                    <a:pt x="1262" y="775"/>
                  </a:cubicBezTo>
                  <a:cubicBezTo>
                    <a:pt x="1262" y="775"/>
                    <a:pt x="1283" y="864"/>
                    <a:pt x="1390" y="836"/>
                  </a:cubicBezTo>
                  <a:cubicBezTo>
                    <a:pt x="1743" y="742"/>
                    <a:pt x="1743" y="742"/>
                    <a:pt x="1743" y="742"/>
                  </a:cubicBezTo>
                  <a:cubicBezTo>
                    <a:pt x="1761" y="735"/>
                    <a:pt x="1777" y="722"/>
                    <a:pt x="1787" y="704"/>
                  </a:cubicBezTo>
                  <a:cubicBezTo>
                    <a:pt x="1811" y="663"/>
                    <a:pt x="1797" y="610"/>
                    <a:pt x="1756" y="586"/>
                  </a:cubicBezTo>
                  <a:cubicBezTo>
                    <a:pt x="1738" y="575"/>
                    <a:pt x="1717" y="570"/>
                    <a:pt x="1697" y="574"/>
                  </a:cubicBezTo>
                  <a:cubicBezTo>
                    <a:pt x="1406" y="652"/>
                    <a:pt x="1406" y="652"/>
                    <a:pt x="1406" y="652"/>
                  </a:cubicBezTo>
                  <a:cubicBezTo>
                    <a:pt x="1345" y="422"/>
                    <a:pt x="1345" y="422"/>
                    <a:pt x="1345" y="422"/>
                  </a:cubicBezTo>
                  <a:cubicBezTo>
                    <a:pt x="1321" y="409"/>
                    <a:pt x="1018" y="295"/>
                    <a:pt x="1018" y="295"/>
                  </a:cubicBezTo>
                  <a:cubicBezTo>
                    <a:pt x="627" y="400"/>
                    <a:pt x="627" y="400"/>
                    <a:pt x="627" y="400"/>
                  </a:cubicBezTo>
                  <a:cubicBezTo>
                    <a:pt x="602" y="407"/>
                    <a:pt x="583" y="424"/>
                    <a:pt x="573" y="446"/>
                  </a:cubicBezTo>
                  <a:cubicBezTo>
                    <a:pt x="387" y="829"/>
                    <a:pt x="387" y="829"/>
                    <a:pt x="387" y="829"/>
                  </a:cubicBezTo>
                  <a:cubicBezTo>
                    <a:pt x="374" y="848"/>
                    <a:pt x="369" y="872"/>
                    <a:pt x="376" y="896"/>
                  </a:cubicBezTo>
                  <a:cubicBezTo>
                    <a:pt x="388" y="941"/>
                    <a:pt x="433" y="968"/>
                    <a:pt x="478" y="956"/>
                  </a:cubicBezTo>
                  <a:cubicBezTo>
                    <a:pt x="503" y="949"/>
                    <a:pt x="523" y="932"/>
                    <a:pt x="533" y="909"/>
                  </a:cubicBezTo>
                  <a:cubicBezTo>
                    <a:pt x="705" y="554"/>
                    <a:pt x="705" y="554"/>
                    <a:pt x="705" y="554"/>
                  </a:cubicBezTo>
                  <a:cubicBezTo>
                    <a:pt x="849" y="516"/>
                    <a:pt x="849" y="516"/>
                    <a:pt x="849" y="516"/>
                  </a:cubicBezTo>
                  <a:cubicBezTo>
                    <a:pt x="470" y="1302"/>
                    <a:pt x="470" y="1302"/>
                    <a:pt x="470" y="1302"/>
                  </a:cubicBezTo>
                  <a:cubicBezTo>
                    <a:pt x="97" y="1400"/>
                    <a:pt x="97" y="1400"/>
                    <a:pt x="97" y="1400"/>
                  </a:cubicBezTo>
                  <a:cubicBezTo>
                    <a:pt x="89" y="1402"/>
                    <a:pt x="80" y="1405"/>
                    <a:pt x="72" y="1410"/>
                  </a:cubicBezTo>
                  <a:cubicBezTo>
                    <a:pt x="19" y="1437"/>
                    <a:pt x="0" y="1501"/>
                    <a:pt x="27" y="1554"/>
                  </a:cubicBezTo>
                  <a:cubicBezTo>
                    <a:pt x="51" y="1600"/>
                    <a:pt x="104" y="1621"/>
                    <a:pt x="152" y="1607"/>
                  </a:cubicBez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7072086" y="4332167"/>
            <a:ext cx="3958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BA00"/>
                </a:solidFill>
                <a:latin typeface="Berlin Sans FB" panose="020E0602020502020306" pitchFamily="34" charset="0"/>
              </a:rPr>
              <a:t>3.PICK YOUR WORKOUT</a:t>
            </a:r>
            <a:endParaRPr lang="zh-CN" altLang="en-US" sz="2800" dirty="0">
              <a:solidFill>
                <a:srgbClr val="FFBA00"/>
              </a:solidFill>
              <a:latin typeface="Berlin Sans FB" panose="020E0602020502020306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343239" y="4269359"/>
            <a:ext cx="4568601" cy="713422"/>
            <a:chOff x="5565999" y="1252538"/>
            <a:chExt cx="4568601" cy="713422"/>
          </a:xfrm>
        </p:grpSpPr>
        <p:sp>
          <p:nvSpPr>
            <p:cNvPr id="22" name="矩形 21"/>
            <p:cNvSpPr/>
            <p:nvPr/>
          </p:nvSpPr>
          <p:spPr>
            <a:xfrm flipH="1">
              <a:off x="6203406" y="1901373"/>
              <a:ext cx="3931194" cy="64587"/>
            </a:xfrm>
            <a:prstGeom prst="rect">
              <a:avLst/>
            </a:prstGeom>
            <a:solidFill>
              <a:srgbClr val="F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KSO_Shape"/>
            <p:cNvSpPr/>
            <p:nvPr/>
          </p:nvSpPr>
          <p:spPr bwMode="auto">
            <a:xfrm>
              <a:off x="5565999" y="1252538"/>
              <a:ext cx="728847" cy="713422"/>
            </a:xfrm>
            <a:custGeom>
              <a:avLst/>
              <a:gdLst>
                <a:gd name="T0" fmla="*/ 1762414 w 2607"/>
                <a:gd name="T1" fmla="*/ 1437196 h 2549"/>
                <a:gd name="T2" fmla="*/ 1721668 w 2607"/>
                <a:gd name="T3" fmla="*/ 1352167 h 2549"/>
                <a:gd name="T4" fmla="*/ 1721668 w 2607"/>
                <a:gd name="T5" fmla="*/ 587598 h 2549"/>
                <a:gd name="T6" fmla="*/ 1726503 w 2607"/>
                <a:gd name="T7" fmla="*/ 586216 h 2549"/>
                <a:gd name="T8" fmla="*/ 1781751 w 2607"/>
                <a:gd name="T9" fmla="*/ 462474 h 2549"/>
                <a:gd name="T10" fmla="*/ 1658133 w 2607"/>
                <a:gd name="T11" fmla="*/ 406480 h 2549"/>
                <a:gd name="T12" fmla="*/ 1371534 w 2607"/>
                <a:gd name="T13" fmla="*/ 516395 h 2549"/>
                <a:gd name="T14" fmla="*/ 1316286 w 2607"/>
                <a:gd name="T15" fmla="*/ 640136 h 2549"/>
                <a:gd name="T16" fmla="*/ 1439903 w 2607"/>
                <a:gd name="T17" fmla="*/ 695440 h 2549"/>
                <a:gd name="T18" fmla="*/ 1568355 w 2607"/>
                <a:gd name="T19" fmla="*/ 646358 h 2549"/>
                <a:gd name="T20" fmla="*/ 1568355 w 2607"/>
                <a:gd name="T21" fmla="*/ 1318294 h 2549"/>
                <a:gd name="T22" fmla="*/ 199584 w 2607"/>
                <a:gd name="T23" fmla="*/ 1430974 h 2549"/>
                <a:gd name="T24" fmla="*/ 76657 w 2607"/>
                <a:gd name="T25" fmla="*/ 1575454 h 2549"/>
                <a:gd name="T26" fmla="*/ 120855 w 2607"/>
                <a:gd name="T27" fmla="*/ 1664631 h 2549"/>
                <a:gd name="T28" fmla="*/ 232733 w 2607"/>
                <a:gd name="T29" fmla="*/ 1762103 h 2549"/>
                <a:gd name="T30" fmla="*/ 339085 w 2607"/>
                <a:gd name="T31" fmla="*/ 1688826 h 2549"/>
                <a:gd name="T32" fmla="*/ 1513798 w 2607"/>
                <a:gd name="T33" fmla="*/ 1592045 h 2549"/>
                <a:gd name="T34" fmla="*/ 1498604 w 2607"/>
                <a:gd name="T35" fmla="*/ 1648040 h 2549"/>
                <a:gd name="T36" fmla="*/ 1612554 w 2607"/>
                <a:gd name="T37" fmla="*/ 1762103 h 2549"/>
                <a:gd name="T38" fmla="*/ 1726503 w 2607"/>
                <a:gd name="T39" fmla="*/ 1648040 h 2549"/>
                <a:gd name="T40" fmla="*/ 1691973 w 2607"/>
                <a:gd name="T41" fmla="*/ 1566467 h 2549"/>
                <a:gd name="T42" fmla="*/ 1762414 w 2607"/>
                <a:gd name="T43" fmla="*/ 1437196 h 2549"/>
                <a:gd name="T44" fmla="*/ 893638 w 2607"/>
                <a:gd name="T45" fmla="*/ 239187 h 2549"/>
                <a:gd name="T46" fmla="*/ 974438 w 2607"/>
                <a:gd name="T47" fmla="*/ 97472 h 2549"/>
                <a:gd name="T48" fmla="*/ 833555 w 2607"/>
                <a:gd name="T49" fmla="*/ 15900 h 2549"/>
                <a:gd name="T50" fmla="*/ 752065 w 2607"/>
                <a:gd name="T51" fmla="*/ 157615 h 2549"/>
                <a:gd name="T52" fmla="*/ 893638 w 2607"/>
                <a:gd name="T53" fmla="*/ 239187 h 2549"/>
                <a:gd name="T54" fmla="*/ 104971 w 2607"/>
                <a:gd name="T55" fmla="*/ 1110906 h 2549"/>
                <a:gd name="T56" fmla="*/ 404002 w 2607"/>
                <a:gd name="T57" fmla="*/ 1030716 h 2549"/>
                <a:gd name="T58" fmla="*/ 483421 w 2607"/>
                <a:gd name="T59" fmla="*/ 979561 h 2549"/>
                <a:gd name="T60" fmla="*/ 587011 w 2607"/>
                <a:gd name="T61" fmla="*/ 775629 h 2549"/>
                <a:gd name="T62" fmla="*/ 803169 w 2607"/>
                <a:gd name="T63" fmla="*/ 896606 h 2549"/>
                <a:gd name="T64" fmla="*/ 816290 w 2607"/>
                <a:gd name="T65" fmla="*/ 1224969 h 2549"/>
                <a:gd name="T66" fmla="*/ 819053 w 2607"/>
                <a:gd name="T67" fmla="*/ 1243634 h 2549"/>
                <a:gd name="T68" fmla="*/ 909522 w 2607"/>
                <a:gd name="T69" fmla="*/ 1296172 h 2549"/>
                <a:gd name="T70" fmla="*/ 964770 w 2607"/>
                <a:gd name="T71" fmla="*/ 1219439 h 2549"/>
                <a:gd name="T72" fmla="*/ 948195 w 2607"/>
                <a:gd name="T73" fmla="*/ 819872 h 2549"/>
                <a:gd name="T74" fmla="*/ 910903 w 2607"/>
                <a:gd name="T75" fmla="*/ 735535 h 2549"/>
                <a:gd name="T76" fmla="*/ 746540 w 2607"/>
                <a:gd name="T77" fmla="*/ 640136 h 2549"/>
                <a:gd name="T78" fmla="*/ 846677 w 2607"/>
                <a:gd name="T79" fmla="*/ 438279 h 2549"/>
                <a:gd name="T80" fmla="*/ 871539 w 2607"/>
                <a:gd name="T81" fmla="*/ 535751 h 2549"/>
                <a:gd name="T82" fmla="*/ 959935 w 2607"/>
                <a:gd name="T83" fmla="*/ 577920 h 2549"/>
                <a:gd name="T84" fmla="*/ 1203718 w 2607"/>
                <a:gd name="T85" fmla="*/ 512939 h 2549"/>
                <a:gd name="T86" fmla="*/ 1234104 w 2607"/>
                <a:gd name="T87" fmla="*/ 486669 h 2549"/>
                <a:gd name="T88" fmla="*/ 1212695 w 2607"/>
                <a:gd name="T89" fmla="*/ 405097 h 2549"/>
                <a:gd name="T90" fmla="*/ 1171950 w 2607"/>
                <a:gd name="T91" fmla="*/ 396802 h 2549"/>
                <a:gd name="T92" fmla="*/ 970985 w 2607"/>
                <a:gd name="T93" fmla="*/ 450722 h 2549"/>
                <a:gd name="T94" fmla="*/ 928858 w 2607"/>
                <a:gd name="T95" fmla="*/ 291725 h 2549"/>
                <a:gd name="T96" fmla="*/ 703032 w 2607"/>
                <a:gd name="T97" fmla="*/ 203931 h 2549"/>
                <a:gd name="T98" fmla="*/ 433007 w 2607"/>
                <a:gd name="T99" fmla="*/ 276517 h 2549"/>
                <a:gd name="T100" fmla="*/ 395714 w 2607"/>
                <a:gd name="T101" fmla="*/ 308316 h 2549"/>
                <a:gd name="T102" fmla="*/ 267263 w 2607"/>
                <a:gd name="T103" fmla="*/ 573081 h 2549"/>
                <a:gd name="T104" fmla="*/ 259666 w 2607"/>
                <a:gd name="T105" fmla="*/ 619398 h 2549"/>
                <a:gd name="T106" fmla="*/ 330107 w 2607"/>
                <a:gd name="T107" fmla="*/ 660875 h 2549"/>
                <a:gd name="T108" fmla="*/ 368090 w 2607"/>
                <a:gd name="T109" fmla="*/ 628384 h 2549"/>
                <a:gd name="T110" fmla="*/ 486874 w 2607"/>
                <a:gd name="T111" fmla="*/ 382976 h 2549"/>
                <a:gd name="T112" fmla="*/ 586320 w 2607"/>
                <a:gd name="T113" fmla="*/ 356707 h 2549"/>
                <a:gd name="T114" fmla="*/ 324583 w 2607"/>
                <a:gd name="T115" fmla="*/ 900062 h 2549"/>
                <a:gd name="T116" fmla="*/ 66988 w 2607"/>
                <a:gd name="T117" fmla="*/ 967809 h 2549"/>
                <a:gd name="T118" fmla="*/ 49723 w 2607"/>
                <a:gd name="T119" fmla="*/ 974722 h 2549"/>
                <a:gd name="T120" fmla="*/ 18646 w 2607"/>
                <a:gd name="T121" fmla="*/ 1074268 h 2549"/>
                <a:gd name="T122" fmla="*/ 104971 w 2607"/>
                <a:gd name="T123" fmla="*/ 1110906 h 25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07" h="2549">
                  <a:moveTo>
                    <a:pt x="2552" y="2079"/>
                  </a:moveTo>
                  <a:cubicBezTo>
                    <a:pt x="2548" y="2030"/>
                    <a:pt x="2525" y="1988"/>
                    <a:pt x="2493" y="1956"/>
                  </a:cubicBezTo>
                  <a:cubicBezTo>
                    <a:pt x="2493" y="850"/>
                    <a:pt x="2493" y="850"/>
                    <a:pt x="2493" y="850"/>
                  </a:cubicBezTo>
                  <a:cubicBezTo>
                    <a:pt x="2500" y="848"/>
                    <a:pt x="2500" y="848"/>
                    <a:pt x="2500" y="848"/>
                  </a:cubicBezTo>
                  <a:cubicBezTo>
                    <a:pt x="2572" y="820"/>
                    <a:pt x="2607" y="740"/>
                    <a:pt x="2580" y="669"/>
                  </a:cubicBezTo>
                  <a:cubicBezTo>
                    <a:pt x="2553" y="597"/>
                    <a:pt x="2473" y="561"/>
                    <a:pt x="2401" y="588"/>
                  </a:cubicBezTo>
                  <a:cubicBezTo>
                    <a:pt x="1986" y="747"/>
                    <a:pt x="1986" y="747"/>
                    <a:pt x="1986" y="747"/>
                  </a:cubicBezTo>
                  <a:cubicBezTo>
                    <a:pt x="1915" y="774"/>
                    <a:pt x="1879" y="854"/>
                    <a:pt x="1906" y="926"/>
                  </a:cubicBezTo>
                  <a:cubicBezTo>
                    <a:pt x="1934" y="997"/>
                    <a:pt x="2014" y="1033"/>
                    <a:pt x="2085" y="1006"/>
                  </a:cubicBezTo>
                  <a:cubicBezTo>
                    <a:pt x="2271" y="935"/>
                    <a:pt x="2271" y="935"/>
                    <a:pt x="2271" y="935"/>
                  </a:cubicBezTo>
                  <a:cubicBezTo>
                    <a:pt x="2271" y="1907"/>
                    <a:pt x="2271" y="1907"/>
                    <a:pt x="2271" y="1907"/>
                  </a:cubicBezTo>
                  <a:cubicBezTo>
                    <a:pt x="289" y="2070"/>
                    <a:pt x="289" y="2070"/>
                    <a:pt x="289" y="2070"/>
                  </a:cubicBezTo>
                  <a:cubicBezTo>
                    <a:pt x="182" y="2079"/>
                    <a:pt x="102" y="2172"/>
                    <a:pt x="111" y="2279"/>
                  </a:cubicBezTo>
                  <a:cubicBezTo>
                    <a:pt x="115" y="2331"/>
                    <a:pt x="139" y="2376"/>
                    <a:pt x="175" y="2408"/>
                  </a:cubicBezTo>
                  <a:cubicBezTo>
                    <a:pt x="187" y="2488"/>
                    <a:pt x="255" y="2549"/>
                    <a:pt x="337" y="2549"/>
                  </a:cubicBezTo>
                  <a:cubicBezTo>
                    <a:pt x="407" y="2549"/>
                    <a:pt x="467" y="2505"/>
                    <a:pt x="491" y="2443"/>
                  </a:cubicBezTo>
                  <a:cubicBezTo>
                    <a:pt x="2192" y="2303"/>
                    <a:pt x="2192" y="2303"/>
                    <a:pt x="2192" y="2303"/>
                  </a:cubicBezTo>
                  <a:cubicBezTo>
                    <a:pt x="2179" y="2327"/>
                    <a:pt x="2170" y="2354"/>
                    <a:pt x="2170" y="2384"/>
                  </a:cubicBezTo>
                  <a:cubicBezTo>
                    <a:pt x="2170" y="2475"/>
                    <a:pt x="2244" y="2549"/>
                    <a:pt x="2335" y="2549"/>
                  </a:cubicBezTo>
                  <a:cubicBezTo>
                    <a:pt x="2426" y="2549"/>
                    <a:pt x="2500" y="2475"/>
                    <a:pt x="2500" y="2384"/>
                  </a:cubicBezTo>
                  <a:cubicBezTo>
                    <a:pt x="2500" y="2337"/>
                    <a:pt x="2480" y="2296"/>
                    <a:pt x="2450" y="2266"/>
                  </a:cubicBezTo>
                  <a:cubicBezTo>
                    <a:pt x="2515" y="2230"/>
                    <a:pt x="2558" y="2159"/>
                    <a:pt x="2552" y="2079"/>
                  </a:cubicBezTo>
                  <a:close/>
                  <a:moveTo>
                    <a:pt x="1294" y="346"/>
                  </a:moveTo>
                  <a:cubicBezTo>
                    <a:pt x="1382" y="322"/>
                    <a:pt x="1435" y="230"/>
                    <a:pt x="1411" y="141"/>
                  </a:cubicBezTo>
                  <a:cubicBezTo>
                    <a:pt x="1388" y="52"/>
                    <a:pt x="1296" y="0"/>
                    <a:pt x="1207" y="23"/>
                  </a:cubicBezTo>
                  <a:cubicBezTo>
                    <a:pt x="1118" y="47"/>
                    <a:pt x="1065" y="139"/>
                    <a:pt x="1089" y="228"/>
                  </a:cubicBezTo>
                  <a:cubicBezTo>
                    <a:pt x="1113" y="316"/>
                    <a:pt x="1204" y="369"/>
                    <a:pt x="1294" y="346"/>
                  </a:cubicBezTo>
                  <a:close/>
                  <a:moveTo>
                    <a:pt x="152" y="1607"/>
                  </a:moveTo>
                  <a:cubicBezTo>
                    <a:pt x="585" y="1491"/>
                    <a:pt x="585" y="1491"/>
                    <a:pt x="585" y="1491"/>
                  </a:cubicBezTo>
                  <a:cubicBezTo>
                    <a:pt x="677" y="1469"/>
                    <a:pt x="700" y="1417"/>
                    <a:pt x="700" y="1417"/>
                  </a:cubicBezTo>
                  <a:cubicBezTo>
                    <a:pt x="850" y="1122"/>
                    <a:pt x="850" y="1122"/>
                    <a:pt x="850" y="1122"/>
                  </a:cubicBezTo>
                  <a:cubicBezTo>
                    <a:pt x="1163" y="1297"/>
                    <a:pt x="1163" y="1297"/>
                    <a:pt x="1163" y="1297"/>
                  </a:cubicBezTo>
                  <a:cubicBezTo>
                    <a:pt x="1182" y="1772"/>
                    <a:pt x="1182" y="1772"/>
                    <a:pt x="1182" y="1772"/>
                  </a:cubicBezTo>
                  <a:cubicBezTo>
                    <a:pt x="1182" y="1780"/>
                    <a:pt x="1183" y="1789"/>
                    <a:pt x="1186" y="1799"/>
                  </a:cubicBezTo>
                  <a:cubicBezTo>
                    <a:pt x="1201" y="1856"/>
                    <a:pt x="1260" y="1890"/>
                    <a:pt x="1317" y="1875"/>
                  </a:cubicBezTo>
                  <a:cubicBezTo>
                    <a:pt x="1367" y="1861"/>
                    <a:pt x="1400" y="1814"/>
                    <a:pt x="1397" y="1764"/>
                  </a:cubicBezTo>
                  <a:cubicBezTo>
                    <a:pt x="1373" y="1186"/>
                    <a:pt x="1373" y="1186"/>
                    <a:pt x="1373" y="1186"/>
                  </a:cubicBezTo>
                  <a:cubicBezTo>
                    <a:pt x="1377" y="1094"/>
                    <a:pt x="1319" y="1064"/>
                    <a:pt x="1319" y="1064"/>
                  </a:cubicBezTo>
                  <a:cubicBezTo>
                    <a:pt x="1081" y="926"/>
                    <a:pt x="1081" y="926"/>
                    <a:pt x="1081" y="926"/>
                  </a:cubicBezTo>
                  <a:cubicBezTo>
                    <a:pt x="1226" y="634"/>
                    <a:pt x="1226" y="634"/>
                    <a:pt x="1226" y="634"/>
                  </a:cubicBezTo>
                  <a:cubicBezTo>
                    <a:pt x="1262" y="775"/>
                    <a:pt x="1262" y="775"/>
                    <a:pt x="1262" y="775"/>
                  </a:cubicBezTo>
                  <a:cubicBezTo>
                    <a:pt x="1262" y="775"/>
                    <a:pt x="1283" y="864"/>
                    <a:pt x="1390" y="836"/>
                  </a:cubicBezTo>
                  <a:cubicBezTo>
                    <a:pt x="1743" y="742"/>
                    <a:pt x="1743" y="742"/>
                    <a:pt x="1743" y="742"/>
                  </a:cubicBezTo>
                  <a:cubicBezTo>
                    <a:pt x="1761" y="735"/>
                    <a:pt x="1777" y="722"/>
                    <a:pt x="1787" y="704"/>
                  </a:cubicBezTo>
                  <a:cubicBezTo>
                    <a:pt x="1811" y="663"/>
                    <a:pt x="1797" y="610"/>
                    <a:pt x="1756" y="586"/>
                  </a:cubicBezTo>
                  <a:cubicBezTo>
                    <a:pt x="1738" y="575"/>
                    <a:pt x="1717" y="570"/>
                    <a:pt x="1697" y="574"/>
                  </a:cubicBezTo>
                  <a:cubicBezTo>
                    <a:pt x="1406" y="652"/>
                    <a:pt x="1406" y="652"/>
                    <a:pt x="1406" y="652"/>
                  </a:cubicBezTo>
                  <a:cubicBezTo>
                    <a:pt x="1345" y="422"/>
                    <a:pt x="1345" y="422"/>
                    <a:pt x="1345" y="422"/>
                  </a:cubicBezTo>
                  <a:cubicBezTo>
                    <a:pt x="1321" y="409"/>
                    <a:pt x="1018" y="295"/>
                    <a:pt x="1018" y="295"/>
                  </a:cubicBezTo>
                  <a:cubicBezTo>
                    <a:pt x="627" y="400"/>
                    <a:pt x="627" y="400"/>
                    <a:pt x="627" y="400"/>
                  </a:cubicBezTo>
                  <a:cubicBezTo>
                    <a:pt x="602" y="407"/>
                    <a:pt x="583" y="424"/>
                    <a:pt x="573" y="446"/>
                  </a:cubicBezTo>
                  <a:cubicBezTo>
                    <a:pt x="387" y="829"/>
                    <a:pt x="387" y="829"/>
                    <a:pt x="387" y="829"/>
                  </a:cubicBezTo>
                  <a:cubicBezTo>
                    <a:pt x="374" y="848"/>
                    <a:pt x="369" y="872"/>
                    <a:pt x="376" y="896"/>
                  </a:cubicBezTo>
                  <a:cubicBezTo>
                    <a:pt x="388" y="941"/>
                    <a:pt x="433" y="968"/>
                    <a:pt x="478" y="956"/>
                  </a:cubicBezTo>
                  <a:cubicBezTo>
                    <a:pt x="503" y="949"/>
                    <a:pt x="523" y="932"/>
                    <a:pt x="533" y="909"/>
                  </a:cubicBezTo>
                  <a:cubicBezTo>
                    <a:pt x="705" y="554"/>
                    <a:pt x="705" y="554"/>
                    <a:pt x="705" y="554"/>
                  </a:cubicBezTo>
                  <a:cubicBezTo>
                    <a:pt x="849" y="516"/>
                    <a:pt x="849" y="516"/>
                    <a:pt x="849" y="516"/>
                  </a:cubicBezTo>
                  <a:cubicBezTo>
                    <a:pt x="470" y="1302"/>
                    <a:pt x="470" y="1302"/>
                    <a:pt x="470" y="1302"/>
                  </a:cubicBezTo>
                  <a:cubicBezTo>
                    <a:pt x="97" y="1400"/>
                    <a:pt x="97" y="1400"/>
                    <a:pt x="97" y="1400"/>
                  </a:cubicBezTo>
                  <a:cubicBezTo>
                    <a:pt x="89" y="1402"/>
                    <a:pt x="80" y="1405"/>
                    <a:pt x="72" y="1410"/>
                  </a:cubicBezTo>
                  <a:cubicBezTo>
                    <a:pt x="19" y="1437"/>
                    <a:pt x="0" y="1501"/>
                    <a:pt x="27" y="1554"/>
                  </a:cubicBezTo>
                  <a:cubicBezTo>
                    <a:pt x="51" y="1600"/>
                    <a:pt x="104" y="1621"/>
                    <a:pt x="152" y="1607"/>
                  </a:cubicBez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7072086" y="1560999"/>
            <a:ext cx="3002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BA00"/>
                </a:solidFill>
                <a:latin typeface="Berlin Sans FB" panose="020E0602020502020306" pitchFamily="34" charset="0"/>
              </a:rPr>
              <a:t>1</a:t>
            </a:r>
            <a:r>
              <a:rPr lang="en-US" altLang="zh-CN" sz="2800" dirty="0" smtClean="0">
                <a:solidFill>
                  <a:srgbClr val="FFBA00"/>
                </a:solidFill>
                <a:latin typeface="Berlin Sans FB" panose="020E0602020502020306" pitchFamily="34" charset="0"/>
              </a:rPr>
              <a:t>.START TRAINING</a:t>
            </a:r>
            <a:endParaRPr lang="zh-CN" altLang="en-US" sz="2800" dirty="0">
              <a:solidFill>
                <a:srgbClr val="FFBA00"/>
              </a:solidFill>
              <a:latin typeface="Berlin Sans FB" panose="020E0602020502020306" pitchFamily="34" charset="0"/>
            </a:endParaRPr>
          </a:p>
        </p:txBody>
      </p:sp>
      <p:sp>
        <p:nvSpPr>
          <p:cNvPr id="25" name="平行四边形 24"/>
          <p:cNvSpPr/>
          <p:nvPr/>
        </p:nvSpPr>
        <p:spPr>
          <a:xfrm flipH="1">
            <a:off x="127000" y="5988"/>
            <a:ext cx="5425440" cy="6960687"/>
          </a:xfrm>
          <a:prstGeom prst="parallelogram">
            <a:avLst/>
          </a:prstGeom>
          <a:solidFill>
            <a:srgbClr val="F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平行四边形 39"/>
          <p:cNvSpPr/>
          <p:nvPr/>
        </p:nvSpPr>
        <p:spPr>
          <a:xfrm flipH="1">
            <a:off x="551264" y="0"/>
            <a:ext cx="5382407" cy="6966675"/>
          </a:xfrm>
          <a:prstGeom prst="parallelogram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83475" y="2818689"/>
            <a:ext cx="58785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CONTENTS</a:t>
            </a:r>
            <a:endParaRPr lang="zh-CN" altLang="en-US" sz="7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4" grpId="0"/>
      <p:bldP spid="25" grpId="0" animBg="1"/>
      <p:bldP spid="40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4" b="15493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noFill/>
          </p:spPr>
        </p:pic>
        <p:sp>
          <p:nvSpPr>
            <p:cNvPr id="6" name="矩形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399294" y="3496456"/>
            <a:ext cx="2611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1.PICK YOUR TRAINER</a:t>
            </a:r>
            <a:endParaRPr lang="zh-CN" altLang="en-US" sz="2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43489" y="1308480"/>
            <a:ext cx="2801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BA00"/>
                </a:solidFill>
                <a:latin typeface="Arial Black" panose="020B0A04020102020204" pitchFamily="34" charset="0"/>
              </a:rPr>
              <a:t>BUT NOT EASY.</a:t>
            </a:r>
            <a:endParaRPr lang="zh-CN" altLang="en-US" sz="2400" dirty="0">
              <a:solidFill>
                <a:srgbClr val="FFBA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055520" y="2544284"/>
            <a:ext cx="800100" cy="800100"/>
            <a:chOff x="9055520" y="2544284"/>
            <a:chExt cx="800100" cy="800100"/>
          </a:xfrm>
        </p:grpSpPr>
        <p:sp>
          <p:nvSpPr>
            <p:cNvPr id="16" name="椭圆 15"/>
            <p:cNvSpPr/>
            <p:nvPr/>
          </p:nvSpPr>
          <p:spPr>
            <a:xfrm>
              <a:off x="9055520" y="2544284"/>
              <a:ext cx="800100" cy="800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KSO_Shape"/>
            <p:cNvSpPr/>
            <p:nvPr/>
          </p:nvSpPr>
          <p:spPr bwMode="auto">
            <a:xfrm>
              <a:off x="9238910" y="2632425"/>
              <a:ext cx="433320" cy="544772"/>
            </a:xfrm>
            <a:custGeom>
              <a:avLst/>
              <a:gdLst>
                <a:gd name="T0" fmla="*/ 1114758 w 3377"/>
                <a:gd name="T1" fmla="*/ 1544348 h 4247"/>
                <a:gd name="T2" fmla="*/ 233972 w 3377"/>
                <a:gd name="T3" fmla="*/ 1478216 h 4247"/>
                <a:gd name="T4" fmla="*/ 107237 w 3377"/>
                <a:gd name="T5" fmla="*/ 1238700 h 4247"/>
                <a:gd name="T6" fmla="*/ 278054 w 3377"/>
                <a:gd name="T7" fmla="*/ 558729 h 4247"/>
                <a:gd name="T8" fmla="*/ 583235 w 3377"/>
                <a:gd name="T9" fmla="*/ 239516 h 4247"/>
                <a:gd name="T10" fmla="*/ 1048635 w 3377"/>
                <a:gd name="T11" fmla="*/ 490054 h 4247"/>
                <a:gd name="T12" fmla="*/ 886296 w 3377"/>
                <a:gd name="T13" fmla="*/ 487086 h 4247"/>
                <a:gd name="T14" fmla="*/ 612905 w 3377"/>
                <a:gd name="T15" fmla="*/ 493445 h 4247"/>
                <a:gd name="T16" fmla="*/ 613753 w 3377"/>
                <a:gd name="T17" fmla="*/ 492597 h 4247"/>
                <a:gd name="T18" fmla="*/ 612905 w 3377"/>
                <a:gd name="T19" fmla="*/ 493445 h 4247"/>
                <a:gd name="T20" fmla="*/ 619263 w 3377"/>
                <a:gd name="T21" fmla="*/ 996641 h 4247"/>
                <a:gd name="T22" fmla="*/ 1139342 w 3377"/>
                <a:gd name="T23" fmla="*/ 1040305 h 4247"/>
                <a:gd name="T24" fmla="*/ 1431383 w 3377"/>
                <a:gd name="T25" fmla="*/ 888965 h 4247"/>
                <a:gd name="T26" fmla="*/ 1431383 w 3377"/>
                <a:gd name="T27" fmla="*/ 1800397 h 4247"/>
                <a:gd name="T28" fmla="*/ 1114758 w 3377"/>
                <a:gd name="T29" fmla="*/ 1544348 h 4247"/>
                <a:gd name="T30" fmla="*/ 551869 w 3377"/>
                <a:gd name="T31" fmla="*/ 1407845 h 4247"/>
                <a:gd name="T32" fmla="*/ 780754 w 3377"/>
                <a:gd name="T33" fmla="*/ 1525696 h 4247"/>
                <a:gd name="T34" fmla="*/ 1014302 w 3377"/>
                <a:gd name="T35" fmla="*/ 1407845 h 4247"/>
                <a:gd name="T36" fmla="*/ 551869 w 3377"/>
                <a:gd name="T37" fmla="*/ 1407845 h 42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377" h="4247">
                  <a:moveTo>
                    <a:pt x="2630" y="3643"/>
                  </a:moveTo>
                  <a:cubicBezTo>
                    <a:pt x="1286" y="4234"/>
                    <a:pt x="552" y="3487"/>
                    <a:pt x="552" y="3487"/>
                  </a:cubicBezTo>
                  <a:cubicBezTo>
                    <a:pt x="552" y="3487"/>
                    <a:pt x="0" y="3377"/>
                    <a:pt x="253" y="2922"/>
                  </a:cubicBezTo>
                  <a:cubicBezTo>
                    <a:pt x="45" y="2143"/>
                    <a:pt x="656" y="1318"/>
                    <a:pt x="656" y="1318"/>
                  </a:cubicBezTo>
                  <a:cubicBezTo>
                    <a:pt x="656" y="1318"/>
                    <a:pt x="519" y="682"/>
                    <a:pt x="1376" y="565"/>
                  </a:cubicBezTo>
                  <a:cubicBezTo>
                    <a:pt x="2688" y="0"/>
                    <a:pt x="2480" y="1110"/>
                    <a:pt x="2474" y="1156"/>
                  </a:cubicBezTo>
                  <a:cubicBezTo>
                    <a:pt x="2305" y="1461"/>
                    <a:pt x="2149" y="1026"/>
                    <a:pt x="2091" y="1149"/>
                  </a:cubicBezTo>
                  <a:cubicBezTo>
                    <a:pt x="1776" y="1440"/>
                    <a:pt x="1463" y="1189"/>
                    <a:pt x="1446" y="1164"/>
                  </a:cubicBezTo>
                  <a:cubicBezTo>
                    <a:pt x="1447" y="1163"/>
                    <a:pt x="1447" y="1163"/>
                    <a:pt x="1448" y="1162"/>
                  </a:cubicBezTo>
                  <a:cubicBezTo>
                    <a:pt x="1444" y="1160"/>
                    <a:pt x="1444" y="1161"/>
                    <a:pt x="1446" y="1164"/>
                  </a:cubicBezTo>
                  <a:cubicBezTo>
                    <a:pt x="1048" y="1353"/>
                    <a:pt x="1506" y="1916"/>
                    <a:pt x="1461" y="2351"/>
                  </a:cubicBezTo>
                  <a:cubicBezTo>
                    <a:pt x="1493" y="2344"/>
                    <a:pt x="2117" y="1701"/>
                    <a:pt x="2688" y="2454"/>
                  </a:cubicBezTo>
                  <a:cubicBezTo>
                    <a:pt x="2889" y="2130"/>
                    <a:pt x="3377" y="2097"/>
                    <a:pt x="3377" y="2097"/>
                  </a:cubicBezTo>
                  <a:cubicBezTo>
                    <a:pt x="3377" y="4247"/>
                    <a:pt x="3377" y="4247"/>
                    <a:pt x="3377" y="4247"/>
                  </a:cubicBezTo>
                  <a:cubicBezTo>
                    <a:pt x="3377" y="4247"/>
                    <a:pt x="2792" y="4130"/>
                    <a:pt x="2630" y="3643"/>
                  </a:cubicBezTo>
                  <a:close/>
                  <a:moveTo>
                    <a:pt x="1302" y="3321"/>
                  </a:moveTo>
                  <a:cubicBezTo>
                    <a:pt x="1302" y="3321"/>
                    <a:pt x="1390" y="3599"/>
                    <a:pt x="1842" y="3599"/>
                  </a:cubicBezTo>
                  <a:cubicBezTo>
                    <a:pt x="2305" y="3555"/>
                    <a:pt x="2378" y="3370"/>
                    <a:pt x="2393" y="3321"/>
                  </a:cubicBezTo>
                  <a:cubicBezTo>
                    <a:pt x="1750" y="3516"/>
                    <a:pt x="1302" y="3321"/>
                    <a:pt x="1302" y="332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919040" y="2544284"/>
            <a:ext cx="800100" cy="800100"/>
            <a:chOff x="5919040" y="2544284"/>
            <a:chExt cx="800100" cy="800100"/>
          </a:xfrm>
        </p:grpSpPr>
        <p:sp>
          <p:nvSpPr>
            <p:cNvPr id="15" name="椭圆 14"/>
            <p:cNvSpPr/>
            <p:nvPr/>
          </p:nvSpPr>
          <p:spPr>
            <a:xfrm>
              <a:off x="5919040" y="2544284"/>
              <a:ext cx="800100" cy="800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KSO_Shape"/>
            <p:cNvSpPr/>
            <p:nvPr/>
          </p:nvSpPr>
          <p:spPr bwMode="auto">
            <a:xfrm>
              <a:off x="6048860" y="2840355"/>
              <a:ext cx="576480" cy="221945"/>
            </a:xfrm>
            <a:custGeom>
              <a:avLst/>
              <a:gdLst>
                <a:gd name="T0" fmla="*/ 2147483646 w 4409"/>
                <a:gd name="T1" fmla="*/ 2147483646 h 1696"/>
                <a:gd name="T2" fmla="*/ 2147483646 w 4409"/>
                <a:gd name="T3" fmla="*/ 2147483646 h 1696"/>
                <a:gd name="T4" fmla="*/ 2147483646 w 4409"/>
                <a:gd name="T5" fmla="*/ 2147483646 h 1696"/>
                <a:gd name="T6" fmla="*/ 2147483646 w 4409"/>
                <a:gd name="T7" fmla="*/ 2147483646 h 1696"/>
                <a:gd name="T8" fmla="*/ 2147483646 w 4409"/>
                <a:gd name="T9" fmla="*/ 2147483646 h 1696"/>
                <a:gd name="T10" fmla="*/ 2147483646 w 4409"/>
                <a:gd name="T11" fmla="*/ 2147483646 h 1696"/>
                <a:gd name="T12" fmla="*/ 2147483646 w 4409"/>
                <a:gd name="T13" fmla="*/ 2147483646 h 1696"/>
                <a:gd name="T14" fmla="*/ 2147483646 w 4409"/>
                <a:gd name="T15" fmla="*/ 2147483646 h 1696"/>
                <a:gd name="T16" fmla="*/ 2147483646 w 4409"/>
                <a:gd name="T17" fmla="*/ 2147483646 h 1696"/>
                <a:gd name="T18" fmla="*/ 2147483646 w 4409"/>
                <a:gd name="T19" fmla="*/ 2147483646 h 1696"/>
                <a:gd name="T20" fmla="*/ 2147483646 w 4409"/>
                <a:gd name="T21" fmla="*/ 161948543 h 1696"/>
                <a:gd name="T22" fmla="*/ 2147483646 w 4409"/>
                <a:gd name="T23" fmla="*/ 324084334 h 1696"/>
                <a:gd name="T24" fmla="*/ 2147483646 w 4409"/>
                <a:gd name="T25" fmla="*/ 2147483646 h 1696"/>
                <a:gd name="T26" fmla="*/ 2147483646 w 4409"/>
                <a:gd name="T27" fmla="*/ 2147483646 h 1696"/>
                <a:gd name="T28" fmla="*/ 2147483646 w 4409"/>
                <a:gd name="T29" fmla="*/ 2147483646 h 1696"/>
                <a:gd name="T30" fmla="*/ 2147483646 w 4409"/>
                <a:gd name="T31" fmla="*/ 2147483646 h 1696"/>
                <a:gd name="T32" fmla="*/ 2147483646 w 4409"/>
                <a:gd name="T33" fmla="*/ 2147483646 h 1696"/>
                <a:gd name="T34" fmla="*/ 2147483646 w 4409"/>
                <a:gd name="T35" fmla="*/ 1134202410 h 1696"/>
                <a:gd name="T36" fmla="*/ 2147483646 w 4409"/>
                <a:gd name="T37" fmla="*/ 0 h 1696"/>
                <a:gd name="T38" fmla="*/ 2147483646 w 4409"/>
                <a:gd name="T39" fmla="*/ 1134202410 h 1696"/>
                <a:gd name="T40" fmla="*/ 2147483646 w 4409"/>
                <a:gd name="T41" fmla="*/ 2147483646 h 1696"/>
                <a:gd name="T42" fmla="*/ 2147483646 w 4409"/>
                <a:gd name="T43" fmla="*/ 2147483646 h 1696"/>
                <a:gd name="T44" fmla="*/ 2147483646 w 4409"/>
                <a:gd name="T45" fmla="*/ 2147483646 h 1696"/>
                <a:gd name="T46" fmla="*/ 2147483646 w 4409"/>
                <a:gd name="T47" fmla="*/ 2147483646 h 1696"/>
                <a:gd name="T48" fmla="*/ 2147483646 w 4409"/>
                <a:gd name="T49" fmla="*/ 2147483646 h 1696"/>
                <a:gd name="T50" fmla="*/ 2147483646 w 4409"/>
                <a:gd name="T51" fmla="*/ 2147483646 h 1696"/>
                <a:gd name="T52" fmla="*/ 2147483646 w 4409"/>
                <a:gd name="T53" fmla="*/ 2147483646 h 1696"/>
                <a:gd name="T54" fmla="*/ 2147483646 w 4409"/>
                <a:gd name="T55" fmla="*/ 2147483646 h 1696"/>
                <a:gd name="T56" fmla="*/ 2147483646 w 4409"/>
                <a:gd name="T57" fmla="*/ 2147483646 h 1696"/>
                <a:gd name="T58" fmla="*/ 0 w 4409"/>
                <a:gd name="T59" fmla="*/ 2147483646 h 1696"/>
                <a:gd name="T60" fmla="*/ 2147483646 w 4409"/>
                <a:gd name="T61" fmla="*/ 2147483646 h 1696"/>
                <a:gd name="T62" fmla="*/ 2147483646 w 4409"/>
                <a:gd name="T63" fmla="*/ 2147483646 h 1696"/>
                <a:gd name="T64" fmla="*/ 2147483646 w 4409"/>
                <a:gd name="T65" fmla="*/ 2147483646 h 1696"/>
                <a:gd name="T66" fmla="*/ 2147483646 w 4409"/>
                <a:gd name="T67" fmla="*/ 2147483646 h 1696"/>
                <a:gd name="T68" fmla="*/ 2147483646 w 4409"/>
                <a:gd name="T69" fmla="*/ 2147483646 h 1696"/>
                <a:gd name="T70" fmla="*/ 2147483646 w 4409"/>
                <a:gd name="T71" fmla="*/ 2147483646 h 1696"/>
                <a:gd name="T72" fmla="*/ 2147483646 w 4409"/>
                <a:gd name="T73" fmla="*/ 2147483646 h 1696"/>
                <a:gd name="T74" fmla="*/ 2147483646 w 4409"/>
                <a:gd name="T75" fmla="*/ 2147483646 h 1696"/>
                <a:gd name="T76" fmla="*/ 2147483646 w 4409"/>
                <a:gd name="T77" fmla="*/ 2147483646 h 1696"/>
                <a:gd name="T78" fmla="*/ 2147483646 w 4409"/>
                <a:gd name="T79" fmla="*/ 2147483646 h 1696"/>
                <a:gd name="T80" fmla="*/ 2147483646 w 4409"/>
                <a:gd name="T81" fmla="*/ 2147483646 h 1696"/>
                <a:gd name="T82" fmla="*/ 2147483646 w 4409"/>
                <a:gd name="T83" fmla="*/ 2147483646 h 1696"/>
                <a:gd name="T84" fmla="*/ 2147483646 w 4409"/>
                <a:gd name="T85" fmla="*/ 2147483646 h 1696"/>
                <a:gd name="T86" fmla="*/ 2147483646 w 4409"/>
                <a:gd name="T87" fmla="*/ 2147483646 h 1696"/>
                <a:gd name="T88" fmla="*/ 2147483646 w 4409"/>
                <a:gd name="T89" fmla="*/ 2147483646 h 1696"/>
                <a:gd name="T90" fmla="*/ 2147483646 w 4409"/>
                <a:gd name="T91" fmla="*/ 2147483646 h 1696"/>
                <a:gd name="T92" fmla="*/ 2147483646 w 4409"/>
                <a:gd name="T93" fmla="*/ 2147483646 h 1696"/>
                <a:gd name="T94" fmla="*/ 2147483646 w 4409"/>
                <a:gd name="T95" fmla="*/ 2147483646 h 1696"/>
                <a:gd name="T96" fmla="*/ 2147483646 w 4409"/>
                <a:gd name="T97" fmla="*/ 2147483646 h 1696"/>
                <a:gd name="T98" fmla="*/ 2147483646 w 4409"/>
                <a:gd name="T99" fmla="*/ 2147483646 h 1696"/>
                <a:gd name="T100" fmla="*/ 2147483646 w 4409"/>
                <a:gd name="T101" fmla="*/ 2147483646 h 1696"/>
                <a:gd name="T102" fmla="*/ 2147483646 w 4409"/>
                <a:gd name="T103" fmla="*/ 2147483646 h 1696"/>
                <a:gd name="T104" fmla="*/ 2147483646 w 4409"/>
                <a:gd name="T105" fmla="*/ 2147483646 h 1696"/>
                <a:gd name="T106" fmla="*/ 2147483646 w 4409"/>
                <a:gd name="T107" fmla="*/ 2147483646 h 1696"/>
                <a:gd name="T108" fmla="*/ 2147483646 w 4409"/>
                <a:gd name="T109" fmla="*/ 2147483646 h 1696"/>
                <a:gd name="T110" fmla="*/ 2147483646 w 4409"/>
                <a:gd name="T111" fmla="*/ 2147483646 h 1696"/>
                <a:gd name="T112" fmla="*/ 2147483646 w 4409"/>
                <a:gd name="T113" fmla="*/ 2147483646 h 1696"/>
                <a:gd name="T114" fmla="*/ 2147483646 w 4409"/>
                <a:gd name="T115" fmla="*/ 2147483646 h 1696"/>
                <a:gd name="T116" fmla="*/ 2147483646 w 4409"/>
                <a:gd name="T117" fmla="*/ 2147483646 h 1696"/>
                <a:gd name="T118" fmla="*/ 2147483646 w 4409"/>
                <a:gd name="T119" fmla="*/ 2147483646 h 16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409" h="1696">
                  <a:moveTo>
                    <a:pt x="4409" y="679"/>
                  </a:moveTo>
                  <a:lnTo>
                    <a:pt x="4069" y="679"/>
                  </a:lnTo>
                  <a:lnTo>
                    <a:pt x="4069" y="340"/>
                  </a:lnTo>
                  <a:lnTo>
                    <a:pt x="4069" y="322"/>
                  </a:lnTo>
                  <a:lnTo>
                    <a:pt x="4066" y="306"/>
                  </a:lnTo>
                  <a:lnTo>
                    <a:pt x="4063" y="290"/>
                  </a:lnTo>
                  <a:lnTo>
                    <a:pt x="4056" y="274"/>
                  </a:lnTo>
                  <a:lnTo>
                    <a:pt x="4049" y="259"/>
                  </a:lnTo>
                  <a:lnTo>
                    <a:pt x="4041" y="244"/>
                  </a:lnTo>
                  <a:lnTo>
                    <a:pt x="4031" y="232"/>
                  </a:lnTo>
                  <a:lnTo>
                    <a:pt x="4020" y="220"/>
                  </a:lnTo>
                  <a:lnTo>
                    <a:pt x="4009" y="209"/>
                  </a:lnTo>
                  <a:lnTo>
                    <a:pt x="3996" y="199"/>
                  </a:lnTo>
                  <a:lnTo>
                    <a:pt x="3981" y="191"/>
                  </a:lnTo>
                  <a:lnTo>
                    <a:pt x="3966" y="184"/>
                  </a:lnTo>
                  <a:lnTo>
                    <a:pt x="3950" y="177"/>
                  </a:lnTo>
                  <a:lnTo>
                    <a:pt x="3934" y="174"/>
                  </a:lnTo>
                  <a:lnTo>
                    <a:pt x="3917" y="171"/>
                  </a:lnTo>
                  <a:lnTo>
                    <a:pt x="3900" y="170"/>
                  </a:lnTo>
                  <a:lnTo>
                    <a:pt x="3561" y="170"/>
                  </a:lnTo>
                  <a:lnTo>
                    <a:pt x="3544" y="171"/>
                  </a:lnTo>
                  <a:lnTo>
                    <a:pt x="3527" y="174"/>
                  </a:lnTo>
                  <a:lnTo>
                    <a:pt x="3511" y="177"/>
                  </a:lnTo>
                  <a:lnTo>
                    <a:pt x="3495" y="183"/>
                  </a:lnTo>
                  <a:lnTo>
                    <a:pt x="3481" y="191"/>
                  </a:lnTo>
                  <a:lnTo>
                    <a:pt x="3467" y="199"/>
                  </a:lnTo>
                  <a:lnTo>
                    <a:pt x="3454" y="208"/>
                  </a:lnTo>
                  <a:lnTo>
                    <a:pt x="3442" y="219"/>
                  </a:lnTo>
                  <a:lnTo>
                    <a:pt x="3431" y="231"/>
                  </a:lnTo>
                  <a:lnTo>
                    <a:pt x="3421" y="244"/>
                  </a:lnTo>
                  <a:lnTo>
                    <a:pt x="3413" y="259"/>
                  </a:lnTo>
                  <a:lnTo>
                    <a:pt x="3405" y="273"/>
                  </a:lnTo>
                  <a:lnTo>
                    <a:pt x="3400" y="288"/>
                  </a:lnTo>
                  <a:lnTo>
                    <a:pt x="3395" y="305"/>
                  </a:lnTo>
                  <a:lnTo>
                    <a:pt x="3393" y="321"/>
                  </a:lnTo>
                  <a:lnTo>
                    <a:pt x="3392" y="339"/>
                  </a:lnTo>
                  <a:lnTo>
                    <a:pt x="3392" y="170"/>
                  </a:lnTo>
                  <a:lnTo>
                    <a:pt x="3391" y="153"/>
                  </a:lnTo>
                  <a:lnTo>
                    <a:pt x="3389" y="136"/>
                  </a:lnTo>
                  <a:lnTo>
                    <a:pt x="3384" y="120"/>
                  </a:lnTo>
                  <a:lnTo>
                    <a:pt x="3379" y="104"/>
                  </a:lnTo>
                  <a:lnTo>
                    <a:pt x="3371" y="89"/>
                  </a:lnTo>
                  <a:lnTo>
                    <a:pt x="3362" y="75"/>
                  </a:lnTo>
                  <a:lnTo>
                    <a:pt x="3354" y="62"/>
                  </a:lnTo>
                  <a:lnTo>
                    <a:pt x="3343" y="50"/>
                  </a:lnTo>
                  <a:lnTo>
                    <a:pt x="3331" y="39"/>
                  </a:lnTo>
                  <a:lnTo>
                    <a:pt x="3317" y="30"/>
                  </a:lnTo>
                  <a:lnTo>
                    <a:pt x="3303" y="21"/>
                  </a:lnTo>
                  <a:lnTo>
                    <a:pt x="3289" y="14"/>
                  </a:lnTo>
                  <a:lnTo>
                    <a:pt x="3272" y="8"/>
                  </a:lnTo>
                  <a:lnTo>
                    <a:pt x="3257" y="4"/>
                  </a:lnTo>
                  <a:lnTo>
                    <a:pt x="3239" y="2"/>
                  </a:lnTo>
                  <a:lnTo>
                    <a:pt x="3222" y="0"/>
                  </a:lnTo>
                  <a:lnTo>
                    <a:pt x="2883" y="0"/>
                  </a:lnTo>
                  <a:lnTo>
                    <a:pt x="2866" y="2"/>
                  </a:lnTo>
                  <a:lnTo>
                    <a:pt x="2849" y="4"/>
                  </a:lnTo>
                  <a:lnTo>
                    <a:pt x="2833" y="8"/>
                  </a:lnTo>
                  <a:lnTo>
                    <a:pt x="2817" y="14"/>
                  </a:lnTo>
                  <a:lnTo>
                    <a:pt x="2802" y="21"/>
                  </a:lnTo>
                  <a:lnTo>
                    <a:pt x="2789" y="30"/>
                  </a:lnTo>
                  <a:lnTo>
                    <a:pt x="2775" y="39"/>
                  </a:lnTo>
                  <a:lnTo>
                    <a:pt x="2763" y="50"/>
                  </a:lnTo>
                  <a:lnTo>
                    <a:pt x="2752" y="62"/>
                  </a:lnTo>
                  <a:lnTo>
                    <a:pt x="2742" y="75"/>
                  </a:lnTo>
                  <a:lnTo>
                    <a:pt x="2734" y="89"/>
                  </a:lnTo>
                  <a:lnTo>
                    <a:pt x="2727" y="104"/>
                  </a:lnTo>
                  <a:lnTo>
                    <a:pt x="2722" y="120"/>
                  </a:lnTo>
                  <a:lnTo>
                    <a:pt x="2717" y="136"/>
                  </a:lnTo>
                  <a:lnTo>
                    <a:pt x="2714" y="153"/>
                  </a:lnTo>
                  <a:lnTo>
                    <a:pt x="2714" y="170"/>
                  </a:lnTo>
                  <a:lnTo>
                    <a:pt x="2714" y="679"/>
                  </a:lnTo>
                  <a:lnTo>
                    <a:pt x="1696" y="679"/>
                  </a:lnTo>
                  <a:lnTo>
                    <a:pt x="1696" y="170"/>
                  </a:lnTo>
                  <a:lnTo>
                    <a:pt x="1695" y="153"/>
                  </a:lnTo>
                  <a:lnTo>
                    <a:pt x="1693" y="136"/>
                  </a:lnTo>
                  <a:lnTo>
                    <a:pt x="1688" y="120"/>
                  </a:lnTo>
                  <a:lnTo>
                    <a:pt x="1683" y="104"/>
                  </a:lnTo>
                  <a:lnTo>
                    <a:pt x="1675" y="89"/>
                  </a:lnTo>
                  <a:lnTo>
                    <a:pt x="1668" y="75"/>
                  </a:lnTo>
                  <a:lnTo>
                    <a:pt x="1658" y="62"/>
                  </a:lnTo>
                  <a:lnTo>
                    <a:pt x="1647" y="50"/>
                  </a:lnTo>
                  <a:lnTo>
                    <a:pt x="1635" y="39"/>
                  </a:lnTo>
                  <a:lnTo>
                    <a:pt x="1621" y="30"/>
                  </a:lnTo>
                  <a:lnTo>
                    <a:pt x="1607" y="21"/>
                  </a:lnTo>
                  <a:lnTo>
                    <a:pt x="1593" y="14"/>
                  </a:lnTo>
                  <a:lnTo>
                    <a:pt x="1577" y="8"/>
                  </a:lnTo>
                  <a:lnTo>
                    <a:pt x="1561" y="4"/>
                  </a:lnTo>
                  <a:lnTo>
                    <a:pt x="1543" y="2"/>
                  </a:lnTo>
                  <a:lnTo>
                    <a:pt x="1527" y="0"/>
                  </a:lnTo>
                  <a:lnTo>
                    <a:pt x="1187" y="0"/>
                  </a:lnTo>
                  <a:lnTo>
                    <a:pt x="1170" y="2"/>
                  </a:lnTo>
                  <a:lnTo>
                    <a:pt x="1153" y="4"/>
                  </a:lnTo>
                  <a:lnTo>
                    <a:pt x="1137" y="8"/>
                  </a:lnTo>
                  <a:lnTo>
                    <a:pt x="1121" y="14"/>
                  </a:lnTo>
                  <a:lnTo>
                    <a:pt x="1107" y="21"/>
                  </a:lnTo>
                  <a:lnTo>
                    <a:pt x="1093" y="30"/>
                  </a:lnTo>
                  <a:lnTo>
                    <a:pt x="1079" y="39"/>
                  </a:lnTo>
                  <a:lnTo>
                    <a:pt x="1067" y="50"/>
                  </a:lnTo>
                  <a:lnTo>
                    <a:pt x="1056" y="62"/>
                  </a:lnTo>
                  <a:lnTo>
                    <a:pt x="1047" y="75"/>
                  </a:lnTo>
                  <a:lnTo>
                    <a:pt x="1039" y="89"/>
                  </a:lnTo>
                  <a:lnTo>
                    <a:pt x="1031" y="104"/>
                  </a:lnTo>
                  <a:lnTo>
                    <a:pt x="1026" y="120"/>
                  </a:lnTo>
                  <a:lnTo>
                    <a:pt x="1021" y="136"/>
                  </a:lnTo>
                  <a:lnTo>
                    <a:pt x="1019" y="153"/>
                  </a:lnTo>
                  <a:lnTo>
                    <a:pt x="1018" y="170"/>
                  </a:lnTo>
                  <a:lnTo>
                    <a:pt x="1018" y="340"/>
                  </a:lnTo>
                  <a:lnTo>
                    <a:pt x="1017" y="322"/>
                  </a:lnTo>
                  <a:lnTo>
                    <a:pt x="1015" y="306"/>
                  </a:lnTo>
                  <a:lnTo>
                    <a:pt x="1010" y="290"/>
                  </a:lnTo>
                  <a:lnTo>
                    <a:pt x="1005" y="274"/>
                  </a:lnTo>
                  <a:lnTo>
                    <a:pt x="997" y="259"/>
                  </a:lnTo>
                  <a:lnTo>
                    <a:pt x="989" y="244"/>
                  </a:lnTo>
                  <a:lnTo>
                    <a:pt x="979" y="232"/>
                  </a:lnTo>
                  <a:lnTo>
                    <a:pt x="968" y="220"/>
                  </a:lnTo>
                  <a:lnTo>
                    <a:pt x="956" y="209"/>
                  </a:lnTo>
                  <a:lnTo>
                    <a:pt x="943" y="199"/>
                  </a:lnTo>
                  <a:lnTo>
                    <a:pt x="929" y="191"/>
                  </a:lnTo>
                  <a:lnTo>
                    <a:pt x="915" y="184"/>
                  </a:lnTo>
                  <a:lnTo>
                    <a:pt x="899" y="177"/>
                  </a:lnTo>
                  <a:lnTo>
                    <a:pt x="883" y="174"/>
                  </a:lnTo>
                  <a:lnTo>
                    <a:pt x="865" y="171"/>
                  </a:lnTo>
                  <a:lnTo>
                    <a:pt x="849" y="170"/>
                  </a:lnTo>
                  <a:lnTo>
                    <a:pt x="509" y="170"/>
                  </a:lnTo>
                  <a:lnTo>
                    <a:pt x="491" y="171"/>
                  </a:lnTo>
                  <a:lnTo>
                    <a:pt x="475" y="174"/>
                  </a:lnTo>
                  <a:lnTo>
                    <a:pt x="458" y="177"/>
                  </a:lnTo>
                  <a:lnTo>
                    <a:pt x="443" y="184"/>
                  </a:lnTo>
                  <a:lnTo>
                    <a:pt x="429" y="191"/>
                  </a:lnTo>
                  <a:lnTo>
                    <a:pt x="415" y="199"/>
                  </a:lnTo>
                  <a:lnTo>
                    <a:pt x="401" y="209"/>
                  </a:lnTo>
                  <a:lnTo>
                    <a:pt x="389" y="220"/>
                  </a:lnTo>
                  <a:lnTo>
                    <a:pt x="378" y="232"/>
                  </a:lnTo>
                  <a:lnTo>
                    <a:pt x="368" y="244"/>
                  </a:lnTo>
                  <a:lnTo>
                    <a:pt x="360" y="259"/>
                  </a:lnTo>
                  <a:lnTo>
                    <a:pt x="353" y="274"/>
                  </a:lnTo>
                  <a:lnTo>
                    <a:pt x="347" y="290"/>
                  </a:lnTo>
                  <a:lnTo>
                    <a:pt x="343" y="306"/>
                  </a:lnTo>
                  <a:lnTo>
                    <a:pt x="341" y="322"/>
                  </a:lnTo>
                  <a:lnTo>
                    <a:pt x="340" y="340"/>
                  </a:lnTo>
                  <a:lnTo>
                    <a:pt x="340" y="679"/>
                  </a:lnTo>
                  <a:lnTo>
                    <a:pt x="0" y="679"/>
                  </a:lnTo>
                  <a:lnTo>
                    <a:pt x="0" y="1018"/>
                  </a:lnTo>
                  <a:lnTo>
                    <a:pt x="340" y="1018"/>
                  </a:lnTo>
                  <a:lnTo>
                    <a:pt x="340" y="1357"/>
                  </a:lnTo>
                  <a:lnTo>
                    <a:pt x="341" y="1374"/>
                  </a:lnTo>
                  <a:lnTo>
                    <a:pt x="343" y="1391"/>
                  </a:lnTo>
                  <a:lnTo>
                    <a:pt x="347" y="1407"/>
                  </a:lnTo>
                  <a:lnTo>
                    <a:pt x="353" y="1423"/>
                  </a:lnTo>
                  <a:lnTo>
                    <a:pt x="360" y="1438"/>
                  </a:lnTo>
                  <a:lnTo>
                    <a:pt x="368" y="1452"/>
                  </a:lnTo>
                  <a:lnTo>
                    <a:pt x="378" y="1464"/>
                  </a:lnTo>
                  <a:lnTo>
                    <a:pt x="389" y="1477"/>
                  </a:lnTo>
                  <a:lnTo>
                    <a:pt x="401" y="1487"/>
                  </a:lnTo>
                  <a:lnTo>
                    <a:pt x="415" y="1497"/>
                  </a:lnTo>
                  <a:lnTo>
                    <a:pt x="429" y="1506"/>
                  </a:lnTo>
                  <a:lnTo>
                    <a:pt x="443" y="1514"/>
                  </a:lnTo>
                  <a:lnTo>
                    <a:pt x="458" y="1519"/>
                  </a:lnTo>
                  <a:lnTo>
                    <a:pt x="475" y="1524"/>
                  </a:lnTo>
                  <a:lnTo>
                    <a:pt x="491" y="1526"/>
                  </a:lnTo>
                  <a:lnTo>
                    <a:pt x="509" y="1527"/>
                  </a:lnTo>
                  <a:lnTo>
                    <a:pt x="849" y="1527"/>
                  </a:lnTo>
                  <a:lnTo>
                    <a:pt x="865" y="1526"/>
                  </a:lnTo>
                  <a:lnTo>
                    <a:pt x="883" y="1524"/>
                  </a:lnTo>
                  <a:lnTo>
                    <a:pt x="899" y="1519"/>
                  </a:lnTo>
                  <a:lnTo>
                    <a:pt x="915" y="1514"/>
                  </a:lnTo>
                  <a:lnTo>
                    <a:pt x="929" y="1506"/>
                  </a:lnTo>
                  <a:lnTo>
                    <a:pt x="943" y="1497"/>
                  </a:lnTo>
                  <a:lnTo>
                    <a:pt x="956" y="1487"/>
                  </a:lnTo>
                  <a:lnTo>
                    <a:pt x="968" y="1477"/>
                  </a:lnTo>
                  <a:lnTo>
                    <a:pt x="979" y="1464"/>
                  </a:lnTo>
                  <a:lnTo>
                    <a:pt x="989" y="1452"/>
                  </a:lnTo>
                  <a:lnTo>
                    <a:pt x="997" y="1438"/>
                  </a:lnTo>
                  <a:lnTo>
                    <a:pt x="1005" y="1423"/>
                  </a:lnTo>
                  <a:lnTo>
                    <a:pt x="1010" y="1407"/>
                  </a:lnTo>
                  <a:lnTo>
                    <a:pt x="1015" y="1391"/>
                  </a:lnTo>
                  <a:lnTo>
                    <a:pt x="1017" y="1374"/>
                  </a:lnTo>
                  <a:lnTo>
                    <a:pt x="1018" y="1357"/>
                  </a:lnTo>
                  <a:lnTo>
                    <a:pt x="1018" y="1527"/>
                  </a:lnTo>
                  <a:lnTo>
                    <a:pt x="1019" y="1544"/>
                  </a:lnTo>
                  <a:lnTo>
                    <a:pt x="1021" y="1561"/>
                  </a:lnTo>
                  <a:lnTo>
                    <a:pt x="1026" y="1577"/>
                  </a:lnTo>
                  <a:lnTo>
                    <a:pt x="1031" y="1593"/>
                  </a:lnTo>
                  <a:lnTo>
                    <a:pt x="1039" y="1607"/>
                  </a:lnTo>
                  <a:lnTo>
                    <a:pt x="1047" y="1622"/>
                  </a:lnTo>
                  <a:lnTo>
                    <a:pt x="1056" y="1635"/>
                  </a:lnTo>
                  <a:lnTo>
                    <a:pt x="1067" y="1647"/>
                  </a:lnTo>
                  <a:lnTo>
                    <a:pt x="1079" y="1658"/>
                  </a:lnTo>
                  <a:lnTo>
                    <a:pt x="1093" y="1668"/>
                  </a:lnTo>
                  <a:lnTo>
                    <a:pt x="1107" y="1675"/>
                  </a:lnTo>
                  <a:lnTo>
                    <a:pt x="1121" y="1683"/>
                  </a:lnTo>
                  <a:lnTo>
                    <a:pt x="1137" y="1689"/>
                  </a:lnTo>
                  <a:lnTo>
                    <a:pt x="1153" y="1693"/>
                  </a:lnTo>
                  <a:lnTo>
                    <a:pt x="1170" y="1695"/>
                  </a:lnTo>
                  <a:lnTo>
                    <a:pt x="1187" y="1696"/>
                  </a:lnTo>
                  <a:lnTo>
                    <a:pt x="1527" y="1696"/>
                  </a:lnTo>
                  <a:lnTo>
                    <a:pt x="1543" y="1695"/>
                  </a:lnTo>
                  <a:lnTo>
                    <a:pt x="1561" y="1693"/>
                  </a:lnTo>
                  <a:lnTo>
                    <a:pt x="1577" y="1689"/>
                  </a:lnTo>
                  <a:lnTo>
                    <a:pt x="1593" y="1683"/>
                  </a:lnTo>
                  <a:lnTo>
                    <a:pt x="1607" y="1675"/>
                  </a:lnTo>
                  <a:lnTo>
                    <a:pt x="1621" y="1668"/>
                  </a:lnTo>
                  <a:lnTo>
                    <a:pt x="1635" y="1658"/>
                  </a:lnTo>
                  <a:lnTo>
                    <a:pt x="1647" y="1647"/>
                  </a:lnTo>
                  <a:lnTo>
                    <a:pt x="1658" y="1635"/>
                  </a:lnTo>
                  <a:lnTo>
                    <a:pt x="1668" y="1622"/>
                  </a:lnTo>
                  <a:lnTo>
                    <a:pt x="1675" y="1607"/>
                  </a:lnTo>
                  <a:lnTo>
                    <a:pt x="1683" y="1593"/>
                  </a:lnTo>
                  <a:lnTo>
                    <a:pt x="1688" y="1577"/>
                  </a:lnTo>
                  <a:lnTo>
                    <a:pt x="1693" y="1561"/>
                  </a:lnTo>
                  <a:lnTo>
                    <a:pt x="1695" y="1544"/>
                  </a:lnTo>
                  <a:lnTo>
                    <a:pt x="1696" y="1527"/>
                  </a:lnTo>
                  <a:lnTo>
                    <a:pt x="1696" y="1018"/>
                  </a:lnTo>
                  <a:lnTo>
                    <a:pt x="2714" y="1018"/>
                  </a:lnTo>
                  <a:lnTo>
                    <a:pt x="2714" y="1527"/>
                  </a:lnTo>
                  <a:lnTo>
                    <a:pt x="2714" y="1544"/>
                  </a:lnTo>
                  <a:lnTo>
                    <a:pt x="2717" y="1561"/>
                  </a:lnTo>
                  <a:lnTo>
                    <a:pt x="2722" y="1577"/>
                  </a:lnTo>
                  <a:lnTo>
                    <a:pt x="2727" y="1593"/>
                  </a:lnTo>
                  <a:lnTo>
                    <a:pt x="2734" y="1607"/>
                  </a:lnTo>
                  <a:lnTo>
                    <a:pt x="2742" y="1622"/>
                  </a:lnTo>
                  <a:lnTo>
                    <a:pt x="2752" y="1635"/>
                  </a:lnTo>
                  <a:lnTo>
                    <a:pt x="2763" y="1647"/>
                  </a:lnTo>
                  <a:lnTo>
                    <a:pt x="2775" y="1658"/>
                  </a:lnTo>
                  <a:lnTo>
                    <a:pt x="2789" y="1668"/>
                  </a:lnTo>
                  <a:lnTo>
                    <a:pt x="2802" y="1675"/>
                  </a:lnTo>
                  <a:lnTo>
                    <a:pt x="2817" y="1683"/>
                  </a:lnTo>
                  <a:lnTo>
                    <a:pt x="2833" y="1689"/>
                  </a:lnTo>
                  <a:lnTo>
                    <a:pt x="2849" y="1693"/>
                  </a:lnTo>
                  <a:lnTo>
                    <a:pt x="2866" y="1695"/>
                  </a:lnTo>
                  <a:lnTo>
                    <a:pt x="2883" y="1696"/>
                  </a:lnTo>
                  <a:lnTo>
                    <a:pt x="3222" y="1696"/>
                  </a:lnTo>
                  <a:lnTo>
                    <a:pt x="3239" y="1695"/>
                  </a:lnTo>
                  <a:lnTo>
                    <a:pt x="3257" y="1693"/>
                  </a:lnTo>
                  <a:lnTo>
                    <a:pt x="3272" y="1689"/>
                  </a:lnTo>
                  <a:lnTo>
                    <a:pt x="3289" y="1683"/>
                  </a:lnTo>
                  <a:lnTo>
                    <a:pt x="3303" y="1675"/>
                  </a:lnTo>
                  <a:lnTo>
                    <a:pt x="3317" y="1668"/>
                  </a:lnTo>
                  <a:lnTo>
                    <a:pt x="3331" y="1658"/>
                  </a:lnTo>
                  <a:lnTo>
                    <a:pt x="3343" y="1647"/>
                  </a:lnTo>
                  <a:lnTo>
                    <a:pt x="3354" y="1635"/>
                  </a:lnTo>
                  <a:lnTo>
                    <a:pt x="3362" y="1622"/>
                  </a:lnTo>
                  <a:lnTo>
                    <a:pt x="3371" y="1607"/>
                  </a:lnTo>
                  <a:lnTo>
                    <a:pt x="3379" y="1593"/>
                  </a:lnTo>
                  <a:lnTo>
                    <a:pt x="3384" y="1577"/>
                  </a:lnTo>
                  <a:lnTo>
                    <a:pt x="3389" y="1561"/>
                  </a:lnTo>
                  <a:lnTo>
                    <a:pt x="3391" y="1544"/>
                  </a:lnTo>
                  <a:lnTo>
                    <a:pt x="3392" y="1527"/>
                  </a:lnTo>
                  <a:lnTo>
                    <a:pt x="3392" y="1358"/>
                  </a:lnTo>
                  <a:lnTo>
                    <a:pt x="3393" y="1375"/>
                  </a:lnTo>
                  <a:lnTo>
                    <a:pt x="3395" y="1392"/>
                  </a:lnTo>
                  <a:lnTo>
                    <a:pt x="3400" y="1408"/>
                  </a:lnTo>
                  <a:lnTo>
                    <a:pt x="3405" y="1424"/>
                  </a:lnTo>
                  <a:lnTo>
                    <a:pt x="3413" y="1438"/>
                  </a:lnTo>
                  <a:lnTo>
                    <a:pt x="3421" y="1452"/>
                  </a:lnTo>
                  <a:lnTo>
                    <a:pt x="3431" y="1466"/>
                  </a:lnTo>
                  <a:lnTo>
                    <a:pt x="3442" y="1478"/>
                  </a:lnTo>
                  <a:lnTo>
                    <a:pt x="3454" y="1489"/>
                  </a:lnTo>
                  <a:lnTo>
                    <a:pt x="3467" y="1497"/>
                  </a:lnTo>
                  <a:lnTo>
                    <a:pt x="3481" y="1506"/>
                  </a:lnTo>
                  <a:lnTo>
                    <a:pt x="3495" y="1514"/>
                  </a:lnTo>
                  <a:lnTo>
                    <a:pt x="3511" y="1519"/>
                  </a:lnTo>
                  <a:lnTo>
                    <a:pt x="3527" y="1524"/>
                  </a:lnTo>
                  <a:lnTo>
                    <a:pt x="3544" y="1526"/>
                  </a:lnTo>
                  <a:lnTo>
                    <a:pt x="3561" y="1527"/>
                  </a:lnTo>
                  <a:lnTo>
                    <a:pt x="3900" y="1527"/>
                  </a:lnTo>
                  <a:lnTo>
                    <a:pt x="3917" y="1526"/>
                  </a:lnTo>
                  <a:lnTo>
                    <a:pt x="3934" y="1524"/>
                  </a:lnTo>
                  <a:lnTo>
                    <a:pt x="3950" y="1519"/>
                  </a:lnTo>
                  <a:lnTo>
                    <a:pt x="3966" y="1514"/>
                  </a:lnTo>
                  <a:lnTo>
                    <a:pt x="3981" y="1506"/>
                  </a:lnTo>
                  <a:lnTo>
                    <a:pt x="3996" y="1497"/>
                  </a:lnTo>
                  <a:lnTo>
                    <a:pt x="4009" y="1487"/>
                  </a:lnTo>
                  <a:lnTo>
                    <a:pt x="4020" y="1477"/>
                  </a:lnTo>
                  <a:lnTo>
                    <a:pt x="4031" y="1464"/>
                  </a:lnTo>
                  <a:lnTo>
                    <a:pt x="4041" y="1452"/>
                  </a:lnTo>
                  <a:lnTo>
                    <a:pt x="4049" y="1438"/>
                  </a:lnTo>
                  <a:lnTo>
                    <a:pt x="4056" y="1423"/>
                  </a:lnTo>
                  <a:lnTo>
                    <a:pt x="4063" y="1407"/>
                  </a:lnTo>
                  <a:lnTo>
                    <a:pt x="4066" y="1391"/>
                  </a:lnTo>
                  <a:lnTo>
                    <a:pt x="4069" y="1374"/>
                  </a:lnTo>
                  <a:lnTo>
                    <a:pt x="4069" y="1357"/>
                  </a:lnTo>
                  <a:lnTo>
                    <a:pt x="4069" y="1018"/>
                  </a:lnTo>
                  <a:lnTo>
                    <a:pt x="4409" y="1018"/>
                  </a:lnTo>
                  <a:lnTo>
                    <a:pt x="4409" y="67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305050" y="2544284"/>
            <a:ext cx="800100" cy="800100"/>
            <a:chOff x="2305050" y="2544284"/>
            <a:chExt cx="800100" cy="800100"/>
          </a:xfrm>
        </p:grpSpPr>
        <p:sp>
          <p:nvSpPr>
            <p:cNvPr id="11" name="椭圆 10"/>
            <p:cNvSpPr/>
            <p:nvPr/>
          </p:nvSpPr>
          <p:spPr>
            <a:xfrm>
              <a:off x="2305050" y="2544284"/>
              <a:ext cx="800100" cy="800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KSO_Shape"/>
            <p:cNvSpPr/>
            <p:nvPr/>
          </p:nvSpPr>
          <p:spPr bwMode="auto">
            <a:xfrm>
              <a:off x="2423314" y="2696356"/>
              <a:ext cx="544772" cy="521713"/>
            </a:xfrm>
            <a:custGeom>
              <a:avLst/>
              <a:gdLst>
                <a:gd name="T0" fmla="*/ 803970 w 12269552"/>
                <a:gd name="T1" fmla="*/ 262762 h 11753851"/>
                <a:gd name="T2" fmla="*/ 1171916 w 12269552"/>
                <a:gd name="T3" fmla="*/ 262762 h 11753851"/>
                <a:gd name="T4" fmla="*/ 1241319 w 12269552"/>
                <a:gd name="T5" fmla="*/ 290855 h 11753851"/>
                <a:gd name="T6" fmla="*/ 1475966 w 12269552"/>
                <a:gd name="T7" fmla="*/ 525518 h 11753851"/>
                <a:gd name="T8" fmla="*/ 1670404 w 12269552"/>
                <a:gd name="T9" fmla="*/ 331067 h 11753851"/>
                <a:gd name="T10" fmla="*/ 1721079 w 12269552"/>
                <a:gd name="T11" fmla="*/ 312889 h 11753851"/>
                <a:gd name="T12" fmla="*/ 1800397 w 12269552"/>
                <a:gd name="T13" fmla="*/ 391661 h 11753851"/>
                <a:gd name="T14" fmla="*/ 1782220 w 12269552"/>
                <a:gd name="T15" fmla="*/ 441238 h 11753851"/>
                <a:gd name="T16" fmla="*/ 1547572 w 12269552"/>
                <a:gd name="T17" fmla="*/ 678105 h 11753851"/>
                <a:gd name="T18" fmla="*/ 1419232 w 12269552"/>
                <a:gd name="T19" fmla="*/ 688571 h 11753851"/>
                <a:gd name="T20" fmla="*/ 1275469 w 12269552"/>
                <a:gd name="T21" fmla="*/ 544247 h 11753851"/>
                <a:gd name="T22" fmla="*/ 1050185 w 12269552"/>
                <a:gd name="T23" fmla="*/ 804250 h 11753851"/>
                <a:gd name="T24" fmla="*/ 1256190 w 12269552"/>
                <a:gd name="T25" fmla="*/ 1010268 h 11753851"/>
                <a:gd name="T26" fmla="*/ 1274918 w 12269552"/>
                <a:gd name="T27" fmla="*/ 1130905 h 11753851"/>
                <a:gd name="T28" fmla="*/ 1159247 w 12269552"/>
                <a:gd name="T29" fmla="*/ 1646503 h 11753851"/>
                <a:gd name="T30" fmla="*/ 1063405 w 12269552"/>
                <a:gd name="T31" fmla="*/ 1724724 h 11753851"/>
                <a:gd name="T32" fmla="*/ 965360 w 12269552"/>
                <a:gd name="T33" fmla="*/ 1626672 h 11753851"/>
                <a:gd name="T34" fmla="*/ 968114 w 12269552"/>
                <a:gd name="T35" fmla="*/ 1601884 h 11753851"/>
                <a:gd name="T36" fmla="*/ 1063405 w 12269552"/>
                <a:gd name="T37" fmla="*/ 1179380 h 11753851"/>
                <a:gd name="T38" fmla="*/ 828757 w 12269552"/>
                <a:gd name="T39" fmla="*/ 951327 h 11753851"/>
                <a:gd name="T40" fmla="*/ 627709 w 12269552"/>
                <a:gd name="T41" fmla="*/ 1176075 h 11753851"/>
                <a:gd name="T42" fmla="*/ 508182 w 12269552"/>
                <a:gd name="T43" fmla="*/ 1213533 h 11753851"/>
                <a:gd name="T44" fmla="*/ 100027 w 12269552"/>
                <a:gd name="T45" fmla="*/ 1214084 h 11753851"/>
                <a:gd name="T46" fmla="*/ 2533 w 12269552"/>
                <a:gd name="T47" fmla="*/ 1137515 h 11753851"/>
                <a:gd name="T48" fmla="*/ 75791 w 12269552"/>
                <a:gd name="T49" fmla="*/ 1020735 h 11753851"/>
                <a:gd name="T50" fmla="*/ 100578 w 12269552"/>
                <a:gd name="T51" fmla="*/ 1018531 h 11753851"/>
                <a:gd name="T52" fmla="*/ 451999 w 12269552"/>
                <a:gd name="T53" fmla="*/ 1019633 h 11753851"/>
                <a:gd name="T54" fmla="*/ 971969 w 12269552"/>
                <a:gd name="T55" fmla="*/ 417001 h 11753851"/>
                <a:gd name="T56" fmla="*/ 835918 w 12269552"/>
                <a:gd name="T57" fmla="*/ 416450 h 11753851"/>
                <a:gd name="T58" fmla="*/ 599617 w 12269552"/>
                <a:gd name="T59" fmla="*/ 689122 h 11753851"/>
                <a:gd name="T60" fmla="*/ 541231 w 12269552"/>
                <a:gd name="T61" fmla="*/ 716664 h 11753851"/>
                <a:gd name="T62" fmla="*/ 464667 w 12269552"/>
                <a:gd name="T63" fmla="*/ 640647 h 11753851"/>
                <a:gd name="T64" fmla="*/ 490556 w 12269552"/>
                <a:gd name="T65" fmla="*/ 583358 h 11753851"/>
                <a:gd name="T66" fmla="*/ 745033 w 12269552"/>
                <a:gd name="T67" fmla="*/ 290304 h 11753851"/>
                <a:gd name="T68" fmla="*/ 803970 w 12269552"/>
                <a:gd name="T69" fmla="*/ 262762 h 11753851"/>
                <a:gd name="T70" fmla="*/ 1357685 w 12269552"/>
                <a:gd name="T71" fmla="*/ 0 h 11753851"/>
                <a:gd name="T72" fmla="*/ 1509449 w 12269552"/>
                <a:gd name="T73" fmla="*/ 151764 h 11753851"/>
                <a:gd name="T74" fmla="*/ 1357685 w 12269552"/>
                <a:gd name="T75" fmla="*/ 303527 h 11753851"/>
                <a:gd name="T76" fmla="*/ 1205921 w 12269552"/>
                <a:gd name="T77" fmla="*/ 151764 h 11753851"/>
                <a:gd name="T78" fmla="*/ 1357685 w 12269552"/>
                <a:gd name="T79" fmla="*/ 0 h 1175385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269552" h="11753851">
                  <a:moveTo>
                    <a:pt x="5478990" y="1790700"/>
                  </a:moveTo>
                  <a:cubicBezTo>
                    <a:pt x="7986505" y="1790700"/>
                    <a:pt x="7986505" y="1790700"/>
                    <a:pt x="7986505" y="1790700"/>
                  </a:cubicBezTo>
                  <a:cubicBezTo>
                    <a:pt x="8170440" y="1790700"/>
                    <a:pt x="8335605" y="1862026"/>
                    <a:pt x="8459480" y="1982155"/>
                  </a:cubicBezTo>
                  <a:cubicBezTo>
                    <a:pt x="10058584" y="3581364"/>
                    <a:pt x="10058584" y="3581364"/>
                    <a:pt x="10058584" y="3581364"/>
                  </a:cubicBezTo>
                  <a:cubicBezTo>
                    <a:pt x="11383663" y="2256197"/>
                    <a:pt x="11383663" y="2256197"/>
                    <a:pt x="11383663" y="2256197"/>
                  </a:cubicBezTo>
                  <a:cubicBezTo>
                    <a:pt x="11477507" y="2177363"/>
                    <a:pt x="11597628" y="2132315"/>
                    <a:pt x="11729010" y="2132315"/>
                  </a:cubicBezTo>
                  <a:cubicBezTo>
                    <a:pt x="12029311" y="2132315"/>
                    <a:pt x="12269552" y="2372572"/>
                    <a:pt x="12269552" y="2669139"/>
                  </a:cubicBezTo>
                  <a:cubicBezTo>
                    <a:pt x="12269552" y="2796776"/>
                    <a:pt x="12220753" y="2916904"/>
                    <a:pt x="12145678" y="3007000"/>
                  </a:cubicBezTo>
                  <a:cubicBezTo>
                    <a:pt x="10546573" y="4621226"/>
                    <a:pt x="10546573" y="4621226"/>
                    <a:pt x="10546573" y="4621226"/>
                  </a:cubicBezTo>
                  <a:cubicBezTo>
                    <a:pt x="10062338" y="5105494"/>
                    <a:pt x="9671946" y="4692552"/>
                    <a:pt x="9671946" y="4692552"/>
                  </a:cubicBezTo>
                  <a:cubicBezTo>
                    <a:pt x="8692213" y="3709001"/>
                    <a:pt x="8692213" y="3709001"/>
                    <a:pt x="8692213" y="3709001"/>
                  </a:cubicBezTo>
                  <a:cubicBezTo>
                    <a:pt x="7156923" y="5480895"/>
                    <a:pt x="7156923" y="5480895"/>
                    <a:pt x="7156923" y="5480895"/>
                  </a:cubicBezTo>
                  <a:cubicBezTo>
                    <a:pt x="8560831" y="6884896"/>
                    <a:pt x="8560831" y="6884896"/>
                    <a:pt x="8560831" y="6884896"/>
                  </a:cubicBezTo>
                  <a:cubicBezTo>
                    <a:pt x="8560831" y="6884896"/>
                    <a:pt x="8857379" y="7158939"/>
                    <a:pt x="8688459" y="7707025"/>
                  </a:cubicBezTo>
                  <a:cubicBezTo>
                    <a:pt x="7900169" y="11220781"/>
                    <a:pt x="7900169" y="11220781"/>
                    <a:pt x="7900169" y="11220781"/>
                  </a:cubicBezTo>
                  <a:cubicBezTo>
                    <a:pt x="7840108" y="11524856"/>
                    <a:pt x="7569837" y="11753851"/>
                    <a:pt x="7247013" y="11753851"/>
                  </a:cubicBezTo>
                  <a:cubicBezTo>
                    <a:pt x="6879144" y="11753851"/>
                    <a:pt x="6578843" y="11453530"/>
                    <a:pt x="6578843" y="11085637"/>
                  </a:cubicBezTo>
                  <a:cubicBezTo>
                    <a:pt x="6578843" y="11025572"/>
                    <a:pt x="6586351" y="10969262"/>
                    <a:pt x="6597612" y="10916706"/>
                  </a:cubicBezTo>
                  <a:cubicBezTo>
                    <a:pt x="7247013" y="8037378"/>
                    <a:pt x="7247013" y="8037378"/>
                    <a:pt x="7247013" y="8037378"/>
                  </a:cubicBezTo>
                  <a:cubicBezTo>
                    <a:pt x="5647909" y="6483216"/>
                    <a:pt x="5647909" y="6483216"/>
                    <a:pt x="5647909" y="6483216"/>
                  </a:cubicBezTo>
                  <a:cubicBezTo>
                    <a:pt x="4277784" y="8014854"/>
                    <a:pt x="4277784" y="8014854"/>
                    <a:pt x="4277784" y="8014854"/>
                  </a:cubicBezTo>
                  <a:cubicBezTo>
                    <a:pt x="4277784" y="8014854"/>
                    <a:pt x="4056312" y="8288897"/>
                    <a:pt x="3463217" y="8270127"/>
                  </a:cubicBezTo>
                  <a:cubicBezTo>
                    <a:pt x="681676" y="8273881"/>
                    <a:pt x="681676" y="8273881"/>
                    <a:pt x="681676" y="8273881"/>
                  </a:cubicBezTo>
                  <a:cubicBezTo>
                    <a:pt x="370114" y="8277635"/>
                    <a:pt x="88581" y="8067410"/>
                    <a:pt x="17260" y="7752073"/>
                  </a:cubicBezTo>
                  <a:cubicBezTo>
                    <a:pt x="-65323" y="7391688"/>
                    <a:pt x="156149" y="7038811"/>
                    <a:pt x="516511" y="6956222"/>
                  </a:cubicBezTo>
                  <a:cubicBezTo>
                    <a:pt x="572817" y="6944960"/>
                    <a:pt x="629124" y="6941206"/>
                    <a:pt x="685430" y="6941206"/>
                  </a:cubicBezTo>
                  <a:cubicBezTo>
                    <a:pt x="3080333" y="6948714"/>
                    <a:pt x="3080333" y="6948714"/>
                    <a:pt x="3080333" y="6948714"/>
                  </a:cubicBezTo>
                  <a:cubicBezTo>
                    <a:pt x="6623888" y="2841824"/>
                    <a:pt x="6623888" y="2841824"/>
                    <a:pt x="6623888" y="2841824"/>
                  </a:cubicBezTo>
                  <a:lnTo>
                    <a:pt x="5696708" y="2838070"/>
                  </a:lnTo>
                  <a:cubicBezTo>
                    <a:pt x="4086342" y="4696306"/>
                    <a:pt x="4086342" y="4696306"/>
                    <a:pt x="4086342" y="4696306"/>
                  </a:cubicBezTo>
                  <a:cubicBezTo>
                    <a:pt x="3992498" y="4812681"/>
                    <a:pt x="3849855" y="4884007"/>
                    <a:pt x="3688443" y="4884007"/>
                  </a:cubicBezTo>
                  <a:cubicBezTo>
                    <a:pt x="3399403" y="4884007"/>
                    <a:pt x="3166669" y="4651258"/>
                    <a:pt x="3166669" y="4365953"/>
                  </a:cubicBezTo>
                  <a:cubicBezTo>
                    <a:pt x="3166669" y="4208284"/>
                    <a:pt x="3234237" y="4069386"/>
                    <a:pt x="3343097" y="3975536"/>
                  </a:cubicBezTo>
                  <a:cubicBezTo>
                    <a:pt x="5077337" y="1978401"/>
                    <a:pt x="5077337" y="1978401"/>
                    <a:pt x="5077337" y="1978401"/>
                  </a:cubicBezTo>
                  <a:cubicBezTo>
                    <a:pt x="5171181" y="1862026"/>
                    <a:pt x="5313824" y="1790700"/>
                    <a:pt x="5478990" y="1790700"/>
                  </a:cubicBezTo>
                  <a:close/>
                  <a:moveTo>
                    <a:pt x="9252509" y="0"/>
                  </a:moveTo>
                  <a:cubicBezTo>
                    <a:pt x="9823713" y="0"/>
                    <a:pt x="10286766" y="463053"/>
                    <a:pt x="10286766" y="1034257"/>
                  </a:cubicBezTo>
                  <a:cubicBezTo>
                    <a:pt x="10286766" y="1605461"/>
                    <a:pt x="9823713" y="2068514"/>
                    <a:pt x="9252509" y="2068514"/>
                  </a:cubicBezTo>
                  <a:cubicBezTo>
                    <a:pt x="8681305" y="2068514"/>
                    <a:pt x="8218252" y="1605461"/>
                    <a:pt x="8218252" y="1034257"/>
                  </a:cubicBezTo>
                  <a:cubicBezTo>
                    <a:pt x="8218252" y="463053"/>
                    <a:pt x="8681305" y="0"/>
                    <a:pt x="92525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943489" y="3496456"/>
            <a:ext cx="2884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Berlin Sans FB" panose="020E0602020502020306" pitchFamily="34" charset="0"/>
              </a:rPr>
              <a:t>2</a:t>
            </a:r>
            <a:r>
              <a:rPr lang="en-US" altLang="zh-CN" sz="2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.PICK YOUR WORKOUT</a:t>
            </a:r>
            <a:endParaRPr lang="zh-CN" altLang="en-US" sz="2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334109" y="3496456"/>
            <a:ext cx="2242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3.START TRAINING</a:t>
            </a:r>
            <a:endParaRPr lang="zh-CN" altLang="en-US" sz="2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1241116" y="3896566"/>
            <a:ext cx="2909167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1800" dirty="0">
                <a:solidFill>
                  <a:schemeClr val="bg1"/>
                </a:solidFill>
              </a:rPr>
              <a:t>Lorem ipsum dolor sit </a:t>
            </a:r>
            <a:r>
              <a:rPr lang="en-US" altLang="zh-CN" sz="1800" dirty="0" err="1">
                <a:solidFill>
                  <a:schemeClr val="bg1"/>
                </a:solidFill>
              </a:rPr>
              <a:t>amet</a:t>
            </a:r>
            <a:r>
              <a:rPr lang="en-US" altLang="zh-CN" sz="1800" dirty="0">
                <a:solidFill>
                  <a:schemeClr val="bg1"/>
                </a:solidFill>
              </a:rPr>
              <a:t>, </a:t>
            </a:r>
            <a:r>
              <a:rPr lang="en-US" altLang="zh-CN" sz="1800" dirty="0" err="1">
                <a:solidFill>
                  <a:schemeClr val="bg1"/>
                </a:solidFill>
              </a:rPr>
              <a:t>consectetur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adipiscing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elit</a:t>
            </a:r>
            <a:r>
              <a:rPr lang="en-US" altLang="zh-CN" sz="1800" dirty="0">
                <a:solidFill>
                  <a:schemeClr val="bg1"/>
                </a:solidFill>
              </a:rPr>
              <a:t>, </a:t>
            </a:r>
            <a:r>
              <a:rPr lang="en-US" altLang="zh-CN" sz="1800" dirty="0" err="1">
                <a:solidFill>
                  <a:schemeClr val="bg1"/>
                </a:solidFill>
              </a:rPr>
              <a:t>sed</a:t>
            </a:r>
            <a:r>
              <a:rPr lang="en-US" altLang="zh-CN" sz="1800" dirty="0">
                <a:solidFill>
                  <a:schemeClr val="bg1"/>
                </a:solidFill>
              </a:rPr>
              <a:t> do </a:t>
            </a:r>
            <a:r>
              <a:rPr lang="en-US" altLang="zh-CN" sz="1800" dirty="0" err="1">
                <a:solidFill>
                  <a:schemeClr val="bg1"/>
                </a:solidFill>
              </a:rPr>
              <a:t>eiusmod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tempor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incididunt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ut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labore</a:t>
            </a:r>
            <a:r>
              <a:rPr lang="en-US" altLang="zh-CN" sz="1800" dirty="0">
                <a:solidFill>
                  <a:schemeClr val="bg1"/>
                </a:solidFill>
              </a:rPr>
              <a:t> et </a:t>
            </a:r>
            <a:r>
              <a:rPr lang="en-US" altLang="zh-CN" sz="1800" dirty="0" err="1">
                <a:solidFill>
                  <a:schemeClr val="bg1"/>
                </a:solidFill>
              </a:rPr>
              <a:t>dolore</a:t>
            </a:r>
            <a:r>
              <a:rPr lang="en-US" altLang="zh-CN" sz="1800" dirty="0">
                <a:solidFill>
                  <a:schemeClr val="bg1"/>
                </a:solidFill>
              </a:rPr>
              <a:t> magna </a:t>
            </a:r>
            <a:r>
              <a:rPr lang="en-US" altLang="zh-CN" sz="1800" dirty="0" err="1">
                <a:solidFill>
                  <a:schemeClr val="bg1"/>
                </a:solidFill>
              </a:rPr>
              <a:t>aliqua</a:t>
            </a:r>
            <a:r>
              <a:rPr lang="en-US" altLang="zh-CN" sz="1800" dirty="0">
                <a:solidFill>
                  <a:schemeClr val="bg1"/>
                </a:solidFill>
              </a:rPr>
              <a:t>. </a:t>
            </a:r>
            <a:endParaRPr lang="zh-CN" altLang="zh-CN" sz="1800" kern="100" dirty="0">
              <a:solidFill>
                <a:schemeClr val="bg1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sp>
        <p:nvSpPr>
          <p:cNvPr id="21" name="矩形 1"/>
          <p:cNvSpPr>
            <a:spLocks noChangeArrowheads="1"/>
          </p:cNvSpPr>
          <p:nvPr/>
        </p:nvSpPr>
        <p:spPr bwMode="auto">
          <a:xfrm>
            <a:off x="4943489" y="3896566"/>
            <a:ext cx="2909167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1800" dirty="0">
                <a:solidFill>
                  <a:schemeClr val="bg1"/>
                </a:solidFill>
              </a:rPr>
              <a:t>Lorem ipsum dolor sit </a:t>
            </a:r>
            <a:r>
              <a:rPr lang="en-US" altLang="zh-CN" sz="1800" dirty="0" err="1">
                <a:solidFill>
                  <a:schemeClr val="bg1"/>
                </a:solidFill>
              </a:rPr>
              <a:t>amet</a:t>
            </a:r>
            <a:r>
              <a:rPr lang="en-US" altLang="zh-CN" sz="1800" dirty="0">
                <a:solidFill>
                  <a:schemeClr val="bg1"/>
                </a:solidFill>
              </a:rPr>
              <a:t>, </a:t>
            </a:r>
            <a:r>
              <a:rPr lang="en-US" altLang="zh-CN" sz="1800" dirty="0" err="1">
                <a:solidFill>
                  <a:schemeClr val="bg1"/>
                </a:solidFill>
              </a:rPr>
              <a:t>consectetur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adipiscing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elit</a:t>
            </a:r>
            <a:r>
              <a:rPr lang="en-US" altLang="zh-CN" sz="1800" dirty="0">
                <a:solidFill>
                  <a:schemeClr val="bg1"/>
                </a:solidFill>
              </a:rPr>
              <a:t>, </a:t>
            </a:r>
            <a:r>
              <a:rPr lang="en-US" altLang="zh-CN" sz="1800" dirty="0" err="1">
                <a:solidFill>
                  <a:schemeClr val="bg1"/>
                </a:solidFill>
              </a:rPr>
              <a:t>sed</a:t>
            </a:r>
            <a:r>
              <a:rPr lang="en-US" altLang="zh-CN" sz="1800" dirty="0">
                <a:solidFill>
                  <a:schemeClr val="bg1"/>
                </a:solidFill>
              </a:rPr>
              <a:t> do </a:t>
            </a:r>
            <a:r>
              <a:rPr lang="en-US" altLang="zh-CN" sz="1800" dirty="0" err="1">
                <a:solidFill>
                  <a:schemeClr val="bg1"/>
                </a:solidFill>
              </a:rPr>
              <a:t>eiusmod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tempor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incididunt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ut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labore</a:t>
            </a:r>
            <a:r>
              <a:rPr lang="en-US" altLang="zh-CN" sz="1800" dirty="0">
                <a:solidFill>
                  <a:schemeClr val="bg1"/>
                </a:solidFill>
              </a:rPr>
              <a:t> et </a:t>
            </a:r>
            <a:r>
              <a:rPr lang="en-US" altLang="zh-CN" sz="1800" dirty="0" err="1">
                <a:solidFill>
                  <a:schemeClr val="bg1"/>
                </a:solidFill>
              </a:rPr>
              <a:t>dolore</a:t>
            </a:r>
            <a:r>
              <a:rPr lang="en-US" altLang="zh-CN" sz="1800" dirty="0">
                <a:solidFill>
                  <a:schemeClr val="bg1"/>
                </a:solidFill>
              </a:rPr>
              <a:t> magna </a:t>
            </a:r>
            <a:r>
              <a:rPr lang="en-US" altLang="zh-CN" sz="1800" dirty="0" err="1">
                <a:solidFill>
                  <a:schemeClr val="bg1"/>
                </a:solidFill>
              </a:rPr>
              <a:t>aliqua</a:t>
            </a:r>
            <a:r>
              <a:rPr lang="en-US" altLang="zh-CN" sz="1800" dirty="0">
                <a:solidFill>
                  <a:schemeClr val="bg1"/>
                </a:solidFill>
              </a:rPr>
              <a:t>. </a:t>
            </a:r>
            <a:endParaRPr lang="zh-CN" altLang="zh-CN" sz="1800" kern="100" dirty="0">
              <a:solidFill>
                <a:schemeClr val="bg1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sp>
        <p:nvSpPr>
          <p:cNvPr id="22" name="矩形 1"/>
          <p:cNvSpPr>
            <a:spLocks noChangeArrowheads="1"/>
          </p:cNvSpPr>
          <p:nvPr/>
        </p:nvSpPr>
        <p:spPr bwMode="auto">
          <a:xfrm>
            <a:off x="8294541" y="3896566"/>
            <a:ext cx="2909167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1800" dirty="0">
                <a:solidFill>
                  <a:schemeClr val="bg1"/>
                </a:solidFill>
              </a:rPr>
              <a:t>Lorem ipsum dolor sit </a:t>
            </a:r>
            <a:r>
              <a:rPr lang="en-US" altLang="zh-CN" sz="1800" dirty="0" err="1">
                <a:solidFill>
                  <a:schemeClr val="bg1"/>
                </a:solidFill>
              </a:rPr>
              <a:t>amet</a:t>
            </a:r>
            <a:r>
              <a:rPr lang="en-US" altLang="zh-CN" sz="1800" dirty="0">
                <a:solidFill>
                  <a:schemeClr val="bg1"/>
                </a:solidFill>
              </a:rPr>
              <a:t>, </a:t>
            </a:r>
            <a:r>
              <a:rPr lang="en-US" altLang="zh-CN" sz="1800" dirty="0" err="1">
                <a:solidFill>
                  <a:schemeClr val="bg1"/>
                </a:solidFill>
              </a:rPr>
              <a:t>consectetur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adipiscing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elit</a:t>
            </a:r>
            <a:r>
              <a:rPr lang="en-US" altLang="zh-CN" sz="1800" dirty="0">
                <a:solidFill>
                  <a:schemeClr val="bg1"/>
                </a:solidFill>
              </a:rPr>
              <a:t>, </a:t>
            </a:r>
            <a:r>
              <a:rPr lang="en-US" altLang="zh-CN" sz="1800" dirty="0" err="1">
                <a:solidFill>
                  <a:schemeClr val="bg1"/>
                </a:solidFill>
              </a:rPr>
              <a:t>sed</a:t>
            </a:r>
            <a:r>
              <a:rPr lang="en-US" altLang="zh-CN" sz="1800" dirty="0">
                <a:solidFill>
                  <a:schemeClr val="bg1"/>
                </a:solidFill>
              </a:rPr>
              <a:t> do </a:t>
            </a:r>
            <a:r>
              <a:rPr lang="en-US" altLang="zh-CN" sz="1800" dirty="0" err="1">
                <a:solidFill>
                  <a:schemeClr val="bg1"/>
                </a:solidFill>
              </a:rPr>
              <a:t>eiusmod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tempor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incididunt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ut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labore</a:t>
            </a:r>
            <a:r>
              <a:rPr lang="en-US" altLang="zh-CN" sz="1800" dirty="0">
                <a:solidFill>
                  <a:schemeClr val="bg1"/>
                </a:solidFill>
              </a:rPr>
              <a:t> et </a:t>
            </a:r>
            <a:r>
              <a:rPr lang="en-US" altLang="zh-CN" sz="1800" dirty="0" err="1">
                <a:solidFill>
                  <a:schemeClr val="bg1"/>
                </a:solidFill>
              </a:rPr>
              <a:t>dolore</a:t>
            </a:r>
            <a:r>
              <a:rPr lang="en-US" altLang="zh-CN" sz="1800" dirty="0">
                <a:solidFill>
                  <a:schemeClr val="bg1"/>
                </a:solidFill>
              </a:rPr>
              <a:t> magna </a:t>
            </a:r>
            <a:r>
              <a:rPr lang="en-US" altLang="zh-CN" sz="1800" dirty="0" err="1">
                <a:solidFill>
                  <a:schemeClr val="bg1"/>
                </a:solidFill>
              </a:rPr>
              <a:t>aliqua</a:t>
            </a:r>
            <a:r>
              <a:rPr lang="en-US" altLang="zh-CN" sz="1800" dirty="0">
                <a:solidFill>
                  <a:schemeClr val="bg1"/>
                </a:solidFill>
              </a:rPr>
              <a:t>. </a:t>
            </a:r>
            <a:endParaRPr lang="zh-CN" altLang="zh-CN" sz="1800" kern="100" dirty="0">
              <a:solidFill>
                <a:schemeClr val="bg1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156752" y="877593"/>
            <a:ext cx="2324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BA00"/>
                </a:solidFill>
                <a:latin typeface="Arial Black" panose="020B0A04020102020204" pitchFamily="34" charset="0"/>
              </a:rPr>
              <a:t>IT’S SIMPLE,</a:t>
            </a:r>
            <a:endParaRPr lang="zh-CN" altLang="en-US" sz="2400" dirty="0">
              <a:solidFill>
                <a:srgbClr val="FFBA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18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0" y="822960"/>
            <a:ext cx="12192000" cy="5242560"/>
          </a:xfrm>
          <a:custGeom>
            <a:avLst/>
            <a:gdLst>
              <a:gd name="connsiteX0" fmla="*/ 0 w 12192000"/>
              <a:gd name="connsiteY0" fmla="*/ 0 h 3977640"/>
              <a:gd name="connsiteX1" fmla="*/ 6222417 w 12192000"/>
              <a:gd name="connsiteY1" fmla="*/ 0 h 3977640"/>
              <a:gd name="connsiteX2" fmla="*/ 6315744 w 12192000"/>
              <a:gd name="connsiteY2" fmla="*/ 146413 h 3977640"/>
              <a:gd name="connsiteX3" fmla="*/ 6409072 w 12192000"/>
              <a:gd name="connsiteY3" fmla="*/ 0 h 3977640"/>
              <a:gd name="connsiteX4" fmla="*/ 12192000 w 12192000"/>
              <a:gd name="connsiteY4" fmla="*/ 0 h 3977640"/>
              <a:gd name="connsiteX5" fmla="*/ 12192000 w 12192000"/>
              <a:gd name="connsiteY5" fmla="*/ 3977640 h 3977640"/>
              <a:gd name="connsiteX6" fmla="*/ 6375983 w 12192000"/>
              <a:gd name="connsiteY6" fmla="*/ 3977640 h 3977640"/>
              <a:gd name="connsiteX7" fmla="*/ 6282655 w 12192000"/>
              <a:gd name="connsiteY7" fmla="*/ 3831227 h 3977640"/>
              <a:gd name="connsiteX8" fmla="*/ 6189328 w 12192000"/>
              <a:gd name="connsiteY8" fmla="*/ 3977640 h 3977640"/>
              <a:gd name="connsiteX9" fmla="*/ 0 w 12192000"/>
              <a:gd name="connsiteY9" fmla="*/ 3977640 h 397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977640">
                <a:moveTo>
                  <a:pt x="0" y="0"/>
                </a:moveTo>
                <a:lnTo>
                  <a:pt x="6222417" y="0"/>
                </a:lnTo>
                <a:lnTo>
                  <a:pt x="6315744" y="146413"/>
                </a:lnTo>
                <a:lnTo>
                  <a:pt x="6409072" y="0"/>
                </a:lnTo>
                <a:lnTo>
                  <a:pt x="12192000" y="0"/>
                </a:lnTo>
                <a:lnTo>
                  <a:pt x="12192000" y="3977640"/>
                </a:lnTo>
                <a:lnTo>
                  <a:pt x="6375983" y="3977640"/>
                </a:lnTo>
                <a:lnTo>
                  <a:pt x="6282655" y="3831227"/>
                </a:lnTo>
                <a:lnTo>
                  <a:pt x="6189328" y="3977640"/>
                </a:lnTo>
                <a:lnTo>
                  <a:pt x="0" y="3977640"/>
                </a:lnTo>
                <a:close/>
              </a:path>
            </a:pathLst>
          </a:cu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9" name="任意多边形 8"/>
          <p:cNvSpPr/>
          <p:nvPr/>
        </p:nvSpPr>
        <p:spPr>
          <a:xfrm>
            <a:off x="0" y="822960"/>
            <a:ext cx="12192000" cy="5242560"/>
          </a:xfrm>
          <a:custGeom>
            <a:avLst/>
            <a:gdLst>
              <a:gd name="connsiteX0" fmla="*/ 0 w 12192000"/>
              <a:gd name="connsiteY0" fmla="*/ 0 h 3977640"/>
              <a:gd name="connsiteX1" fmla="*/ 6222417 w 12192000"/>
              <a:gd name="connsiteY1" fmla="*/ 0 h 3977640"/>
              <a:gd name="connsiteX2" fmla="*/ 6315744 w 12192000"/>
              <a:gd name="connsiteY2" fmla="*/ 146413 h 3977640"/>
              <a:gd name="connsiteX3" fmla="*/ 6409072 w 12192000"/>
              <a:gd name="connsiteY3" fmla="*/ 0 h 3977640"/>
              <a:gd name="connsiteX4" fmla="*/ 12192000 w 12192000"/>
              <a:gd name="connsiteY4" fmla="*/ 0 h 3977640"/>
              <a:gd name="connsiteX5" fmla="*/ 12192000 w 12192000"/>
              <a:gd name="connsiteY5" fmla="*/ 3977640 h 3977640"/>
              <a:gd name="connsiteX6" fmla="*/ 6375983 w 12192000"/>
              <a:gd name="connsiteY6" fmla="*/ 3977640 h 3977640"/>
              <a:gd name="connsiteX7" fmla="*/ 6282655 w 12192000"/>
              <a:gd name="connsiteY7" fmla="*/ 3831227 h 3977640"/>
              <a:gd name="connsiteX8" fmla="*/ 6189328 w 12192000"/>
              <a:gd name="connsiteY8" fmla="*/ 3977640 h 3977640"/>
              <a:gd name="connsiteX9" fmla="*/ 0 w 12192000"/>
              <a:gd name="connsiteY9" fmla="*/ 3977640 h 397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977640">
                <a:moveTo>
                  <a:pt x="0" y="0"/>
                </a:moveTo>
                <a:lnTo>
                  <a:pt x="6222417" y="0"/>
                </a:lnTo>
                <a:lnTo>
                  <a:pt x="6315744" y="146413"/>
                </a:lnTo>
                <a:lnTo>
                  <a:pt x="6409072" y="0"/>
                </a:lnTo>
                <a:lnTo>
                  <a:pt x="12192000" y="0"/>
                </a:lnTo>
                <a:lnTo>
                  <a:pt x="12192000" y="3977640"/>
                </a:lnTo>
                <a:lnTo>
                  <a:pt x="6375983" y="3977640"/>
                </a:lnTo>
                <a:lnTo>
                  <a:pt x="6282655" y="3831227"/>
                </a:lnTo>
                <a:lnTo>
                  <a:pt x="6189328" y="3977640"/>
                </a:lnTo>
                <a:lnTo>
                  <a:pt x="0" y="3977640"/>
                </a:lnTo>
                <a:close/>
              </a:path>
            </a:pathLst>
          </a:custGeom>
          <a:solidFill>
            <a:srgbClr val="04040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371272" y="1844040"/>
            <a:ext cx="518763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THE BEST</a:t>
            </a:r>
            <a:endParaRPr lang="en-US" altLang="zh-CN" sz="6000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r>
              <a:rPr lang="en-US" altLang="zh-CN" sz="6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TRAINERS</a:t>
            </a:r>
            <a:endParaRPr lang="en-US" altLang="zh-CN" sz="6000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r>
              <a:rPr lang="en-US" altLang="zh-CN" sz="6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OUT THERE</a:t>
            </a:r>
            <a:endParaRPr lang="zh-CN" altLang="en-US" sz="60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125578" y="262632"/>
            <a:ext cx="2491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Berlin Sans FB" panose="020E0602020502020306" pitchFamily="34" charset="0"/>
              </a:rPr>
              <a:t>BETTER BEATS BRST.</a:t>
            </a:r>
            <a:endParaRPr lang="zh-CN" altLang="en-US" sz="2000" dirty="0"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202" y="0"/>
            <a:ext cx="4572000" cy="6858000"/>
          </a:xfrm>
          <a:prstGeom prst="rect">
            <a:avLst/>
          </a:prstGeom>
        </p:spPr>
      </p:pic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944903" y="2724589"/>
            <a:ext cx="6061205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3200" dirty="0" smtClean="0">
                <a:solidFill>
                  <a:srgbClr val="FFC000"/>
                </a:solidFill>
              </a:rPr>
              <a:t>     Lorem </a:t>
            </a:r>
            <a:r>
              <a:rPr lang="en-US" altLang="zh-CN" sz="3200" dirty="0">
                <a:solidFill>
                  <a:srgbClr val="FFC000"/>
                </a:solidFill>
              </a:rPr>
              <a:t>ipsum dolor sit </a:t>
            </a:r>
            <a:r>
              <a:rPr lang="en-US" altLang="zh-CN" sz="3200" dirty="0" err="1">
                <a:solidFill>
                  <a:srgbClr val="FFC000"/>
                </a:solidFill>
              </a:rPr>
              <a:t>amet</a:t>
            </a:r>
            <a:r>
              <a:rPr lang="en-US" altLang="zh-CN" sz="3200" dirty="0">
                <a:solidFill>
                  <a:srgbClr val="FFC000"/>
                </a:solidFill>
              </a:rPr>
              <a:t>, </a:t>
            </a:r>
            <a:r>
              <a:rPr lang="en-US" altLang="zh-CN" sz="3200" dirty="0" err="1">
                <a:solidFill>
                  <a:srgbClr val="FFC000"/>
                </a:solidFill>
              </a:rPr>
              <a:t>consectetur</a:t>
            </a:r>
            <a:r>
              <a:rPr lang="en-US" altLang="zh-CN" sz="3200" dirty="0">
                <a:solidFill>
                  <a:srgbClr val="FFC000"/>
                </a:solidFill>
              </a:rPr>
              <a:t> </a:t>
            </a:r>
            <a:r>
              <a:rPr lang="en-US" altLang="zh-CN" sz="3200" dirty="0" err="1">
                <a:solidFill>
                  <a:srgbClr val="FFC000"/>
                </a:solidFill>
              </a:rPr>
              <a:t>adipiscing</a:t>
            </a:r>
            <a:r>
              <a:rPr lang="en-US" altLang="zh-CN" sz="3200" dirty="0">
                <a:solidFill>
                  <a:srgbClr val="FFC000"/>
                </a:solidFill>
              </a:rPr>
              <a:t> </a:t>
            </a:r>
            <a:r>
              <a:rPr lang="en-US" altLang="zh-CN" sz="3200" dirty="0" err="1">
                <a:solidFill>
                  <a:srgbClr val="FFC000"/>
                </a:solidFill>
              </a:rPr>
              <a:t>elit</a:t>
            </a:r>
            <a:r>
              <a:rPr lang="en-US" altLang="zh-CN" sz="3200" dirty="0">
                <a:solidFill>
                  <a:srgbClr val="FFC000"/>
                </a:solidFill>
              </a:rPr>
              <a:t>, </a:t>
            </a:r>
            <a:r>
              <a:rPr lang="en-US" altLang="zh-CN" sz="3200" dirty="0" err="1">
                <a:solidFill>
                  <a:srgbClr val="FFC000"/>
                </a:solidFill>
              </a:rPr>
              <a:t>sed</a:t>
            </a:r>
            <a:r>
              <a:rPr lang="en-US" altLang="zh-CN" sz="3200" dirty="0">
                <a:solidFill>
                  <a:srgbClr val="FFC000"/>
                </a:solidFill>
              </a:rPr>
              <a:t> do </a:t>
            </a:r>
            <a:r>
              <a:rPr lang="en-US" altLang="zh-CN" sz="3200" dirty="0" err="1">
                <a:solidFill>
                  <a:srgbClr val="FFC000"/>
                </a:solidFill>
              </a:rPr>
              <a:t>eiusmod</a:t>
            </a:r>
            <a:r>
              <a:rPr lang="en-US" altLang="zh-CN" sz="3200" dirty="0">
                <a:solidFill>
                  <a:srgbClr val="FFC000"/>
                </a:solidFill>
              </a:rPr>
              <a:t> </a:t>
            </a:r>
            <a:r>
              <a:rPr lang="en-US" altLang="zh-CN" sz="3200" dirty="0" err="1">
                <a:solidFill>
                  <a:srgbClr val="FFC000"/>
                </a:solidFill>
              </a:rPr>
              <a:t>tempor</a:t>
            </a:r>
            <a:r>
              <a:rPr lang="en-US" altLang="zh-CN" sz="3200" dirty="0">
                <a:solidFill>
                  <a:srgbClr val="FFC000"/>
                </a:solidFill>
              </a:rPr>
              <a:t> </a:t>
            </a:r>
            <a:r>
              <a:rPr lang="en-US" altLang="zh-CN" sz="3200" dirty="0" err="1">
                <a:solidFill>
                  <a:srgbClr val="FFC000"/>
                </a:solidFill>
              </a:rPr>
              <a:t>incididunt</a:t>
            </a:r>
            <a:r>
              <a:rPr lang="en-US" altLang="zh-CN" sz="3200" dirty="0">
                <a:solidFill>
                  <a:srgbClr val="FFC000"/>
                </a:solidFill>
              </a:rPr>
              <a:t> </a:t>
            </a:r>
            <a:r>
              <a:rPr lang="en-US" altLang="zh-CN" sz="3200" dirty="0" err="1">
                <a:solidFill>
                  <a:srgbClr val="FFC000"/>
                </a:solidFill>
              </a:rPr>
              <a:t>ut</a:t>
            </a:r>
            <a:r>
              <a:rPr lang="en-US" altLang="zh-CN" sz="3200" dirty="0">
                <a:solidFill>
                  <a:srgbClr val="FFC000"/>
                </a:solidFill>
              </a:rPr>
              <a:t> </a:t>
            </a:r>
            <a:r>
              <a:rPr lang="en-US" altLang="zh-CN" sz="3200" dirty="0" err="1">
                <a:solidFill>
                  <a:srgbClr val="FFC000"/>
                </a:solidFill>
              </a:rPr>
              <a:t>labore</a:t>
            </a:r>
            <a:r>
              <a:rPr lang="en-US" altLang="zh-CN" sz="3200" dirty="0">
                <a:solidFill>
                  <a:srgbClr val="FFC000"/>
                </a:solidFill>
              </a:rPr>
              <a:t> et </a:t>
            </a:r>
            <a:r>
              <a:rPr lang="en-US" altLang="zh-CN" sz="3200" dirty="0" err="1">
                <a:solidFill>
                  <a:srgbClr val="FFC000"/>
                </a:solidFill>
              </a:rPr>
              <a:t>dolore</a:t>
            </a:r>
            <a:r>
              <a:rPr lang="en-US" altLang="zh-CN" sz="3200" dirty="0">
                <a:solidFill>
                  <a:srgbClr val="FFC000"/>
                </a:solidFill>
              </a:rPr>
              <a:t> magna </a:t>
            </a:r>
            <a:r>
              <a:rPr lang="en-US" altLang="zh-CN" sz="3200" dirty="0" err="1">
                <a:solidFill>
                  <a:srgbClr val="FFC000"/>
                </a:solidFill>
              </a:rPr>
              <a:t>aliqua</a:t>
            </a:r>
            <a:r>
              <a:rPr lang="en-US" altLang="zh-CN" sz="3200" dirty="0">
                <a:solidFill>
                  <a:srgbClr val="FFC000"/>
                </a:solidFill>
              </a:rPr>
              <a:t>. </a:t>
            </a:r>
            <a:endParaRPr lang="zh-CN" altLang="zh-CN" sz="3200" kern="100" dirty="0">
              <a:solidFill>
                <a:srgbClr val="FFC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/>
          <p:cNvSpPr/>
          <p:nvPr/>
        </p:nvSpPr>
        <p:spPr>
          <a:xfrm flipH="1">
            <a:off x="-563798" y="-9212"/>
            <a:ext cx="5044440" cy="6858000"/>
          </a:xfrm>
          <a:prstGeom prst="parallelogram">
            <a:avLst/>
          </a:prstGeom>
          <a:solidFill>
            <a:srgbClr val="F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平行四边形 2"/>
          <p:cNvSpPr/>
          <p:nvPr/>
        </p:nvSpPr>
        <p:spPr>
          <a:xfrm>
            <a:off x="7597788" y="-9212"/>
            <a:ext cx="5044440" cy="6858000"/>
          </a:xfrm>
          <a:prstGeom prst="parallelogram">
            <a:avLst/>
          </a:prstGeom>
          <a:solidFill>
            <a:srgbClr val="F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669" y="0"/>
            <a:ext cx="10281859" cy="6858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814349" y="2468880"/>
            <a:ext cx="6827520" cy="1280160"/>
            <a:chOff x="2729311" y="3429000"/>
            <a:chExt cx="6827520" cy="1280160"/>
          </a:xfrm>
        </p:grpSpPr>
        <p:sp>
          <p:nvSpPr>
            <p:cNvPr id="4" name="文本框 3"/>
            <p:cNvSpPr txBox="1"/>
            <p:nvPr/>
          </p:nvSpPr>
          <p:spPr>
            <a:xfrm>
              <a:off x="4256188" y="3659758"/>
              <a:ext cx="38042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Berlin Sans FB" panose="020E0602020502020306" pitchFamily="34" charset="0"/>
                </a:rPr>
                <a:t>IT’S NOT ABOUT WHO YOU ARE.</a:t>
              </a:r>
              <a:endParaRPr lang="zh-CN" altLang="en-US" sz="200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946951" y="4059868"/>
              <a:ext cx="64227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FFBA00"/>
                  </a:solidFill>
                  <a:latin typeface="Arial Black" panose="020B0A04020102020204" pitchFamily="34" charset="0"/>
                </a:rPr>
                <a:t>IT’S ABOUT WHO YOU CAN BECOME.</a:t>
              </a:r>
              <a:endParaRPr lang="zh-CN" altLang="en-US" sz="2400" dirty="0">
                <a:solidFill>
                  <a:srgbClr val="FFBA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729311" y="3429000"/>
              <a:ext cx="6827520" cy="1280160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866</Words>
  <Application>WPS 演示</Application>
  <PresentationFormat>宽屏</PresentationFormat>
  <Paragraphs>55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3" baseType="lpstr">
      <vt:lpstr>Arial</vt:lpstr>
      <vt:lpstr>宋体</vt:lpstr>
      <vt:lpstr>Wingdings</vt:lpstr>
      <vt:lpstr>Arial Black</vt:lpstr>
      <vt:lpstr>Microsoft YaHei UI</vt:lpstr>
      <vt:lpstr>Calibri</vt:lpstr>
      <vt:lpstr>Berlin Sans FB</vt:lpstr>
      <vt:lpstr>Segoe Print</vt:lpstr>
      <vt:lpstr>方正粗宋简体</vt:lpstr>
      <vt:lpstr>微软雅黑</vt:lpstr>
      <vt:lpstr>Meiryo</vt:lpstr>
      <vt:lpstr>Yu Gothic UI</vt:lpstr>
      <vt:lpstr>Arial Narrow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李茜雯</dc:creator>
  <cp:lastModifiedBy>Years later</cp:lastModifiedBy>
  <cp:revision>28</cp:revision>
  <dcterms:created xsi:type="dcterms:W3CDTF">2016-01-29T03:37:00Z</dcterms:created>
  <dcterms:modified xsi:type="dcterms:W3CDTF">2024-04-28T10:28:37Z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2377EEFE98B6431CAFB70EFEC5D871D7_13</vt:lpwstr>
  </property>
  <property fmtid="{D5CDD505-2E9C-101B-9397-08002B2CF9AE}" pid="3" name="KSOProductBuildVer">
    <vt:lpwstr>2052-12.1.0.16417</vt:lpwstr>
  </property>
</Properties>
</file>