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58" r:id="rId5"/>
    <p:sldId id="259" r:id="rId7"/>
    <p:sldId id="260" r:id="rId8"/>
    <p:sldId id="261" r:id="rId9"/>
    <p:sldId id="269" r:id="rId10"/>
    <p:sldId id="262" r:id="rId11"/>
    <p:sldId id="263" r:id="rId12"/>
    <p:sldId id="270" r:id="rId13"/>
    <p:sldId id="271" r:id="rId14"/>
    <p:sldId id="264" r:id="rId15"/>
    <p:sldId id="265" r:id="rId16"/>
    <p:sldId id="272" r:id="rId17"/>
    <p:sldId id="273" r:id="rId18"/>
    <p:sldId id="266" r:id="rId19"/>
    <p:sldId id="267" r:id="rId20"/>
    <p:sldId id="274" r:id="rId21"/>
    <p:sldId id="275" r:id="rId22"/>
    <p:sldId id="268" r:id="rId23"/>
    <p:sldId id="283" r:id="rId24"/>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84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22" d="100"/>
          <a:sy n="122" d="100"/>
        </p:scale>
        <p:origin x="96" y="180"/>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D3A80-E1CF-4125-85C8-A52B937FBEE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797FE-5169-4D9F-BC10-936C19AC153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A797FE-5169-4D9F-BC10-936C19AC153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a:srcRect b="9944"/>
          <a:stretch>
            <a:fillRect/>
          </a:stretch>
        </p:blipFill>
        <p:spPr>
          <a:xfrm>
            <a:off x="0" y="-1"/>
            <a:ext cx="12192000" cy="685800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4" name="图片 3"/>
          <p:cNvPicPr>
            <a:picLocks noChangeAspect="1"/>
          </p:cNvPicPr>
          <p:nvPr userDrawn="1"/>
        </p:nvPicPr>
        <p:blipFill rotWithShape="1">
          <a:blip r:embed="rId2"/>
          <a:srcRect b="9944"/>
          <a:stretch>
            <a:fillRect/>
          </a:stretch>
        </p:blipFill>
        <p:spPr>
          <a:xfrm>
            <a:off x="0" y="-1"/>
            <a:ext cx="12192000" cy="6858001"/>
          </a:xfrm>
          <a:prstGeom prst="rect">
            <a:avLst/>
          </a:prstGeom>
        </p:spPr>
      </p:pic>
      <p:sp>
        <p:nvSpPr>
          <p:cNvPr id="7" name="矩形 6"/>
          <p:cNvSpPr/>
          <p:nvPr userDrawn="1"/>
        </p:nvSpPr>
        <p:spPr>
          <a:xfrm>
            <a:off x="0" y="744644"/>
            <a:ext cx="12192000" cy="61133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1F9B8-5104-4A33-9D43-D800683C17C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A3881-B88E-4BAD-A8C9-2F4FBB01CFD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131571" y="1967059"/>
            <a:ext cx="10294806" cy="1107996"/>
          </a:xfrm>
          <a:prstGeom prst="rect">
            <a:avLst/>
          </a:prstGeom>
          <a:noFill/>
        </p:spPr>
        <p:txBody>
          <a:bodyPr wrap="none" rtlCol="0">
            <a:spAutoFit/>
          </a:bodyPr>
          <a:lstStyle/>
          <a:p>
            <a:r>
              <a:rPr lang="zh-CN" altLang="en-US" sz="6600" b="1" dirty="0">
                <a:solidFill>
                  <a:schemeClr val="bg1"/>
                </a:solidFill>
                <a:cs typeface="+mn-ea"/>
                <a:sym typeface="+mn-lt"/>
              </a:rPr>
              <a:t>毕业论文答辩通用</a:t>
            </a:r>
            <a:r>
              <a:rPr lang="en-US" altLang="zh-CN" sz="6600" b="1" dirty="0">
                <a:solidFill>
                  <a:schemeClr val="bg1"/>
                </a:solidFill>
                <a:cs typeface="+mn-ea"/>
                <a:sym typeface="+mn-lt"/>
              </a:rPr>
              <a:t>PPT</a:t>
            </a:r>
            <a:r>
              <a:rPr lang="zh-CN" altLang="en-US" sz="6600" b="1" dirty="0">
                <a:solidFill>
                  <a:schemeClr val="bg1"/>
                </a:solidFill>
                <a:cs typeface="+mn-ea"/>
                <a:sym typeface="+mn-lt"/>
              </a:rPr>
              <a:t>模板</a:t>
            </a:r>
            <a:endParaRPr lang="zh-CN" altLang="en-US" sz="6600" b="1" dirty="0">
              <a:solidFill>
                <a:schemeClr val="bg1"/>
              </a:solidFill>
              <a:cs typeface="+mn-ea"/>
              <a:sym typeface="+mn-lt"/>
            </a:endParaRPr>
          </a:p>
        </p:txBody>
      </p:sp>
      <p:sp>
        <p:nvSpPr>
          <p:cNvPr id="6" name="圆角矩形 5"/>
          <p:cNvSpPr/>
          <p:nvPr/>
        </p:nvSpPr>
        <p:spPr>
          <a:xfrm>
            <a:off x="2580615" y="3443699"/>
            <a:ext cx="6931494" cy="41389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 name="矩形 7"/>
          <p:cNvSpPr/>
          <p:nvPr/>
        </p:nvSpPr>
        <p:spPr>
          <a:xfrm>
            <a:off x="3072748" y="3426767"/>
            <a:ext cx="6439361" cy="461665"/>
          </a:xfrm>
          <a:prstGeom prst="rect">
            <a:avLst/>
          </a:prstGeom>
        </p:spPr>
        <p:txBody>
          <a:bodyPr wrap="square">
            <a:spAutoFit/>
          </a:bodyPr>
          <a:lstStyle/>
          <a:p>
            <a:r>
              <a:rPr lang="en-US" altLang="zh-CN" sz="2400" dirty="0">
                <a:solidFill>
                  <a:schemeClr val="accent6"/>
                </a:solidFill>
              </a:rPr>
              <a:t>POWERPOINT OF GRADUATION TEPLY</a:t>
            </a:r>
            <a:endParaRPr lang="en-US" altLang="zh-CN" sz="2400" dirty="0">
              <a:solidFill>
                <a:schemeClr val="accent6"/>
              </a:solidFill>
            </a:endParaRPr>
          </a:p>
        </p:txBody>
      </p:sp>
      <p:sp>
        <p:nvSpPr>
          <p:cNvPr id="9" name="椭圆 8"/>
          <p:cNvSpPr/>
          <p:nvPr/>
        </p:nvSpPr>
        <p:spPr>
          <a:xfrm>
            <a:off x="3590472"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0" name="KSO_Shape"/>
          <p:cNvSpPr/>
          <p:nvPr/>
        </p:nvSpPr>
        <p:spPr bwMode="auto">
          <a:xfrm>
            <a:off x="3657697" y="4313466"/>
            <a:ext cx="173326" cy="222689"/>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6"/>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chemeClr val="bg1"/>
              </a:solidFill>
            </a:endParaRPr>
          </a:p>
        </p:txBody>
      </p:sp>
      <p:sp>
        <p:nvSpPr>
          <p:cNvPr id="11" name="文本框 10"/>
          <p:cNvSpPr txBox="1"/>
          <p:nvPr/>
        </p:nvSpPr>
        <p:spPr>
          <a:xfrm>
            <a:off x="3898248" y="4240144"/>
            <a:ext cx="2031325" cy="369332"/>
          </a:xfrm>
          <a:prstGeom prst="rect">
            <a:avLst/>
          </a:prstGeom>
          <a:noFill/>
        </p:spPr>
        <p:txBody>
          <a:bodyPr wrap="none" rtlCol="0">
            <a:spAutoFit/>
          </a:bodyPr>
          <a:lstStyle/>
          <a:p>
            <a:r>
              <a:rPr lang="zh-CN" altLang="en-US" dirty="0">
                <a:solidFill>
                  <a:schemeClr val="bg1"/>
                </a:solidFill>
              </a:rPr>
              <a:t>答辩学生：代用名</a:t>
            </a:r>
            <a:endParaRPr lang="zh-CN" altLang="en-US" dirty="0">
              <a:solidFill>
                <a:schemeClr val="bg1"/>
              </a:solidFill>
            </a:endParaRPr>
          </a:p>
        </p:txBody>
      </p:sp>
      <p:sp>
        <p:nvSpPr>
          <p:cNvPr id="12" name="椭圆 11"/>
          <p:cNvSpPr/>
          <p:nvPr/>
        </p:nvSpPr>
        <p:spPr>
          <a:xfrm>
            <a:off x="6217558"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3" name="KSO_Shape"/>
          <p:cNvSpPr/>
          <p:nvPr/>
        </p:nvSpPr>
        <p:spPr bwMode="auto">
          <a:xfrm>
            <a:off x="6278974" y="4313467"/>
            <a:ext cx="234822" cy="222688"/>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accent6"/>
          </a:solidFill>
          <a:ln>
            <a:noFill/>
          </a:ln>
        </p:spPr>
        <p:txBody>
          <a:bodyPr anchor="ctr">
            <a:scene3d>
              <a:camera prst="orthographicFront"/>
              <a:lightRig rig="threePt" dir="t"/>
            </a:scene3d>
            <a:sp3d>
              <a:contourClr>
                <a:srgbClr val="FFFFFF"/>
              </a:contourClr>
            </a:sp3d>
          </a:bodyPr>
          <a:lstStyle/>
          <a:p>
            <a:pPr algn="ctr" eaLnBrk="0" fontAlgn="base" hangingPunct="0">
              <a:spcBef>
                <a:spcPct val="0"/>
              </a:spcBef>
              <a:spcAft>
                <a:spcPct val="0"/>
              </a:spcAft>
            </a:pPr>
            <a:endParaRPr lang="zh-CN" altLang="en-US">
              <a:solidFill>
                <a:schemeClr val="bg1"/>
              </a:solidFill>
              <a:latin typeface="Calibri" panose="020F0502020204030204" pitchFamily="34" charset="0"/>
              <a:ea typeface="宋体" panose="02010600030101010101" pitchFamily="2" charset="-122"/>
            </a:endParaRPr>
          </a:p>
        </p:txBody>
      </p:sp>
      <p:sp>
        <p:nvSpPr>
          <p:cNvPr id="14" name="文本框 13"/>
          <p:cNvSpPr txBox="1"/>
          <p:nvPr/>
        </p:nvSpPr>
        <p:spPr>
          <a:xfrm>
            <a:off x="6561812" y="4240144"/>
            <a:ext cx="2031325" cy="369332"/>
          </a:xfrm>
          <a:prstGeom prst="rect">
            <a:avLst/>
          </a:prstGeom>
          <a:noFill/>
        </p:spPr>
        <p:txBody>
          <a:bodyPr wrap="none" rtlCol="0">
            <a:spAutoFit/>
          </a:bodyPr>
          <a:lstStyle/>
          <a:p>
            <a:r>
              <a:rPr lang="zh-CN" altLang="en-US" dirty="0">
                <a:solidFill>
                  <a:schemeClr val="bg1"/>
                </a:solidFill>
              </a:rPr>
              <a:t>指导教师：代用名</a:t>
            </a:r>
            <a:endParaRPr lang="zh-CN" altLang="en-US" dirty="0">
              <a:solidFill>
                <a:schemeClr val="bg1"/>
              </a:solidFill>
            </a:endParaRPr>
          </a:p>
        </p:txBody>
      </p:sp>
      <p:cxnSp>
        <p:nvCxnSpPr>
          <p:cNvPr id="3" name="直接连接符 2"/>
          <p:cNvCxnSpPr/>
          <p:nvPr/>
        </p:nvCxnSpPr>
        <p:spPr>
          <a:xfrm>
            <a:off x="1778000" y="3658524"/>
            <a:ext cx="8026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9512109" y="3658524"/>
            <a:ext cx="80261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8" name="六边形 7"/>
          <p:cNvSpPr/>
          <p:nvPr/>
        </p:nvSpPr>
        <p:spPr>
          <a:xfrm>
            <a:off x="2561431" y="2377281"/>
            <a:ext cx="2048068" cy="1765300"/>
          </a:xfrm>
          <a:prstGeom prst="hexagon">
            <a:avLst>
              <a:gd name="adj" fmla="val 24999"/>
              <a:gd name="vf" fmla="val 115470"/>
            </a:avLst>
          </a:prstGeom>
          <a:solidFill>
            <a:schemeClr val="accent1"/>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9" name="六边形 8"/>
          <p:cNvSpPr/>
          <p:nvPr/>
        </p:nvSpPr>
        <p:spPr>
          <a:xfrm>
            <a:off x="4235121" y="3259931"/>
            <a:ext cx="2048068" cy="1765300"/>
          </a:xfrm>
          <a:prstGeom prst="hexagon">
            <a:avLst>
              <a:gd name="adj" fmla="val 24999"/>
              <a:gd name="vf" fmla="val 115470"/>
            </a:avLst>
          </a:prstGeom>
          <a:solidFill>
            <a:schemeClr val="accent2"/>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0" name="六边形 9"/>
          <p:cNvSpPr/>
          <p:nvPr/>
        </p:nvSpPr>
        <p:spPr>
          <a:xfrm>
            <a:off x="5908811" y="2377281"/>
            <a:ext cx="2048068" cy="1765300"/>
          </a:xfrm>
          <a:prstGeom prst="hexagon">
            <a:avLst>
              <a:gd name="adj" fmla="val 24999"/>
              <a:gd name="vf" fmla="val 115470"/>
            </a:avLst>
          </a:prstGeom>
          <a:solidFill>
            <a:schemeClr val="accent3"/>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1" name="六边形 10"/>
          <p:cNvSpPr/>
          <p:nvPr/>
        </p:nvSpPr>
        <p:spPr>
          <a:xfrm>
            <a:off x="7582501" y="3259931"/>
            <a:ext cx="2048068" cy="1765300"/>
          </a:xfrm>
          <a:prstGeom prst="hexagon">
            <a:avLst>
              <a:gd name="adj" fmla="val 24999"/>
              <a:gd name="vf" fmla="val 115470"/>
            </a:avLst>
          </a:prstGeom>
          <a:solidFill>
            <a:schemeClr val="accent4"/>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2" name="六边形 11"/>
          <p:cNvSpPr/>
          <p:nvPr/>
        </p:nvSpPr>
        <p:spPr>
          <a:xfrm>
            <a:off x="888206" y="3259931"/>
            <a:ext cx="2047875" cy="1765300"/>
          </a:xfrm>
          <a:prstGeom prst="hexagon">
            <a:avLst>
              <a:gd name="adj" fmla="val 24994"/>
              <a:gd name="vf" fmla="val 115470"/>
            </a:avLst>
          </a:prstGeom>
          <a:noFill/>
          <a:ln w="12700" cap="flat" cmpd="sng">
            <a:solidFill>
              <a:schemeClr val="accent1"/>
            </a:solidFill>
            <a:prstDash val="solid"/>
            <a:bevel/>
            <a:headEnd type="none" w="med" len="med"/>
            <a:tailEnd type="none" w="med" len="med"/>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3" name="六边形 12"/>
          <p:cNvSpPr/>
          <p:nvPr/>
        </p:nvSpPr>
        <p:spPr>
          <a:xfrm>
            <a:off x="9255918" y="2402681"/>
            <a:ext cx="2047875" cy="1765300"/>
          </a:xfrm>
          <a:prstGeom prst="hexagon">
            <a:avLst>
              <a:gd name="adj" fmla="val 24994"/>
              <a:gd name="vf" fmla="val 115470"/>
            </a:avLst>
          </a:prstGeom>
          <a:noFill/>
          <a:ln w="12700" cap="flat" cmpd="sng">
            <a:solidFill>
              <a:schemeClr val="accent4"/>
            </a:solidFill>
            <a:prstDash val="solid"/>
            <a:bevel/>
            <a:headEnd type="none" w="med" len="med"/>
            <a:tailEnd type="none" w="med" len="med"/>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4" name="文本框 103"/>
          <p:cNvSpPr/>
          <p:nvPr/>
        </p:nvSpPr>
        <p:spPr>
          <a:xfrm>
            <a:off x="3082764" y="2988469"/>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15" name="Freeform 2345"/>
          <p:cNvSpPr>
            <a:spLocks noEditPoints="1"/>
          </p:cNvSpPr>
          <p:nvPr/>
        </p:nvSpPr>
        <p:spPr>
          <a:xfrm>
            <a:off x="1626393" y="3683794"/>
            <a:ext cx="585788" cy="1084262"/>
          </a:xfrm>
          <a:custGeom>
            <a:avLst/>
            <a:gdLst>
              <a:gd name="txL" fmla="*/ 0 w 86"/>
              <a:gd name="txT" fmla="*/ 0 h 164"/>
              <a:gd name="txR" fmla="*/ 86 w 86"/>
              <a:gd name="txB" fmla="*/ 164 h 164"/>
            </a:gdLst>
            <a:ah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l="txL" t="txT" r="txR" b="txB"/>
            <a:pathLst>
              <a:path w="86" h="164">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1"/>
          </a:solidFill>
          <a:ln w="9525">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6" name="Freeform 2345"/>
          <p:cNvSpPr>
            <a:spLocks noEditPoints="1"/>
          </p:cNvSpPr>
          <p:nvPr/>
        </p:nvSpPr>
        <p:spPr>
          <a:xfrm>
            <a:off x="9970293" y="2788444"/>
            <a:ext cx="585788" cy="1084262"/>
          </a:xfrm>
          <a:custGeom>
            <a:avLst/>
            <a:gdLst>
              <a:gd name="txL" fmla="*/ 0 w 86"/>
              <a:gd name="txT" fmla="*/ 0 h 164"/>
              <a:gd name="txR" fmla="*/ 86 w 86"/>
              <a:gd name="txB" fmla="*/ 164 h 164"/>
            </a:gdLst>
            <a:ah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l="txL" t="txT" r="txR" b="txB"/>
            <a:pathLst>
              <a:path w="86" h="164">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4"/>
          </a:solidFill>
          <a:ln w="9525">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7" name="TextBox 19"/>
          <p:cNvSpPr txBox="1"/>
          <p:nvPr/>
        </p:nvSpPr>
        <p:spPr>
          <a:xfrm>
            <a:off x="2021680" y="1438804"/>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18" name="TextBox 20"/>
          <p:cNvSpPr txBox="1"/>
          <p:nvPr/>
        </p:nvSpPr>
        <p:spPr>
          <a:xfrm>
            <a:off x="2037610" y="1032445"/>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19" name="TextBox 19"/>
          <p:cNvSpPr txBox="1"/>
          <p:nvPr/>
        </p:nvSpPr>
        <p:spPr>
          <a:xfrm>
            <a:off x="2885390" y="5539070"/>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20" name="TextBox 20"/>
          <p:cNvSpPr txBox="1"/>
          <p:nvPr/>
        </p:nvSpPr>
        <p:spPr>
          <a:xfrm>
            <a:off x="2901320" y="5132711"/>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1" name="TextBox 19"/>
          <p:cNvSpPr txBox="1"/>
          <p:nvPr/>
        </p:nvSpPr>
        <p:spPr>
          <a:xfrm>
            <a:off x="7447455" y="5539070"/>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22" name="TextBox 20"/>
          <p:cNvSpPr txBox="1"/>
          <p:nvPr/>
        </p:nvSpPr>
        <p:spPr>
          <a:xfrm>
            <a:off x="7463385" y="5132711"/>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3" name="TextBox 19"/>
          <p:cNvSpPr txBox="1"/>
          <p:nvPr/>
        </p:nvSpPr>
        <p:spPr>
          <a:xfrm>
            <a:off x="6505574" y="1438804"/>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24" name="TextBox 20"/>
          <p:cNvSpPr txBox="1"/>
          <p:nvPr/>
        </p:nvSpPr>
        <p:spPr>
          <a:xfrm>
            <a:off x="6521504" y="1032445"/>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5" name="文本框 103"/>
          <p:cNvSpPr/>
          <p:nvPr/>
        </p:nvSpPr>
        <p:spPr>
          <a:xfrm>
            <a:off x="4756317" y="3958159"/>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6" name="文本框 103"/>
          <p:cNvSpPr/>
          <p:nvPr/>
        </p:nvSpPr>
        <p:spPr>
          <a:xfrm>
            <a:off x="6430007" y="3017565"/>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7" name="文本框 103"/>
          <p:cNvSpPr/>
          <p:nvPr/>
        </p:nvSpPr>
        <p:spPr>
          <a:xfrm>
            <a:off x="8103833" y="3958159"/>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grpSp>
        <p:nvGrpSpPr>
          <p:cNvPr id="28" name="组合 27"/>
          <p:cNvGrpSpPr/>
          <p:nvPr/>
        </p:nvGrpSpPr>
        <p:grpSpPr>
          <a:xfrm>
            <a:off x="123825" y="110358"/>
            <a:ext cx="593817" cy="593817"/>
            <a:chOff x="1131485" y="2234042"/>
            <a:chExt cx="1607262" cy="1607262"/>
          </a:xfrm>
        </p:grpSpPr>
        <p:sp>
          <p:nvSpPr>
            <p:cNvPr id="29" name="椭圆 28"/>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0" name="椭圆 29"/>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1"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8" name="椭圆 7"/>
          <p:cNvSpPr/>
          <p:nvPr/>
        </p:nvSpPr>
        <p:spPr>
          <a:xfrm>
            <a:off x="1221049" y="2983071"/>
            <a:ext cx="1309133" cy="130913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9" name="椭圆 8"/>
          <p:cNvSpPr/>
          <p:nvPr/>
        </p:nvSpPr>
        <p:spPr>
          <a:xfrm flipV="1">
            <a:off x="3292201" y="2927071"/>
            <a:ext cx="1309133" cy="1309133"/>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0" name="椭圆 9"/>
          <p:cNvSpPr/>
          <p:nvPr/>
        </p:nvSpPr>
        <p:spPr>
          <a:xfrm>
            <a:off x="5365840" y="2968153"/>
            <a:ext cx="1309133" cy="1309133"/>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1" name="椭圆 10"/>
          <p:cNvSpPr/>
          <p:nvPr/>
        </p:nvSpPr>
        <p:spPr>
          <a:xfrm flipV="1">
            <a:off x="7436992" y="2912153"/>
            <a:ext cx="1309133" cy="1309133"/>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2" name="椭圆 11"/>
          <p:cNvSpPr/>
          <p:nvPr/>
        </p:nvSpPr>
        <p:spPr>
          <a:xfrm>
            <a:off x="9510630" y="2944955"/>
            <a:ext cx="1309133" cy="1309133"/>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3" name="任意形状 64"/>
          <p:cNvSpPr/>
          <p:nvPr/>
        </p:nvSpPr>
        <p:spPr>
          <a:xfrm flipV="1">
            <a:off x="8970891" y="2404225"/>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4" name="任意形状 65"/>
          <p:cNvSpPr/>
          <p:nvPr/>
        </p:nvSpPr>
        <p:spPr>
          <a:xfrm>
            <a:off x="6897253" y="3293434"/>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5" name="任意形状 66"/>
          <p:cNvSpPr/>
          <p:nvPr/>
        </p:nvSpPr>
        <p:spPr>
          <a:xfrm flipV="1">
            <a:off x="4826101" y="2427423"/>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6" name="任意形状 67"/>
          <p:cNvSpPr/>
          <p:nvPr/>
        </p:nvSpPr>
        <p:spPr>
          <a:xfrm>
            <a:off x="2752462" y="3308353"/>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7" name="任意形状 68"/>
          <p:cNvSpPr/>
          <p:nvPr/>
        </p:nvSpPr>
        <p:spPr>
          <a:xfrm flipV="1">
            <a:off x="681310" y="2442341"/>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grpSp>
        <p:nvGrpSpPr>
          <p:cNvPr id="18" name="组 69"/>
          <p:cNvGrpSpPr/>
          <p:nvPr/>
        </p:nvGrpSpPr>
        <p:grpSpPr>
          <a:xfrm>
            <a:off x="1678698" y="3336748"/>
            <a:ext cx="393835" cy="631619"/>
            <a:chOff x="898525" y="1076325"/>
            <a:chExt cx="504825" cy="809625"/>
          </a:xfrm>
          <a:solidFill>
            <a:schemeClr val="bg1"/>
          </a:solidFill>
          <a:effectLst/>
        </p:grpSpPr>
        <p:sp>
          <p:nvSpPr>
            <p:cNvPr id="19" name="Freeform 44"/>
            <p:cNvSpPr/>
            <p:nvPr/>
          </p:nvSpPr>
          <p:spPr bwMode="auto">
            <a:xfrm>
              <a:off x="1028700" y="1736725"/>
              <a:ext cx="247650" cy="50800"/>
            </a:xfrm>
            <a:custGeom>
              <a:avLst/>
              <a:gdLst/>
              <a:ahLst/>
              <a:cxnLst>
                <a:cxn ang="0">
                  <a:pos x="140" y="0"/>
                </a:cxn>
                <a:cxn ang="0">
                  <a:pos x="16" y="0"/>
                </a:cxn>
                <a:cxn ang="0">
                  <a:pos x="16" y="0"/>
                </a:cxn>
                <a:cxn ang="0">
                  <a:pos x="10" y="0"/>
                </a:cxn>
                <a:cxn ang="0">
                  <a:pos x="4" y="4"/>
                </a:cxn>
                <a:cxn ang="0">
                  <a:pos x="2" y="10"/>
                </a:cxn>
                <a:cxn ang="0">
                  <a:pos x="0" y="16"/>
                </a:cxn>
                <a:cxn ang="0">
                  <a:pos x="0" y="16"/>
                </a:cxn>
                <a:cxn ang="0">
                  <a:pos x="2" y="22"/>
                </a:cxn>
                <a:cxn ang="0">
                  <a:pos x="4" y="28"/>
                </a:cxn>
                <a:cxn ang="0">
                  <a:pos x="10" y="32"/>
                </a:cxn>
                <a:cxn ang="0">
                  <a:pos x="16" y="32"/>
                </a:cxn>
                <a:cxn ang="0">
                  <a:pos x="140" y="32"/>
                </a:cxn>
                <a:cxn ang="0">
                  <a:pos x="140" y="32"/>
                </a:cxn>
                <a:cxn ang="0">
                  <a:pos x="146" y="32"/>
                </a:cxn>
                <a:cxn ang="0">
                  <a:pos x="152" y="28"/>
                </a:cxn>
                <a:cxn ang="0">
                  <a:pos x="154" y="22"/>
                </a:cxn>
                <a:cxn ang="0">
                  <a:pos x="156" y="16"/>
                </a:cxn>
                <a:cxn ang="0">
                  <a:pos x="156" y="16"/>
                </a:cxn>
                <a:cxn ang="0">
                  <a:pos x="154" y="10"/>
                </a:cxn>
                <a:cxn ang="0">
                  <a:pos x="152" y="4"/>
                </a:cxn>
                <a:cxn ang="0">
                  <a:pos x="146" y="0"/>
                </a:cxn>
                <a:cxn ang="0">
                  <a:pos x="140" y="0"/>
                </a:cxn>
                <a:cxn ang="0">
                  <a:pos x="140" y="0"/>
                </a:cxn>
              </a:cxnLst>
              <a:rect l="0" t="0" r="r" b="b"/>
              <a:pathLst>
                <a:path w="156" h="32">
                  <a:moveTo>
                    <a:pt x="140" y="0"/>
                  </a:moveTo>
                  <a:lnTo>
                    <a:pt x="16" y="0"/>
                  </a:lnTo>
                  <a:lnTo>
                    <a:pt x="16" y="0"/>
                  </a:lnTo>
                  <a:lnTo>
                    <a:pt x="10" y="0"/>
                  </a:lnTo>
                  <a:lnTo>
                    <a:pt x="4" y="4"/>
                  </a:lnTo>
                  <a:lnTo>
                    <a:pt x="2" y="10"/>
                  </a:lnTo>
                  <a:lnTo>
                    <a:pt x="0" y="16"/>
                  </a:lnTo>
                  <a:lnTo>
                    <a:pt x="0" y="16"/>
                  </a:lnTo>
                  <a:lnTo>
                    <a:pt x="2" y="22"/>
                  </a:lnTo>
                  <a:lnTo>
                    <a:pt x="4" y="28"/>
                  </a:lnTo>
                  <a:lnTo>
                    <a:pt x="10" y="32"/>
                  </a:lnTo>
                  <a:lnTo>
                    <a:pt x="16" y="32"/>
                  </a:lnTo>
                  <a:lnTo>
                    <a:pt x="140" y="32"/>
                  </a:lnTo>
                  <a:lnTo>
                    <a:pt x="140" y="32"/>
                  </a:lnTo>
                  <a:lnTo>
                    <a:pt x="146" y="32"/>
                  </a:lnTo>
                  <a:lnTo>
                    <a:pt x="152" y="28"/>
                  </a:lnTo>
                  <a:lnTo>
                    <a:pt x="154" y="22"/>
                  </a:lnTo>
                  <a:lnTo>
                    <a:pt x="156" y="16"/>
                  </a:lnTo>
                  <a:lnTo>
                    <a:pt x="156" y="16"/>
                  </a:lnTo>
                  <a:lnTo>
                    <a:pt x="154" y="10"/>
                  </a:lnTo>
                  <a:lnTo>
                    <a:pt x="152" y="4"/>
                  </a:lnTo>
                  <a:lnTo>
                    <a:pt x="146" y="0"/>
                  </a:lnTo>
                  <a:lnTo>
                    <a:pt x="140" y="0"/>
                  </a:lnTo>
                  <a:lnTo>
                    <a:pt x="140" y="0"/>
                  </a:lnTo>
                  <a:close/>
                </a:path>
              </a:pathLst>
            </a:custGeom>
            <a:grpFill/>
            <a:ln w="9525">
              <a:noFill/>
              <a:round/>
            </a:ln>
          </p:spPr>
          <p:txBody>
            <a:bodyPr vert="horz" wrap="square" lIns="121920" tIns="60960" rIns="121920" bIns="60960" numCol="1" anchor="t" anchorCtr="0" compatLnSpc="1"/>
            <a:lstStyle/>
            <a:p>
              <a:endParaRPr lang="zh-CN" altLang="en-US" sz="3200" u="sng">
                <a:solidFill>
                  <a:srgbClr val="000000"/>
                </a:solidFill>
              </a:endParaRPr>
            </a:p>
          </p:txBody>
        </p:sp>
        <p:sp>
          <p:nvSpPr>
            <p:cNvPr id="20" name="Freeform 45"/>
            <p:cNvSpPr/>
            <p:nvPr/>
          </p:nvSpPr>
          <p:spPr bwMode="auto">
            <a:xfrm>
              <a:off x="1028700" y="1831975"/>
              <a:ext cx="247650" cy="53975"/>
            </a:xfrm>
            <a:custGeom>
              <a:avLst/>
              <a:gdLst/>
              <a:ahLst/>
              <a:cxnLst>
                <a:cxn ang="0">
                  <a:pos x="140" y="0"/>
                </a:cxn>
                <a:cxn ang="0">
                  <a:pos x="16" y="0"/>
                </a:cxn>
                <a:cxn ang="0">
                  <a:pos x="16" y="0"/>
                </a:cxn>
                <a:cxn ang="0">
                  <a:pos x="10" y="2"/>
                </a:cxn>
                <a:cxn ang="0">
                  <a:pos x="4" y="4"/>
                </a:cxn>
                <a:cxn ang="0">
                  <a:pos x="2" y="10"/>
                </a:cxn>
                <a:cxn ang="0">
                  <a:pos x="0" y="16"/>
                </a:cxn>
                <a:cxn ang="0">
                  <a:pos x="0" y="16"/>
                </a:cxn>
                <a:cxn ang="0">
                  <a:pos x="2" y="24"/>
                </a:cxn>
                <a:cxn ang="0">
                  <a:pos x="4" y="28"/>
                </a:cxn>
                <a:cxn ang="0">
                  <a:pos x="10" y="32"/>
                </a:cxn>
                <a:cxn ang="0">
                  <a:pos x="16" y="34"/>
                </a:cxn>
                <a:cxn ang="0">
                  <a:pos x="140" y="34"/>
                </a:cxn>
                <a:cxn ang="0">
                  <a:pos x="140" y="34"/>
                </a:cxn>
                <a:cxn ang="0">
                  <a:pos x="146" y="32"/>
                </a:cxn>
                <a:cxn ang="0">
                  <a:pos x="152" y="28"/>
                </a:cxn>
                <a:cxn ang="0">
                  <a:pos x="154" y="24"/>
                </a:cxn>
                <a:cxn ang="0">
                  <a:pos x="156" y="16"/>
                </a:cxn>
                <a:cxn ang="0">
                  <a:pos x="156" y="16"/>
                </a:cxn>
                <a:cxn ang="0">
                  <a:pos x="154" y="10"/>
                </a:cxn>
                <a:cxn ang="0">
                  <a:pos x="152" y="4"/>
                </a:cxn>
                <a:cxn ang="0">
                  <a:pos x="146" y="2"/>
                </a:cxn>
                <a:cxn ang="0">
                  <a:pos x="140" y="0"/>
                </a:cxn>
                <a:cxn ang="0">
                  <a:pos x="140" y="0"/>
                </a:cxn>
              </a:cxnLst>
              <a:rect l="0" t="0" r="r" b="b"/>
              <a:pathLst>
                <a:path w="156" h="34">
                  <a:moveTo>
                    <a:pt x="140" y="0"/>
                  </a:moveTo>
                  <a:lnTo>
                    <a:pt x="16" y="0"/>
                  </a:lnTo>
                  <a:lnTo>
                    <a:pt x="16" y="0"/>
                  </a:lnTo>
                  <a:lnTo>
                    <a:pt x="10" y="2"/>
                  </a:lnTo>
                  <a:lnTo>
                    <a:pt x="4" y="4"/>
                  </a:lnTo>
                  <a:lnTo>
                    <a:pt x="2" y="10"/>
                  </a:lnTo>
                  <a:lnTo>
                    <a:pt x="0" y="16"/>
                  </a:lnTo>
                  <a:lnTo>
                    <a:pt x="0" y="16"/>
                  </a:lnTo>
                  <a:lnTo>
                    <a:pt x="2" y="24"/>
                  </a:lnTo>
                  <a:lnTo>
                    <a:pt x="4" y="28"/>
                  </a:lnTo>
                  <a:lnTo>
                    <a:pt x="10" y="32"/>
                  </a:lnTo>
                  <a:lnTo>
                    <a:pt x="16" y="34"/>
                  </a:lnTo>
                  <a:lnTo>
                    <a:pt x="140" y="34"/>
                  </a:lnTo>
                  <a:lnTo>
                    <a:pt x="140" y="34"/>
                  </a:lnTo>
                  <a:lnTo>
                    <a:pt x="146" y="32"/>
                  </a:lnTo>
                  <a:lnTo>
                    <a:pt x="152" y="28"/>
                  </a:lnTo>
                  <a:lnTo>
                    <a:pt x="154" y="24"/>
                  </a:lnTo>
                  <a:lnTo>
                    <a:pt x="156" y="16"/>
                  </a:lnTo>
                  <a:lnTo>
                    <a:pt x="156" y="16"/>
                  </a:lnTo>
                  <a:lnTo>
                    <a:pt x="154" y="10"/>
                  </a:lnTo>
                  <a:lnTo>
                    <a:pt x="152" y="4"/>
                  </a:lnTo>
                  <a:lnTo>
                    <a:pt x="146" y="2"/>
                  </a:lnTo>
                  <a:lnTo>
                    <a:pt x="140" y="0"/>
                  </a:lnTo>
                  <a:lnTo>
                    <a:pt x="140" y="0"/>
                  </a:lnTo>
                  <a:close/>
                </a:path>
              </a:pathLst>
            </a:custGeom>
            <a:grpFill/>
            <a:ln w="9525">
              <a:noFill/>
              <a:round/>
            </a:ln>
          </p:spPr>
          <p:txBody>
            <a:bodyPr vert="horz" wrap="square" lIns="121920" tIns="60960" rIns="121920" bIns="60960" numCol="1" anchor="t" anchorCtr="0" compatLnSpc="1"/>
            <a:lstStyle/>
            <a:p>
              <a:endParaRPr lang="zh-CN" altLang="en-US" sz="3200" u="sng">
                <a:solidFill>
                  <a:srgbClr val="000000"/>
                </a:solidFill>
              </a:endParaRPr>
            </a:p>
          </p:txBody>
        </p:sp>
        <p:sp>
          <p:nvSpPr>
            <p:cNvPr id="21" name="Freeform 46"/>
            <p:cNvSpPr>
              <a:spLocks noEditPoints="1"/>
            </p:cNvSpPr>
            <p:nvPr/>
          </p:nvSpPr>
          <p:spPr bwMode="auto">
            <a:xfrm>
              <a:off x="898525" y="1076325"/>
              <a:ext cx="504825" cy="615950"/>
            </a:xfrm>
            <a:custGeom>
              <a:avLst/>
              <a:gdLst/>
              <a:ahLst/>
              <a:cxnLst>
                <a:cxn ang="0">
                  <a:pos x="160" y="0"/>
                </a:cxn>
                <a:cxn ang="0">
                  <a:pos x="152" y="0"/>
                </a:cxn>
                <a:cxn ang="0">
                  <a:pos x="106" y="10"/>
                </a:cxn>
                <a:cxn ang="0">
                  <a:pos x="66" y="30"/>
                </a:cxn>
                <a:cxn ang="0">
                  <a:pos x="34" y="60"/>
                </a:cxn>
                <a:cxn ang="0">
                  <a:pos x="12" y="98"/>
                </a:cxn>
                <a:cxn ang="0">
                  <a:pos x="2" y="144"/>
                </a:cxn>
                <a:cxn ang="0">
                  <a:pos x="2" y="176"/>
                </a:cxn>
                <a:cxn ang="0">
                  <a:pos x="18" y="226"/>
                </a:cxn>
                <a:cxn ang="0">
                  <a:pos x="60" y="282"/>
                </a:cxn>
                <a:cxn ang="0">
                  <a:pos x="74" y="300"/>
                </a:cxn>
                <a:cxn ang="0">
                  <a:pos x="80" y="322"/>
                </a:cxn>
                <a:cxn ang="0">
                  <a:pos x="82" y="354"/>
                </a:cxn>
                <a:cxn ang="0">
                  <a:pos x="88" y="372"/>
                </a:cxn>
                <a:cxn ang="0">
                  <a:pos x="102" y="384"/>
                </a:cxn>
                <a:cxn ang="0">
                  <a:pos x="158" y="388"/>
                </a:cxn>
                <a:cxn ang="0">
                  <a:pos x="202" y="388"/>
                </a:cxn>
                <a:cxn ang="0">
                  <a:pos x="222" y="382"/>
                </a:cxn>
                <a:cxn ang="0">
                  <a:pos x="234" y="366"/>
                </a:cxn>
                <a:cxn ang="0">
                  <a:pos x="236" y="340"/>
                </a:cxn>
                <a:cxn ang="0">
                  <a:pos x="242" y="306"/>
                </a:cxn>
                <a:cxn ang="0">
                  <a:pos x="250" y="292"/>
                </a:cxn>
                <a:cxn ang="0">
                  <a:pos x="282" y="256"/>
                </a:cxn>
                <a:cxn ang="0">
                  <a:pos x="308" y="210"/>
                </a:cxn>
                <a:cxn ang="0">
                  <a:pos x="318" y="158"/>
                </a:cxn>
                <a:cxn ang="0">
                  <a:pos x="314" y="128"/>
                </a:cxn>
                <a:cxn ang="0">
                  <a:pos x="300" y="86"/>
                </a:cxn>
                <a:cxn ang="0">
                  <a:pos x="274" y="50"/>
                </a:cxn>
                <a:cxn ang="0">
                  <a:pos x="240" y="22"/>
                </a:cxn>
                <a:cxn ang="0">
                  <a:pos x="198" y="6"/>
                </a:cxn>
                <a:cxn ang="0">
                  <a:pos x="168" y="0"/>
                </a:cxn>
                <a:cxn ang="0">
                  <a:pos x="258" y="164"/>
                </a:cxn>
                <a:cxn ang="0">
                  <a:pos x="246" y="146"/>
                </a:cxn>
                <a:cxn ang="0">
                  <a:pos x="240" y="120"/>
                </a:cxn>
                <a:cxn ang="0">
                  <a:pos x="216" y="88"/>
                </a:cxn>
                <a:cxn ang="0">
                  <a:pos x="178" y="74"/>
                </a:cxn>
                <a:cxn ang="0">
                  <a:pos x="164" y="68"/>
                </a:cxn>
                <a:cxn ang="0">
                  <a:pos x="158" y="52"/>
                </a:cxn>
                <a:cxn ang="0">
                  <a:pos x="172" y="34"/>
                </a:cxn>
                <a:cxn ang="0">
                  <a:pos x="202" y="36"/>
                </a:cxn>
                <a:cxn ang="0">
                  <a:pos x="256" y="68"/>
                </a:cxn>
                <a:cxn ang="0">
                  <a:pos x="284" y="124"/>
                </a:cxn>
                <a:cxn ang="0">
                  <a:pos x="284" y="154"/>
                </a:cxn>
                <a:cxn ang="0">
                  <a:pos x="266" y="166"/>
                </a:cxn>
              </a:cxnLst>
              <a:rect l="0" t="0" r="r" b="b"/>
              <a:pathLst>
                <a:path w="318" h="388">
                  <a:moveTo>
                    <a:pt x="168" y="0"/>
                  </a:moveTo>
                  <a:lnTo>
                    <a:pt x="168" y="0"/>
                  </a:lnTo>
                  <a:lnTo>
                    <a:pt x="160" y="0"/>
                  </a:lnTo>
                  <a:lnTo>
                    <a:pt x="160" y="0"/>
                  </a:lnTo>
                  <a:lnTo>
                    <a:pt x="152" y="0"/>
                  </a:lnTo>
                  <a:lnTo>
                    <a:pt x="152" y="0"/>
                  </a:lnTo>
                  <a:lnTo>
                    <a:pt x="136" y="2"/>
                  </a:lnTo>
                  <a:lnTo>
                    <a:pt x="120" y="4"/>
                  </a:lnTo>
                  <a:lnTo>
                    <a:pt x="106" y="10"/>
                  </a:lnTo>
                  <a:lnTo>
                    <a:pt x="92" y="16"/>
                  </a:lnTo>
                  <a:lnTo>
                    <a:pt x="80" y="22"/>
                  </a:lnTo>
                  <a:lnTo>
                    <a:pt x="66" y="30"/>
                  </a:lnTo>
                  <a:lnTo>
                    <a:pt x="56" y="40"/>
                  </a:lnTo>
                  <a:lnTo>
                    <a:pt x="44" y="50"/>
                  </a:lnTo>
                  <a:lnTo>
                    <a:pt x="34" y="60"/>
                  </a:lnTo>
                  <a:lnTo>
                    <a:pt x="26" y="72"/>
                  </a:lnTo>
                  <a:lnTo>
                    <a:pt x="18" y="86"/>
                  </a:lnTo>
                  <a:lnTo>
                    <a:pt x="12" y="98"/>
                  </a:lnTo>
                  <a:lnTo>
                    <a:pt x="8" y="114"/>
                  </a:lnTo>
                  <a:lnTo>
                    <a:pt x="4" y="128"/>
                  </a:lnTo>
                  <a:lnTo>
                    <a:pt x="2" y="144"/>
                  </a:lnTo>
                  <a:lnTo>
                    <a:pt x="0" y="158"/>
                  </a:lnTo>
                  <a:lnTo>
                    <a:pt x="0" y="158"/>
                  </a:lnTo>
                  <a:lnTo>
                    <a:pt x="2" y="176"/>
                  </a:lnTo>
                  <a:lnTo>
                    <a:pt x="6" y="192"/>
                  </a:lnTo>
                  <a:lnTo>
                    <a:pt x="10" y="210"/>
                  </a:lnTo>
                  <a:lnTo>
                    <a:pt x="18" y="226"/>
                  </a:lnTo>
                  <a:lnTo>
                    <a:pt x="26" y="240"/>
                  </a:lnTo>
                  <a:lnTo>
                    <a:pt x="36" y="256"/>
                  </a:lnTo>
                  <a:lnTo>
                    <a:pt x="60" y="282"/>
                  </a:lnTo>
                  <a:lnTo>
                    <a:pt x="60" y="282"/>
                  </a:lnTo>
                  <a:lnTo>
                    <a:pt x="68" y="292"/>
                  </a:lnTo>
                  <a:lnTo>
                    <a:pt x="74" y="300"/>
                  </a:lnTo>
                  <a:lnTo>
                    <a:pt x="78" y="306"/>
                  </a:lnTo>
                  <a:lnTo>
                    <a:pt x="78" y="306"/>
                  </a:lnTo>
                  <a:lnTo>
                    <a:pt x="80" y="322"/>
                  </a:lnTo>
                  <a:lnTo>
                    <a:pt x="82" y="340"/>
                  </a:lnTo>
                  <a:lnTo>
                    <a:pt x="82" y="354"/>
                  </a:lnTo>
                  <a:lnTo>
                    <a:pt x="82" y="354"/>
                  </a:lnTo>
                  <a:lnTo>
                    <a:pt x="82" y="360"/>
                  </a:lnTo>
                  <a:lnTo>
                    <a:pt x="84" y="366"/>
                  </a:lnTo>
                  <a:lnTo>
                    <a:pt x="88" y="372"/>
                  </a:lnTo>
                  <a:lnTo>
                    <a:pt x="92" y="378"/>
                  </a:lnTo>
                  <a:lnTo>
                    <a:pt x="96" y="382"/>
                  </a:lnTo>
                  <a:lnTo>
                    <a:pt x="102" y="384"/>
                  </a:lnTo>
                  <a:lnTo>
                    <a:pt x="110" y="386"/>
                  </a:lnTo>
                  <a:lnTo>
                    <a:pt x="116" y="388"/>
                  </a:lnTo>
                  <a:lnTo>
                    <a:pt x="158" y="388"/>
                  </a:lnTo>
                  <a:lnTo>
                    <a:pt x="160" y="388"/>
                  </a:lnTo>
                  <a:lnTo>
                    <a:pt x="202" y="388"/>
                  </a:lnTo>
                  <a:lnTo>
                    <a:pt x="202" y="388"/>
                  </a:lnTo>
                  <a:lnTo>
                    <a:pt x="210" y="386"/>
                  </a:lnTo>
                  <a:lnTo>
                    <a:pt x="216" y="384"/>
                  </a:lnTo>
                  <a:lnTo>
                    <a:pt x="222" y="382"/>
                  </a:lnTo>
                  <a:lnTo>
                    <a:pt x="226" y="378"/>
                  </a:lnTo>
                  <a:lnTo>
                    <a:pt x="230" y="372"/>
                  </a:lnTo>
                  <a:lnTo>
                    <a:pt x="234" y="366"/>
                  </a:lnTo>
                  <a:lnTo>
                    <a:pt x="236" y="360"/>
                  </a:lnTo>
                  <a:lnTo>
                    <a:pt x="236" y="354"/>
                  </a:lnTo>
                  <a:lnTo>
                    <a:pt x="236" y="340"/>
                  </a:lnTo>
                  <a:lnTo>
                    <a:pt x="236" y="340"/>
                  </a:lnTo>
                  <a:lnTo>
                    <a:pt x="238" y="322"/>
                  </a:lnTo>
                  <a:lnTo>
                    <a:pt x="242" y="306"/>
                  </a:lnTo>
                  <a:lnTo>
                    <a:pt x="242" y="306"/>
                  </a:lnTo>
                  <a:lnTo>
                    <a:pt x="244" y="300"/>
                  </a:lnTo>
                  <a:lnTo>
                    <a:pt x="250" y="292"/>
                  </a:lnTo>
                  <a:lnTo>
                    <a:pt x="260" y="282"/>
                  </a:lnTo>
                  <a:lnTo>
                    <a:pt x="260" y="282"/>
                  </a:lnTo>
                  <a:lnTo>
                    <a:pt x="282" y="256"/>
                  </a:lnTo>
                  <a:lnTo>
                    <a:pt x="292" y="240"/>
                  </a:lnTo>
                  <a:lnTo>
                    <a:pt x="300" y="226"/>
                  </a:lnTo>
                  <a:lnTo>
                    <a:pt x="308" y="210"/>
                  </a:lnTo>
                  <a:lnTo>
                    <a:pt x="312" y="192"/>
                  </a:lnTo>
                  <a:lnTo>
                    <a:pt x="316" y="176"/>
                  </a:lnTo>
                  <a:lnTo>
                    <a:pt x="318" y="158"/>
                  </a:lnTo>
                  <a:lnTo>
                    <a:pt x="318" y="158"/>
                  </a:lnTo>
                  <a:lnTo>
                    <a:pt x="316" y="144"/>
                  </a:lnTo>
                  <a:lnTo>
                    <a:pt x="314" y="128"/>
                  </a:lnTo>
                  <a:lnTo>
                    <a:pt x="312" y="114"/>
                  </a:lnTo>
                  <a:lnTo>
                    <a:pt x="306" y="100"/>
                  </a:lnTo>
                  <a:lnTo>
                    <a:pt x="300" y="86"/>
                  </a:lnTo>
                  <a:lnTo>
                    <a:pt x="292" y="72"/>
                  </a:lnTo>
                  <a:lnTo>
                    <a:pt x="284" y="60"/>
                  </a:lnTo>
                  <a:lnTo>
                    <a:pt x="274" y="50"/>
                  </a:lnTo>
                  <a:lnTo>
                    <a:pt x="264" y="40"/>
                  </a:lnTo>
                  <a:lnTo>
                    <a:pt x="252" y="30"/>
                  </a:lnTo>
                  <a:lnTo>
                    <a:pt x="240" y="22"/>
                  </a:lnTo>
                  <a:lnTo>
                    <a:pt x="226" y="16"/>
                  </a:lnTo>
                  <a:lnTo>
                    <a:pt x="212" y="10"/>
                  </a:lnTo>
                  <a:lnTo>
                    <a:pt x="198" y="6"/>
                  </a:lnTo>
                  <a:lnTo>
                    <a:pt x="184" y="2"/>
                  </a:lnTo>
                  <a:lnTo>
                    <a:pt x="168" y="0"/>
                  </a:lnTo>
                  <a:lnTo>
                    <a:pt x="168" y="0"/>
                  </a:lnTo>
                  <a:close/>
                  <a:moveTo>
                    <a:pt x="266" y="166"/>
                  </a:moveTo>
                  <a:lnTo>
                    <a:pt x="266" y="166"/>
                  </a:lnTo>
                  <a:lnTo>
                    <a:pt x="258" y="164"/>
                  </a:lnTo>
                  <a:lnTo>
                    <a:pt x="252" y="160"/>
                  </a:lnTo>
                  <a:lnTo>
                    <a:pt x="248" y="154"/>
                  </a:lnTo>
                  <a:lnTo>
                    <a:pt x="246" y="146"/>
                  </a:lnTo>
                  <a:lnTo>
                    <a:pt x="246" y="146"/>
                  </a:lnTo>
                  <a:lnTo>
                    <a:pt x="244" y="132"/>
                  </a:lnTo>
                  <a:lnTo>
                    <a:pt x="240" y="120"/>
                  </a:lnTo>
                  <a:lnTo>
                    <a:pt x="234" y="108"/>
                  </a:lnTo>
                  <a:lnTo>
                    <a:pt x="226" y="96"/>
                  </a:lnTo>
                  <a:lnTo>
                    <a:pt x="216" y="88"/>
                  </a:lnTo>
                  <a:lnTo>
                    <a:pt x="204" y="80"/>
                  </a:lnTo>
                  <a:lnTo>
                    <a:pt x="192" y="76"/>
                  </a:lnTo>
                  <a:lnTo>
                    <a:pt x="178" y="74"/>
                  </a:lnTo>
                  <a:lnTo>
                    <a:pt x="178" y="74"/>
                  </a:lnTo>
                  <a:lnTo>
                    <a:pt x="170" y="72"/>
                  </a:lnTo>
                  <a:lnTo>
                    <a:pt x="164" y="68"/>
                  </a:lnTo>
                  <a:lnTo>
                    <a:pt x="160" y="60"/>
                  </a:lnTo>
                  <a:lnTo>
                    <a:pt x="158" y="52"/>
                  </a:lnTo>
                  <a:lnTo>
                    <a:pt x="158" y="52"/>
                  </a:lnTo>
                  <a:lnTo>
                    <a:pt x="160" y="44"/>
                  </a:lnTo>
                  <a:lnTo>
                    <a:pt x="166" y="38"/>
                  </a:lnTo>
                  <a:lnTo>
                    <a:pt x="172" y="34"/>
                  </a:lnTo>
                  <a:lnTo>
                    <a:pt x="180" y="34"/>
                  </a:lnTo>
                  <a:lnTo>
                    <a:pt x="180" y="34"/>
                  </a:lnTo>
                  <a:lnTo>
                    <a:pt x="202" y="36"/>
                  </a:lnTo>
                  <a:lnTo>
                    <a:pt x="222" y="44"/>
                  </a:lnTo>
                  <a:lnTo>
                    <a:pt x="240" y="54"/>
                  </a:lnTo>
                  <a:lnTo>
                    <a:pt x="256" y="68"/>
                  </a:lnTo>
                  <a:lnTo>
                    <a:pt x="268" y="86"/>
                  </a:lnTo>
                  <a:lnTo>
                    <a:pt x="278" y="104"/>
                  </a:lnTo>
                  <a:lnTo>
                    <a:pt x="284" y="124"/>
                  </a:lnTo>
                  <a:lnTo>
                    <a:pt x="286" y="146"/>
                  </a:lnTo>
                  <a:lnTo>
                    <a:pt x="286" y="146"/>
                  </a:lnTo>
                  <a:lnTo>
                    <a:pt x="284" y="154"/>
                  </a:lnTo>
                  <a:lnTo>
                    <a:pt x="280" y="160"/>
                  </a:lnTo>
                  <a:lnTo>
                    <a:pt x="274" y="164"/>
                  </a:lnTo>
                  <a:lnTo>
                    <a:pt x="266" y="166"/>
                  </a:lnTo>
                  <a:lnTo>
                    <a:pt x="266" y="166"/>
                  </a:lnTo>
                  <a:close/>
                </a:path>
              </a:pathLst>
            </a:custGeom>
            <a:grpFill/>
            <a:ln w="9525">
              <a:noFill/>
              <a:round/>
            </a:ln>
          </p:spPr>
          <p:txBody>
            <a:bodyPr vert="horz" wrap="square" lIns="121920" tIns="60960" rIns="121920" bIns="60960" numCol="1" anchor="t" anchorCtr="0" compatLnSpc="1"/>
            <a:lstStyle/>
            <a:p>
              <a:endParaRPr lang="zh-CN" altLang="en-US" sz="3200" u="sng">
                <a:solidFill>
                  <a:srgbClr val="000000"/>
                </a:solidFill>
              </a:endParaRPr>
            </a:p>
          </p:txBody>
        </p:sp>
      </p:grpSp>
      <p:grpSp>
        <p:nvGrpSpPr>
          <p:cNvPr id="22" name="组 73"/>
          <p:cNvGrpSpPr/>
          <p:nvPr/>
        </p:nvGrpSpPr>
        <p:grpSpPr>
          <a:xfrm>
            <a:off x="3621381" y="3308354"/>
            <a:ext cx="663469" cy="660013"/>
            <a:chOff x="8328025" y="3667125"/>
            <a:chExt cx="609600" cy="606425"/>
          </a:xfrm>
          <a:solidFill>
            <a:schemeClr val="bg1"/>
          </a:solidFill>
          <a:effectLst/>
        </p:grpSpPr>
        <p:sp>
          <p:nvSpPr>
            <p:cNvPr id="23" name="Freeform 213"/>
            <p:cNvSpPr>
              <a:spLocks noEditPoints="1"/>
            </p:cNvSpPr>
            <p:nvPr/>
          </p:nvSpPr>
          <p:spPr bwMode="auto">
            <a:xfrm>
              <a:off x="8328025" y="3667125"/>
              <a:ext cx="609600" cy="606425"/>
            </a:xfrm>
            <a:custGeom>
              <a:avLst/>
              <a:gdLst/>
              <a:ahLst/>
              <a:cxnLst>
                <a:cxn ang="0">
                  <a:pos x="64" y="0"/>
                </a:cxn>
                <a:cxn ang="0">
                  <a:pos x="52" y="0"/>
                </a:cxn>
                <a:cxn ang="0">
                  <a:pos x="28" y="10"/>
                </a:cxn>
                <a:cxn ang="0">
                  <a:pos x="10" y="28"/>
                </a:cxn>
                <a:cxn ang="0">
                  <a:pos x="2" y="50"/>
                </a:cxn>
                <a:cxn ang="0">
                  <a:pos x="0" y="232"/>
                </a:cxn>
                <a:cxn ang="0">
                  <a:pos x="2" y="244"/>
                </a:cxn>
                <a:cxn ang="0">
                  <a:pos x="10" y="266"/>
                </a:cxn>
                <a:cxn ang="0">
                  <a:pos x="28" y="284"/>
                </a:cxn>
                <a:cxn ang="0">
                  <a:pos x="52" y="294"/>
                </a:cxn>
                <a:cxn ang="0">
                  <a:pos x="124" y="296"/>
                </a:cxn>
                <a:cxn ang="0">
                  <a:pos x="230" y="296"/>
                </a:cxn>
                <a:cxn ang="0">
                  <a:pos x="320" y="296"/>
                </a:cxn>
                <a:cxn ang="0">
                  <a:pos x="344" y="290"/>
                </a:cxn>
                <a:cxn ang="0">
                  <a:pos x="364" y="276"/>
                </a:cxn>
                <a:cxn ang="0">
                  <a:pos x="378" y="256"/>
                </a:cxn>
                <a:cxn ang="0">
                  <a:pos x="384" y="232"/>
                </a:cxn>
                <a:cxn ang="0">
                  <a:pos x="384" y="64"/>
                </a:cxn>
                <a:cxn ang="0">
                  <a:pos x="378" y="38"/>
                </a:cxn>
                <a:cxn ang="0">
                  <a:pos x="364" y="18"/>
                </a:cxn>
                <a:cxn ang="0">
                  <a:pos x="344" y="4"/>
                </a:cxn>
                <a:cxn ang="0">
                  <a:pos x="320" y="0"/>
                </a:cxn>
                <a:cxn ang="0">
                  <a:pos x="344" y="232"/>
                </a:cxn>
                <a:cxn ang="0">
                  <a:pos x="342" y="240"/>
                </a:cxn>
                <a:cxn ang="0">
                  <a:pos x="328" y="254"/>
                </a:cxn>
                <a:cxn ang="0">
                  <a:pos x="230" y="256"/>
                </a:cxn>
                <a:cxn ang="0">
                  <a:pos x="204" y="264"/>
                </a:cxn>
                <a:cxn ang="0">
                  <a:pos x="164" y="296"/>
                </a:cxn>
                <a:cxn ang="0">
                  <a:pos x="124" y="256"/>
                </a:cxn>
                <a:cxn ang="0">
                  <a:pos x="64" y="256"/>
                </a:cxn>
                <a:cxn ang="0">
                  <a:pos x="48" y="248"/>
                </a:cxn>
                <a:cxn ang="0">
                  <a:pos x="40" y="232"/>
                </a:cxn>
                <a:cxn ang="0">
                  <a:pos x="40" y="64"/>
                </a:cxn>
                <a:cxn ang="0">
                  <a:pos x="48" y="46"/>
                </a:cxn>
                <a:cxn ang="0">
                  <a:pos x="64" y="40"/>
                </a:cxn>
                <a:cxn ang="0">
                  <a:pos x="320" y="40"/>
                </a:cxn>
                <a:cxn ang="0">
                  <a:pos x="336" y="46"/>
                </a:cxn>
                <a:cxn ang="0">
                  <a:pos x="344" y="64"/>
                </a:cxn>
                <a:cxn ang="0">
                  <a:pos x="344" y="232"/>
                </a:cxn>
              </a:cxnLst>
              <a:rect l="0" t="0" r="r" b="b"/>
              <a:pathLst>
                <a:path w="384" h="382">
                  <a:moveTo>
                    <a:pt x="320" y="0"/>
                  </a:moveTo>
                  <a:lnTo>
                    <a:pt x="64" y="0"/>
                  </a:lnTo>
                  <a:lnTo>
                    <a:pt x="64" y="0"/>
                  </a:lnTo>
                  <a:lnTo>
                    <a:pt x="52" y="0"/>
                  </a:lnTo>
                  <a:lnTo>
                    <a:pt x="40" y="4"/>
                  </a:lnTo>
                  <a:lnTo>
                    <a:pt x="28" y="10"/>
                  </a:lnTo>
                  <a:lnTo>
                    <a:pt x="18" y="18"/>
                  </a:lnTo>
                  <a:lnTo>
                    <a:pt x="10" y="28"/>
                  </a:lnTo>
                  <a:lnTo>
                    <a:pt x="6" y="38"/>
                  </a:lnTo>
                  <a:lnTo>
                    <a:pt x="2" y="50"/>
                  </a:lnTo>
                  <a:lnTo>
                    <a:pt x="0" y="64"/>
                  </a:lnTo>
                  <a:lnTo>
                    <a:pt x="0" y="232"/>
                  </a:lnTo>
                  <a:lnTo>
                    <a:pt x="0" y="232"/>
                  </a:lnTo>
                  <a:lnTo>
                    <a:pt x="2" y="244"/>
                  </a:lnTo>
                  <a:lnTo>
                    <a:pt x="6" y="256"/>
                  </a:lnTo>
                  <a:lnTo>
                    <a:pt x="10" y="266"/>
                  </a:lnTo>
                  <a:lnTo>
                    <a:pt x="18" y="276"/>
                  </a:lnTo>
                  <a:lnTo>
                    <a:pt x="28" y="284"/>
                  </a:lnTo>
                  <a:lnTo>
                    <a:pt x="40" y="290"/>
                  </a:lnTo>
                  <a:lnTo>
                    <a:pt x="52" y="294"/>
                  </a:lnTo>
                  <a:lnTo>
                    <a:pt x="64" y="296"/>
                  </a:lnTo>
                  <a:lnTo>
                    <a:pt x="124" y="296"/>
                  </a:lnTo>
                  <a:lnTo>
                    <a:pt x="124" y="382"/>
                  </a:lnTo>
                  <a:lnTo>
                    <a:pt x="230" y="296"/>
                  </a:lnTo>
                  <a:lnTo>
                    <a:pt x="320" y="296"/>
                  </a:lnTo>
                  <a:lnTo>
                    <a:pt x="320" y="296"/>
                  </a:lnTo>
                  <a:lnTo>
                    <a:pt x="332" y="294"/>
                  </a:lnTo>
                  <a:lnTo>
                    <a:pt x="344" y="290"/>
                  </a:lnTo>
                  <a:lnTo>
                    <a:pt x="356" y="284"/>
                  </a:lnTo>
                  <a:lnTo>
                    <a:pt x="364" y="276"/>
                  </a:lnTo>
                  <a:lnTo>
                    <a:pt x="372" y="266"/>
                  </a:lnTo>
                  <a:lnTo>
                    <a:pt x="378" y="256"/>
                  </a:lnTo>
                  <a:lnTo>
                    <a:pt x="382" y="244"/>
                  </a:lnTo>
                  <a:lnTo>
                    <a:pt x="384" y="232"/>
                  </a:lnTo>
                  <a:lnTo>
                    <a:pt x="384" y="64"/>
                  </a:lnTo>
                  <a:lnTo>
                    <a:pt x="384" y="64"/>
                  </a:lnTo>
                  <a:lnTo>
                    <a:pt x="382" y="50"/>
                  </a:lnTo>
                  <a:lnTo>
                    <a:pt x="378" y="38"/>
                  </a:lnTo>
                  <a:lnTo>
                    <a:pt x="372" y="28"/>
                  </a:lnTo>
                  <a:lnTo>
                    <a:pt x="364" y="18"/>
                  </a:lnTo>
                  <a:lnTo>
                    <a:pt x="356" y="10"/>
                  </a:lnTo>
                  <a:lnTo>
                    <a:pt x="344" y="4"/>
                  </a:lnTo>
                  <a:lnTo>
                    <a:pt x="332" y="0"/>
                  </a:lnTo>
                  <a:lnTo>
                    <a:pt x="320" y="0"/>
                  </a:lnTo>
                  <a:lnTo>
                    <a:pt x="320" y="0"/>
                  </a:lnTo>
                  <a:close/>
                  <a:moveTo>
                    <a:pt x="344" y="232"/>
                  </a:moveTo>
                  <a:lnTo>
                    <a:pt x="344" y="232"/>
                  </a:lnTo>
                  <a:lnTo>
                    <a:pt x="342" y="240"/>
                  </a:lnTo>
                  <a:lnTo>
                    <a:pt x="336" y="248"/>
                  </a:lnTo>
                  <a:lnTo>
                    <a:pt x="328" y="254"/>
                  </a:lnTo>
                  <a:lnTo>
                    <a:pt x="320" y="256"/>
                  </a:lnTo>
                  <a:lnTo>
                    <a:pt x="230" y="256"/>
                  </a:lnTo>
                  <a:lnTo>
                    <a:pt x="216" y="256"/>
                  </a:lnTo>
                  <a:lnTo>
                    <a:pt x="204" y="264"/>
                  </a:lnTo>
                  <a:lnTo>
                    <a:pt x="164" y="298"/>
                  </a:lnTo>
                  <a:lnTo>
                    <a:pt x="164" y="296"/>
                  </a:lnTo>
                  <a:lnTo>
                    <a:pt x="164" y="256"/>
                  </a:lnTo>
                  <a:lnTo>
                    <a:pt x="124" y="256"/>
                  </a:lnTo>
                  <a:lnTo>
                    <a:pt x="64" y="256"/>
                  </a:lnTo>
                  <a:lnTo>
                    <a:pt x="64" y="256"/>
                  </a:lnTo>
                  <a:lnTo>
                    <a:pt x="54" y="254"/>
                  </a:lnTo>
                  <a:lnTo>
                    <a:pt x="48" y="248"/>
                  </a:lnTo>
                  <a:lnTo>
                    <a:pt x="42" y="240"/>
                  </a:lnTo>
                  <a:lnTo>
                    <a:pt x="40" y="232"/>
                  </a:lnTo>
                  <a:lnTo>
                    <a:pt x="40" y="64"/>
                  </a:lnTo>
                  <a:lnTo>
                    <a:pt x="40" y="64"/>
                  </a:lnTo>
                  <a:lnTo>
                    <a:pt x="42" y="54"/>
                  </a:lnTo>
                  <a:lnTo>
                    <a:pt x="48" y="46"/>
                  </a:lnTo>
                  <a:lnTo>
                    <a:pt x="54" y="42"/>
                  </a:lnTo>
                  <a:lnTo>
                    <a:pt x="64" y="40"/>
                  </a:lnTo>
                  <a:lnTo>
                    <a:pt x="320" y="40"/>
                  </a:lnTo>
                  <a:lnTo>
                    <a:pt x="320" y="40"/>
                  </a:lnTo>
                  <a:lnTo>
                    <a:pt x="328" y="42"/>
                  </a:lnTo>
                  <a:lnTo>
                    <a:pt x="336" y="46"/>
                  </a:lnTo>
                  <a:lnTo>
                    <a:pt x="342" y="54"/>
                  </a:lnTo>
                  <a:lnTo>
                    <a:pt x="344" y="64"/>
                  </a:lnTo>
                  <a:lnTo>
                    <a:pt x="344" y="232"/>
                  </a:lnTo>
                  <a:lnTo>
                    <a:pt x="344" y="232"/>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4" name="Freeform 214"/>
            <p:cNvSpPr/>
            <p:nvPr/>
          </p:nvSpPr>
          <p:spPr bwMode="auto">
            <a:xfrm>
              <a:off x="8464550" y="3863975"/>
              <a:ext cx="73025" cy="73025"/>
            </a:xfrm>
            <a:custGeom>
              <a:avLst/>
              <a:gdLst/>
              <a:ahLst/>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6" h="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5" name="Freeform 215"/>
            <p:cNvSpPr/>
            <p:nvPr/>
          </p:nvSpPr>
          <p:spPr bwMode="auto">
            <a:xfrm>
              <a:off x="8594725" y="3863975"/>
              <a:ext cx="73025" cy="73025"/>
            </a:xfrm>
            <a:custGeom>
              <a:avLst/>
              <a:gdLst/>
              <a:ahLst/>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6" h="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6" name="Freeform 216"/>
            <p:cNvSpPr/>
            <p:nvPr/>
          </p:nvSpPr>
          <p:spPr bwMode="auto">
            <a:xfrm>
              <a:off x="8724900" y="3863975"/>
              <a:ext cx="76200" cy="73025"/>
            </a:xfrm>
            <a:custGeom>
              <a:avLst/>
              <a:gdLst/>
              <a:ahLst/>
              <a:cxnLst>
                <a:cxn ang="0">
                  <a:pos x="24" y="0"/>
                </a:cxn>
                <a:cxn ang="0">
                  <a:pos x="24" y="0"/>
                </a:cxn>
                <a:cxn ang="0">
                  <a:pos x="32" y="2"/>
                </a:cxn>
                <a:cxn ang="0">
                  <a:pos x="40" y="6"/>
                </a:cxn>
                <a:cxn ang="0">
                  <a:pos x="46" y="14"/>
                </a:cxn>
                <a:cxn ang="0">
                  <a:pos x="48" y="24"/>
                </a:cxn>
                <a:cxn ang="0">
                  <a:pos x="48"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8" h="46">
                  <a:moveTo>
                    <a:pt x="24" y="0"/>
                  </a:moveTo>
                  <a:lnTo>
                    <a:pt x="24" y="0"/>
                  </a:lnTo>
                  <a:lnTo>
                    <a:pt x="32" y="2"/>
                  </a:lnTo>
                  <a:lnTo>
                    <a:pt x="40" y="6"/>
                  </a:lnTo>
                  <a:lnTo>
                    <a:pt x="46" y="14"/>
                  </a:lnTo>
                  <a:lnTo>
                    <a:pt x="48" y="24"/>
                  </a:lnTo>
                  <a:lnTo>
                    <a:pt x="48"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grpSp>
      <p:grpSp>
        <p:nvGrpSpPr>
          <p:cNvPr id="27" name="组 78"/>
          <p:cNvGrpSpPr/>
          <p:nvPr/>
        </p:nvGrpSpPr>
        <p:grpSpPr>
          <a:xfrm>
            <a:off x="5814328" y="3308354"/>
            <a:ext cx="412157" cy="582336"/>
            <a:chOff x="7912100" y="117475"/>
            <a:chExt cx="492125" cy="695325"/>
          </a:xfrm>
          <a:solidFill>
            <a:schemeClr val="bg1"/>
          </a:solidFill>
          <a:effectLst/>
        </p:grpSpPr>
        <p:sp>
          <p:nvSpPr>
            <p:cNvPr id="28" name="Freeform 75"/>
            <p:cNvSpPr/>
            <p:nvPr/>
          </p:nvSpPr>
          <p:spPr bwMode="auto">
            <a:xfrm>
              <a:off x="8248650" y="117475"/>
              <a:ext cx="155575" cy="180975"/>
            </a:xfrm>
            <a:custGeom>
              <a:avLst/>
              <a:gdLst/>
              <a:ahLst/>
              <a:cxnLst>
                <a:cxn ang="0">
                  <a:pos x="16" y="114"/>
                </a:cxn>
                <a:cxn ang="0">
                  <a:pos x="98" y="114"/>
                </a:cxn>
                <a:cxn ang="0">
                  <a:pos x="0" y="0"/>
                </a:cxn>
                <a:cxn ang="0">
                  <a:pos x="0" y="98"/>
                </a:cxn>
                <a:cxn ang="0">
                  <a:pos x="0" y="98"/>
                </a:cxn>
                <a:cxn ang="0">
                  <a:pos x="0" y="104"/>
                </a:cxn>
                <a:cxn ang="0">
                  <a:pos x="4" y="110"/>
                </a:cxn>
                <a:cxn ang="0">
                  <a:pos x="10" y="112"/>
                </a:cxn>
                <a:cxn ang="0">
                  <a:pos x="16" y="114"/>
                </a:cxn>
                <a:cxn ang="0">
                  <a:pos x="16" y="114"/>
                </a:cxn>
              </a:cxnLst>
              <a:rect l="0" t="0" r="r" b="b"/>
              <a:pathLst>
                <a:path w="98" h="114">
                  <a:moveTo>
                    <a:pt x="16" y="114"/>
                  </a:moveTo>
                  <a:lnTo>
                    <a:pt x="98" y="114"/>
                  </a:lnTo>
                  <a:lnTo>
                    <a:pt x="0" y="0"/>
                  </a:lnTo>
                  <a:lnTo>
                    <a:pt x="0" y="98"/>
                  </a:lnTo>
                  <a:lnTo>
                    <a:pt x="0" y="98"/>
                  </a:lnTo>
                  <a:lnTo>
                    <a:pt x="0" y="104"/>
                  </a:lnTo>
                  <a:lnTo>
                    <a:pt x="4" y="110"/>
                  </a:lnTo>
                  <a:lnTo>
                    <a:pt x="10" y="112"/>
                  </a:lnTo>
                  <a:lnTo>
                    <a:pt x="16" y="114"/>
                  </a:lnTo>
                  <a:lnTo>
                    <a:pt x="16" y="114"/>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9" name="Freeform 76"/>
            <p:cNvSpPr>
              <a:spLocks noEditPoints="1"/>
            </p:cNvSpPr>
            <p:nvPr/>
          </p:nvSpPr>
          <p:spPr bwMode="auto">
            <a:xfrm>
              <a:off x="7912100" y="117475"/>
              <a:ext cx="492125" cy="695325"/>
            </a:xfrm>
            <a:custGeom>
              <a:avLst/>
              <a:gdLst/>
              <a:ahLst/>
              <a:cxnLst>
                <a:cxn ang="0">
                  <a:pos x="196" y="0"/>
                </a:cxn>
                <a:cxn ang="0">
                  <a:pos x="34" y="0"/>
                </a:cxn>
                <a:cxn ang="0">
                  <a:pos x="20" y="4"/>
                </a:cxn>
                <a:cxn ang="0">
                  <a:pos x="10" y="10"/>
                </a:cxn>
                <a:cxn ang="0">
                  <a:pos x="4" y="20"/>
                </a:cxn>
                <a:cxn ang="0">
                  <a:pos x="0" y="34"/>
                </a:cxn>
                <a:cxn ang="0">
                  <a:pos x="0" y="406"/>
                </a:cxn>
                <a:cxn ang="0">
                  <a:pos x="4" y="418"/>
                </a:cxn>
                <a:cxn ang="0">
                  <a:pos x="10" y="428"/>
                </a:cxn>
                <a:cxn ang="0">
                  <a:pos x="20" y="436"/>
                </a:cxn>
                <a:cxn ang="0">
                  <a:pos x="34" y="438"/>
                </a:cxn>
                <a:cxn ang="0">
                  <a:pos x="276" y="438"/>
                </a:cxn>
                <a:cxn ang="0">
                  <a:pos x="290" y="436"/>
                </a:cxn>
                <a:cxn ang="0">
                  <a:pos x="300" y="430"/>
                </a:cxn>
                <a:cxn ang="0">
                  <a:pos x="306" y="418"/>
                </a:cxn>
                <a:cxn ang="0">
                  <a:pos x="310" y="406"/>
                </a:cxn>
                <a:cxn ang="0">
                  <a:pos x="228" y="130"/>
                </a:cxn>
                <a:cxn ang="0">
                  <a:pos x="222" y="130"/>
                </a:cxn>
                <a:cxn ang="0">
                  <a:pos x="210" y="124"/>
                </a:cxn>
                <a:cxn ang="0">
                  <a:pos x="202" y="116"/>
                </a:cxn>
                <a:cxn ang="0">
                  <a:pos x="196" y="104"/>
                </a:cxn>
                <a:cxn ang="0">
                  <a:pos x="196" y="98"/>
                </a:cxn>
                <a:cxn ang="0">
                  <a:pos x="164" y="66"/>
                </a:cxn>
                <a:cxn ang="0">
                  <a:pos x="50" y="82"/>
                </a:cxn>
                <a:cxn ang="0">
                  <a:pos x="50" y="114"/>
                </a:cxn>
                <a:cxn ang="0">
                  <a:pos x="130" y="130"/>
                </a:cxn>
                <a:cxn ang="0">
                  <a:pos x="50" y="114"/>
                </a:cxn>
                <a:cxn ang="0">
                  <a:pos x="212" y="212"/>
                </a:cxn>
                <a:cxn ang="0">
                  <a:pos x="50" y="228"/>
                </a:cxn>
                <a:cxn ang="0">
                  <a:pos x="50" y="308"/>
                </a:cxn>
                <a:cxn ang="0">
                  <a:pos x="196" y="324"/>
                </a:cxn>
                <a:cxn ang="0">
                  <a:pos x="50" y="308"/>
                </a:cxn>
                <a:cxn ang="0">
                  <a:pos x="50" y="374"/>
                </a:cxn>
                <a:cxn ang="0">
                  <a:pos x="260" y="358"/>
                </a:cxn>
                <a:cxn ang="0">
                  <a:pos x="260" y="276"/>
                </a:cxn>
                <a:cxn ang="0">
                  <a:pos x="50" y="260"/>
                </a:cxn>
                <a:cxn ang="0">
                  <a:pos x="260" y="276"/>
                </a:cxn>
                <a:cxn ang="0">
                  <a:pos x="50" y="178"/>
                </a:cxn>
                <a:cxn ang="0">
                  <a:pos x="260" y="162"/>
                </a:cxn>
              </a:cxnLst>
              <a:rect l="0" t="0" r="r" b="b"/>
              <a:pathLst>
                <a:path w="310" h="438">
                  <a:moveTo>
                    <a:pt x="196" y="98"/>
                  </a:moveTo>
                  <a:lnTo>
                    <a:pt x="196" y="0"/>
                  </a:lnTo>
                  <a:lnTo>
                    <a:pt x="34" y="0"/>
                  </a:lnTo>
                  <a:lnTo>
                    <a:pt x="34" y="0"/>
                  </a:lnTo>
                  <a:lnTo>
                    <a:pt x="26" y="2"/>
                  </a:lnTo>
                  <a:lnTo>
                    <a:pt x="20" y="4"/>
                  </a:lnTo>
                  <a:lnTo>
                    <a:pt x="16" y="6"/>
                  </a:lnTo>
                  <a:lnTo>
                    <a:pt x="10" y="10"/>
                  </a:lnTo>
                  <a:lnTo>
                    <a:pt x="6" y="14"/>
                  </a:lnTo>
                  <a:lnTo>
                    <a:pt x="4" y="20"/>
                  </a:lnTo>
                  <a:lnTo>
                    <a:pt x="2" y="26"/>
                  </a:lnTo>
                  <a:lnTo>
                    <a:pt x="0" y="34"/>
                  </a:lnTo>
                  <a:lnTo>
                    <a:pt x="0" y="406"/>
                  </a:lnTo>
                  <a:lnTo>
                    <a:pt x="0" y="406"/>
                  </a:lnTo>
                  <a:lnTo>
                    <a:pt x="2" y="412"/>
                  </a:lnTo>
                  <a:lnTo>
                    <a:pt x="4" y="418"/>
                  </a:lnTo>
                  <a:lnTo>
                    <a:pt x="6" y="424"/>
                  </a:lnTo>
                  <a:lnTo>
                    <a:pt x="10" y="428"/>
                  </a:lnTo>
                  <a:lnTo>
                    <a:pt x="16" y="432"/>
                  </a:lnTo>
                  <a:lnTo>
                    <a:pt x="20" y="436"/>
                  </a:lnTo>
                  <a:lnTo>
                    <a:pt x="26" y="438"/>
                  </a:lnTo>
                  <a:lnTo>
                    <a:pt x="34" y="438"/>
                  </a:lnTo>
                  <a:lnTo>
                    <a:pt x="276" y="438"/>
                  </a:lnTo>
                  <a:lnTo>
                    <a:pt x="276" y="438"/>
                  </a:lnTo>
                  <a:lnTo>
                    <a:pt x="284" y="438"/>
                  </a:lnTo>
                  <a:lnTo>
                    <a:pt x="290" y="436"/>
                  </a:lnTo>
                  <a:lnTo>
                    <a:pt x="294" y="432"/>
                  </a:lnTo>
                  <a:lnTo>
                    <a:pt x="300" y="430"/>
                  </a:lnTo>
                  <a:lnTo>
                    <a:pt x="304" y="424"/>
                  </a:lnTo>
                  <a:lnTo>
                    <a:pt x="306" y="418"/>
                  </a:lnTo>
                  <a:lnTo>
                    <a:pt x="308" y="412"/>
                  </a:lnTo>
                  <a:lnTo>
                    <a:pt x="310" y="406"/>
                  </a:lnTo>
                  <a:lnTo>
                    <a:pt x="310" y="130"/>
                  </a:lnTo>
                  <a:lnTo>
                    <a:pt x="228" y="130"/>
                  </a:lnTo>
                  <a:lnTo>
                    <a:pt x="228" y="130"/>
                  </a:lnTo>
                  <a:lnTo>
                    <a:pt x="222" y="130"/>
                  </a:lnTo>
                  <a:lnTo>
                    <a:pt x="216" y="128"/>
                  </a:lnTo>
                  <a:lnTo>
                    <a:pt x="210" y="124"/>
                  </a:lnTo>
                  <a:lnTo>
                    <a:pt x="206" y="120"/>
                  </a:lnTo>
                  <a:lnTo>
                    <a:pt x="202" y="116"/>
                  </a:lnTo>
                  <a:lnTo>
                    <a:pt x="198" y="110"/>
                  </a:lnTo>
                  <a:lnTo>
                    <a:pt x="196" y="104"/>
                  </a:lnTo>
                  <a:lnTo>
                    <a:pt x="196" y="98"/>
                  </a:lnTo>
                  <a:lnTo>
                    <a:pt x="196" y="98"/>
                  </a:lnTo>
                  <a:close/>
                  <a:moveTo>
                    <a:pt x="50" y="66"/>
                  </a:moveTo>
                  <a:lnTo>
                    <a:pt x="164" y="66"/>
                  </a:lnTo>
                  <a:lnTo>
                    <a:pt x="164" y="82"/>
                  </a:lnTo>
                  <a:lnTo>
                    <a:pt x="50" y="82"/>
                  </a:lnTo>
                  <a:lnTo>
                    <a:pt x="50" y="66"/>
                  </a:lnTo>
                  <a:close/>
                  <a:moveTo>
                    <a:pt x="50" y="114"/>
                  </a:moveTo>
                  <a:lnTo>
                    <a:pt x="130" y="114"/>
                  </a:lnTo>
                  <a:lnTo>
                    <a:pt x="130" y="130"/>
                  </a:lnTo>
                  <a:lnTo>
                    <a:pt x="50" y="130"/>
                  </a:lnTo>
                  <a:lnTo>
                    <a:pt x="50" y="114"/>
                  </a:lnTo>
                  <a:close/>
                  <a:moveTo>
                    <a:pt x="50" y="212"/>
                  </a:moveTo>
                  <a:lnTo>
                    <a:pt x="212" y="212"/>
                  </a:lnTo>
                  <a:lnTo>
                    <a:pt x="212" y="228"/>
                  </a:lnTo>
                  <a:lnTo>
                    <a:pt x="50" y="228"/>
                  </a:lnTo>
                  <a:lnTo>
                    <a:pt x="50" y="212"/>
                  </a:lnTo>
                  <a:close/>
                  <a:moveTo>
                    <a:pt x="50" y="308"/>
                  </a:moveTo>
                  <a:lnTo>
                    <a:pt x="196" y="308"/>
                  </a:lnTo>
                  <a:lnTo>
                    <a:pt x="196" y="324"/>
                  </a:lnTo>
                  <a:lnTo>
                    <a:pt x="50" y="324"/>
                  </a:lnTo>
                  <a:lnTo>
                    <a:pt x="50" y="308"/>
                  </a:lnTo>
                  <a:close/>
                  <a:moveTo>
                    <a:pt x="260" y="374"/>
                  </a:moveTo>
                  <a:lnTo>
                    <a:pt x="50" y="374"/>
                  </a:lnTo>
                  <a:lnTo>
                    <a:pt x="50" y="358"/>
                  </a:lnTo>
                  <a:lnTo>
                    <a:pt x="260" y="358"/>
                  </a:lnTo>
                  <a:lnTo>
                    <a:pt x="260" y="374"/>
                  </a:lnTo>
                  <a:close/>
                  <a:moveTo>
                    <a:pt x="260" y="276"/>
                  </a:moveTo>
                  <a:lnTo>
                    <a:pt x="50" y="276"/>
                  </a:lnTo>
                  <a:lnTo>
                    <a:pt x="50" y="260"/>
                  </a:lnTo>
                  <a:lnTo>
                    <a:pt x="260" y="260"/>
                  </a:lnTo>
                  <a:lnTo>
                    <a:pt x="260" y="276"/>
                  </a:lnTo>
                  <a:close/>
                  <a:moveTo>
                    <a:pt x="260" y="178"/>
                  </a:moveTo>
                  <a:lnTo>
                    <a:pt x="50" y="178"/>
                  </a:lnTo>
                  <a:lnTo>
                    <a:pt x="50" y="162"/>
                  </a:lnTo>
                  <a:lnTo>
                    <a:pt x="260" y="162"/>
                  </a:lnTo>
                  <a:lnTo>
                    <a:pt x="260" y="178"/>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grpSp>
      <p:grpSp>
        <p:nvGrpSpPr>
          <p:cNvPr id="30" name="组 81"/>
          <p:cNvGrpSpPr/>
          <p:nvPr/>
        </p:nvGrpSpPr>
        <p:grpSpPr>
          <a:xfrm>
            <a:off x="7809142" y="3277683"/>
            <a:ext cx="564832" cy="572136"/>
            <a:chOff x="7639243" y="2325084"/>
            <a:chExt cx="726802" cy="736201"/>
          </a:xfrm>
          <a:effectLst/>
        </p:grpSpPr>
        <p:sp>
          <p:nvSpPr>
            <p:cNvPr id="31" name="Freeform 9"/>
            <p:cNvSpPr>
              <a:spLocks noEditPoints="1"/>
            </p:cNvSpPr>
            <p:nvPr/>
          </p:nvSpPr>
          <p:spPr bwMode="auto">
            <a:xfrm>
              <a:off x="7639243" y="2621131"/>
              <a:ext cx="440154" cy="440154"/>
            </a:xfrm>
            <a:custGeom>
              <a:avLst/>
              <a:gdLst>
                <a:gd name="T0" fmla="*/ 508 w 562"/>
                <a:gd name="T1" fmla="*/ 110 h 562"/>
                <a:gd name="T2" fmla="*/ 398 w 562"/>
                <a:gd name="T3" fmla="*/ 108 h 562"/>
                <a:gd name="T4" fmla="*/ 380 w 562"/>
                <a:gd name="T5" fmla="*/ 98 h 562"/>
                <a:gd name="T6" fmla="*/ 340 w 562"/>
                <a:gd name="T7" fmla="*/ 82 h 562"/>
                <a:gd name="T8" fmla="*/ 320 w 562"/>
                <a:gd name="T9" fmla="*/ 0 h 562"/>
                <a:gd name="T10" fmla="*/ 242 w 562"/>
                <a:gd name="T11" fmla="*/ 76 h 562"/>
                <a:gd name="T12" fmla="*/ 220 w 562"/>
                <a:gd name="T13" fmla="*/ 82 h 562"/>
                <a:gd name="T14" fmla="*/ 182 w 562"/>
                <a:gd name="T15" fmla="*/ 98 h 562"/>
                <a:gd name="T16" fmla="*/ 110 w 562"/>
                <a:gd name="T17" fmla="*/ 54 h 562"/>
                <a:gd name="T18" fmla="*/ 108 w 562"/>
                <a:gd name="T19" fmla="*/ 164 h 562"/>
                <a:gd name="T20" fmla="*/ 98 w 562"/>
                <a:gd name="T21" fmla="*/ 182 h 562"/>
                <a:gd name="T22" fmla="*/ 82 w 562"/>
                <a:gd name="T23" fmla="*/ 220 h 562"/>
                <a:gd name="T24" fmla="*/ 0 w 562"/>
                <a:gd name="T25" fmla="*/ 242 h 562"/>
                <a:gd name="T26" fmla="*/ 78 w 562"/>
                <a:gd name="T27" fmla="*/ 320 h 562"/>
                <a:gd name="T28" fmla="*/ 82 w 562"/>
                <a:gd name="T29" fmla="*/ 340 h 562"/>
                <a:gd name="T30" fmla="*/ 98 w 562"/>
                <a:gd name="T31" fmla="*/ 378 h 562"/>
                <a:gd name="T32" fmla="*/ 54 w 562"/>
                <a:gd name="T33" fmla="*/ 452 h 562"/>
                <a:gd name="T34" fmla="*/ 164 w 562"/>
                <a:gd name="T35" fmla="*/ 452 h 562"/>
                <a:gd name="T36" fmla="*/ 182 w 562"/>
                <a:gd name="T37" fmla="*/ 464 h 562"/>
                <a:gd name="T38" fmla="*/ 220 w 562"/>
                <a:gd name="T39" fmla="*/ 480 h 562"/>
                <a:gd name="T40" fmla="*/ 242 w 562"/>
                <a:gd name="T41" fmla="*/ 562 h 562"/>
                <a:gd name="T42" fmla="*/ 320 w 562"/>
                <a:gd name="T43" fmla="*/ 484 h 562"/>
                <a:gd name="T44" fmla="*/ 340 w 562"/>
                <a:gd name="T45" fmla="*/ 478 h 562"/>
                <a:gd name="T46" fmla="*/ 380 w 562"/>
                <a:gd name="T47" fmla="*/ 464 h 562"/>
                <a:gd name="T48" fmla="*/ 452 w 562"/>
                <a:gd name="T49" fmla="*/ 506 h 562"/>
                <a:gd name="T50" fmla="*/ 452 w 562"/>
                <a:gd name="T51" fmla="*/ 396 h 562"/>
                <a:gd name="T52" fmla="*/ 464 w 562"/>
                <a:gd name="T53" fmla="*/ 378 h 562"/>
                <a:gd name="T54" fmla="*/ 480 w 562"/>
                <a:gd name="T55" fmla="*/ 340 h 562"/>
                <a:gd name="T56" fmla="*/ 562 w 562"/>
                <a:gd name="T57" fmla="*/ 320 h 562"/>
                <a:gd name="T58" fmla="*/ 484 w 562"/>
                <a:gd name="T59" fmla="*/ 240 h 562"/>
                <a:gd name="T60" fmla="*/ 480 w 562"/>
                <a:gd name="T61" fmla="*/ 220 h 562"/>
                <a:gd name="T62" fmla="*/ 464 w 562"/>
                <a:gd name="T63" fmla="*/ 182 h 562"/>
                <a:gd name="T64" fmla="*/ 452 w 562"/>
                <a:gd name="T65" fmla="*/ 164 h 562"/>
                <a:gd name="T66" fmla="*/ 280 w 562"/>
                <a:gd name="T67" fmla="*/ 366 h 562"/>
                <a:gd name="T68" fmla="*/ 248 w 562"/>
                <a:gd name="T69" fmla="*/ 360 h 562"/>
                <a:gd name="T70" fmla="*/ 220 w 562"/>
                <a:gd name="T71" fmla="*/ 342 h 562"/>
                <a:gd name="T72" fmla="*/ 202 w 562"/>
                <a:gd name="T73" fmla="*/ 314 h 562"/>
                <a:gd name="T74" fmla="*/ 194 w 562"/>
                <a:gd name="T75" fmla="*/ 280 h 562"/>
                <a:gd name="T76" fmla="*/ 196 w 562"/>
                <a:gd name="T77" fmla="*/ 262 h 562"/>
                <a:gd name="T78" fmla="*/ 210 w 562"/>
                <a:gd name="T79" fmla="*/ 232 h 562"/>
                <a:gd name="T80" fmla="*/ 232 w 562"/>
                <a:gd name="T81" fmla="*/ 210 h 562"/>
                <a:gd name="T82" fmla="*/ 264 w 562"/>
                <a:gd name="T83" fmla="*/ 196 h 562"/>
                <a:gd name="T84" fmla="*/ 280 w 562"/>
                <a:gd name="T85" fmla="*/ 194 h 562"/>
                <a:gd name="T86" fmla="*/ 314 w 562"/>
                <a:gd name="T87" fmla="*/ 202 h 562"/>
                <a:gd name="T88" fmla="*/ 342 w 562"/>
                <a:gd name="T89" fmla="*/ 220 h 562"/>
                <a:gd name="T90" fmla="*/ 360 w 562"/>
                <a:gd name="T91" fmla="*/ 246 h 562"/>
                <a:gd name="T92" fmla="*/ 366 w 562"/>
                <a:gd name="T93" fmla="*/ 280 h 562"/>
                <a:gd name="T94" fmla="*/ 366 w 562"/>
                <a:gd name="T95" fmla="*/ 298 h 562"/>
                <a:gd name="T96" fmla="*/ 352 w 562"/>
                <a:gd name="T97" fmla="*/ 328 h 562"/>
                <a:gd name="T98" fmla="*/ 328 w 562"/>
                <a:gd name="T99" fmla="*/ 352 h 562"/>
                <a:gd name="T100" fmla="*/ 298 w 562"/>
                <a:gd name="T101" fmla="*/ 364 h 562"/>
                <a:gd name="T102" fmla="*/ 280 w 562"/>
                <a:gd name="T103" fmla="*/ 366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2" h="562">
                  <a:moveTo>
                    <a:pt x="452" y="164"/>
                  </a:moveTo>
                  <a:lnTo>
                    <a:pt x="508" y="110"/>
                  </a:lnTo>
                  <a:lnTo>
                    <a:pt x="452" y="54"/>
                  </a:lnTo>
                  <a:lnTo>
                    <a:pt x="398" y="108"/>
                  </a:lnTo>
                  <a:lnTo>
                    <a:pt x="398" y="108"/>
                  </a:lnTo>
                  <a:lnTo>
                    <a:pt x="380" y="98"/>
                  </a:lnTo>
                  <a:lnTo>
                    <a:pt x="360" y="88"/>
                  </a:lnTo>
                  <a:lnTo>
                    <a:pt x="340" y="82"/>
                  </a:lnTo>
                  <a:lnTo>
                    <a:pt x="320" y="76"/>
                  </a:lnTo>
                  <a:lnTo>
                    <a:pt x="320" y="0"/>
                  </a:lnTo>
                  <a:lnTo>
                    <a:pt x="242" y="0"/>
                  </a:lnTo>
                  <a:lnTo>
                    <a:pt x="242" y="76"/>
                  </a:lnTo>
                  <a:lnTo>
                    <a:pt x="242" y="76"/>
                  </a:lnTo>
                  <a:lnTo>
                    <a:pt x="220" y="82"/>
                  </a:lnTo>
                  <a:lnTo>
                    <a:pt x="202" y="88"/>
                  </a:lnTo>
                  <a:lnTo>
                    <a:pt x="182" y="98"/>
                  </a:lnTo>
                  <a:lnTo>
                    <a:pt x="164" y="108"/>
                  </a:lnTo>
                  <a:lnTo>
                    <a:pt x="110" y="54"/>
                  </a:lnTo>
                  <a:lnTo>
                    <a:pt x="54" y="110"/>
                  </a:lnTo>
                  <a:lnTo>
                    <a:pt x="108" y="164"/>
                  </a:lnTo>
                  <a:lnTo>
                    <a:pt x="108" y="164"/>
                  </a:lnTo>
                  <a:lnTo>
                    <a:pt x="98" y="182"/>
                  </a:lnTo>
                  <a:lnTo>
                    <a:pt x="90" y="200"/>
                  </a:lnTo>
                  <a:lnTo>
                    <a:pt x="82" y="220"/>
                  </a:lnTo>
                  <a:lnTo>
                    <a:pt x="78" y="242"/>
                  </a:lnTo>
                  <a:lnTo>
                    <a:pt x="0" y="242"/>
                  </a:lnTo>
                  <a:lnTo>
                    <a:pt x="0" y="320"/>
                  </a:lnTo>
                  <a:lnTo>
                    <a:pt x="78" y="320"/>
                  </a:lnTo>
                  <a:lnTo>
                    <a:pt x="78" y="320"/>
                  </a:lnTo>
                  <a:lnTo>
                    <a:pt x="82" y="340"/>
                  </a:lnTo>
                  <a:lnTo>
                    <a:pt x="90" y="360"/>
                  </a:lnTo>
                  <a:lnTo>
                    <a:pt x="98" y="378"/>
                  </a:lnTo>
                  <a:lnTo>
                    <a:pt x="108" y="396"/>
                  </a:lnTo>
                  <a:lnTo>
                    <a:pt x="54" y="452"/>
                  </a:lnTo>
                  <a:lnTo>
                    <a:pt x="110" y="506"/>
                  </a:lnTo>
                  <a:lnTo>
                    <a:pt x="164" y="452"/>
                  </a:lnTo>
                  <a:lnTo>
                    <a:pt x="164" y="452"/>
                  </a:lnTo>
                  <a:lnTo>
                    <a:pt x="182" y="464"/>
                  </a:lnTo>
                  <a:lnTo>
                    <a:pt x="202" y="472"/>
                  </a:lnTo>
                  <a:lnTo>
                    <a:pt x="220" y="480"/>
                  </a:lnTo>
                  <a:lnTo>
                    <a:pt x="242" y="484"/>
                  </a:lnTo>
                  <a:lnTo>
                    <a:pt x="242" y="562"/>
                  </a:lnTo>
                  <a:lnTo>
                    <a:pt x="320" y="562"/>
                  </a:lnTo>
                  <a:lnTo>
                    <a:pt x="320" y="484"/>
                  </a:lnTo>
                  <a:lnTo>
                    <a:pt x="320" y="484"/>
                  </a:lnTo>
                  <a:lnTo>
                    <a:pt x="340" y="478"/>
                  </a:lnTo>
                  <a:lnTo>
                    <a:pt x="360" y="472"/>
                  </a:lnTo>
                  <a:lnTo>
                    <a:pt x="380" y="464"/>
                  </a:lnTo>
                  <a:lnTo>
                    <a:pt x="398" y="452"/>
                  </a:lnTo>
                  <a:lnTo>
                    <a:pt x="452" y="506"/>
                  </a:lnTo>
                  <a:lnTo>
                    <a:pt x="508" y="452"/>
                  </a:lnTo>
                  <a:lnTo>
                    <a:pt x="452" y="396"/>
                  </a:lnTo>
                  <a:lnTo>
                    <a:pt x="452" y="396"/>
                  </a:lnTo>
                  <a:lnTo>
                    <a:pt x="464" y="378"/>
                  </a:lnTo>
                  <a:lnTo>
                    <a:pt x="472" y="360"/>
                  </a:lnTo>
                  <a:lnTo>
                    <a:pt x="480" y="340"/>
                  </a:lnTo>
                  <a:lnTo>
                    <a:pt x="484" y="320"/>
                  </a:lnTo>
                  <a:lnTo>
                    <a:pt x="562" y="320"/>
                  </a:lnTo>
                  <a:lnTo>
                    <a:pt x="562" y="240"/>
                  </a:lnTo>
                  <a:lnTo>
                    <a:pt x="484" y="240"/>
                  </a:lnTo>
                  <a:lnTo>
                    <a:pt x="484" y="240"/>
                  </a:lnTo>
                  <a:lnTo>
                    <a:pt x="480" y="220"/>
                  </a:lnTo>
                  <a:lnTo>
                    <a:pt x="472" y="200"/>
                  </a:lnTo>
                  <a:lnTo>
                    <a:pt x="464" y="182"/>
                  </a:lnTo>
                  <a:lnTo>
                    <a:pt x="452" y="164"/>
                  </a:lnTo>
                  <a:lnTo>
                    <a:pt x="452" y="164"/>
                  </a:lnTo>
                  <a:close/>
                  <a:moveTo>
                    <a:pt x="280" y="366"/>
                  </a:moveTo>
                  <a:lnTo>
                    <a:pt x="280" y="366"/>
                  </a:lnTo>
                  <a:lnTo>
                    <a:pt x="264" y="364"/>
                  </a:lnTo>
                  <a:lnTo>
                    <a:pt x="248" y="360"/>
                  </a:lnTo>
                  <a:lnTo>
                    <a:pt x="232" y="352"/>
                  </a:lnTo>
                  <a:lnTo>
                    <a:pt x="220" y="342"/>
                  </a:lnTo>
                  <a:lnTo>
                    <a:pt x="210" y="328"/>
                  </a:lnTo>
                  <a:lnTo>
                    <a:pt x="202" y="314"/>
                  </a:lnTo>
                  <a:lnTo>
                    <a:pt x="196" y="298"/>
                  </a:lnTo>
                  <a:lnTo>
                    <a:pt x="194" y="280"/>
                  </a:lnTo>
                  <a:lnTo>
                    <a:pt x="194" y="280"/>
                  </a:lnTo>
                  <a:lnTo>
                    <a:pt x="196" y="262"/>
                  </a:lnTo>
                  <a:lnTo>
                    <a:pt x="202" y="246"/>
                  </a:lnTo>
                  <a:lnTo>
                    <a:pt x="210" y="232"/>
                  </a:lnTo>
                  <a:lnTo>
                    <a:pt x="220" y="220"/>
                  </a:lnTo>
                  <a:lnTo>
                    <a:pt x="232" y="210"/>
                  </a:lnTo>
                  <a:lnTo>
                    <a:pt x="248" y="202"/>
                  </a:lnTo>
                  <a:lnTo>
                    <a:pt x="264" y="196"/>
                  </a:lnTo>
                  <a:lnTo>
                    <a:pt x="280" y="194"/>
                  </a:lnTo>
                  <a:lnTo>
                    <a:pt x="280" y="194"/>
                  </a:lnTo>
                  <a:lnTo>
                    <a:pt x="298" y="196"/>
                  </a:lnTo>
                  <a:lnTo>
                    <a:pt x="314" y="202"/>
                  </a:lnTo>
                  <a:lnTo>
                    <a:pt x="328" y="210"/>
                  </a:lnTo>
                  <a:lnTo>
                    <a:pt x="342" y="220"/>
                  </a:lnTo>
                  <a:lnTo>
                    <a:pt x="352" y="232"/>
                  </a:lnTo>
                  <a:lnTo>
                    <a:pt x="360" y="246"/>
                  </a:lnTo>
                  <a:lnTo>
                    <a:pt x="366" y="262"/>
                  </a:lnTo>
                  <a:lnTo>
                    <a:pt x="366" y="280"/>
                  </a:lnTo>
                  <a:lnTo>
                    <a:pt x="366" y="280"/>
                  </a:lnTo>
                  <a:lnTo>
                    <a:pt x="366" y="298"/>
                  </a:lnTo>
                  <a:lnTo>
                    <a:pt x="360" y="314"/>
                  </a:lnTo>
                  <a:lnTo>
                    <a:pt x="352" y="328"/>
                  </a:lnTo>
                  <a:lnTo>
                    <a:pt x="342" y="342"/>
                  </a:lnTo>
                  <a:lnTo>
                    <a:pt x="328" y="352"/>
                  </a:lnTo>
                  <a:lnTo>
                    <a:pt x="314" y="360"/>
                  </a:lnTo>
                  <a:lnTo>
                    <a:pt x="298" y="364"/>
                  </a:lnTo>
                  <a:lnTo>
                    <a:pt x="280" y="366"/>
                  </a:lnTo>
                  <a:lnTo>
                    <a:pt x="280" y="366"/>
                  </a:lnTo>
                  <a:close/>
                </a:path>
              </a:pathLst>
            </a:custGeom>
            <a:solidFill>
              <a:schemeClr val="bg1"/>
            </a:solidFill>
            <a:ln>
              <a:noFill/>
            </a:ln>
          </p:spPr>
          <p:txBody>
            <a:bodyPr vert="horz" wrap="square" lIns="121920" tIns="60960" rIns="121920" bIns="60960" numCol="1" anchor="t" anchorCtr="0" compatLnSpc="1"/>
            <a:lstStyle/>
            <a:p>
              <a:endParaRPr lang="zh-CN" altLang="en-US" sz="3200">
                <a:solidFill>
                  <a:srgbClr val="000000"/>
                </a:solidFill>
              </a:endParaRPr>
            </a:p>
          </p:txBody>
        </p:sp>
        <p:sp>
          <p:nvSpPr>
            <p:cNvPr id="32" name="Freeform 10"/>
            <p:cNvSpPr>
              <a:spLocks noEditPoints="1"/>
            </p:cNvSpPr>
            <p:nvPr/>
          </p:nvSpPr>
          <p:spPr bwMode="auto">
            <a:xfrm>
              <a:off x="7799014" y="2325084"/>
              <a:ext cx="567031" cy="570164"/>
            </a:xfrm>
            <a:custGeom>
              <a:avLst/>
              <a:gdLst>
                <a:gd name="T0" fmla="*/ 704 w 724"/>
                <a:gd name="T1" fmla="*/ 616 h 728"/>
                <a:gd name="T2" fmla="*/ 706 w 724"/>
                <a:gd name="T3" fmla="*/ 616 h 728"/>
                <a:gd name="T4" fmla="*/ 322 w 724"/>
                <a:gd name="T5" fmla="*/ 232 h 728"/>
                <a:gd name="T6" fmla="*/ 322 w 724"/>
                <a:gd name="T7" fmla="*/ 50 h 728"/>
                <a:gd name="T8" fmla="*/ 136 w 724"/>
                <a:gd name="T9" fmla="*/ 0 h 728"/>
                <a:gd name="T10" fmla="*/ 116 w 724"/>
                <a:gd name="T11" fmla="*/ 20 h 728"/>
                <a:gd name="T12" fmla="*/ 214 w 724"/>
                <a:gd name="T13" fmla="*/ 118 h 728"/>
                <a:gd name="T14" fmla="*/ 118 w 724"/>
                <a:gd name="T15" fmla="*/ 214 h 728"/>
                <a:gd name="T16" fmla="*/ 20 w 724"/>
                <a:gd name="T17" fmla="*/ 116 h 728"/>
                <a:gd name="T18" fmla="*/ 0 w 724"/>
                <a:gd name="T19" fmla="*/ 136 h 728"/>
                <a:gd name="T20" fmla="*/ 50 w 724"/>
                <a:gd name="T21" fmla="*/ 322 h 728"/>
                <a:gd name="T22" fmla="*/ 226 w 724"/>
                <a:gd name="T23" fmla="*/ 322 h 728"/>
                <a:gd name="T24" fmla="*/ 226 w 724"/>
                <a:gd name="T25" fmla="*/ 322 h 728"/>
                <a:gd name="T26" fmla="*/ 610 w 724"/>
                <a:gd name="T27" fmla="*/ 710 h 728"/>
                <a:gd name="T28" fmla="*/ 612 w 724"/>
                <a:gd name="T29" fmla="*/ 710 h 728"/>
                <a:gd name="T30" fmla="*/ 612 w 724"/>
                <a:gd name="T31" fmla="*/ 710 h 728"/>
                <a:gd name="T32" fmla="*/ 622 w 724"/>
                <a:gd name="T33" fmla="*/ 718 h 728"/>
                <a:gd name="T34" fmla="*/ 634 w 724"/>
                <a:gd name="T35" fmla="*/ 724 h 728"/>
                <a:gd name="T36" fmla="*/ 646 w 724"/>
                <a:gd name="T37" fmla="*/ 728 h 728"/>
                <a:gd name="T38" fmla="*/ 658 w 724"/>
                <a:gd name="T39" fmla="*/ 728 h 728"/>
                <a:gd name="T40" fmla="*/ 670 w 724"/>
                <a:gd name="T41" fmla="*/ 728 h 728"/>
                <a:gd name="T42" fmla="*/ 682 w 724"/>
                <a:gd name="T43" fmla="*/ 724 h 728"/>
                <a:gd name="T44" fmla="*/ 694 w 724"/>
                <a:gd name="T45" fmla="*/ 718 h 728"/>
                <a:gd name="T46" fmla="*/ 704 w 724"/>
                <a:gd name="T47" fmla="*/ 710 h 728"/>
                <a:gd name="T48" fmla="*/ 704 w 724"/>
                <a:gd name="T49" fmla="*/ 710 h 728"/>
                <a:gd name="T50" fmla="*/ 712 w 724"/>
                <a:gd name="T51" fmla="*/ 700 h 728"/>
                <a:gd name="T52" fmla="*/ 718 w 724"/>
                <a:gd name="T53" fmla="*/ 688 h 728"/>
                <a:gd name="T54" fmla="*/ 722 w 724"/>
                <a:gd name="T55" fmla="*/ 676 h 728"/>
                <a:gd name="T56" fmla="*/ 724 w 724"/>
                <a:gd name="T57" fmla="*/ 664 h 728"/>
                <a:gd name="T58" fmla="*/ 722 w 724"/>
                <a:gd name="T59" fmla="*/ 652 h 728"/>
                <a:gd name="T60" fmla="*/ 718 w 724"/>
                <a:gd name="T61" fmla="*/ 638 h 728"/>
                <a:gd name="T62" fmla="*/ 712 w 724"/>
                <a:gd name="T63" fmla="*/ 628 h 728"/>
                <a:gd name="T64" fmla="*/ 704 w 724"/>
                <a:gd name="T65" fmla="*/ 616 h 728"/>
                <a:gd name="T66" fmla="*/ 704 w 724"/>
                <a:gd name="T67" fmla="*/ 616 h 728"/>
                <a:gd name="T68" fmla="*/ 680 w 724"/>
                <a:gd name="T69" fmla="*/ 686 h 728"/>
                <a:gd name="T70" fmla="*/ 680 w 724"/>
                <a:gd name="T71" fmla="*/ 686 h 728"/>
                <a:gd name="T72" fmla="*/ 670 w 724"/>
                <a:gd name="T73" fmla="*/ 692 h 728"/>
                <a:gd name="T74" fmla="*/ 658 w 724"/>
                <a:gd name="T75" fmla="*/ 694 h 728"/>
                <a:gd name="T76" fmla="*/ 648 w 724"/>
                <a:gd name="T77" fmla="*/ 692 h 728"/>
                <a:gd name="T78" fmla="*/ 642 w 724"/>
                <a:gd name="T79" fmla="*/ 690 h 728"/>
                <a:gd name="T80" fmla="*/ 638 w 724"/>
                <a:gd name="T81" fmla="*/ 686 h 728"/>
                <a:gd name="T82" fmla="*/ 638 w 724"/>
                <a:gd name="T83" fmla="*/ 686 h 728"/>
                <a:gd name="T84" fmla="*/ 632 w 724"/>
                <a:gd name="T85" fmla="*/ 676 h 728"/>
                <a:gd name="T86" fmla="*/ 630 w 724"/>
                <a:gd name="T87" fmla="*/ 664 h 728"/>
                <a:gd name="T88" fmla="*/ 632 w 724"/>
                <a:gd name="T89" fmla="*/ 654 h 728"/>
                <a:gd name="T90" fmla="*/ 638 w 724"/>
                <a:gd name="T91" fmla="*/ 644 h 728"/>
                <a:gd name="T92" fmla="*/ 638 w 724"/>
                <a:gd name="T93" fmla="*/ 644 h 728"/>
                <a:gd name="T94" fmla="*/ 648 w 724"/>
                <a:gd name="T95" fmla="*/ 638 h 728"/>
                <a:gd name="T96" fmla="*/ 658 w 724"/>
                <a:gd name="T97" fmla="*/ 636 h 728"/>
                <a:gd name="T98" fmla="*/ 670 w 724"/>
                <a:gd name="T99" fmla="*/ 638 h 728"/>
                <a:gd name="T100" fmla="*/ 680 w 724"/>
                <a:gd name="T101" fmla="*/ 644 h 728"/>
                <a:gd name="T102" fmla="*/ 680 w 724"/>
                <a:gd name="T103" fmla="*/ 644 h 728"/>
                <a:gd name="T104" fmla="*/ 686 w 724"/>
                <a:gd name="T105" fmla="*/ 654 h 728"/>
                <a:gd name="T106" fmla="*/ 688 w 724"/>
                <a:gd name="T107" fmla="*/ 664 h 728"/>
                <a:gd name="T108" fmla="*/ 686 w 724"/>
                <a:gd name="T109" fmla="*/ 676 h 728"/>
                <a:gd name="T110" fmla="*/ 684 w 724"/>
                <a:gd name="T111" fmla="*/ 680 h 728"/>
                <a:gd name="T112" fmla="*/ 680 w 724"/>
                <a:gd name="T113" fmla="*/ 686 h 728"/>
                <a:gd name="T114" fmla="*/ 680 w 724"/>
                <a:gd name="T115" fmla="*/ 686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4" h="728">
                  <a:moveTo>
                    <a:pt x="704" y="616"/>
                  </a:moveTo>
                  <a:lnTo>
                    <a:pt x="706" y="616"/>
                  </a:lnTo>
                  <a:lnTo>
                    <a:pt x="322" y="232"/>
                  </a:lnTo>
                  <a:lnTo>
                    <a:pt x="322" y="50"/>
                  </a:lnTo>
                  <a:lnTo>
                    <a:pt x="136" y="0"/>
                  </a:lnTo>
                  <a:lnTo>
                    <a:pt x="116" y="20"/>
                  </a:lnTo>
                  <a:lnTo>
                    <a:pt x="214" y="118"/>
                  </a:lnTo>
                  <a:lnTo>
                    <a:pt x="118" y="214"/>
                  </a:lnTo>
                  <a:lnTo>
                    <a:pt x="20" y="116"/>
                  </a:lnTo>
                  <a:lnTo>
                    <a:pt x="0" y="136"/>
                  </a:lnTo>
                  <a:lnTo>
                    <a:pt x="50" y="322"/>
                  </a:lnTo>
                  <a:lnTo>
                    <a:pt x="226" y="322"/>
                  </a:lnTo>
                  <a:lnTo>
                    <a:pt x="226" y="322"/>
                  </a:lnTo>
                  <a:lnTo>
                    <a:pt x="610" y="710"/>
                  </a:lnTo>
                  <a:lnTo>
                    <a:pt x="612" y="710"/>
                  </a:lnTo>
                  <a:lnTo>
                    <a:pt x="612" y="710"/>
                  </a:lnTo>
                  <a:lnTo>
                    <a:pt x="622" y="718"/>
                  </a:lnTo>
                  <a:lnTo>
                    <a:pt x="634" y="724"/>
                  </a:lnTo>
                  <a:lnTo>
                    <a:pt x="646" y="728"/>
                  </a:lnTo>
                  <a:lnTo>
                    <a:pt x="658" y="728"/>
                  </a:lnTo>
                  <a:lnTo>
                    <a:pt x="670" y="728"/>
                  </a:lnTo>
                  <a:lnTo>
                    <a:pt x="682" y="724"/>
                  </a:lnTo>
                  <a:lnTo>
                    <a:pt x="694" y="718"/>
                  </a:lnTo>
                  <a:lnTo>
                    <a:pt x="704" y="710"/>
                  </a:lnTo>
                  <a:lnTo>
                    <a:pt x="704" y="710"/>
                  </a:lnTo>
                  <a:lnTo>
                    <a:pt x="712" y="700"/>
                  </a:lnTo>
                  <a:lnTo>
                    <a:pt x="718" y="688"/>
                  </a:lnTo>
                  <a:lnTo>
                    <a:pt x="722" y="676"/>
                  </a:lnTo>
                  <a:lnTo>
                    <a:pt x="724" y="664"/>
                  </a:lnTo>
                  <a:lnTo>
                    <a:pt x="722" y="652"/>
                  </a:lnTo>
                  <a:lnTo>
                    <a:pt x="718" y="638"/>
                  </a:lnTo>
                  <a:lnTo>
                    <a:pt x="712" y="628"/>
                  </a:lnTo>
                  <a:lnTo>
                    <a:pt x="704" y="616"/>
                  </a:lnTo>
                  <a:lnTo>
                    <a:pt x="704" y="616"/>
                  </a:lnTo>
                  <a:close/>
                  <a:moveTo>
                    <a:pt x="680" y="686"/>
                  </a:moveTo>
                  <a:lnTo>
                    <a:pt x="680" y="686"/>
                  </a:lnTo>
                  <a:lnTo>
                    <a:pt x="670" y="692"/>
                  </a:lnTo>
                  <a:lnTo>
                    <a:pt x="658" y="694"/>
                  </a:lnTo>
                  <a:lnTo>
                    <a:pt x="648" y="692"/>
                  </a:lnTo>
                  <a:lnTo>
                    <a:pt x="642" y="690"/>
                  </a:lnTo>
                  <a:lnTo>
                    <a:pt x="638" y="686"/>
                  </a:lnTo>
                  <a:lnTo>
                    <a:pt x="638" y="686"/>
                  </a:lnTo>
                  <a:lnTo>
                    <a:pt x="632" y="676"/>
                  </a:lnTo>
                  <a:lnTo>
                    <a:pt x="630" y="664"/>
                  </a:lnTo>
                  <a:lnTo>
                    <a:pt x="632" y="654"/>
                  </a:lnTo>
                  <a:lnTo>
                    <a:pt x="638" y="644"/>
                  </a:lnTo>
                  <a:lnTo>
                    <a:pt x="638" y="644"/>
                  </a:lnTo>
                  <a:lnTo>
                    <a:pt x="648" y="638"/>
                  </a:lnTo>
                  <a:lnTo>
                    <a:pt x="658" y="636"/>
                  </a:lnTo>
                  <a:lnTo>
                    <a:pt x="670" y="638"/>
                  </a:lnTo>
                  <a:lnTo>
                    <a:pt x="680" y="644"/>
                  </a:lnTo>
                  <a:lnTo>
                    <a:pt x="680" y="644"/>
                  </a:lnTo>
                  <a:lnTo>
                    <a:pt x="686" y="654"/>
                  </a:lnTo>
                  <a:lnTo>
                    <a:pt x="688" y="664"/>
                  </a:lnTo>
                  <a:lnTo>
                    <a:pt x="686" y="676"/>
                  </a:lnTo>
                  <a:lnTo>
                    <a:pt x="684" y="680"/>
                  </a:lnTo>
                  <a:lnTo>
                    <a:pt x="680" y="686"/>
                  </a:lnTo>
                  <a:lnTo>
                    <a:pt x="680" y="686"/>
                  </a:lnTo>
                  <a:close/>
                </a:path>
              </a:pathLst>
            </a:custGeom>
            <a:solidFill>
              <a:schemeClr val="bg1"/>
            </a:solidFill>
            <a:ln>
              <a:noFill/>
            </a:ln>
          </p:spPr>
          <p:txBody>
            <a:bodyPr vert="horz" wrap="square" lIns="121920" tIns="60960" rIns="121920" bIns="60960" numCol="1" anchor="t" anchorCtr="0" compatLnSpc="1"/>
            <a:lstStyle/>
            <a:p>
              <a:endParaRPr lang="zh-CN" altLang="en-US" sz="3200">
                <a:solidFill>
                  <a:srgbClr val="000000"/>
                </a:solidFill>
              </a:endParaRPr>
            </a:p>
          </p:txBody>
        </p:sp>
      </p:grpSp>
      <p:grpSp>
        <p:nvGrpSpPr>
          <p:cNvPr id="33" name="组 84"/>
          <p:cNvGrpSpPr/>
          <p:nvPr/>
        </p:nvGrpSpPr>
        <p:grpSpPr>
          <a:xfrm>
            <a:off x="9859689" y="3336749"/>
            <a:ext cx="611016" cy="577988"/>
            <a:chOff x="4321175" y="111125"/>
            <a:chExt cx="704850" cy="666750"/>
          </a:xfrm>
          <a:solidFill>
            <a:schemeClr val="bg1"/>
          </a:solidFill>
          <a:effectLst/>
        </p:grpSpPr>
        <p:sp>
          <p:nvSpPr>
            <p:cNvPr id="34" name="Freeform 34"/>
            <p:cNvSpPr>
              <a:spLocks noEditPoints="1"/>
            </p:cNvSpPr>
            <p:nvPr/>
          </p:nvSpPr>
          <p:spPr bwMode="auto">
            <a:xfrm>
              <a:off x="4321175" y="111125"/>
              <a:ext cx="704850" cy="666750"/>
            </a:xfrm>
            <a:custGeom>
              <a:avLst/>
              <a:gdLst/>
              <a:ahLst/>
              <a:cxnLst>
                <a:cxn ang="0">
                  <a:pos x="444" y="0"/>
                </a:cxn>
                <a:cxn ang="0">
                  <a:pos x="0" y="0"/>
                </a:cxn>
                <a:cxn ang="0">
                  <a:pos x="0" y="54"/>
                </a:cxn>
                <a:cxn ang="0">
                  <a:pos x="36" y="54"/>
                </a:cxn>
                <a:cxn ang="0">
                  <a:pos x="36" y="330"/>
                </a:cxn>
                <a:cxn ang="0">
                  <a:pos x="194" y="330"/>
                </a:cxn>
                <a:cxn ang="0">
                  <a:pos x="194" y="368"/>
                </a:cxn>
                <a:cxn ang="0">
                  <a:pos x="194" y="368"/>
                </a:cxn>
                <a:cxn ang="0">
                  <a:pos x="172" y="374"/>
                </a:cxn>
                <a:cxn ang="0">
                  <a:pos x="154" y="382"/>
                </a:cxn>
                <a:cxn ang="0">
                  <a:pos x="148" y="386"/>
                </a:cxn>
                <a:cxn ang="0">
                  <a:pos x="144" y="392"/>
                </a:cxn>
                <a:cxn ang="0">
                  <a:pos x="140" y="398"/>
                </a:cxn>
                <a:cxn ang="0">
                  <a:pos x="140" y="404"/>
                </a:cxn>
                <a:cxn ang="0">
                  <a:pos x="140" y="404"/>
                </a:cxn>
                <a:cxn ang="0">
                  <a:pos x="142" y="408"/>
                </a:cxn>
                <a:cxn ang="0">
                  <a:pos x="146" y="410"/>
                </a:cxn>
                <a:cxn ang="0">
                  <a:pos x="166" y="416"/>
                </a:cxn>
                <a:cxn ang="0">
                  <a:pos x="192" y="418"/>
                </a:cxn>
                <a:cxn ang="0">
                  <a:pos x="222" y="420"/>
                </a:cxn>
                <a:cxn ang="0">
                  <a:pos x="252" y="418"/>
                </a:cxn>
                <a:cxn ang="0">
                  <a:pos x="278" y="416"/>
                </a:cxn>
                <a:cxn ang="0">
                  <a:pos x="298" y="410"/>
                </a:cxn>
                <a:cxn ang="0">
                  <a:pos x="302" y="408"/>
                </a:cxn>
                <a:cxn ang="0">
                  <a:pos x="304" y="404"/>
                </a:cxn>
                <a:cxn ang="0">
                  <a:pos x="304" y="404"/>
                </a:cxn>
                <a:cxn ang="0">
                  <a:pos x="304" y="398"/>
                </a:cxn>
                <a:cxn ang="0">
                  <a:pos x="300" y="392"/>
                </a:cxn>
                <a:cxn ang="0">
                  <a:pos x="296" y="386"/>
                </a:cxn>
                <a:cxn ang="0">
                  <a:pos x="290" y="382"/>
                </a:cxn>
                <a:cxn ang="0">
                  <a:pos x="272" y="374"/>
                </a:cxn>
                <a:cxn ang="0">
                  <a:pos x="250" y="368"/>
                </a:cxn>
                <a:cxn ang="0">
                  <a:pos x="250" y="330"/>
                </a:cxn>
                <a:cxn ang="0">
                  <a:pos x="408" y="330"/>
                </a:cxn>
                <a:cxn ang="0">
                  <a:pos x="408" y="54"/>
                </a:cxn>
                <a:cxn ang="0">
                  <a:pos x="444" y="54"/>
                </a:cxn>
                <a:cxn ang="0">
                  <a:pos x="444" y="0"/>
                </a:cxn>
                <a:cxn ang="0">
                  <a:pos x="444" y="0"/>
                </a:cxn>
                <a:cxn ang="0">
                  <a:pos x="378" y="300"/>
                </a:cxn>
                <a:cxn ang="0">
                  <a:pos x="66" y="300"/>
                </a:cxn>
                <a:cxn ang="0">
                  <a:pos x="66" y="56"/>
                </a:cxn>
                <a:cxn ang="0">
                  <a:pos x="378" y="56"/>
                </a:cxn>
                <a:cxn ang="0">
                  <a:pos x="378" y="300"/>
                </a:cxn>
                <a:cxn ang="0">
                  <a:pos x="378" y="300"/>
                </a:cxn>
              </a:cxnLst>
              <a:rect l="0" t="0" r="r" b="b"/>
              <a:pathLst>
                <a:path w="444" h="420">
                  <a:moveTo>
                    <a:pt x="444" y="0"/>
                  </a:moveTo>
                  <a:lnTo>
                    <a:pt x="0" y="0"/>
                  </a:lnTo>
                  <a:lnTo>
                    <a:pt x="0" y="54"/>
                  </a:lnTo>
                  <a:lnTo>
                    <a:pt x="36" y="54"/>
                  </a:lnTo>
                  <a:lnTo>
                    <a:pt x="36" y="330"/>
                  </a:lnTo>
                  <a:lnTo>
                    <a:pt x="194" y="330"/>
                  </a:lnTo>
                  <a:lnTo>
                    <a:pt x="194" y="368"/>
                  </a:lnTo>
                  <a:lnTo>
                    <a:pt x="194" y="368"/>
                  </a:lnTo>
                  <a:lnTo>
                    <a:pt x="172" y="374"/>
                  </a:lnTo>
                  <a:lnTo>
                    <a:pt x="154" y="382"/>
                  </a:lnTo>
                  <a:lnTo>
                    <a:pt x="148" y="386"/>
                  </a:lnTo>
                  <a:lnTo>
                    <a:pt x="144" y="392"/>
                  </a:lnTo>
                  <a:lnTo>
                    <a:pt x="140" y="398"/>
                  </a:lnTo>
                  <a:lnTo>
                    <a:pt x="140" y="404"/>
                  </a:lnTo>
                  <a:lnTo>
                    <a:pt x="140" y="404"/>
                  </a:lnTo>
                  <a:lnTo>
                    <a:pt x="142" y="408"/>
                  </a:lnTo>
                  <a:lnTo>
                    <a:pt x="146" y="410"/>
                  </a:lnTo>
                  <a:lnTo>
                    <a:pt x="166" y="416"/>
                  </a:lnTo>
                  <a:lnTo>
                    <a:pt x="192" y="418"/>
                  </a:lnTo>
                  <a:lnTo>
                    <a:pt x="222" y="420"/>
                  </a:lnTo>
                  <a:lnTo>
                    <a:pt x="252" y="418"/>
                  </a:lnTo>
                  <a:lnTo>
                    <a:pt x="278" y="416"/>
                  </a:lnTo>
                  <a:lnTo>
                    <a:pt x="298" y="410"/>
                  </a:lnTo>
                  <a:lnTo>
                    <a:pt x="302" y="408"/>
                  </a:lnTo>
                  <a:lnTo>
                    <a:pt x="304" y="404"/>
                  </a:lnTo>
                  <a:lnTo>
                    <a:pt x="304" y="404"/>
                  </a:lnTo>
                  <a:lnTo>
                    <a:pt x="304" y="398"/>
                  </a:lnTo>
                  <a:lnTo>
                    <a:pt x="300" y="392"/>
                  </a:lnTo>
                  <a:lnTo>
                    <a:pt x="296" y="386"/>
                  </a:lnTo>
                  <a:lnTo>
                    <a:pt x="290" y="382"/>
                  </a:lnTo>
                  <a:lnTo>
                    <a:pt x="272" y="374"/>
                  </a:lnTo>
                  <a:lnTo>
                    <a:pt x="250" y="368"/>
                  </a:lnTo>
                  <a:lnTo>
                    <a:pt x="250" y="330"/>
                  </a:lnTo>
                  <a:lnTo>
                    <a:pt x="408" y="330"/>
                  </a:lnTo>
                  <a:lnTo>
                    <a:pt x="408" y="54"/>
                  </a:lnTo>
                  <a:lnTo>
                    <a:pt x="444" y="54"/>
                  </a:lnTo>
                  <a:lnTo>
                    <a:pt x="444" y="0"/>
                  </a:lnTo>
                  <a:lnTo>
                    <a:pt x="444" y="0"/>
                  </a:lnTo>
                  <a:close/>
                  <a:moveTo>
                    <a:pt x="378" y="300"/>
                  </a:moveTo>
                  <a:lnTo>
                    <a:pt x="66" y="300"/>
                  </a:lnTo>
                  <a:lnTo>
                    <a:pt x="66" y="56"/>
                  </a:lnTo>
                  <a:lnTo>
                    <a:pt x="378" y="56"/>
                  </a:lnTo>
                  <a:lnTo>
                    <a:pt x="378" y="300"/>
                  </a:lnTo>
                  <a:lnTo>
                    <a:pt x="378" y="30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35" name="Rectangle 35"/>
            <p:cNvSpPr>
              <a:spLocks noChangeArrowheads="1"/>
            </p:cNvSpPr>
            <p:nvPr/>
          </p:nvSpPr>
          <p:spPr bwMode="auto">
            <a:xfrm>
              <a:off x="4476750" y="276225"/>
              <a:ext cx="139700" cy="142875"/>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sp>
          <p:nvSpPr>
            <p:cNvPr id="36" name="Rectangle 36"/>
            <p:cNvSpPr>
              <a:spLocks noChangeArrowheads="1"/>
            </p:cNvSpPr>
            <p:nvPr/>
          </p:nvSpPr>
          <p:spPr bwMode="auto">
            <a:xfrm>
              <a:off x="4667250" y="276225"/>
              <a:ext cx="203200" cy="50800"/>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sp>
          <p:nvSpPr>
            <p:cNvPr id="37" name="Rectangle 37"/>
            <p:cNvSpPr>
              <a:spLocks noChangeArrowheads="1"/>
            </p:cNvSpPr>
            <p:nvPr/>
          </p:nvSpPr>
          <p:spPr bwMode="auto">
            <a:xfrm>
              <a:off x="4667250" y="368300"/>
              <a:ext cx="203200" cy="50800"/>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sp>
          <p:nvSpPr>
            <p:cNvPr id="38" name="Rectangle 38"/>
            <p:cNvSpPr>
              <a:spLocks noChangeArrowheads="1"/>
            </p:cNvSpPr>
            <p:nvPr/>
          </p:nvSpPr>
          <p:spPr bwMode="auto">
            <a:xfrm>
              <a:off x="4476750" y="460375"/>
              <a:ext cx="393700" cy="50800"/>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grpSp>
      <p:sp>
        <p:nvSpPr>
          <p:cNvPr id="39" name="文本框 38"/>
          <p:cNvSpPr txBox="1"/>
          <p:nvPr/>
        </p:nvSpPr>
        <p:spPr>
          <a:xfrm>
            <a:off x="549162" y="5017596"/>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0" name="矩形 39"/>
          <p:cNvSpPr/>
          <p:nvPr/>
        </p:nvSpPr>
        <p:spPr>
          <a:xfrm>
            <a:off x="549162" y="4617486"/>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1" name="文本框 40"/>
          <p:cNvSpPr txBox="1"/>
          <p:nvPr/>
        </p:nvSpPr>
        <p:spPr>
          <a:xfrm>
            <a:off x="4754110" y="5017596"/>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2" name="矩形 41"/>
          <p:cNvSpPr/>
          <p:nvPr/>
        </p:nvSpPr>
        <p:spPr>
          <a:xfrm>
            <a:off x="4754110" y="4617486"/>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3" name="文本框 42"/>
          <p:cNvSpPr txBox="1"/>
          <p:nvPr/>
        </p:nvSpPr>
        <p:spPr>
          <a:xfrm>
            <a:off x="9099185" y="5017596"/>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4" name="矩形 43"/>
          <p:cNvSpPr/>
          <p:nvPr/>
        </p:nvSpPr>
        <p:spPr>
          <a:xfrm>
            <a:off x="9099185" y="4617486"/>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5" name="文本框 44"/>
          <p:cNvSpPr txBox="1"/>
          <p:nvPr/>
        </p:nvSpPr>
        <p:spPr>
          <a:xfrm>
            <a:off x="6897253" y="1576852"/>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6" name="矩形 45"/>
          <p:cNvSpPr/>
          <p:nvPr/>
        </p:nvSpPr>
        <p:spPr>
          <a:xfrm>
            <a:off x="6897253" y="1176742"/>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7" name="文本框 46"/>
          <p:cNvSpPr txBox="1"/>
          <p:nvPr/>
        </p:nvSpPr>
        <p:spPr>
          <a:xfrm>
            <a:off x="2752462" y="1576852"/>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8" name="矩形 47"/>
          <p:cNvSpPr/>
          <p:nvPr/>
        </p:nvSpPr>
        <p:spPr>
          <a:xfrm>
            <a:off x="2752462" y="1176742"/>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grpSp>
        <p:nvGrpSpPr>
          <p:cNvPr id="49" name="组合 48"/>
          <p:cNvGrpSpPr/>
          <p:nvPr/>
        </p:nvGrpSpPr>
        <p:grpSpPr>
          <a:xfrm>
            <a:off x="123825" y="110358"/>
            <a:ext cx="593817" cy="593817"/>
            <a:chOff x="1131485" y="2234042"/>
            <a:chExt cx="1607262" cy="1607262"/>
          </a:xfrm>
        </p:grpSpPr>
        <p:sp>
          <p:nvSpPr>
            <p:cNvPr id="50" name="椭圆 49"/>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1" name="椭圆 50"/>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2"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sp>
        <p:nvSpPr>
          <p:cNvPr id="8" name="矩形 7"/>
          <p:cNvSpPr/>
          <p:nvPr/>
        </p:nvSpPr>
        <p:spPr>
          <a:xfrm>
            <a:off x="1573665" y="1412988"/>
            <a:ext cx="1814513" cy="2590800"/>
          </a:xfrm>
          <a:prstGeom prst="rect">
            <a:avLst/>
          </a:prstGeom>
          <a:solidFill>
            <a:schemeClr val="accent1"/>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A1BD70"/>
              </a:solidFill>
              <a:cs typeface="+mn-ea"/>
              <a:sym typeface="+mn-lt"/>
            </a:endParaRPr>
          </a:p>
        </p:txBody>
      </p:sp>
      <p:sp>
        <p:nvSpPr>
          <p:cNvPr id="9" name="矩形 8"/>
          <p:cNvSpPr/>
          <p:nvPr/>
        </p:nvSpPr>
        <p:spPr>
          <a:xfrm>
            <a:off x="3961265" y="1412988"/>
            <a:ext cx="1814513" cy="2590800"/>
          </a:xfrm>
          <a:prstGeom prst="rect">
            <a:avLst/>
          </a:prstGeom>
          <a:solidFill>
            <a:schemeClr val="accent2"/>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0" name="矩形 9"/>
          <p:cNvSpPr/>
          <p:nvPr/>
        </p:nvSpPr>
        <p:spPr>
          <a:xfrm>
            <a:off x="6374265" y="1412988"/>
            <a:ext cx="1816100" cy="2590800"/>
          </a:xfrm>
          <a:prstGeom prst="rect">
            <a:avLst/>
          </a:prstGeom>
          <a:solidFill>
            <a:schemeClr val="accent3"/>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1" name="矩形 10"/>
          <p:cNvSpPr/>
          <p:nvPr/>
        </p:nvSpPr>
        <p:spPr>
          <a:xfrm>
            <a:off x="8788853" y="1412988"/>
            <a:ext cx="1814512" cy="2590800"/>
          </a:xfrm>
          <a:prstGeom prst="rect">
            <a:avLst/>
          </a:prstGeom>
          <a:solidFill>
            <a:schemeClr val="accent4"/>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2" name="任意多边形 11"/>
          <p:cNvSpPr/>
          <p:nvPr/>
        </p:nvSpPr>
        <p:spPr>
          <a:xfrm>
            <a:off x="6763203" y="3540238"/>
            <a:ext cx="925512" cy="925513"/>
          </a:xfrm>
          <a:custGeom>
            <a:avLst/>
            <a:gdLst>
              <a:gd name="txL" fmla="*/ 0 w 925404"/>
              <a:gd name="txT" fmla="*/ 0 h 925404"/>
              <a:gd name="txR" fmla="*/ 925404 w 925404"/>
              <a:gd name="txB" fmla="*/ 925404 h 925404"/>
            </a:gdLst>
            <a:ahLst/>
            <a:cxnLst>
              <a:cxn ang="0">
                <a:pos x="462810" y="0"/>
              </a:cxn>
              <a:cxn ang="0">
                <a:pos x="925620" y="462812"/>
              </a:cxn>
              <a:cxn ang="0">
                <a:pos x="462810" y="925622"/>
              </a:cxn>
              <a:cxn ang="0">
                <a:pos x="0" y="462812"/>
              </a:cxn>
              <a:cxn ang="0">
                <a:pos x="462810"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3"/>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3" name="任意多边形 12"/>
          <p:cNvSpPr/>
          <p:nvPr/>
        </p:nvSpPr>
        <p:spPr>
          <a:xfrm>
            <a:off x="2018165" y="3540238"/>
            <a:ext cx="925513" cy="925513"/>
          </a:xfrm>
          <a:custGeom>
            <a:avLst/>
            <a:gdLst>
              <a:gd name="txL" fmla="*/ 0 w 925404"/>
              <a:gd name="txT" fmla="*/ 0 h 925404"/>
              <a:gd name="txR" fmla="*/ 925404 w 925404"/>
              <a:gd name="txB" fmla="*/ 925404 h 925404"/>
            </a:gdLst>
            <a:ahLst/>
            <a:cxnLst>
              <a:cxn ang="0">
                <a:pos x="462812" y="0"/>
              </a:cxn>
              <a:cxn ang="0">
                <a:pos x="925622" y="462812"/>
              </a:cxn>
              <a:cxn ang="0">
                <a:pos x="462812" y="925622"/>
              </a:cxn>
              <a:cxn ang="0">
                <a:pos x="0" y="462812"/>
              </a:cxn>
              <a:cxn ang="0">
                <a:pos x="462812"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1"/>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4" name="任意多边形 13"/>
          <p:cNvSpPr/>
          <p:nvPr/>
        </p:nvSpPr>
        <p:spPr>
          <a:xfrm>
            <a:off x="9209540" y="3540238"/>
            <a:ext cx="923925" cy="925513"/>
          </a:xfrm>
          <a:custGeom>
            <a:avLst/>
            <a:gdLst>
              <a:gd name="txL" fmla="*/ 0 w 925404"/>
              <a:gd name="txT" fmla="*/ 0 h 925404"/>
              <a:gd name="txR" fmla="*/ 925404 w 925404"/>
              <a:gd name="txB" fmla="*/ 925404 h 925404"/>
            </a:gdLst>
            <a:ahLst/>
            <a:cxnLst>
              <a:cxn ang="0">
                <a:pos x="461225" y="0"/>
              </a:cxn>
              <a:cxn ang="0">
                <a:pos x="922448" y="462812"/>
              </a:cxn>
              <a:cxn ang="0">
                <a:pos x="461225" y="925622"/>
              </a:cxn>
              <a:cxn ang="0">
                <a:pos x="0" y="462812"/>
              </a:cxn>
              <a:cxn ang="0">
                <a:pos x="461225"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4"/>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5" name="任意多边形 14"/>
          <p:cNvSpPr/>
          <p:nvPr/>
        </p:nvSpPr>
        <p:spPr>
          <a:xfrm>
            <a:off x="4405765" y="3540238"/>
            <a:ext cx="925513" cy="925513"/>
          </a:xfrm>
          <a:custGeom>
            <a:avLst/>
            <a:gdLst>
              <a:gd name="txL" fmla="*/ 0 w 925404"/>
              <a:gd name="txT" fmla="*/ 0 h 925404"/>
              <a:gd name="txR" fmla="*/ 925404 w 925404"/>
              <a:gd name="txB" fmla="*/ 925404 h 925404"/>
            </a:gdLst>
            <a:ahLst/>
            <a:cxnLst>
              <a:cxn ang="0">
                <a:pos x="462812" y="0"/>
              </a:cxn>
              <a:cxn ang="0">
                <a:pos x="925622" y="462812"/>
              </a:cxn>
              <a:cxn ang="0">
                <a:pos x="462812" y="925622"/>
              </a:cxn>
              <a:cxn ang="0">
                <a:pos x="0" y="462812"/>
              </a:cxn>
              <a:cxn ang="0">
                <a:pos x="462812"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2"/>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pic>
        <p:nvPicPr>
          <p:cNvPr id="16" name="图片 15"/>
          <p:cNvPicPr>
            <a:picLocks noChangeAspect="1"/>
          </p:cNvPicPr>
          <p:nvPr/>
        </p:nvPicPr>
        <p:blipFill>
          <a:blip r:embed="rId1"/>
          <a:stretch>
            <a:fillRect/>
          </a:stretch>
        </p:blipFill>
        <p:spPr>
          <a:xfrm>
            <a:off x="4245428" y="1559038"/>
            <a:ext cx="1247775" cy="1355725"/>
          </a:xfrm>
          <a:prstGeom prst="rect">
            <a:avLst/>
          </a:prstGeom>
          <a:noFill/>
          <a:ln w="9525">
            <a:noFill/>
            <a:miter/>
          </a:ln>
        </p:spPr>
      </p:pic>
      <p:pic>
        <p:nvPicPr>
          <p:cNvPr id="17" name="图片 16"/>
          <p:cNvPicPr>
            <a:picLocks noChangeAspect="1"/>
          </p:cNvPicPr>
          <p:nvPr/>
        </p:nvPicPr>
        <p:blipFill>
          <a:blip r:embed="rId2"/>
          <a:stretch>
            <a:fillRect/>
          </a:stretch>
        </p:blipFill>
        <p:spPr>
          <a:xfrm>
            <a:off x="6763203" y="1559038"/>
            <a:ext cx="1025525" cy="1049338"/>
          </a:xfrm>
          <a:prstGeom prst="rect">
            <a:avLst/>
          </a:prstGeom>
          <a:noFill/>
          <a:ln w="9525">
            <a:noFill/>
            <a:miter/>
          </a:ln>
        </p:spPr>
      </p:pic>
      <p:pic>
        <p:nvPicPr>
          <p:cNvPr id="18" name="图片 17"/>
          <p:cNvPicPr>
            <a:picLocks noChangeAspect="1"/>
          </p:cNvPicPr>
          <p:nvPr/>
        </p:nvPicPr>
        <p:blipFill>
          <a:blip r:embed="rId3"/>
          <a:stretch>
            <a:fillRect/>
          </a:stretch>
        </p:blipFill>
        <p:spPr>
          <a:xfrm rot="-2977434">
            <a:off x="9320665" y="1349488"/>
            <a:ext cx="1079500" cy="1027113"/>
          </a:xfrm>
          <a:prstGeom prst="rect">
            <a:avLst/>
          </a:prstGeom>
          <a:noFill/>
          <a:ln w="9525">
            <a:noFill/>
            <a:miter/>
          </a:ln>
        </p:spPr>
      </p:pic>
      <p:pic>
        <p:nvPicPr>
          <p:cNvPr id="19" name="图片 18"/>
          <p:cNvPicPr>
            <a:picLocks noChangeAspect="1"/>
          </p:cNvPicPr>
          <p:nvPr/>
        </p:nvPicPr>
        <p:blipFill>
          <a:blip r:embed="rId4"/>
          <a:stretch>
            <a:fillRect/>
          </a:stretch>
        </p:blipFill>
        <p:spPr>
          <a:xfrm>
            <a:off x="1980065" y="1559038"/>
            <a:ext cx="963613" cy="1071563"/>
          </a:xfrm>
          <a:prstGeom prst="rect">
            <a:avLst/>
          </a:prstGeom>
          <a:noFill/>
          <a:ln w="9525">
            <a:noFill/>
            <a:miter/>
          </a:ln>
        </p:spPr>
      </p:pic>
      <p:sp>
        <p:nvSpPr>
          <p:cNvPr id="20" name="文本框 60"/>
          <p:cNvSpPr/>
          <p:nvPr/>
        </p:nvSpPr>
        <p:spPr>
          <a:xfrm>
            <a:off x="1980065"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1" name="文本框 61"/>
          <p:cNvSpPr/>
          <p:nvPr/>
        </p:nvSpPr>
        <p:spPr>
          <a:xfrm>
            <a:off x="4402590"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2" name="文本框 62"/>
          <p:cNvSpPr/>
          <p:nvPr/>
        </p:nvSpPr>
        <p:spPr>
          <a:xfrm>
            <a:off x="6823527"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3" name="文本框 63"/>
          <p:cNvSpPr/>
          <p:nvPr/>
        </p:nvSpPr>
        <p:spPr>
          <a:xfrm>
            <a:off x="9246052"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4" name="文本框 65"/>
          <p:cNvSpPr/>
          <p:nvPr/>
        </p:nvSpPr>
        <p:spPr>
          <a:xfrm>
            <a:off x="2246765" y="3691051"/>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1</a:t>
            </a:r>
            <a:endParaRPr lang="zh-CN" altLang="en-US" sz="3600" b="1" dirty="0">
              <a:solidFill>
                <a:schemeClr val="bg1"/>
              </a:solidFill>
              <a:cs typeface="+mn-ea"/>
              <a:sym typeface="+mn-lt"/>
            </a:endParaRPr>
          </a:p>
        </p:txBody>
      </p:sp>
      <p:sp>
        <p:nvSpPr>
          <p:cNvPr id="25" name="文本框 66"/>
          <p:cNvSpPr/>
          <p:nvPr/>
        </p:nvSpPr>
        <p:spPr>
          <a:xfrm>
            <a:off x="4634365" y="3691051"/>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2</a:t>
            </a:r>
            <a:endParaRPr lang="zh-CN" altLang="en-US" sz="3600" b="1" dirty="0">
              <a:solidFill>
                <a:schemeClr val="bg1"/>
              </a:solidFill>
              <a:cs typeface="+mn-ea"/>
              <a:sym typeface="+mn-lt"/>
            </a:endParaRPr>
          </a:p>
        </p:txBody>
      </p:sp>
      <p:sp>
        <p:nvSpPr>
          <p:cNvPr id="26" name="文本框 67"/>
          <p:cNvSpPr/>
          <p:nvPr/>
        </p:nvSpPr>
        <p:spPr>
          <a:xfrm>
            <a:off x="7001328" y="3727563"/>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3</a:t>
            </a:r>
            <a:endParaRPr lang="zh-CN" altLang="en-US" sz="3600" b="1" dirty="0">
              <a:solidFill>
                <a:schemeClr val="bg1"/>
              </a:solidFill>
              <a:cs typeface="+mn-ea"/>
              <a:sym typeface="+mn-lt"/>
            </a:endParaRPr>
          </a:p>
        </p:txBody>
      </p:sp>
      <p:sp>
        <p:nvSpPr>
          <p:cNvPr id="27" name="文本框 68"/>
          <p:cNvSpPr/>
          <p:nvPr/>
        </p:nvSpPr>
        <p:spPr>
          <a:xfrm>
            <a:off x="9476240" y="3691051"/>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4</a:t>
            </a:r>
            <a:endParaRPr lang="zh-CN" altLang="en-US" sz="3600" b="1" dirty="0">
              <a:solidFill>
                <a:schemeClr val="bg1"/>
              </a:solidFill>
              <a:cs typeface="+mn-ea"/>
              <a:sym typeface="+mn-lt"/>
            </a:endParaRPr>
          </a:p>
        </p:txBody>
      </p:sp>
      <p:sp>
        <p:nvSpPr>
          <p:cNvPr id="28" name="TextBox 19"/>
          <p:cNvSpPr txBox="1"/>
          <p:nvPr/>
        </p:nvSpPr>
        <p:spPr>
          <a:xfrm>
            <a:off x="1258217"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9" name="TextBox 20"/>
          <p:cNvSpPr txBox="1"/>
          <p:nvPr/>
        </p:nvSpPr>
        <p:spPr>
          <a:xfrm>
            <a:off x="1351484"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0" name="TextBox 19"/>
          <p:cNvSpPr txBox="1"/>
          <p:nvPr/>
        </p:nvSpPr>
        <p:spPr>
          <a:xfrm>
            <a:off x="3700686"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1" name="TextBox 20"/>
          <p:cNvSpPr txBox="1"/>
          <p:nvPr/>
        </p:nvSpPr>
        <p:spPr>
          <a:xfrm>
            <a:off x="3793953"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2" name="TextBox 19"/>
          <p:cNvSpPr txBox="1"/>
          <p:nvPr/>
        </p:nvSpPr>
        <p:spPr>
          <a:xfrm>
            <a:off x="6132438"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3" name="TextBox 20"/>
          <p:cNvSpPr txBox="1"/>
          <p:nvPr/>
        </p:nvSpPr>
        <p:spPr>
          <a:xfrm>
            <a:off x="6225705"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4" name="TextBox 19"/>
          <p:cNvSpPr txBox="1"/>
          <p:nvPr/>
        </p:nvSpPr>
        <p:spPr>
          <a:xfrm>
            <a:off x="8470923"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5" name="TextBox 20"/>
          <p:cNvSpPr txBox="1"/>
          <p:nvPr/>
        </p:nvSpPr>
        <p:spPr>
          <a:xfrm>
            <a:off x="8564190"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grpSp>
        <p:nvGrpSpPr>
          <p:cNvPr id="36" name="组合 35"/>
          <p:cNvGrpSpPr/>
          <p:nvPr/>
        </p:nvGrpSpPr>
        <p:grpSpPr>
          <a:xfrm>
            <a:off x="123825" y="110358"/>
            <a:ext cx="593817" cy="593817"/>
            <a:chOff x="1131485" y="2234042"/>
            <a:chExt cx="1607262" cy="1607262"/>
          </a:xfrm>
        </p:grpSpPr>
        <p:sp>
          <p:nvSpPr>
            <p:cNvPr id="37" name="椭圆 36"/>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8" name="椭圆 37"/>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9"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grpSp>
        <p:nvGrpSpPr>
          <p:cNvPr id="8" name="组合 7"/>
          <p:cNvGrpSpPr/>
          <p:nvPr/>
        </p:nvGrpSpPr>
        <p:grpSpPr>
          <a:xfrm>
            <a:off x="3921202" y="2057125"/>
            <a:ext cx="1855482" cy="1855480"/>
            <a:chOff x="5038725" y="2204244"/>
            <a:chExt cx="1709739" cy="1709737"/>
          </a:xfrm>
          <a:solidFill>
            <a:schemeClr val="accent1"/>
          </a:solidFill>
          <a:effectLst/>
        </p:grpSpPr>
        <p:sp>
          <p:nvSpPr>
            <p:cNvPr id="9"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10"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r>
                <a:rPr lang="zh-CN" altLang="en-US"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2</a:t>
              </a: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1" name="组合 10"/>
          <p:cNvGrpSpPr/>
          <p:nvPr/>
        </p:nvGrpSpPr>
        <p:grpSpPr>
          <a:xfrm>
            <a:off x="3916034" y="4099531"/>
            <a:ext cx="1855480" cy="1855481"/>
            <a:chOff x="5033963" y="4086224"/>
            <a:chExt cx="1709737" cy="1709738"/>
          </a:xfrm>
          <a:solidFill>
            <a:schemeClr val="accent1"/>
          </a:solidFill>
          <a:effectLst/>
        </p:grpSpPr>
        <p:sp>
          <p:nvSpPr>
            <p:cNvPr id="12" name="矩形 16"/>
            <p:cNvSpPr/>
            <p:nvPr/>
          </p:nvSpPr>
          <p:spPr>
            <a:xfrm>
              <a:off x="5033963" y="4086224"/>
              <a:ext cx="1709737" cy="1709738"/>
            </a:xfrm>
            <a:custGeom>
              <a:avLst/>
              <a:gdLst/>
              <a:ahLst/>
              <a:cxnLst/>
              <a:rect l="l" t="t" r="r" b="b"/>
              <a:pathLst>
                <a:path w="1709737" h="1709738">
                  <a:moveTo>
                    <a:pt x="0" y="0"/>
                  </a:moveTo>
                  <a:cubicBezTo>
                    <a:pt x="854868" y="0"/>
                    <a:pt x="854868" y="0"/>
                    <a:pt x="854868" y="0"/>
                  </a:cubicBezTo>
                  <a:cubicBezTo>
                    <a:pt x="1327738" y="0"/>
                    <a:pt x="1709737" y="381998"/>
                    <a:pt x="1709737" y="854869"/>
                  </a:cubicBezTo>
                  <a:cubicBezTo>
                    <a:pt x="1709737" y="1327740"/>
                    <a:pt x="1327738" y="1709738"/>
                    <a:pt x="854868" y="1709738"/>
                  </a:cubicBezTo>
                  <a:cubicBezTo>
                    <a:pt x="381998" y="1709738"/>
                    <a:pt x="0" y="1327740"/>
                    <a:pt x="0" y="854869"/>
                  </a:cubicBezTo>
                  <a:cubicBezTo>
                    <a:pt x="0" y="0"/>
                    <a:pt x="0" y="0"/>
                    <a:pt x="0"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dirty="0">
                <a:solidFill>
                  <a:schemeClr val="bg1"/>
                </a:solidFill>
                <a:latin typeface="微软雅黑" panose="020B0503020204020204" pitchFamily="34" charset="-122"/>
              </a:endParaRPr>
            </a:p>
          </p:txBody>
        </p:sp>
        <p:sp>
          <p:nvSpPr>
            <p:cNvPr id="13" name="Text Box 19"/>
            <p:cNvSpPr txBox="1">
              <a:spLocks noChangeArrowheads="1"/>
            </p:cNvSpPr>
            <p:nvPr/>
          </p:nvSpPr>
          <p:spPr bwMode="gray">
            <a:xfrm>
              <a:off x="5191918" y="4281438"/>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r>
                <a:rPr lang="zh-CN" altLang="en-US"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3</a:t>
              </a: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4" name="组合 13"/>
          <p:cNvGrpSpPr/>
          <p:nvPr/>
        </p:nvGrpSpPr>
        <p:grpSpPr>
          <a:xfrm>
            <a:off x="1833141" y="4111592"/>
            <a:ext cx="1855481" cy="1855481"/>
            <a:chOff x="3114675" y="4097338"/>
            <a:chExt cx="1709738" cy="1709738"/>
          </a:xfrm>
          <a:solidFill>
            <a:schemeClr val="accent1"/>
          </a:solidFill>
          <a:effectLst/>
        </p:grpSpPr>
        <p:sp>
          <p:nvSpPr>
            <p:cNvPr id="15" name="矩形 17"/>
            <p:cNvSpPr/>
            <p:nvPr/>
          </p:nvSpPr>
          <p:spPr>
            <a:xfrm>
              <a:off x="3114675" y="4097338"/>
              <a:ext cx="1709738" cy="1709738"/>
            </a:xfrm>
            <a:custGeom>
              <a:avLst/>
              <a:gdLst/>
              <a:ahLst/>
              <a:cxnLst/>
              <a:rect l="l" t="t" r="r" b="b"/>
              <a:pathLst>
                <a:path w="1709738" h="1709738">
                  <a:moveTo>
                    <a:pt x="854869" y="0"/>
                  </a:moveTo>
                  <a:cubicBezTo>
                    <a:pt x="1709738" y="0"/>
                    <a:pt x="1709738" y="0"/>
                    <a:pt x="1709738" y="0"/>
                  </a:cubicBezTo>
                  <a:cubicBezTo>
                    <a:pt x="1709738" y="854869"/>
                    <a:pt x="1709738" y="854869"/>
                    <a:pt x="1709738" y="854869"/>
                  </a:cubicBezTo>
                  <a:cubicBezTo>
                    <a:pt x="1709738" y="1327739"/>
                    <a:pt x="1327739" y="1709738"/>
                    <a:pt x="854869" y="1709738"/>
                  </a:cubicBezTo>
                  <a:cubicBezTo>
                    <a:pt x="381998" y="1709738"/>
                    <a:pt x="0" y="1327739"/>
                    <a:pt x="0" y="854869"/>
                  </a:cubicBezTo>
                  <a:cubicBezTo>
                    <a:pt x="0" y="381999"/>
                    <a:pt x="381998"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dirty="0">
                <a:solidFill>
                  <a:schemeClr val="bg1"/>
                </a:solidFill>
                <a:latin typeface="微软雅黑" panose="020B0503020204020204" pitchFamily="34" charset="-122"/>
              </a:endParaRPr>
            </a:p>
          </p:txBody>
        </p:sp>
        <p:sp>
          <p:nvSpPr>
            <p:cNvPr id="16" name="Text Box 19"/>
            <p:cNvSpPr txBox="1">
              <a:spLocks noChangeArrowheads="1"/>
            </p:cNvSpPr>
            <p:nvPr/>
          </p:nvSpPr>
          <p:spPr bwMode="gray">
            <a:xfrm>
              <a:off x="3934517" y="4281438"/>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spcAft>
                  <a:spcPct val="40000"/>
                </a:spcAft>
                <a:defRPr/>
              </a:pPr>
              <a:r>
                <a:rPr lang="zh-CN" altLang="en-US"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4</a:t>
              </a: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7" name="组合 16"/>
          <p:cNvGrpSpPr/>
          <p:nvPr/>
        </p:nvGrpSpPr>
        <p:grpSpPr>
          <a:xfrm>
            <a:off x="1107833" y="1332678"/>
            <a:ext cx="2579065" cy="2579067"/>
            <a:chOff x="2446338" y="1536700"/>
            <a:chExt cx="2376487" cy="2376488"/>
          </a:xfrm>
          <a:effectLst/>
        </p:grpSpPr>
        <p:sp>
          <p:nvSpPr>
            <p:cNvPr id="18" name="Freeform 35"/>
            <p:cNvSpPr/>
            <p:nvPr/>
          </p:nvSpPr>
          <p:spPr bwMode="gray">
            <a:xfrm flipH="1">
              <a:off x="2446338" y="1536700"/>
              <a:ext cx="2376487" cy="2376488"/>
            </a:xfrm>
            <a:custGeom>
              <a:avLst/>
              <a:gdLst>
                <a:gd name="T0" fmla="*/ 2147483647 w 1016"/>
                <a:gd name="T1" fmla="*/ 0 h 1016"/>
                <a:gd name="T2" fmla="*/ 0 w 1016"/>
                <a:gd name="T3" fmla="*/ 2147483647 h 1016"/>
                <a:gd name="T4" fmla="*/ 0 w 1016"/>
                <a:gd name="T5" fmla="*/ 2147483647 h 1016"/>
                <a:gd name="T6" fmla="*/ 2147483647 w 1016"/>
                <a:gd name="T7" fmla="*/ 2147483647 h 1016"/>
                <a:gd name="T8" fmla="*/ 2147483647 w 1016"/>
                <a:gd name="T9" fmla="*/ 2147483647 h 1016"/>
                <a:gd name="T10" fmla="*/ 2147483647 w 1016"/>
                <a:gd name="T11" fmla="*/ 0 h 1016"/>
                <a:gd name="T12" fmla="*/ 0 60000 65536"/>
                <a:gd name="T13" fmla="*/ 0 60000 65536"/>
                <a:gd name="T14" fmla="*/ 0 60000 65536"/>
                <a:gd name="T15" fmla="*/ 0 60000 65536"/>
                <a:gd name="T16" fmla="*/ 0 60000 65536"/>
                <a:gd name="T17" fmla="*/ 0 60000 65536"/>
                <a:gd name="T18" fmla="*/ 0 w 1016"/>
                <a:gd name="T19" fmla="*/ 0 h 1016"/>
                <a:gd name="T20" fmla="*/ 1016 w 1016"/>
                <a:gd name="T21" fmla="*/ 1016 h 1016"/>
              </a:gdLst>
              <a:ahLst/>
              <a:cxnLst>
                <a:cxn ang="T12">
                  <a:pos x="T0" y="T1"/>
                </a:cxn>
                <a:cxn ang="T13">
                  <a:pos x="T2" y="T3"/>
                </a:cxn>
                <a:cxn ang="T14">
                  <a:pos x="T4" y="T5"/>
                </a:cxn>
                <a:cxn ang="T15">
                  <a:pos x="T6" y="T7"/>
                </a:cxn>
                <a:cxn ang="T16">
                  <a:pos x="T8" y="T9"/>
                </a:cxn>
                <a:cxn ang="T17">
                  <a:pos x="T10" y="T11"/>
                </a:cxn>
              </a:cxnLst>
              <a:rect l="T18" t="T19" r="T20" b="T21"/>
              <a:pathLst>
                <a:path w="1016" h="1016">
                  <a:moveTo>
                    <a:pt x="508" y="0"/>
                  </a:moveTo>
                  <a:cubicBezTo>
                    <a:pt x="227" y="0"/>
                    <a:pt x="0" y="227"/>
                    <a:pt x="0" y="508"/>
                  </a:cubicBezTo>
                  <a:cubicBezTo>
                    <a:pt x="0" y="1016"/>
                    <a:pt x="0" y="1016"/>
                    <a:pt x="0" y="1016"/>
                  </a:cubicBezTo>
                  <a:cubicBezTo>
                    <a:pt x="508" y="1016"/>
                    <a:pt x="508" y="1016"/>
                    <a:pt x="508" y="1016"/>
                  </a:cubicBezTo>
                  <a:cubicBezTo>
                    <a:pt x="789" y="1016"/>
                    <a:pt x="1016" y="789"/>
                    <a:pt x="1016" y="508"/>
                  </a:cubicBezTo>
                  <a:cubicBezTo>
                    <a:pt x="1016" y="227"/>
                    <a:pt x="789" y="0"/>
                    <a:pt x="508" y="0"/>
                  </a:cubicBezTo>
                  <a:close/>
                </a:path>
              </a:pathLst>
            </a:custGeom>
            <a:solidFill>
              <a:schemeClr val="accent2"/>
            </a:solidFill>
            <a:ln w="3175" cap="flat" cmpd="sng" algn="ctr">
              <a:solidFill>
                <a:srgbClr val="D7D7D7"/>
              </a:solidFill>
              <a:prstDash val="solid"/>
            </a:ln>
            <a:effectLst/>
          </p:spPr>
          <p:txBody>
            <a:bodyPr anchor="ctr"/>
            <a:lstStyle/>
            <a:p>
              <a:pPr>
                <a:lnSpc>
                  <a:spcPct val="120000"/>
                </a:lnSpc>
                <a:defRPr/>
              </a:pPr>
              <a:endParaRPr lang="zh-CN" altLang="en-US" sz="1200" kern="0" dirty="0">
                <a:solidFill>
                  <a:srgbClr val="F9F9F9"/>
                </a:solidFill>
                <a:latin typeface="微软雅黑" panose="020B0503020204020204" pitchFamily="34" charset="-122"/>
              </a:endParaRPr>
            </a:p>
          </p:txBody>
        </p:sp>
        <p:sp>
          <p:nvSpPr>
            <p:cNvPr id="19" name="Text Box 19"/>
            <p:cNvSpPr txBox="1">
              <a:spLocks noChangeArrowheads="1"/>
            </p:cNvSpPr>
            <p:nvPr/>
          </p:nvSpPr>
          <p:spPr bwMode="gray">
            <a:xfrm>
              <a:off x="3934516" y="3430059"/>
              <a:ext cx="701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spcAft>
                  <a:spcPct val="40000"/>
                </a:spcAft>
                <a:defRPr/>
              </a:pPr>
              <a:r>
                <a:rPr lang="zh-CN" altLang="en-US" sz="2000" b="1" kern="0" noProof="1">
                  <a:solidFill>
                    <a:sysClr val="window" lastClr="FFFFFF"/>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b="1" kern="0" noProof="1">
                  <a:solidFill>
                    <a:sysClr val="window" lastClr="FFFFFF"/>
                  </a:solidFill>
                  <a:latin typeface="微软雅黑" panose="020B0503020204020204" pitchFamily="34" charset="-122"/>
                  <a:ea typeface="微软雅黑" panose="020B0503020204020204" pitchFamily="34" charset="-122"/>
                  <a:cs typeface="Arial" panose="020B0604020202020204" pitchFamily="34" charset="0"/>
                </a:rPr>
                <a:t>1</a:t>
              </a:r>
              <a:endParaRPr lang="zh-CN" altLang="zh-CN" sz="2000" b="1" kern="0" noProof="1">
                <a:solidFill>
                  <a:sysClr val="window" lastClr="FFFFFF"/>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20" name="Content Placeholder 2"/>
          <p:cNvSpPr txBox="1"/>
          <p:nvPr/>
        </p:nvSpPr>
        <p:spPr>
          <a:xfrm>
            <a:off x="7675466" y="1939723"/>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1" name="Title 13"/>
          <p:cNvSpPr txBox="1"/>
          <p:nvPr/>
        </p:nvSpPr>
        <p:spPr>
          <a:xfrm>
            <a:off x="7662574" y="1524840"/>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2" name="Content Placeholder 2"/>
          <p:cNvSpPr txBox="1"/>
          <p:nvPr/>
        </p:nvSpPr>
        <p:spPr>
          <a:xfrm>
            <a:off x="7675466" y="3103870"/>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3" name="Title 13"/>
          <p:cNvSpPr txBox="1"/>
          <p:nvPr/>
        </p:nvSpPr>
        <p:spPr>
          <a:xfrm>
            <a:off x="7662574" y="2688987"/>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4" name="Content Placeholder 2"/>
          <p:cNvSpPr txBox="1"/>
          <p:nvPr/>
        </p:nvSpPr>
        <p:spPr>
          <a:xfrm>
            <a:off x="7675466" y="4246105"/>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5" name="Title 13"/>
          <p:cNvSpPr txBox="1"/>
          <p:nvPr/>
        </p:nvSpPr>
        <p:spPr>
          <a:xfrm>
            <a:off x="7662574" y="383122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6" name="Content Placeholder 2"/>
          <p:cNvSpPr txBox="1"/>
          <p:nvPr/>
        </p:nvSpPr>
        <p:spPr>
          <a:xfrm>
            <a:off x="7675466" y="5390995"/>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7" name="Title 13"/>
          <p:cNvSpPr txBox="1"/>
          <p:nvPr/>
        </p:nvSpPr>
        <p:spPr>
          <a:xfrm>
            <a:off x="7662574" y="497611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grpSp>
        <p:nvGrpSpPr>
          <p:cNvPr id="28" name="组合 27"/>
          <p:cNvGrpSpPr/>
          <p:nvPr/>
        </p:nvGrpSpPr>
        <p:grpSpPr>
          <a:xfrm>
            <a:off x="7171434" y="1657981"/>
            <a:ext cx="491140" cy="491139"/>
            <a:chOff x="5038725" y="2204244"/>
            <a:chExt cx="1709739" cy="1709737"/>
          </a:xfrm>
          <a:solidFill>
            <a:schemeClr val="accent2"/>
          </a:solidFill>
          <a:effectLst/>
        </p:grpSpPr>
        <p:sp>
          <p:nvSpPr>
            <p:cNvPr id="29"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0"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1" name="组合 30"/>
          <p:cNvGrpSpPr/>
          <p:nvPr/>
        </p:nvGrpSpPr>
        <p:grpSpPr>
          <a:xfrm>
            <a:off x="7171434" y="2822128"/>
            <a:ext cx="491140" cy="491139"/>
            <a:chOff x="5038725" y="2204244"/>
            <a:chExt cx="1709739" cy="1709737"/>
          </a:xfrm>
          <a:solidFill>
            <a:schemeClr val="accent1"/>
          </a:solidFill>
          <a:effectLst/>
        </p:grpSpPr>
        <p:sp>
          <p:nvSpPr>
            <p:cNvPr id="32"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3"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4" name="组合 33"/>
          <p:cNvGrpSpPr/>
          <p:nvPr/>
        </p:nvGrpSpPr>
        <p:grpSpPr>
          <a:xfrm>
            <a:off x="7171434" y="3959942"/>
            <a:ext cx="491140" cy="491139"/>
            <a:chOff x="5038725" y="2204244"/>
            <a:chExt cx="1709739" cy="1709737"/>
          </a:xfrm>
          <a:solidFill>
            <a:schemeClr val="accent1"/>
          </a:solidFill>
          <a:effectLst/>
        </p:grpSpPr>
        <p:sp>
          <p:nvSpPr>
            <p:cNvPr id="35"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6"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7" name="组合 36"/>
          <p:cNvGrpSpPr/>
          <p:nvPr/>
        </p:nvGrpSpPr>
        <p:grpSpPr>
          <a:xfrm>
            <a:off x="7171434" y="5064233"/>
            <a:ext cx="491140" cy="491139"/>
            <a:chOff x="5038725" y="2204244"/>
            <a:chExt cx="1709739" cy="1709737"/>
          </a:xfrm>
          <a:solidFill>
            <a:schemeClr val="accent1"/>
          </a:solidFill>
          <a:effectLst/>
        </p:grpSpPr>
        <p:sp>
          <p:nvSpPr>
            <p:cNvPr id="38"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9"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40" name="组合 39"/>
          <p:cNvGrpSpPr/>
          <p:nvPr/>
        </p:nvGrpSpPr>
        <p:grpSpPr>
          <a:xfrm>
            <a:off x="123825" y="110358"/>
            <a:ext cx="593817" cy="593817"/>
            <a:chOff x="1131485" y="2234042"/>
            <a:chExt cx="1607262" cy="1607262"/>
          </a:xfrm>
        </p:grpSpPr>
        <p:sp>
          <p:nvSpPr>
            <p:cNvPr id="41" name="椭圆 40"/>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椭圆 41"/>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3"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sp>
        <p:nvSpPr>
          <p:cNvPr id="49" name="椭圆 48"/>
          <p:cNvSpPr/>
          <p:nvPr/>
        </p:nvSpPr>
        <p:spPr>
          <a:xfrm>
            <a:off x="1384806" y="1685576"/>
            <a:ext cx="768085" cy="7680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0" name="TextBox 6"/>
          <p:cNvSpPr txBox="1"/>
          <p:nvPr/>
        </p:nvSpPr>
        <p:spPr>
          <a:xfrm>
            <a:off x="1547558" y="1713837"/>
            <a:ext cx="384043" cy="666786"/>
          </a:xfrm>
          <a:prstGeom prst="rect">
            <a:avLst/>
          </a:prstGeom>
          <a:noFill/>
        </p:spPr>
        <p:txBody>
          <a:bodyPr wrap="square" rtlCol="0">
            <a:spAutoFit/>
          </a:bodyPr>
          <a:lstStyle/>
          <a:p>
            <a:r>
              <a:rPr lang="en-US" altLang="zh-CN" sz="3735" b="1" dirty="0">
                <a:solidFill>
                  <a:schemeClr val="bg1"/>
                </a:solidFill>
                <a:cs typeface="+mn-ea"/>
                <a:sym typeface="+mn-lt"/>
              </a:rPr>
              <a:t>1</a:t>
            </a:r>
            <a:endParaRPr lang="zh-CN" altLang="en-US" sz="3735" b="1" dirty="0">
              <a:solidFill>
                <a:schemeClr val="bg1"/>
              </a:solidFill>
              <a:cs typeface="+mn-ea"/>
              <a:sym typeface="+mn-lt"/>
            </a:endParaRPr>
          </a:p>
        </p:txBody>
      </p:sp>
      <p:sp>
        <p:nvSpPr>
          <p:cNvPr id="51" name="椭圆 50"/>
          <p:cNvSpPr/>
          <p:nvPr/>
        </p:nvSpPr>
        <p:spPr>
          <a:xfrm>
            <a:off x="1384806" y="3331888"/>
            <a:ext cx="768085" cy="768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2" name="TextBox 8"/>
          <p:cNvSpPr txBox="1"/>
          <p:nvPr/>
        </p:nvSpPr>
        <p:spPr>
          <a:xfrm>
            <a:off x="1547558" y="3360149"/>
            <a:ext cx="384043" cy="666786"/>
          </a:xfrm>
          <a:prstGeom prst="rect">
            <a:avLst/>
          </a:prstGeom>
          <a:noFill/>
        </p:spPr>
        <p:txBody>
          <a:bodyPr wrap="square" rtlCol="0">
            <a:spAutoFit/>
          </a:bodyPr>
          <a:lstStyle/>
          <a:p>
            <a:r>
              <a:rPr lang="en-US" altLang="zh-CN" sz="3735" b="1" dirty="0">
                <a:solidFill>
                  <a:schemeClr val="bg1"/>
                </a:solidFill>
                <a:cs typeface="+mn-ea"/>
                <a:sym typeface="+mn-lt"/>
              </a:rPr>
              <a:t>2</a:t>
            </a:r>
            <a:endParaRPr lang="zh-CN" altLang="en-US" sz="3735" b="1" dirty="0">
              <a:solidFill>
                <a:schemeClr val="bg1"/>
              </a:solidFill>
              <a:cs typeface="+mn-ea"/>
              <a:sym typeface="+mn-lt"/>
            </a:endParaRPr>
          </a:p>
        </p:txBody>
      </p:sp>
      <p:sp>
        <p:nvSpPr>
          <p:cNvPr id="53" name="椭圆 52"/>
          <p:cNvSpPr/>
          <p:nvPr/>
        </p:nvSpPr>
        <p:spPr>
          <a:xfrm>
            <a:off x="1384806" y="4978200"/>
            <a:ext cx="768085" cy="76808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4" name="TextBox 10"/>
          <p:cNvSpPr txBox="1"/>
          <p:nvPr/>
        </p:nvSpPr>
        <p:spPr>
          <a:xfrm>
            <a:off x="1547558" y="5006461"/>
            <a:ext cx="384043" cy="666786"/>
          </a:xfrm>
          <a:prstGeom prst="rect">
            <a:avLst/>
          </a:prstGeom>
          <a:noFill/>
        </p:spPr>
        <p:txBody>
          <a:bodyPr wrap="square" rtlCol="0">
            <a:spAutoFit/>
          </a:bodyPr>
          <a:lstStyle/>
          <a:p>
            <a:r>
              <a:rPr lang="en-US" altLang="zh-CN" sz="3735" b="1" dirty="0">
                <a:solidFill>
                  <a:schemeClr val="bg1"/>
                </a:solidFill>
                <a:cs typeface="+mn-ea"/>
                <a:sym typeface="+mn-lt"/>
              </a:rPr>
              <a:t>3</a:t>
            </a:r>
            <a:endParaRPr lang="zh-CN" altLang="en-US" sz="3735" b="1" dirty="0">
              <a:solidFill>
                <a:schemeClr val="bg1"/>
              </a:solidFill>
              <a:cs typeface="+mn-ea"/>
              <a:sym typeface="+mn-lt"/>
            </a:endParaRPr>
          </a:p>
        </p:txBody>
      </p:sp>
      <p:sp>
        <p:nvSpPr>
          <p:cNvPr id="55" name="椭圆 54"/>
          <p:cNvSpPr/>
          <p:nvPr/>
        </p:nvSpPr>
        <p:spPr>
          <a:xfrm>
            <a:off x="6761403" y="1731458"/>
            <a:ext cx="768085" cy="7680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6" name="TextBox 16"/>
          <p:cNvSpPr txBox="1"/>
          <p:nvPr/>
        </p:nvSpPr>
        <p:spPr>
          <a:xfrm>
            <a:off x="6924155" y="1759719"/>
            <a:ext cx="384043" cy="666786"/>
          </a:xfrm>
          <a:prstGeom prst="rect">
            <a:avLst/>
          </a:prstGeom>
          <a:noFill/>
        </p:spPr>
        <p:txBody>
          <a:bodyPr wrap="square" rtlCol="0">
            <a:spAutoFit/>
          </a:bodyPr>
          <a:lstStyle/>
          <a:p>
            <a:r>
              <a:rPr lang="en-US" altLang="zh-CN" sz="3735" b="1" dirty="0">
                <a:solidFill>
                  <a:schemeClr val="bg1"/>
                </a:solidFill>
                <a:cs typeface="+mn-ea"/>
                <a:sym typeface="+mn-lt"/>
              </a:rPr>
              <a:t>4</a:t>
            </a:r>
            <a:endParaRPr lang="zh-CN" altLang="en-US" sz="3735" b="1" dirty="0">
              <a:solidFill>
                <a:schemeClr val="bg1"/>
              </a:solidFill>
              <a:cs typeface="+mn-ea"/>
              <a:sym typeface="+mn-lt"/>
            </a:endParaRPr>
          </a:p>
        </p:txBody>
      </p:sp>
      <p:sp>
        <p:nvSpPr>
          <p:cNvPr id="57" name="椭圆 56"/>
          <p:cNvSpPr/>
          <p:nvPr/>
        </p:nvSpPr>
        <p:spPr>
          <a:xfrm>
            <a:off x="6761403" y="3368960"/>
            <a:ext cx="768085" cy="7680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8" name="TextBox 25"/>
          <p:cNvSpPr txBox="1"/>
          <p:nvPr/>
        </p:nvSpPr>
        <p:spPr>
          <a:xfrm>
            <a:off x="6924155" y="3397221"/>
            <a:ext cx="384043" cy="666786"/>
          </a:xfrm>
          <a:prstGeom prst="rect">
            <a:avLst/>
          </a:prstGeom>
          <a:noFill/>
        </p:spPr>
        <p:txBody>
          <a:bodyPr wrap="square" rtlCol="0">
            <a:spAutoFit/>
          </a:bodyPr>
          <a:lstStyle/>
          <a:p>
            <a:r>
              <a:rPr lang="en-US" altLang="zh-CN" sz="3735" b="1" dirty="0">
                <a:solidFill>
                  <a:schemeClr val="bg1"/>
                </a:solidFill>
                <a:cs typeface="+mn-ea"/>
                <a:sym typeface="+mn-lt"/>
              </a:rPr>
              <a:t>5</a:t>
            </a:r>
            <a:endParaRPr lang="zh-CN" altLang="en-US" sz="3735" b="1" dirty="0">
              <a:solidFill>
                <a:schemeClr val="bg1"/>
              </a:solidFill>
              <a:cs typeface="+mn-ea"/>
              <a:sym typeface="+mn-lt"/>
            </a:endParaRPr>
          </a:p>
        </p:txBody>
      </p:sp>
      <p:sp>
        <p:nvSpPr>
          <p:cNvPr id="59" name="椭圆 58"/>
          <p:cNvSpPr/>
          <p:nvPr/>
        </p:nvSpPr>
        <p:spPr>
          <a:xfrm>
            <a:off x="6761403" y="5006461"/>
            <a:ext cx="768085" cy="76808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60" name="TextBox 28"/>
          <p:cNvSpPr txBox="1"/>
          <p:nvPr/>
        </p:nvSpPr>
        <p:spPr>
          <a:xfrm>
            <a:off x="6924155" y="5034722"/>
            <a:ext cx="384043" cy="666786"/>
          </a:xfrm>
          <a:prstGeom prst="rect">
            <a:avLst/>
          </a:prstGeom>
          <a:noFill/>
        </p:spPr>
        <p:txBody>
          <a:bodyPr wrap="square" rtlCol="0">
            <a:spAutoFit/>
          </a:bodyPr>
          <a:lstStyle/>
          <a:p>
            <a:r>
              <a:rPr lang="en-US" altLang="zh-CN" sz="3735" b="1" dirty="0">
                <a:solidFill>
                  <a:schemeClr val="bg1"/>
                </a:solidFill>
                <a:cs typeface="+mn-ea"/>
                <a:sym typeface="+mn-lt"/>
              </a:rPr>
              <a:t>6</a:t>
            </a:r>
            <a:endParaRPr lang="zh-CN" altLang="en-US" sz="3735" b="1" dirty="0">
              <a:solidFill>
                <a:schemeClr val="bg1"/>
              </a:solidFill>
              <a:cs typeface="+mn-ea"/>
              <a:sym typeface="+mn-lt"/>
            </a:endParaRPr>
          </a:p>
        </p:txBody>
      </p:sp>
      <p:sp>
        <p:nvSpPr>
          <p:cNvPr id="61" name="TextBox 19"/>
          <p:cNvSpPr txBox="1"/>
          <p:nvPr/>
        </p:nvSpPr>
        <p:spPr>
          <a:xfrm>
            <a:off x="2306085" y="2091935"/>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2" name="TextBox 20"/>
          <p:cNvSpPr txBox="1"/>
          <p:nvPr/>
        </p:nvSpPr>
        <p:spPr>
          <a:xfrm>
            <a:off x="2322015" y="1685576"/>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3" name="TextBox 19"/>
          <p:cNvSpPr txBox="1"/>
          <p:nvPr/>
        </p:nvSpPr>
        <p:spPr>
          <a:xfrm>
            <a:off x="2306085" y="373565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4" name="TextBox 20"/>
          <p:cNvSpPr txBox="1"/>
          <p:nvPr/>
        </p:nvSpPr>
        <p:spPr>
          <a:xfrm>
            <a:off x="2322015" y="332929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5" name="TextBox 19"/>
          <p:cNvSpPr txBox="1"/>
          <p:nvPr/>
        </p:nvSpPr>
        <p:spPr>
          <a:xfrm>
            <a:off x="2306085" y="541282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6" name="TextBox 20"/>
          <p:cNvSpPr txBox="1"/>
          <p:nvPr/>
        </p:nvSpPr>
        <p:spPr>
          <a:xfrm>
            <a:off x="2322015" y="500646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7" name="TextBox 19"/>
          <p:cNvSpPr txBox="1"/>
          <p:nvPr/>
        </p:nvSpPr>
        <p:spPr>
          <a:xfrm>
            <a:off x="7757884" y="2091935"/>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8" name="TextBox 20"/>
          <p:cNvSpPr txBox="1"/>
          <p:nvPr/>
        </p:nvSpPr>
        <p:spPr>
          <a:xfrm>
            <a:off x="7773814" y="1685576"/>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9" name="TextBox 19"/>
          <p:cNvSpPr txBox="1"/>
          <p:nvPr/>
        </p:nvSpPr>
        <p:spPr>
          <a:xfrm>
            <a:off x="7757884" y="373565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70" name="TextBox 20"/>
          <p:cNvSpPr txBox="1"/>
          <p:nvPr/>
        </p:nvSpPr>
        <p:spPr>
          <a:xfrm>
            <a:off x="7773814" y="332929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71" name="TextBox 19"/>
          <p:cNvSpPr txBox="1"/>
          <p:nvPr/>
        </p:nvSpPr>
        <p:spPr>
          <a:xfrm>
            <a:off x="7757884" y="541282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72" name="TextBox 20"/>
          <p:cNvSpPr txBox="1"/>
          <p:nvPr/>
        </p:nvSpPr>
        <p:spPr>
          <a:xfrm>
            <a:off x="7773814" y="500646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grpSp>
        <p:nvGrpSpPr>
          <p:cNvPr id="31" name="组合 30"/>
          <p:cNvGrpSpPr/>
          <p:nvPr/>
        </p:nvGrpSpPr>
        <p:grpSpPr>
          <a:xfrm>
            <a:off x="123825" y="110358"/>
            <a:ext cx="593817" cy="593817"/>
            <a:chOff x="1131485" y="2234042"/>
            <a:chExt cx="1607262" cy="1607262"/>
          </a:xfrm>
        </p:grpSpPr>
        <p:sp>
          <p:nvSpPr>
            <p:cNvPr id="32" name="椭圆 31"/>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3" name="椭圆 32"/>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4"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sp>
        <p:nvSpPr>
          <p:cNvPr id="8" name="椭圆 44"/>
          <p:cNvSpPr>
            <a:spLocks noChangeArrowheads="1"/>
          </p:cNvSpPr>
          <p:nvPr/>
        </p:nvSpPr>
        <p:spPr bwMode="auto">
          <a:xfrm>
            <a:off x="1073621" y="1811118"/>
            <a:ext cx="1420004" cy="1420004"/>
          </a:xfrm>
          <a:prstGeom prst="ellipse">
            <a:avLst/>
          </a:prstGeom>
          <a:solidFill>
            <a:schemeClr val="accent1"/>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9" name="Group 8"/>
          <p:cNvGrpSpPr/>
          <p:nvPr/>
        </p:nvGrpSpPr>
        <p:grpSpPr bwMode="auto">
          <a:xfrm>
            <a:off x="1602023" y="2262388"/>
            <a:ext cx="340680" cy="517464"/>
            <a:chOff x="0" y="0"/>
            <a:chExt cx="293688" cy="446088"/>
          </a:xfrm>
        </p:grpSpPr>
        <p:sp>
          <p:nvSpPr>
            <p:cNvPr id="10" name="Freeform 1016"/>
            <p:cNvSpPr>
              <a:spLocks noChangeArrowheads="1"/>
            </p:cNvSpPr>
            <p:nvPr/>
          </p:nvSpPr>
          <p:spPr bwMode="auto">
            <a:xfrm>
              <a:off x="0" y="0"/>
              <a:ext cx="293688" cy="352425"/>
            </a:xfrm>
            <a:custGeom>
              <a:avLst/>
              <a:gdLst>
                <a:gd name="T0" fmla="*/ 50 w 50"/>
                <a:gd name="T1" fmla="*/ 23 h 60"/>
                <a:gd name="T2" fmla="*/ 25 w 50"/>
                <a:gd name="T3" fmla="*/ 0 h 60"/>
                <a:gd name="T4" fmla="*/ 0 w 50"/>
                <a:gd name="T5" fmla="*/ 23 h 60"/>
                <a:gd name="T6" fmla="*/ 2 w 50"/>
                <a:gd name="T7" fmla="*/ 32 h 60"/>
                <a:gd name="T8" fmla="*/ 2 w 50"/>
                <a:gd name="T9" fmla="*/ 32 h 60"/>
                <a:gd name="T10" fmla="*/ 5 w 50"/>
                <a:gd name="T11" fmla="*/ 36 h 60"/>
                <a:gd name="T12" fmla="*/ 13 w 50"/>
                <a:gd name="T13" fmla="*/ 58 h 60"/>
                <a:gd name="T14" fmla="*/ 17 w 50"/>
                <a:gd name="T15" fmla="*/ 60 h 60"/>
                <a:gd name="T16" fmla="*/ 33 w 50"/>
                <a:gd name="T17" fmla="*/ 60 h 60"/>
                <a:gd name="T18" fmla="*/ 37 w 50"/>
                <a:gd name="T19" fmla="*/ 58 h 60"/>
                <a:gd name="T20" fmla="*/ 45 w 50"/>
                <a:gd name="T21" fmla="*/ 36 h 60"/>
                <a:gd name="T22" fmla="*/ 48 w 50"/>
                <a:gd name="T23" fmla="*/ 32 h 60"/>
                <a:gd name="T24" fmla="*/ 48 w 50"/>
                <a:gd name="T25" fmla="*/ 32 h 60"/>
                <a:gd name="T26" fmla="*/ 48 w 50"/>
                <a:gd name="T27" fmla="*/ 32 h 60"/>
                <a:gd name="T28" fmla="*/ 50 w 50"/>
                <a:gd name="T29" fmla="*/ 23 h 6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0"/>
                <a:gd name="T46" fmla="*/ 0 h 60"/>
                <a:gd name="T47" fmla="*/ 50 w 50"/>
                <a:gd name="T48" fmla="*/ 60 h 6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0" h="60">
                  <a:moveTo>
                    <a:pt x="50" y="23"/>
                  </a:moveTo>
                  <a:cubicBezTo>
                    <a:pt x="50" y="10"/>
                    <a:pt x="39" y="0"/>
                    <a:pt x="25" y="0"/>
                  </a:cubicBezTo>
                  <a:cubicBezTo>
                    <a:pt x="11" y="0"/>
                    <a:pt x="0" y="10"/>
                    <a:pt x="0" y="23"/>
                  </a:cubicBezTo>
                  <a:cubicBezTo>
                    <a:pt x="0" y="26"/>
                    <a:pt x="1" y="29"/>
                    <a:pt x="2" y="32"/>
                  </a:cubicBezTo>
                  <a:cubicBezTo>
                    <a:pt x="2" y="32"/>
                    <a:pt x="2" y="32"/>
                    <a:pt x="2" y="32"/>
                  </a:cubicBezTo>
                  <a:cubicBezTo>
                    <a:pt x="3" y="33"/>
                    <a:pt x="4" y="35"/>
                    <a:pt x="5" y="36"/>
                  </a:cubicBezTo>
                  <a:cubicBezTo>
                    <a:pt x="9" y="43"/>
                    <a:pt x="13" y="55"/>
                    <a:pt x="13" y="58"/>
                  </a:cubicBezTo>
                  <a:cubicBezTo>
                    <a:pt x="13" y="59"/>
                    <a:pt x="15" y="60"/>
                    <a:pt x="17" y="60"/>
                  </a:cubicBezTo>
                  <a:cubicBezTo>
                    <a:pt x="33" y="60"/>
                    <a:pt x="33" y="60"/>
                    <a:pt x="33" y="60"/>
                  </a:cubicBezTo>
                  <a:cubicBezTo>
                    <a:pt x="35" y="60"/>
                    <a:pt x="37" y="59"/>
                    <a:pt x="37" y="58"/>
                  </a:cubicBezTo>
                  <a:cubicBezTo>
                    <a:pt x="37" y="55"/>
                    <a:pt x="41" y="43"/>
                    <a:pt x="45" y="36"/>
                  </a:cubicBezTo>
                  <a:cubicBezTo>
                    <a:pt x="46" y="35"/>
                    <a:pt x="47" y="33"/>
                    <a:pt x="48" y="32"/>
                  </a:cubicBezTo>
                  <a:cubicBezTo>
                    <a:pt x="48" y="32"/>
                    <a:pt x="48" y="32"/>
                    <a:pt x="48" y="32"/>
                  </a:cubicBezTo>
                  <a:cubicBezTo>
                    <a:pt x="48" y="32"/>
                    <a:pt x="48" y="32"/>
                    <a:pt x="48" y="32"/>
                  </a:cubicBezTo>
                  <a:cubicBezTo>
                    <a:pt x="49" y="29"/>
                    <a:pt x="50" y="26"/>
                    <a:pt x="50" y="23"/>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11" name="Freeform 1017"/>
            <p:cNvSpPr>
              <a:spLocks noChangeArrowheads="1"/>
            </p:cNvSpPr>
            <p:nvPr/>
          </p:nvSpPr>
          <p:spPr bwMode="auto">
            <a:xfrm>
              <a:off x="76200" y="376237"/>
              <a:ext cx="141288" cy="22225"/>
            </a:xfrm>
            <a:custGeom>
              <a:avLst/>
              <a:gdLst>
                <a:gd name="T0" fmla="*/ 24 w 24"/>
                <a:gd name="T1" fmla="*/ 2 h 4"/>
                <a:gd name="T2" fmla="*/ 21 w 24"/>
                <a:gd name="T3" fmla="*/ 0 h 4"/>
                <a:gd name="T4" fmla="*/ 3 w 24"/>
                <a:gd name="T5" fmla="*/ 0 h 4"/>
                <a:gd name="T6" fmla="*/ 0 w 24"/>
                <a:gd name="T7" fmla="*/ 2 h 4"/>
                <a:gd name="T8" fmla="*/ 0 w 24"/>
                <a:gd name="T9" fmla="*/ 2 h 4"/>
                <a:gd name="T10" fmla="*/ 3 w 24"/>
                <a:gd name="T11" fmla="*/ 4 h 4"/>
                <a:gd name="T12" fmla="*/ 21 w 24"/>
                <a:gd name="T13" fmla="*/ 4 h 4"/>
                <a:gd name="T14" fmla="*/ 24 w 24"/>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4"/>
                <a:gd name="T26" fmla="*/ 24 w 24"/>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4">
                  <a:moveTo>
                    <a:pt x="24" y="2"/>
                  </a:moveTo>
                  <a:cubicBezTo>
                    <a:pt x="24" y="1"/>
                    <a:pt x="22" y="0"/>
                    <a:pt x="21" y="0"/>
                  </a:cubicBezTo>
                  <a:cubicBezTo>
                    <a:pt x="3" y="0"/>
                    <a:pt x="3" y="0"/>
                    <a:pt x="3" y="0"/>
                  </a:cubicBezTo>
                  <a:cubicBezTo>
                    <a:pt x="1" y="0"/>
                    <a:pt x="0" y="1"/>
                    <a:pt x="0" y="2"/>
                  </a:cubicBezTo>
                  <a:cubicBezTo>
                    <a:pt x="0" y="2"/>
                    <a:pt x="0" y="2"/>
                    <a:pt x="0" y="2"/>
                  </a:cubicBezTo>
                  <a:cubicBezTo>
                    <a:pt x="0" y="3"/>
                    <a:pt x="1" y="4"/>
                    <a:pt x="3" y="4"/>
                  </a:cubicBezTo>
                  <a:cubicBezTo>
                    <a:pt x="21" y="4"/>
                    <a:pt x="21" y="4"/>
                    <a:pt x="21" y="4"/>
                  </a:cubicBezTo>
                  <a:cubicBezTo>
                    <a:pt x="22" y="4"/>
                    <a:pt x="24" y="3"/>
                    <a:pt x="24" y="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12" name="Freeform 1018"/>
            <p:cNvSpPr>
              <a:spLocks noChangeArrowheads="1"/>
            </p:cNvSpPr>
            <p:nvPr/>
          </p:nvSpPr>
          <p:spPr bwMode="auto">
            <a:xfrm>
              <a:off x="76200" y="415925"/>
              <a:ext cx="141288" cy="30163"/>
            </a:xfrm>
            <a:custGeom>
              <a:avLst/>
              <a:gdLst>
                <a:gd name="T0" fmla="*/ 24 w 24"/>
                <a:gd name="T1" fmla="*/ 2 h 5"/>
                <a:gd name="T2" fmla="*/ 21 w 24"/>
                <a:gd name="T3" fmla="*/ 0 h 5"/>
                <a:gd name="T4" fmla="*/ 3 w 24"/>
                <a:gd name="T5" fmla="*/ 0 h 5"/>
                <a:gd name="T6" fmla="*/ 0 w 24"/>
                <a:gd name="T7" fmla="*/ 2 h 5"/>
                <a:gd name="T8" fmla="*/ 0 w 24"/>
                <a:gd name="T9" fmla="*/ 2 h 5"/>
                <a:gd name="T10" fmla="*/ 3 w 24"/>
                <a:gd name="T11" fmla="*/ 5 h 5"/>
                <a:gd name="T12" fmla="*/ 21 w 24"/>
                <a:gd name="T13" fmla="*/ 5 h 5"/>
                <a:gd name="T14" fmla="*/ 24 w 24"/>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5"/>
                <a:gd name="T26" fmla="*/ 24 w 24"/>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5">
                  <a:moveTo>
                    <a:pt x="24" y="2"/>
                  </a:moveTo>
                  <a:cubicBezTo>
                    <a:pt x="24" y="1"/>
                    <a:pt x="22" y="0"/>
                    <a:pt x="21" y="0"/>
                  </a:cubicBezTo>
                  <a:cubicBezTo>
                    <a:pt x="3" y="0"/>
                    <a:pt x="3" y="0"/>
                    <a:pt x="3" y="0"/>
                  </a:cubicBezTo>
                  <a:cubicBezTo>
                    <a:pt x="1" y="0"/>
                    <a:pt x="0" y="1"/>
                    <a:pt x="0" y="2"/>
                  </a:cubicBezTo>
                  <a:cubicBezTo>
                    <a:pt x="0" y="2"/>
                    <a:pt x="0" y="2"/>
                    <a:pt x="0" y="2"/>
                  </a:cubicBezTo>
                  <a:cubicBezTo>
                    <a:pt x="0" y="4"/>
                    <a:pt x="1" y="5"/>
                    <a:pt x="3" y="5"/>
                  </a:cubicBezTo>
                  <a:cubicBezTo>
                    <a:pt x="21" y="5"/>
                    <a:pt x="21" y="5"/>
                    <a:pt x="21" y="5"/>
                  </a:cubicBezTo>
                  <a:cubicBezTo>
                    <a:pt x="22" y="5"/>
                    <a:pt x="24" y="4"/>
                    <a:pt x="24" y="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grpSp>
      <p:sp>
        <p:nvSpPr>
          <p:cNvPr id="13" name="椭圆 50"/>
          <p:cNvSpPr>
            <a:spLocks noChangeArrowheads="1"/>
          </p:cNvSpPr>
          <p:nvPr/>
        </p:nvSpPr>
        <p:spPr bwMode="auto">
          <a:xfrm>
            <a:off x="3119825" y="1811118"/>
            <a:ext cx="1420004" cy="1420004"/>
          </a:xfrm>
          <a:prstGeom prst="ellipse">
            <a:avLst/>
          </a:prstGeom>
          <a:solidFill>
            <a:schemeClr val="accent2"/>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14" name="Freeform 1001"/>
          <p:cNvSpPr>
            <a:spLocks noEditPoints="1" noChangeArrowheads="1"/>
          </p:cNvSpPr>
          <p:nvPr/>
        </p:nvSpPr>
        <p:spPr bwMode="auto">
          <a:xfrm>
            <a:off x="3535306" y="2173107"/>
            <a:ext cx="570868" cy="633479"/>
          </a:xfrm>
          <a:custGeom>
            <a:avLst/>
            <a:gdLst>
              <a:gd name="T0" fmla="*/ 56 w 84"/>
              <a:gd name="T1" fmla="*/ 32 h 93"/>
              <a:gd name="T2" fmla="*/ 64 w 84"/>
              <a:gd name="T3" fmla="*/ 14 h 93"/>
              <a:gd name="T4" fmla="*/ 67 w 84"/>
              <a:gd name="T5" fmla="*/ 12 h 93"/>
              <a:gd name="T6" fmla="*/ 65 w 84"/>
              <a:gd name="T7" fmla="*/ 10 h 93"/>
              <a:gd name="T8" fmla="*/ 65 w 84"/>
              <a:gd name="T9" fmla="*/ 10 h 93"/>
              <a:gd name="T10" fmla="*/ 64 w 84"/>
              <a:gd name="T11" fmla="*/ 10 h 93"/>
              <a:gd name="T12" fmla="*/ 63 w 84"/>
              <a:gd name="T13" fmla="*/ 12 h 93"/>
              <a:gd name="T14" fmla="*/ 45 w 84"/>
              <a:gd name="T15" fmla="*/ 28 h 93"/>
              <a:gd name="T16" fmla="*/ 41 w 84"/>
              <a:gd name="T17" fmla="*/ 28 h 93"/>
              <a:gd name="T18" fmla="*/ 40 w 84"/>
              <a:gd name="T19" fmla="*/ 28 h 93"/>
              <a:gd name="T20" fmla="*/ 19 w 84"/>
              <a:gd name="T21" fmla="*/ 2 h 93"/>
              <a:gd name="T22" fmla="*/ 15 w 84"/>
              <a:gd name="T23" fmla="*/ 2 h 93"/>
              <a:gd name="T24" fmla="*/ 17 w 84"/>
              <a:gd name="T25" fmla="*/ 4 h 93"/>
              <a:gd name="T26" fmla="*/ 34 w 84"/>
              <a:gd name="T27" fmla="*/ 29 h 93"/>
              <a:gd name="T28" fmla="*/ 5 w 84"/>
              <a:gd name="T29" fmla="*/ 32 h 93"/>
              <a:gd name="T30" fmla="*/ 0 w 84"/>
              <a:gd name="T31" fmla="*/ 87 h 93"/>
              <a:gd name="T32" fmla="*/ 7 w 84"/>
              <a:gd name="T33" fmla="*/ 92 h 93"/>
              <a:gd name="T34" fmla="*/ 17 w 84"/>
              <a:gd name="T35" fmla="*/ 93 h 93"/>
              <a:gd name="T36" fmla="*/ 67 w 84"/>
              <a:gd name="T37" fmla="*/ 92 h 93"/>
              <a:gd name="T38" fmla="*/ 78 w 84"/>
              <a:gd name="T39" fmla="*/ 93 h 93"/>
              <a:gd name="T40" fmla="*/ 79 w 84"/>
              <a:gd name="T41" fmla="*/ 92 h 93"/>
              <a:gd name="T42" fmla="*/ 84 w 84"/>
              <a:gd name="T43" fmla="*/ 37 h 93"/>
              <a:gd name="T44" fmla="*/ 71 w 84"/>
              <a:gd name="T45" fmla="*/ 80 h 93"/>
              <a:gd name="T46" fmla="*/ 13 w 84"/>
              <a:gd name="T47" fmla="*/ 88 h 93"/>
              <a:gd name="T48" fmla="*/ 4 w 84"/>
              <a:gd name="T49" fmla="*/ 44 h 93"/>
              <a:gd name="T50" fmla="*/ 63 w 84"/>
              <a:gd name="T51" fmla="*/ 36 h 93"/>
              <a:gd name="T52" fmla="*/ 71 w 84"/>
              <a:gd name="T53" fmla="*/ 80 h 93"/>
              <a:gd name="T54" fmla="*/ 74 w 84"/>
              <a:gd name="T55" fmla="*/ 51 h 93"/>
              <a:gd name="T56" fmla="*/ 80 w 84"/>
              <a:gd name="T57" fmla="*/ 51 h 93"/>
              <a:gd name="T58" fmla="*/ 77 w 84"/>
              <a:gd name="T59" fmla="*/ 46 h 93"/>
              <a:gd name="T60" fmla="*/ 77 w 84"/>
              <a:gd name="T61" fmla="*/ 39 h 93"/>
              <a:gd name="T62" fmla="*/ 77 w 84"/>
              <a:gd name="T63" fmla="*/ 46 h 9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
              <a:gd name="T97" fmla="*/ 0 h 93"/>
              <a:gd name="T98" fmla="*/ 84 w 84"/>
              <a:gd name="T99" fmla="*/ 93 h 9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 h="93">
                <a:moveTo>
                  <a:pt x="79" y="32"/>
                </a:moveTo>
                <a:cubicBezTo>
                  <a:pt x="56" y="32"/>
                  <a:pt x="56" y="32"/>
                  <a:pt x="56" y="32"/>
                </a:cubicBezTo>
                <a:cubicBezTo>
                  <a:pt x="54" y="31"/>
                  <a:pt x="51" y="29"/>
                  <a:pt x="47" y="28"/>
                </a:cubicBezTo>
                <a:cubicBezTo>
                  <a:pt x="64" y="14"/>
                  <a:pt x="64" y="14"/>
                  <a:pt x="64" y="14"/>
                </a:cubicBezTo>
                <a:cubicBezTo>
                  <a:pt x="64" y="14"/>
                  <a:pt x="64" y="14"/>
                  <a:pt x="65" y="14"/>
                </a:cubicBezTo>
                <a:cubicBezTo>
                  <a:pt x="66" y="14"/>
                  <a:pt x="67" y="13"/>
                  <a:pt x="67" y="12"/>
                </a:cubicBezTo>
                <a:cubicBezTo>
                  <a:pt x="67" y="11"/>
                  <a:pt x="66" y="10"/>
                  <a:pt x="65" y="10"/>
                </a:cubicBezTo>
                <a:cubicBezTo>
                  <a:pt x="65" y="10"/>
                  <a:pt x="65" y="10"/>
                  <a:pt x="65" y="10"/>
                </a:cubicBezTo>
                <a:cubicBezTo>
                  <a:pt x="65" y="10"/>
                  <a:pt x="65" y="10"/>
                  <a:pt x="65" y="10"/>
                </a:cubicBezTo>
                <a:cubicBezTo>
                  <a:pt x="65" y="10"/>
                  <a:pt x="65" y="10"/>
                  <a:pt x="65" y="10"/>
                </a:cubicBezTo>
                <a:cubicBezTo>
                  <a:pt x="65" y="10"/>
                  <a:pt x="64" y="10"/>
                  <a:pt x="64" y="10"/>
                </a:cubicBezTo>
                <a:cubicBezTo>
                  <a:pt x="64" y="10"/>
                  <a:pt x="64" y="10"/>
                  <a:pt x="64" y="10"/>
                </a:cubicBezTo>
                <a:cubicBezTo>
                  <a:pt x="64" y="10"/>
                  <a:pt x="64" y="10"/>
                  <a:pt x="64" y="10"/>
                </a:cubicBezTo>
                <a:cubicBezTo>
                  <a:pt x="63" y="11"/>
                  <a:pt x="63" y="11"/>
                  <a:pt x="63" y="12"/>
                </a:cubicBezTo>
                <a:cubicBezTo>
                  <a:pt x="63" y="12"/>
                  <a:pt x="63" y="13"/>
                  <a:pt x="63" y="13"/>
                </a:cubicBezTo>
                <a:cubicBezTo>
                  <a:pt x="45" y="28"/>
                  <a:pt x="45" y="28"/>
                  <a:pt x="45" y="28"/>
                </a:cubicBezTo>
                <a:cubicBezTo>
                  <a:pt x="44" y="28"/>
                  <a:pt x="43" y="28"/>
                  <a:pt x="41" y="28"/>
                </a:cubicBezTo>
                <a:cubicBezTo>
                  <a:pt x="41" y="28"/>
                  <a:pt x="41" y="28"/>
                  <a:pt x="41" y="28"/>
                </a:cubicBezTo>
                <a:cubicBezTo>
                  <a:pt x="41" y="28"/>
                  <a:pt x="41" y="28"/>
                  <a:pt x="40" y="28"/>
                </a:cubicBezTo>
                <a:cubicBezTo>
                  <a:pt x="40" y="28"/>
                  <a:pt x="40" y="28"/>
                  <a:pt x="40" y="28"/>
                </a:cubicBezTo>
                <a:cubicBezTo>
                  <a:pt x="18" y="3"/>
                  <a:pt x="18" y="3"/>
                  <a:pt x="18" y="3"/>
                </a:cubicBezTo>
                <a:cubicBezTo>
                  <a:pt x="18" y="3"/>
                  <a:pt x="19" y="3"/>
                  <a:pt x="19" y="2"/>
                </a:cubicBezTo>
                <a:cubicBezTo>
                  <a:pt x="19" y="1"/>
                  <a:pt x="18" y="0"/>
                  <a:pt x="17" y="0"/>
                </a:cubicBezTo>
                <a:cubicBezTo>
                  <a:pt x="16" y="0"/>
                  <a:pt x="15" y="1"/>
                  <a:pt x="15" y="2"/>
                </a:cubicBezTo>
                <a:cubicBezTo>
                  <a:pt x="15" y="3"/>
                  <a:pt x="16" y="4"/>
                  <a:pt x="17" y="4"/>
                </a:cubicBezTo>
                <a:cubicBezTo>
                  <a:pt x="17" y="4"/>
                  <a:pt x="17" y="4"/>
                  <a:pt x="17" y="4"/>
                </a:cubicBezTo>
                <a:cubicBezTo>
                  <a:pt x="38" y="28"/>
                  <a:pt x="38" y="28"/>
                  <a:pt x="38" y="28"/>
                </a:cubicBezTo>
                <a:cubicBezTo>
                  <a:pt x="36" y="28"/>
                  <a:pt x="35" y="28"/>
                  <a:pt x="34" y="29"/>
                </a:cubicBezTo>
                <a:cubicBezTo>
                  <a:pt x="31" y="30"/>
                  <a:pt x="28" y="31"/>
                  <a:pt x="27" y="32"/>
                </a:cubicBezTo>
                <a:cubicBezTo>
                  <a:pt x="5" y="32"/>
                  <a:pt x="5" y="32"/>
                  <a:pt x="5" y="32"/>
                </a:cubicBezTo>
                <a:cubicBezTo>
                  <a:pt x="3" y="32"/>
                  <a:pt x="0" y="34"/>
                  <a:pt x="0" y="37"/>
                </a:cubicBezTo>
                <a:cubicBezTo>
                  <a:pt x="0" y="87"/>
                  <a:pt x="0" y="87"/>
                  <a:pt x="0" y="87"/>
                </a:cubicBezTo>
                <a:cubicBezTo>
                  <a:pt x="0" y="90"/>
                  <a:pt x="3" y="92"/>
                  <a:pt x="5" y="92"/>
                </a:cubicBezTo>
                <a:cubicBezTo>
                  <a:pt x="7" y="92"/>
                  <a:pt x="7" y="92"/>
                  <a:pt x="7" y="92"/>
                </a:cubicBezTo>
                <a:cubicBezTo>
                  <a:pt x="7" y="93"/>
                  <a:pt x="7" y="93"/>
                  <a:pt x="7" y="93"/>
                </a:cubicBezTo>
                <a:cubicBezTo>
                  <a:pt x="17" y="93"/>
                  <a:pt x="17" y="93"/>
                  <a:pt x="17" y="93"/>
                </a:cubicBezTo>
                <a:cubicBezTo>
                  <a:pt x="17" y="92"/>
                  <a:pt x="17" y="92"/>
                  <a:pt x="17" y="92"/>
                </a:cubicBezTo>
                <a:cubicBezTo>
                  <a:pt x="67" y="92"/>
                  <a:pt x="67" y="92"/>
                  <a:pt x="67" y="92"/>
                </a:cubicBezTo>
                <a:cubicBezTo>
                  <a:pt x="67" y="93"/>
                  <a:pt x="67" y="93"/>
                  <a:pt x="67" y="93"/>
                </a:cubicBezTo>
                <a:cubicBezTo>
                  <a:pt x="78" y="93"/>
                  <a:pt x="78" y="93"/>
                  <a:pt x="78" y="93"/>
                </a:cubicBezTo>
                <a:cubicBezTo>
                  <a:pt x="78" y="92"/>
                  <a:pt x="78" y="92"/>
                  <a:pt x="78" y="92"/>
                </a:cubicBezTo>
                <a:cubicBezTo>
                  <a:pt x="79" y="92"/>
                  <a:pt x="79" y="92"/>
                  <a:pt x="79" y="92"/>
                </a:cubicBezTo>
                <a:cubicBezTo>
                  <a:pt x="82" y="92"/>
                  <a:pt x="84" y="90"/>
                  <a:pt x="84" y="87"/>
                </a:cubicBezTo>
                <a:cubicBezTo>
                  <a:pt x="84" y="37"/>
                  <a:pt x="84" y="37"/>
                  <a:pt x="84" y="37"/>
                </a:cubicBezTo>
                <a:cubicBezTo>
                  <a:pt x="84" y="34"/>
                  <a:pt x="82" y="32"/>
                  <a:pt x="79" y="32"/>
                </a:cubicBezTo>
                <a:close/>
                <a:moveTo>
                  <a:pt x="71" y="80"/>
                </a:moveTo>
                <a:cubicBezTo>
                  <a:pt x="71" y="84"/>
                  <a:pt x="67" y="88"/>
                  <a:pt x="63" y="88"/>
                </a:cubicBezTo>
                <a:cubicBezTo>
                  <a:pt x="13" y="88"/>
                  <a:pt x="13" y="88"/>
                  <a:pt x="13" y="88"/>
                </a:cubicBezTo>
                <a:cubicBezTo>
                  <a:pt x="8" y="88"/>
                  <a:pt x="4" y="84"/>
                  <a:pt x="4" y="80"/>
                </a:cubicBezTo>
                <a:cubicBezTo>
                  <a:pt x="4" y="44"/>
                  <a:pt x="4" y="44"/>
                  <a:pt x="4" y="44"/>
                </a:cubicBezTo>
                <a:cubicBezTo>
                  <a:pt x="4" y="39"/>
                  <a:pt x="8" y="36"/>
                  <a:pt x="13" y="36"/>
                </a:cubicBezTo>
                <a:cubicBezTo>
                  <a:pt x="63" y="36"/>
                  <a:pt x="63" y="36"/>
                  <a:pt x="63" y="36"/>
                </a:cubicBezTo>
                <a:cubicBezTo>
                  <a:pt x="67" y="36"/>
                  <a:pt x="71" y="39"/>
                  <a:pt x="71" y="44"/>
                </a:cubicBezTo>
                <a:lnTo>
                  <a:pt x="71" y="80"/>
                </a:lnTo>
                <a:close/>
                <a:moveTo>
                  <a:pt x="77" y="54"/>
                </a:moveTo>
                <a:cubicBezTo>
                  <a:pt x="75" y="54"/>
                  <a:pt x="74" y="52"/>
                  <a:pt x="74" y="51"/>
                </a:cubicBezTo>
                <a:cubicBezTo>
                  <a:pt x="74" y="49"/>
                  <a:pt x="75" y="47"/>
                  <a:pt x="77" y="47"/>
                </a:cubicBezTo>
                <a:cubicBezTo>
                  <a:pt x="79" y="47"/>
                  <a:pt x="80" y="49"/>
                  <a:pt x="80" y="51"/>
                </a:cubicBezTo>
                <a:cubicBezTo>
                  <a:pt x="80" y="52"/>
                  <a:pt x="79" y="54"/>
                  <a:pt x="77" y="54"/>
                </a:cubicBezTo>
                <a:close/>
                <a:moveTo>
                  <a:pt x="77" y="46"/>
                </a:moveTo>
                <a:cubicBezTo>
                  <a:pt x="75" y="46"/>
                  <a:pt x="74" y="44"/>
                  <a:pt x="74" y="43"/>
                </a:cubicBezTo>
                <a:cubicBezTo>
                  <a:pt x="74" y="41"/>
                  <a:pt x="75" y="39"/>
                  <a:pt x="77" y="39"/>
                </a:cubicBezTo>
                <a:cubicBezTo>
                  <a:pt x="79" y="39"/>
                  <a:pt x="80" y="41"/>
                  <a:pt x="80" y="43"/>
                </a:cubicBezTo>
                <a:cubicBezTo>
                  <a:pt x="80" y="44"/>
                  <a:pt x="79" y="46"/>
                  <a:pt x="77" y="46"/>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15" name="椭圆 53"/>
          <p:cNvSpPr>
            <a:spLocks noChangeArrowheads="1"/>
          </p:cNvSpPr>
          <p:nvPr/>
        </p:nvSpPr>
        <p:spPr bwMode="auto">
          <a:xfrm>
            <a:off x="5166029" y="1811118"/>
            <a:ext cx="1421846" cy="1420004"/>
          </a:xfrm>
          <a:prstGeom prst="ellipse">
            <a:avLst/>
          </a:prstGeom>
          <a:solidFill>
            <a:schemeClr val="accent1"/>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16" name="Group 17"/>
          <p:cNvGrpSpPr/>
          <p:nvPr/>
        </p:nvGrpSpPr>
        <p:grpSpPr bwMode="auto">
          <a:xfrm>
            <a:off x="5582807" y="2262388"/>
            <a:ext cx="442535" cy="570869"/>
            <a:chOff x="0" y="0"/>
            <a:chExt cx="381000" cy="492126"/>
          </a:xfrm>
        </p:grpSpPr>
        <p:sp>
          <p:nvSpPr>
            <p:cNvPr id="17" name="Freeform 1011"/>
            <p:cNvSpPr>
              <a:spLocks noChangeArrowheads="1"/>
            </p:cNvSpPr>
            <p:nvPr/>
          </p:nvSpPr>
          <p:spPr bwMode="auto">
            <a:xfrm>
              <a:off x="182562" y="0"/>
              <a:ext cx="46038" cy="111125"/>
            </a:xfrm>
            <a:custGeom>
              <a:avLst/>
              <a:gdLst>
                <a:gd name="T0" fmla="*/ 8 w 8"/>
                <a:gd name="T1" fmla="*/ 15 h 19"/>
                <a:gd name="T2" fmla="*/ 4 w 8"/>
                <a:gd name="T3" fmla="*/ 19 h 19"/>
                <a:gd name="T4" fmla="*/ 4 w 8"/>
                <a:gd name="T5" fmla="*/ 19 h 19"/>
                <a:gd name="T6" fmla="*/ 0 w 8"/>
                <a:gd name="T7" fmla="*/ 15 h 19"/>
                <a:gd name="T8" fmla="*/ 0 w 8"/>
                <a:gd name="T9" fmla="*/ 5 h 19"/>
                <a:gd name="T10" fmla="*/ 4 w 8"/>
                <a:gd name="T11" fmla="*/ 0 h 19"/>
                <a:gd name="T12" fmla="*/ 4 w 8"/>
                <a:gd name="T13" fmla="*/ 0 h 19"/>
                <a:gd name="T14" fmla="*/ 8 w 8"/>
                <a:gd name="T15" fmla="*/ 5 h 19"/>
                <a:gd name="T16" fmla="*/ 8 w 8"/>
                <a:gd name="T17" fmla="*/ 15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9"/>
                <a:gd name="T29" fmla="*/ 8 w 8"/>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9">
                  <a:moveTo>
                    <a:pt x="8" y="15"/>
                  </a:moveTo>
                  <a:cubicBezTo>
                    <a:pt x="8" y="17"/>
                    <a:pt x="6"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6" y="0"/>
                    <a:pt x="8" y="2"/>
                    <a:pt x="8" y="5"/>
                  </a:cubicBezTo>
                  <a:lnTo>
                    <a:pt x="8" y="1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18" name="Freeform 1012"/>
            <p:cNvSpPr>
              <a:spLocks noChangeArrowheads="1"/>
            </p:cNvSpPr>
            <p:nvPr/>
          </p:nvSpPr>
          <p:spPr bwMode="auto">
            <a:xfrm>
              <a:off x="293687" y="0"/>
              <a:ext cx="52388" cy="111125"/>
            </a:xfrm>
            <a:custGeom>
              <a:avLst/>
              <a:gdLst>
                <a:gd name="T0" fmla="*/ 9 w 9"/>
                <a:gd name="T1" fmla="*/ 15 h 19"/>
                <a:gd name="T2" fmla="*/ 4 w 9"/>
                <a:gd name="T3" fmla="*/ 19 h 19"/>
                <a:gd name="T4" fmla="*/ 4 w 9"/>
                <a:gd name="T5" fmla="*/ 19 h 19"/>
                <a:gd name="T6" fmla="*/ 0 w 9"/>
                <a:gd name="T7" fmla="*/ 15 h 19"/>
                <a:gd name="T8" fmla="*/ 0 w 9"/>
                <a:gd name="T9" fmla="*/ 5 h 19"/>
                <a:gd name="T10" fmla="*/ 4 w 9"/>
                <a:gd name="T11" fmla="*/ 0 h 19"/>
                <a:gd name="T12" fmla="*/ 4 w 9"/>
                <a:gd name="T13" fmla="*/ 0 h 19"/>
                <a:gd name="T14" fmla="*/ 9 w 9"/>
                <a:gd name="T15" fmla="*/ 5 h 19"/>
                <a:gd name="T16" fmla="*/ 9 w 9"/>
                <a:gd name="T17" fmla="*/ 15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9"/>
                <a:gd name="T29" fmla="*/ 9 w 9"/>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9">
                  <a:moveTo>
                    <a:pt x="9" y="15"/>
                  </a:moveTo>
                  <a:cubicBezTo>
                    <a:pt x="9" y="17"/>
                    <a:pt x="7"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7" y="0"/>
                    <a:pt x="9" y="2"/>
                    <a:pt x="9" y="5"/>
                  </a:cubicBezTo>
                  <a:lnTo>
                    <a:pt x="9" y="1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19" name="Freeform 1013"/>
            <p:cNvSpPr>
              <a:spLocks noChangeArrowheads="1"/>
            </p:cNvSpPr>
            <p:nvPr/>
          </p:nvSpPr>
          <p:spPr bwMode="auto">
            <a:xfrm>
              <a:off x="147637" y="134938"/>
              <a:ext cx="233363" cy="204788"/>
            </a:xfrm>
            <a:custGeom>
              <a:avLst/>
              <a:gdLst>
                <a:gd name="T0" fmla="*/ 35 w 40"/>
                <a:gd name="T1" fmla="*/ 0 h 35"/>
                <a:gd name="T2" fmla="*/ 5 w 40"/>
                <a:gd name="T3" fmla="*/ 0 h 35"/>
                <a:gd name="T4" fmla="*/ 0 w 40"/>
                <a:gd name="T5" fmla="*/ 0 h 35"/>
                <a:gd name="T6" fmla="*/ 0 w 40"/>
                <a:gd name="T7" fmla="*/ 4 h 35"/>
                <a:gd name="T8" fmla="*/ 0 w 40"/>
                <a:gd name="T9" fmla="*/ 10 h 35"/>
                <a:gd name="T10" fmla="*/ 0 w 40"/>
                <a:gd name="T11" fmla="*/ 27 h 35"/>
                <a:gd name="T12" fmla="*/ 5 w 40"/>
                <a:gd name="T13" fmla="*/ 31 h 35"/>
                <a:gd name="T14" fmla="*/ 12 w 40"/>
                <a:gd name="T15" fmla="*/ 31 h 35"/>
                <a:gd name="T16" fmla="*/ 16 w 40"/>
                <a:gd name="T17" fmla="*/ 35 h 35"/>
                <a:gd name="T18" fmla="*/ 25 w 40"/>
                <a:gd name="T19" fmla="*/ 35 h 35"/>
                <a:gd name="T20" fmla="*/ 29 w 40"/>
                <a:gd name="T21" fmla="*/ 31 h 35"/>
                <a:gd name="T22" fmla="*/ 35 w 40"/>
                <a:gd name="T23" fmla="*/ 31 h 35"/>
                <a:gd name="T24" fmla="*/ 40 w 40"/>
                <a:gd name="T25" fmla="*/ 27 h 35"/>
                <a:gd name="T26" fmla="*/ 40 w 40"/>
                <a:gd name="T27" fmla="*/ 10 h 35"/>
                <a:gd name="T28" fmla="*/ 40 w 40"/>
                <a:gd name="T29" fmla="*/ 4 h 35"/>
                <a:gd name="T30" fmla="*/ 40 w 40"/>
                <a:gd name="T31" fmla="*/ 0 h 35"/>
                <a:gd name="T32" fmla="*/ 35 w 40"/>
                <a:gd name="T33" fmla="*/ 0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5"/>
                <a:gd name="T53" fmla="*/ 40 w 40"/>
                <a:gd name="T54" fmla="*/ 35 h 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5">
                  <a:moveTo>
                    <a:pt x="35" y="0"/>
                  </a:moveTo>
                  <a:cubicBezTo>
                    <a:pt x="5" y="0"/>
                    <a:pt x="5" y="0"/>
                    <a:pt x="5" y="0"/>
                  </a:cubicBezTo>
                  <a:cubicBezTo>
                    <a:pt x="0" y="0"/>
                    <a:pt x="0" y="0"/>
                    <a:pt x="0" y="0"/>
                  </a:cubicBezTo>
                  <a:cubicBezTo>
                    <a:pt x="0" y="4"/>
                    <a:pt x="0" y="4"/>
                    <a:pt x="0" y="4"/>
                  </a:cubicBezTo>
                  <a:cubicBezTo>
                    <a:pt x="0" y="10"/>
                    <a:pt x="0" y="10"/>
                    <a:pt x="0" y="10"/>
                  </a:cubicBezTo>
                  <a:cubicBezTo>
                    <a:pt x="0" y="27"/>
                    <a:pt x="0" y="27"/>
                    <a:pt x="0" y="27"/>
                  </a:cubicBezTo>
                  <a:cubicBezTo>
                    <a:pt x="0" y="29"/>
                    <a:pt x="2" y="31"/>
                    <a:pt x="5" y="31"/>
                  </a:cubicBezTo>
                  <a:cubicBezTo>
                    <a:pt x="12" y="31"/>
                    <a:pt x="12" y="31"/>
                    <a:pt x="12" y="31"/>
                  </a:cubicBezTo>
                  <a:cubicBezTo>
                    <a:pt x="12" y="33"/>
                    <a:pt x="14" y="35"/>
                    <a:pt x="16" y="35"/>
                  </a:cubicBezTo>
                  <a:cubicBezTo>
                    <a:pt x="25" y="35"/>
                    <a:pt x="25" y="35"/>
                    <a:pt x="25" y="35"/>
                  </a:cubicBezTo>
                  <a:cubicBezTo>
                    <a:pt x="27" y="35"/>
                    <a:pt x="29" y="33"/>
                    <a:pt x="29" y="31"/>
                  </a:cubicBezTo>
                  <a:cubicBezTo>
                    <a:pt x="35" y="31"/>
                    <a:pt x="35" y="31"/>
                    <a:pt x="35" y="31"/>
                  </a:cubicBezTo>
                  <a:cubicBezTo>
                    <a:pt x="38" y="31"/>
                    <a:pt x="40" y="29"/>
                    <a:pt x="40" y="27"/>
                  </a:cubicBezTo>
                  <a:cubicBezTo>
                    <a:pt x="40" y="10"/>
                    <a:pt x="40" y="10"/>
                    <a:pt x="40" y="10"/>
                  </a:cubicBezTo>
                  <a:cubicBezTo>
                    <a:pt x="40" y="4"/>
                    <a:pt x="40" y="4"/>
                    <a:pt x="40" y="4"/>
                  </a:cubicBezTo>
                  <a:cubicBezTo>
                    <a:pt x="40" y="0"/>
                    <a:pt x="40" y="0"/>
                    <a:pt x="40" y="0"/>
                  </a:cubicBezTo>
                  <a:lnTo>
                    <a:pt x="35" y="0"/>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20" name="Freeform 1014"/>
            <p:cNvSpPr>
              <a:spLocks noChangeArrowheads="1"/>
            </p:cNvSpPr>
            <p:nvPr/>
          </p:nvSpPr>
          <p:spPr bwMode="auto">
            <a:xfrm>
              <a:off x="0" y="334963"/>
              <a:ext cx="280988" cy="157163"/>
            </a:xfrm>
            <a:custGeom>
              <a:avLst/>
              <a:gdLst>
                <a:gd name="T0" fmla="*/ 45 w 48"/>
                <a:gd name="T1" fmla="*/ 2 h 27"/>
                <a:gd name="T2" fmla="*/ 43 w 48"/>
                <a:gd name="T3" fmla="*/ 5 h 27"/>
                <a:gd name="T4" fmla="*/ 43 w 48"/>
                <a:gd name="T5" fmla="*/ 13 h 27"/>
                <a:gd name="T6" fmla="*/ 35 w 48"/>
                <a:gd name="T7" fmla="*/ 21 h 27"/>
                <a:gd name="T8" fmla="*/ 27 w 48"/>
                <a:gd name="T9" fmla="*/ 13 h 27"/>
                <a:gd name="T10" fmla="*/ 13 w 48"/>
                <a:gd name="T11" fmla="*/ 0 h 27"/>
                <a:gd name="T12" fmla="*/ 0 w 48"/>
                <a:gd name="T13" fmla="*/ 13 h 27"/>
                <a:gd name="T14" fmla="*/ 3 w 48"/>
                <a:gd name="T15" fmla="*/ 16 h 27"/>
                <a:gd name="T16" fmla="*/ 6 w 48"/>
                <a:gd name="T17" fmla="*/ 13 h 27"/>
                <a:gd name="T18" fmla="*/ 13 w 48"/>
                <a:gd name="T19" fmla="*/ 5 h 27"/>
                <a:gd name="T20" fmla="*/ 21 w 48"/>
                <a:gd name="T21" fmla="*/ 13 h 27"/>
                <a:gd name="T22" fmla="*/ 35 w 48"/>
                <a:gd name="T23" fmla="*/ 27 h 27"/>
                <a:gd name="T24" fmla="*/ 48 w 48"/>
                <a:gd name="T25" fmla="*/ 13 h 27"/>
                <a:gd name="T26" fmla="*/ 48 w 48"/>
                <a:gd name="T27" fmla="*/ 5 h 27"/>
                <a:gd name="T28" fmla="*/ 45 w 48"/>
                <a:gd name="T29" fmla="*/ 2 h 2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
                <a:gd name="T46" fmla="*/ 0 h 27"/>
                <a:gd name="T47" fmla="*/ 48 w 48"/>
                <a:gd name="T48" fmla="*/ 27 h 2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 h="27">
                  <a:moveTo>
                    <a:pt x="45" y="2"/>
                  </a:moveTo>
                  <a:cubicBezTo>
                    <a:pt x="44" y="2"/>
                    <a:pt x="43" y="3"/>
                    <a:pt x="43" y="5"/>
                  </a:cubicBezTo>
                  <a:cubicBezTo>
                    <a:pt x="43" y="13"/>
                    <a:pt x="43" y="13"/>
                    <a:pt x="43" y="13"/>
                  </a:cubicBezTo>
                  <a:cubicBezTo>
                    <a:pt x="43" y="18"/>
                    <a:pt x="39" y="21"/>
                    <a:pt x="35" y="21"/>
                  </a:cubicBezTo>
                  <a:cubicBezTo>
                    <a:pt x="30" y="21"/>
                    <a:pt x="27" y="18"/>
                    <a:pt x="27" y="13"/>
                  </a:cubicBezTo>
                  <a:cubicBezTo>
                    <a:pt x="27" y="6"/>
                    <a:pt x="21" y="0"/>
                    <a:pt x="13" y="0"/>
                  </a:cubicBezTo>
                  <a:cubicBezTo>
                    <a:pt x="6" y="0"/>
                    <a:pt x="0" y="6"/>
                    <a:pt x="0" y="13"/>
                  </a:cubicBezTo>
                  <a:cubicBezTo>
                    <a:pt x="0" y="15"/>
                    <a:pt x="1" y="16"/>
                    <a:pt x="3" y="16"/>
                  </a:cubicBezTo>
                  <a:cubicBezTo>
                    <a:pt x="4" y="16"/>
                    <a:pt x="6" y="15"/>
                    <a:pt x="6" y="13"/>
                  </a:cubicBezTo>
                  <a:cubicBezTo>
                    <a:pt x="6" y="9"/>
                    <a:pt x="9" y="5"/>
                    <a:pt x="13" y="5"/>
                  </a:cubicBezTo>
                  <a:cubicBezTo>
                    <a:pt x="18" y="5"/>
                    <a:pt x="21" y="9"/>
                    <a:pt x="21" y="13"/>
                  </a:cubicBezTo>
                  <a:cubicBezTo>
                    <a:pt x="21" y="21"/>
                    <a:pt x="27" y="27"/>
                    <a:pt x="35" y="27"/>
                  </a:cubicBezTo>
                  <a:cubicBezTo>
                    <a:pt x="42" y="27"/>
                    <a:pt x="48" y="21"/>
                    <a:pt x="48" y="13"/>
                  </a:cubicBezTo>
                  <a:cubicBezTo>
                    <a:pt x="48" y="5"/>
                    <a:pt x="48" y="5"/>
                    <a:pt x="48" y="5"/>
                  </a:cubicBezTo>
                  <a:cubicBezTo>
                    <a:pt x="48" y="3"/>
                    <a:pt x="47" y="2"/>
                    <a:pt x="45" y="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grpSp>
      <p:sp>
        <p:nvSpPr>
          <p:cNvPr id="21" name="椭圆 60"/>
          <p:cNvSpPr>
            <a:spLocks noChangeArrowheads="1"/>
          </p:cNvSpPr>
          <p:nvPr/>
        </p:nvSpPr>
        <p:spPr bwMode="auto">
          <a:xfrm>
            <a:off x="7214077" y="1790857"/>
            <a:ext cx="1420004" cy="1420004"/>
          </a:xfrm>
          <a:prstGeom prst="ellipse">
            <a:avLst/>
          </a:prstGeom>
          <a:solidFill>
            <a:schemeClr val="accent2"/>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22" name="Freeform 1015"/>
          <p:cNvSpPr>
            <a:spLocks noChangeArrowheads="1"/>
          </p:cNvSpPr>
          <p:nvPr/>
        </p:nvSpPr>
        <p:spPr bwMode="auto">
          <a:xfrm>
            <a:off x="7652178" y="2325854"/>
            <a:ext cx="530354" cy="482475"/>
          </a:xfrm>
          <a:custGeom>
            <a:avLst/>
            <a:gdLst>
              <a:gd name="T0" fmla="*/ 1 w 78"/>
              <a:gd name="T1" fmla="*/ 69 h 71"/>
              <a:gd name="T2" fmla="*/ 5 w 78"/>
              <a:gd name="T3" fmla="*/ 70 h 71"/>
              <a:gd name="T4" fmla="*/ 14 w 78"/>
              <a:gd name="T5" fmla="*/ 55 h 71"/>
              <a:gd name="T6" fmla="*/ 49 w 78"/>
              <a:gd name="T7" fmla="*/ 48 h 71"/>
              <a:gd name="T8" fmla="*/ 78 w 78"/>
              <a:gd name="T9" fmla="*/ 0 h 71"/>
              <a:gd name="T10" fmla="*/ 10 w 78"/>
              <a:gd name="T11" fmla="*/ 53 h 71"/>
              <a:gd name="T12" fmla="*/ 42 w 78"/>
              <a:gd name="T13" fmla="*/ 21 h 71"/>
              <a:gd name="T14" fmla="*/ 1 w 78"/>
              <a:gd name="T15" fmla="*/ 69 h 71"/>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71"/>
              <a:gd name="T26" fmla="*/ 78 w 78"/>
              <a:gd name="T27" fmla="*/ 71 h 7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71">
                <a:moveTo>
                  <a:pt x="1" y="69"/>
                </a:moveTo>
                <a:cubicBezTo>
                  <a:pt x="1" y="69"/>
                  <a:pt x="0" y="71"/>
                  <a:pt x="5" y="70"/>
                </a:cubicBezTo>
                <a:cubicBezTo>
                  <a:pt x="4" y="67"/>
                  <a:pt x="14" y="55"/>
                  <a:pt x="14" y="55"/>
                </a:cubicBezTo>
                <a:cubicBezTo>
                  <a:pt x="14" y="55"/>
                  <a:pt x="32" y="67"/>
                  <a:pt x="49" y="48"/>
                </a:cubicBezTo>
                <a:cubicBezTo>
                  <a:pt x="66" y="29"/>
                  <a:pt x="54" y="13"/>
                  <a:pt x="78" y="0"/>
                </a:cubicBezTo>
                <a:cubicBezTo>
                  <a:pt x="21" y="12"/>
                  <a:pt x="9" y="30"/>
                  <a:pt x="10" y="53"/>
                </a:cubicBezTo>
                <a:cubicBezTo>
                  <a:pt x="15" y="42"/>
                  <a:pt x="29" y="27"/>
                  <a:pt x="42" y="21"/>
                </a:cubicBezTo>
                <a:cubicBezTo>
                  <a:pt x="21" y="36"/>
                  <a:pt x="7" y="58"/>
                  <a:pt x="1" y="69"/>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23" name="椭圆 63"/>
          <p:cNvSpPr>
            <a:spLocks noChangeArrowheads="1"/>
          </p:cNvSpPr>
          <p:nvPr/>
        </p:nvSpPr>
        <p:spPr bwMode="auto">
          <a:xfrm>
            <a:off x="9260280" y="1811118"/>
            <a:ext cx="1420004" cy="1420004"/>
          </a:xfrm>
          <a:prstGeom prst="ellipse">
            <a:avLst/>
          </a:prstGeom>
          <a:solidFill>
            <a:schemeClr val="accent1"/>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24" name="Group 27"/>
          <p:cNvGrpSpPr/>
          <p:nvPr/>
        </p:nvGrpSpPr>
        <p:grpSpPr bwMode="auto">
          <a:xfrm>
            <a:off x="9726607" y="2347843"/>
            <a:ext cx="481864" cy="352005"/>
            <a:chOff x="0" y="0"/>
            <a:chExt cx="685800" cy="400050"/>
          </a:xfrm>
        </p:grpSpPr>
        <p:sp>
          <p:nvSpPr>
            <p:cNvPr id="25" name="Freeform 8"/>
            <p:cNvSpPr>
              <a:spLocks noChangeArrowheads="1"/>
            </p:cNvSpPr>
            <p:nvPr/>
          </p:nvSpPr>
          <p:spPr bwMode="auto">
            <a:xfrm>
              <a:off x="0" y="365125"/>
              <a:ext cx="685800" cy="34925"/>
            </a:xfrm>
            <a:custGeom>
              <a:avLst/>
              <a:gdLst>
                <a:gd name="T0" fmla="*/ 117 w 117"/>
                <a:gd name="T1" fmla="*/ 5 h 6"/>
                <a:gd name="T2" fmla="*/ 115 w 117"/>
                <a:gd name="T3" fmla="*/ 6 h 6"/>
                <a:gd name="T4" fmla="*/ 2 w 117"/>
                <a:gd name="T5" fmla="*/ 6 h 6"/>
                <a:gd name="T6" fmla="*/ 0 w 117"/>
                <a:gd name="T7" fmla="*/ 5 h 6"/>
                <a:gd name="T8" fmla="*/ 0 w 117"/>
                <a:gd name="T9" fmla="*/ 1 h 6"/>
                <a:gd name="T10" fmla="*/ 2 w 117"/>
                <a:gd name="T11" fmla="*/ 0 h 6"/>
                <a:gd name="T12" fmla="*/ 115 w 117"/>
                <a:gd name="T13" fmla="*/ 0 h 6"/>
                <a:gd name="T14" fmla="*/ 117 w 117"/>
                <a:gd name="T15" fmla="*/ 1 h 6"/>
                <a:gd name="T16" fmla="*/ 117 w 117"/>
                <a:gd name="T17" fmla="*/ 5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6"/>
                <a:gd name="T29" fmla="*/ 117 w 117"/>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6">
                  <a:moveTo>
                    <a:pt x="117" y="5"/>
                  </a:moveTo>
                  <a:cubicBezTo>
                    <a:pt x="117" y="6"/>
                    <a:pt x="116" y="6"/>
                    <a:pt x="115" y="6"/>
                  </a:cubicBezTo>
                  <a:cubicBezTo>
                    <a:pt x="2" y="6"/>
                    <a:pt x="2" y="6"/>
                    <a:pt x="2" y="6"/>
                  </a:cubicBezTo>
                  <a:cubicBezTo>
                    <a:pt x="1" y="6"/>
                    <a:pt x="0" y="6"/>
                    <a:pt x="0" y="5"/>
                  </a:cubicBezTo>
                  <a:cubicBezTo>
                    <a:pt x="0" y="1"/>
                    <a:pt x="0" y="1"/>
                    <a:pt x="0" y="1"/>
                  </a:cubicBezTo>
                  <a:cubicBezTo>
                    <a:pt x="0" y="0"/>
                    <a:pt x="1" y="0"/>
                    <a:pt x="2" y="0"/>
                  </a:cubicBezTo>
                  <a:cubicBezTo>
                    <a:pt x="115" y="0"/>
                    <a:pt x="115" y="0"/>
                    <a:pt x="115" y="0"/>
                  </a:cubicBezTo>
                  <a:cubicBezTo>
                    <a:pt x="116" y="0"/>
                    <a:pt x="117" y="0"/>
                    <a:pt x="117" y="1"/>
                  </a:cubicBezTo>
                  <a:lnTo>
                    <a:pt x="117" y="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26" name="Freeform 9"/>
            <p:cNvSpPr>
              <a:spLocks noEditPoints="1" noChangeArrowheads="1"/>
            </p:cNvSpPr>
            <p:nvPr/>
          </p:nvSpPr>
          <p:spPr bwMode="auto">
            <a:xfrm>
              <a:off x="41275" y="0"/>
              <a:ext cx="603250" cy="346075"/>
            </a:xfrm>
            <a:custGeom>
              <a:avLst/>
              <a:gdLst>
                <a:gd name="T0" fmla="*/ 99 w 103"/>
                <a:gd name="T1" fmla="*/ 0 h 59"/>
                <a:gd name="T2" fmla="*/ 5 w 103"/>
                <a:gd name="T3" fmla="*/ 0 h 59"/>
                <a:gd name="T4" fmla="*/ 0 w 103"/>
                <a:gd name="T5" fmla="*/ 5 h 59"/>
                <a:gd name="T6" fmla="*/ 0 w 103"/>
                <a:gd name="T7" fmla="*/ 54 h 59"/>
                <a:gd name="T8" fmla="*/ 5 w 103"/>
                <a:gd name="T9" fmla="*/ 59 h 59"/>
                <a:gd name="T10" fmla="*/ 99 w 103"/>
                <a:gd name="T11" fmla="*/ 59 h 59"/>
                <a:gd name="T12" fmla="*/ 103 w 103"/>
                <a:gd name="T13" fmla="*/ 54 h 59"/>
                <a:gd name="T14" fmla="*/ 103 w 103"/>
                <a:gd name="T15" fmla="*/ 5 h 59"/>
                <a:gd name="T16" fmla="*/ 99 w 103"/>
                <a:gd name="T17" fmla="*/ 0 h 59"/>
                <a:gd name="T18" fmla="*/ 99 w 103"/>
                <a:gd name="T19" fmla="*/ 55 h 59"/>
                <a:gd name="T20" fmla="*/ 5 w 103"/>
                <a:gd name="T21" fmla="*/ 55 h 59"/>
                <a:gd name="T22" fmla="*/ 5 w 103"/>
                <a:gd name="T23" fmla="*/ 6 h 59"/>
                <a:gd name="T24" fmla="*/ 99 w 103"/>
                <a:gd name="T25" fmla="*/ 6 h 59"/>
                <a:gd name="T26" fmla="*/ 99 w 103"/>
                <a:gd name="T27" fmla="*/ 55 h 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3"/>
                <a:gd name="T43" fmla="*/ 0 h 59"/>
                <a:gd name="T44" fmla="*/ 103 w 103"/>
                <a:gd name="T45" fmla="*/ 59 h 5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3" h="59">
                  <a:moveTo>
                    <a:pt x="99" y="0"/>
                  </a:moveTo>
                  <a:cubicBezTo>
                    <a:pt x="5" y="0"/>
                    <a:pt x="5" y="0"/>
                    <a:pt x="5" y="0"/>
                  </a:cubicBezTo>
                  <a:cubicBezTo>
                    <a:pt x="2" y="0"/>
                    <a:pt x="0" y="2"/>
                    <a:pt x="0" y="5"/>
                  </a:cubicBezTo>
                  <a:cubicBezTo>
                    <a:pt x="0" y="54"/>
                    <a:pt x="0" y="54"/>
                    <a:pt x="0" y="54"/>
                  </a:cubicBezTo>
                  <a:cubicBezTo>
                    <a:pt x="0" y="57"/>
                    <a:pt x="2" y="59"/>
                    <a:pt x="5" y="59"/>
                  </a:cubicBezTo>
                  <a:cubicBezTo>
                    <a:pt x="99" y="59"/>
                    <a:pt x="99" y="59"/>
                    <a:pt x="99" y="59"/>
                  </a:cubicBezTo>
                  <a:cubicBezTo>
                    <a:pt x="101" y="59"/>
                    <a:pt x="103" y="57"/>
                    <a:pt x="103" y="54"/>
                  </a:cubicBezTo>
                  <a:cubicBezTo>
                    <a:pt x="103" y="5"/>
                    <a:pt x="103" y="5"/>
                    <a:pt x="103" y="5"/>
                  </a:cubicBezTo>
                  <a:cubicBezTo>
                    <a:pt x="103" y="2"/>
                    <a:pt x="101" y="0"/>
                    <a:pt x="99" y="0"/>
                  </a:cubicBezTo>
                  <a:close/>
                  <a:moveTo>
                    <a:pt x="99" y="55"/>
                  </a:moveTo>
                  <a:cubicBezTo>
                    <a:pt x="5" y="55"/>
                    <a:pt x="5" y="55"/>
                    <a:pt x="5" y="55"/>
                  </a:cubicBezTo>
                  <a:cubicBezTo>
                    <a:pt x="5" y="6"/>
                    <a:pt x="5" y="6"/>
                    <a:pt x="5" y="6"/>
                  </a:cubicBezTo>
                  <a:cubicBezTo>
                    <a:pt x="99" y="6"/>
                    <a:pt x="99" y="6"/>
                    <a:pt x="99" y="6"/>
                  </a:cubicBezTo>
                  <a:lnTo>
                    <a:pt x="99" y="5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grpSp>
      <p:sp>
        <p:nvSpPr>
          <p:cNvPr id="27" name="文本框 68"/>
          <p:cNvSpPr>
            <a:spLocks noChangeArrowheads="1"/>
          </p:cNvSpPr>
          <p:nvPr/>
        </p:nvSpPr>
        <p:spPr bwMode="auto">
          <a:xfrm>
            <a:off x="1190824"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文本框 69"/>
          <p:cNvSpPr>
            <a:spLocks noChangeArrowheads="1"/>
          </p:cNvSpPr>
          <p:nvPr/>
        </p:nvSpPr>
        <p:spPr bwMode="auto">
          <a:xfrm>
            <a:off x="3191169"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文本框 70"/>
          <p:cNvSpPr>
            <a:spLocks noChangeArrowheads="1"/>
          </p:cNvSpPr>
          <p:nvPr/>
        </p:nvSpPr>
        <p:spPr bwMode="auto">
          <a:xfrm>
            <a:off x="5313298"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文本框 71"/>
          <p:cNvSpPr>
            <a:spLocks noChangeArrowheads="1"/>
          </p:cNvSpPr>
          <p:nvPr/>
        </p:nvSpPr>
        <p:spPr bwMode="auto">
          <a:xfrm>
            <a:off x="7313643"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文本框 72"/>
          <p:cNvSpPr>
            <a:spLocks noChangeArrowheads="1"/>
          </p:cNvSpPr>
          <p:nvPr/>
        </p:nvSpPr>
        <p:spPr bwMode="auto">
          <a:xfrm>
            <a:off x="9379717"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燕尾形 73"/>
          <p:cNvSpPr>
            <a:spLocks noChangeArrowheads="1"/>
          </p:cNvSpPr>
          <p:nvPr/>
        </p:nvSpPr>
        <p:spPr bwMode="auto">
          <a:xfrm>
            <a:off x="2664907" y="24520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3" name="燕尾形 74"/>
          <p:cNvSpPr>
            <a:spLocks noChangeArrowheads="1"/>
          </p:cNvSpPr>
          <p:nvPr/>
        </p:nvSpPr>
        <p:spPr bwMode="auto">
          <a:xfrm>
            <a:off x="4742422" y="24520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4" name="燕尾形 75"/>
          <p:cNvSpPr>
            <a:spLocks noChangeArrowheads="1"/>
          </p:cNvSpPr>
          <p:nvPr/>
        </p:nvSpPr>
        <p:spPr bwMode="auto">
          <a:xfrm>
            <a:off x="6779419" y="24520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5" name="燕尾形 76"/>
          <p:cNvSpPr>
            <a:spLocks noChangeArrowheads="1"/>
          </p:cNvSpPr>
          <p:nvPr/>
        </p:nvSpPr>
        <p:spPr bwMode="auto">
          <a:xfrm>
            <a:off x="8845883" y="24741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36" name="Group 46"/>
          <p:cNvGrpSpPr/>
          <p:nvPr/>
        </p:nvGrpSpPr>
        <p:grpSpPr bwMode="auto">
          <a:xfrm>
            <a:off x="1147292" y="4024924"/>
            <a:ext cx="9847129" cy="357303"/>
            <a:chOff x="0" y="0"/>
            <a:chExt cx="8487614" cy="309189"/>
          </a:xfrm>
        </p:grpSpPr>
        <p:sp>
          <p:nvSpPr>
            <p:cNvPr id="37" name="矩形 84"/>
            <p:cNvSpPr>
              <a:spLocks noChangeArrowheads="1"/>
            </p:cNvSpPr>
            <p:nvPr/>
          </p:nvSpPr>
          <p:spPr bwMode="auto">
            <a:xfrm>
              <a:off x="0" y="0"/>
              <a:ext cx="8487614" cy="309189"/>
            </a:xfrm>
            <a:prstGeom prst="rect">
              <a:avLst/>
            </a:prstGeom>
            <a:solidFill>
              <a:schemeClr val="accent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8" name="燕尾形 85"/>
            <p:cNvSpPr>
              <a:spLocks noChangeArrowheads="1"/>
            </p:cNvSpPr>
            <p:nvPr/>
          </p:nvSpPr>
          <p:spPr bwMode="auto">
            <a:xfrm rot="5400000">
              <a:off x="447875" y="45803"/>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9" name="燕尾形 86"/>
            <p:cNvSpPr>
              <a:spLocks noChangeArrowheads="1"/>
            </p:cNvSpPr>
            <p:nvPr/>
          </p:nvSpPr>
          <p:spPr bwMode="auto">
            <a:xfrm rot="5400000">
              <a:off x="2193724" y="45802"/>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40" name="燕尾形 87"/>
            <p:cNvSpPr>
              <a:spLocks noChangeArrowheads="1"/>
            </p:cNvSpPr>
            <p:nvPr/>
          </p:nvSpPr>
          <p:spPr bwMode="auto">
            <a:xfrm rot="5400000">
              <a:off x="4024557" y="51518"/>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41" name="燕尾形 88"/>
            <p:cNvSpPr>
              <a:spLocks noChangeArrowheads="1"/>
            </p:cNvSpPr>
            <p:nvPr/>
          </p:nvSpPr>
          <p:spPr bwMode="auto">
            <a:xfrm rot="5400000">
              <a:off x="5716320" y="40380"/>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42" name="燕尾形 89"/>
            <p:cNvSpPr>
              <a:spLocks noChangeArrowheads="1"/>
            </p:cNvSpPr>
            <p:nvPr/>
          </p:nvSpPr>
          <p:spPr bwMode="auto">
            <a:xfrm rot="5400000">
              <a:off x="7540696" y="51082"/>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sp>
        <p:nvSpPr>
          <p:cNvPr id="43" name="Content Placeholder 2"/>
          <p:cNvSpPr txBox="1"/>
          <p:nvPr/>
        </p:nvSpPr>
        <p:spPr>
          <a:xfrm>
            <a:off x="1013777"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4" name="Content Placeholder 2"/>
          <p:cNvSpPr txBox="1"/>
          <p:nvPr/>
        </p:nvSpPr>
        <p:spPr>
          <a:xfrm>
            <a:off x="2974747"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5" name="Content Placeholder 2"/>
          <p:cNvSpPr txBox="1"/>
          <p:nvPr/>
        </p:nvSpPr>
        <p:spPr>
          <a:xfrm>
            <a:off x="5025541"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6" name="Content Placeholder 2"/>
          <p:cNvSpPr txBox="1"/>
          <p:nvPr/>
        </p:nvSpPr>
        <p:spPr>
          <a:xfrm>
            <a:off x="6988284"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7" name="Content Placeholder 2"/>
          <p:cNvSpPr txBox="1"/>
          <p:nvPr/>
        </p:nvSpPr>
        <p:spPr>
          <a:xfrm>
            <a:off x="9136891"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grpSp>
        <p:nvGrpSpPr>
          <p:cNvPr id="48" name="组合 47"/>
          <p:cNvGrpSpPr/>
          <p:nvPr/>
        </p:nvGrpSpPr>
        <p:grpSpPr>
          <a:xfrm>
            <a:off x="123825" y="110358"/>
            <a:ext cx="593817" cy="593817"/>
            <a:chOff x="1131485" y="2234042"/>
            <a:chExt cx="1607262" cy="1607262"/>
          </a:xfrm>
        </p:grpSpPr>
        <p:sp>
          <p:nvSpPr>
            <p:cNvPr id="49" name="椭圆 48"/>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0" name="椭圆 49"/>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1"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sp>
        <p:nvSpPr>
          <p:cNvPr id="8" name="椭圆 7"/>
          <p:cNvSpPr/>
          <p:nvPr/>
        </p:nvSpPr>
        <p:spPr>
          <a:xfrm rot="1820888">
            <a:off x="3636246" y="3275474"/>
            <a:ext cx="4714998" cy="703543"/>
          </a:xfrm>
          <a:prstGeom prst="ellipse">
            <a:avLst/>
          </a:prstGeom>
          <a:noFill/>
          <a:ln w="9525">
            <a:solidFill>
              <a:schemeClr val="accent2"/>
            </a:solidFill>
            <a:headEnd type="none"/>
            <a:tailEnd type="stealt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9" name="椭圆 8"/>
          <p:cNvSpPr/>
          <p:nvPr/>
        </p:nvSpPr>
        <p:spPr>
          <a:xfrm rot="19657204">
            <a:off x="3560285" y="3313990"/>
            <a:ext cx="4714998" cy="703543"/>
          </a:xfrm>
          <a:prstGeom prst="ellipse">
            <a:avLst/>
          </a:prstGeom>
          <a:noFill/>
          <a:ln w="9525">
            <a:solidFill>
              <a:schemeClr val="accent3"/>
            </a:solidFill>
            <a:headEnd type="none"/>
            <a:tailEnd type="stealt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0" name="椭圆 9"/>
          <p:cNvSpPr/>
          <p:nvPr/>
        </p:nvSpPr>
        <p:spPr>
          <a:xfrm>
            <a:off x="7643375" y="4416229"/>
            <a:ext cx="499653" cy="475859"/>
          </a:xfrm>
          <a:prstGeom prst="ellipse">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1" name="椭圆 10"/>
          <p:cNvSpPr/>
          <p:nvPr/>
        </p:nvSpPr>
        <p:spPr>
          <a:xfrm>
            <a:off x="3826189" y="2301268"/>
            <a:ext cx="499653" cy="475859"/>
          </a:xfrm>
          <a:prstGeom prst="ellipse">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2" name="椭圆 11"/>
          <p:cNvSpPr/>
          <p:nvPr/>
        </p:nvSpPr>
        <p:spPr>
          <a:xfrm>
            <a:off x="3667837" y="4589368"/>
            <a:ext cx="499653" cy="475859"/>
          </a:xfrm>
          <a:prstGeom prst="ellipse">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3" name="椭圆 12"/>
          <p:cNvSpPr/>
          <p:nvPr/>
        </p:nvSpPr>
        <p:spPr>
          <a:xfrm>
            <a:off x="7590564" y="2275264"/>
            <a:ext cx="499653" cy="475858"/>
          </a:xfrm>
          <a:prstGeom prst="ellipse">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4" name="椭圆 13"/>
          <p:cNvSpPr/>
          <p:nvPr/>
        </p:nvSpPr>
        <p:spPr>
          <a:xfrm rot="5400000">
            <a:off x="4251033" y="3232713"/>
            <a:ext cx="3564966" cy="629864"/>
          </a:xfrm>
          <a:prstGeom prst="ellipse">
            <a:avLst/>
          </a:prstGeom>
          <a:noFill/>
          <a:ln w="9525">
            <a:solidFill>
              <a:schemeClr val="accent1"/>
            </a:solidFill>
            <a:headEnd type="none"/>
            <a:tailEnd type="stealt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grpSp>
        <p:nvGrpSpPr>
          <p:cNvPr id="15" name="组合 14"/>
          <p:cNvGrpSpPr/>
          <p:nvPr/>
        </p:nvGrpSpPr>
        <p:grpSpPr>
          <a:xfrm>
            <a:off x="4953116" y="2565664"/>
            <a:ext cx="2171612" cy="2068202"/>
            <a:chOff x="4804332" y="2348505"/>
            <a:chExt cx="2398155" cy="2398155"/>
          </a:xfrm>
        </p:grpSpPr>
        <p:sp>
          <p:nvSpPr>
            <p:cNvPr id="16" name="菱形 15"/>
            <p:cNvSpPr/>
            <p:nvPr/>
          </p:nvSpPr>
          <p:spPr>
            <a:xfrm>
              <a:off x="4804332" y="2348505"/>
              <a:ext cx="2398155" cy="2398155"/>
            </a:xfrm>
            <a:prstGeom prst="diamond">
              <a:avLst/>
            </a:prstGeom>
            <a:solidFill>
              <a:schemeClr val="accent1">
                <a:alpha val="99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65">
                <a:solidFill>
                  <a:schemeClr val="bg1"/>
                </a:solidFill>
              </a:endParaRPr>
            </a:p>
          </p:txBody>
        </p:sp>
        <p:sp>
          <p:nvSpPr>
            <p:cNvPr id="17" name="矩形 16"/>
            <p:cNvSpPr/>
            <p:nvPr/>
          </p:nvSpPr>
          <p:spPr>
            <a:xfrm>
              <a:off x="5221678" y="3399409"/>
              <a:ext cx="1563466" cy="535317"/>
            </a:xfrm>
            <a:prstGeom prst="rect">
              <a:avLst/>
            </a:prstGeom>
          </p:spPr>
          <p:txBody>
            <a:bodyPr wrap="non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400"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8" name="组合 17"/>
          <p:cNvGrpSpPr/>
          <p:nvPr/>
        </p:nvGrpSpPr>
        <p:grpSpPr>
          <a:xfrm>
            <a:off x="5781036" y="1514708"/>
            <a:ext cx="499653" cy="4062904"/>
            <a:chOff x="4377231" y="1342422"/>
            <a:chExt cx="325893" cy="2782484"/>
          </a:xfrm>
        </p:grpSpPr>
        <p:sp>
          <p:nvSpPr>
            <p:cNvPr id="19" name="椭圆 18"/>
            <p:cNvSpPr/>
            <p:nvPr/>
          </p:nvSpPr>
          <p:spPr>
            <a:xfrm>
              <a:off x="4377231" y="1342422"/>
              <a:ext cx="325893" cy="325893"/>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20" name="椭圆 19"/>
            <p:cNvSpPr/>
            <p:nvPr/>
          </p:nvSpPr>
          <p:spPr>
            <a:xfrm>
              <a:off x="4377231" y="3799013"/>
              <a:ext cx="325893" cy="325893"/>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grpSp>
      <p:sp>
        <p:nvSpPr>
          <p:cNvPr id="21" name="Content Placeholder 2"/>
          <p:cNvSpPr txBox="1"/>
          <p:nvPr/>
        </p:nvSpPr>
        <p:spPr>
          <a:xfrm>
            <a:off x="8172458" y="2424004"/>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2" name="Title 13"/>
          <p:cNvSpPr txBox="1"/>
          <p:nvPr/>
        </p:nvSpPr>
        <p:spPr>
          <a:xfrm>
            <a:off x="8159566" y="2009121"/>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3" name="Content Placeholder 2"/>
          <p:cNvSpPr txBox="1"/>
          <p:nvPr/>
        </p:nvSpPr>
        <p:spPr>
          <a:xfrm>
            <a:off x="8172458" y="4117955"/>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4" name="Title 13"/>
          <p:cNvSpPr txBox="1"/>
          <p:nvPr/>
        </p:nvSpPr>
        <p:spPr>
          <a:xfrm>
            <a:off x="8159566" y="370307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5" name="Content Placeholder 2"/>
          <p:cNvSpPr txBox="1"/>
          <p:nvPr/>
        </p:nvSpPr>
        <p:spPr>
          <a:xfrm>
            <a:off x="6356033" y="5727553"/>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6" name="Title 13"/>
          <p:cNvSpPr txBox="1"/>
          <p:nvPr/>
        </p:nvSpPr>
        <p:spPr>
          <a:xfrm>
            <a:off x="6343141" y="5312670"/>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7" name="Content Placeholder 2"/>
          <p:cNvSpPr txBox="1"/>
          <p:nvPr/>
        </p:nvSpPr>
        <p:spPr>
          <a:xfrm>
            <a:off x="881262" y="2541406"/>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8" name="Title 13"/>
          <p:cNvSpPr txBox="1"/>
          <p:nvPr/>
        </p:nvSpPr>
        <p:spPr>
          <a:xfrm>
            <a:off x="868370" y="2126523"/>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9" name="Content Placeholder 2"/>
          <p:cNvSpPr txBox="1"/>
          <p:nvPr/>
        </p:nvSpPr>
        <p:spPr>
          <a:xfrm>
            <a:off x="766874" y="5048749"/>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30" name="Title 13"/>
          <p:cNvSpPr txBox="1"/>
          <p:nvPr/>
        </p:nvSpPr>
        <p:spPr>
          <a:xfrm>
            <a:off x="753982" y="4633866"/>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31" name="Title 13"/>
          <p:cNvSpPr txBox="1"/>
          <p:nvPr/>
        </p:nvSpPr>
        <p:spPr>
          <a:xfrm>
            <a:off x="5008776" y="92071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grpSp>
        <p:nvGrpSpPr>
          <p:cNvPr id="32" name="组合 31"/>
          <p:cNvGrpSpPr/>
          <p:nvPr/>
        </p:nvGrpSpPr>
        <p:grpSpPr>
          <a:xfrm>
            <a:off x="123825" y="110358"/>
            <a:ext cx="593817" cy="593817"/>
            <a:chOff x="1131485" y="2234042"/>
            <a:chExt cx="1607262" cy="1607262"/>
          </a:xfrm>
        </p:grpSpPr>
        <p:sp>
          <p:nvSpPr>
            <p:cNvPr id="33" name="椭圆 32"/>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4" name="椭圆 3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grpSp>
        <p:nvGrpSpPr>
          <p:cNvPr id="4" name="组合 3"/>
          <p:cNvGrpSpPr/>
          <p:nvPr/>
        </p:nvGrpSpPr>
        <p:grpSpPr>
          <a:xfrm>
            <a:off x="123825" y="110358"/>
            <a:ext cx="593817" cy="593817"/>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
        <p:nvSpPr>
          <p:cNvPr id="8" name="六边形 7"/>
          <p:cNvSpPr/>
          <p:nvPr/>
        </p:nvSpPr>
        <p:spPr>
          <a:xfrm rot="5400000">
            <a:off x="4510274" y="1626718"/>
            <a:ext cx="1687961" cy="145514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9" name="六边形 8"/>
          <p:cNvSpPr/>
          <p:nvPr/>
        </p:nvSpPr>
        <p:spPr>
          <a:xfrm rot="5400000">
            <a:off x="3771345" y="3009571"/>
            <a:ext cx="1687961" cy="1455140"/>
          </a:xfrm>
          <a:prstGeom prst="hexag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0" name="六边形 9"/>
          <p:cNvSpPr/>
          <p:nvPr/>
        </p:nvSpPr>
        <p:spPr>
          <a:xfrm rot="5400000">
            <a:off x="4508902" y="4392586"/>
            <a:ext cx="1687961" cy="1455140"/>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1" name="六边形 10"/>
          <p:cNvSpPr/>
          <p:nvPr/>
        </p:nvSpPr>
        <p:spPr>
          <a:xfrm rot="16200000">
            <a:off x="6090333" y="4392585"/>
            <a:ext cx="1687961" cy="1455140"/>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2" name="六边形 11"/>
          <p:cNvSpPr/>
          <p:nvPr/>
        </p:nvSpPr>
        <p:spPr>
          <a:xfrm rot="16200000">
            <a:off x="6828854" y="3009570"/>
            <a:ext cx="1687961" cy="145514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3" name="六边形 12"/>
          <p:cNvSpPr/>
          <p:nvPr/>
        </p:nvSpPr>
        <p:spPr>
          <a:xfrm rot="16200000">
            <a:off x="6033421" y="1626721"/>
            <a:ext cx="1687961" cy="145514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4" name="TextBox 19"/>
          <p:cNvSpPr txBox="1"/>
          <p:nvPr/>
        </p:nvSpPr>
        <p:spPr>
          <a:xfrm>
            <a:off x="1503494" y="2195534"/>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15" name="TextBox 20"/>
          <p:cNvSpPr txBox="1"/>
          <p:nvPr/>
        </p:nvSpPr>
        <p:spPr>
          <a:xfrm>
            <a:off x="1519423" y="1789175"/>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pic>
        <p:nvPicPr>
          <p:cNvPr id="16" name="图片 1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831976" y="4614768"/>
            <a:ext cx="1021840" cy="1021840"/>
          </a:xfrm>
          <a:prstGeom prst="rect">
            <a:avLst/>
          </a:prstGeom>
        </p:spPr>
      </p:pic>
      <p:pic>
        <p:nvPicPr>
          <p:cNvPr id="17" name="图片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0752" y="1835870"/>
            <a:ext cx="983065" cy="983065"/>
          </a:xfrm>
          <a:prstGeom prst="rect">
            <a:avLst/>
          </a:prstGeom>
        </p:spPr>
      </p:pic>
      <p:pic>
        <p:nvPicPr>
          <p:cNvPr id="18" name="图片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6789" y="1915145"/>
            <a:ext cx="878283" cy="878283"/>
          </a:xfrm>
          <a:prstGeom prst="rect">
            <a:avLst/>
          </a:prstGeom>
        </p:spPr>
      </p:pic>
      <p:pic>
        <p:nvPicPr>
          <p:cNvPr id="19" name="图片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0434" y="4616275"/>
            <a:ext cx="1007757" cy="1007757"/>
          </a:xfrm>
          <a:prstGeom prst="rect">
            <a:avLst/>
          </a:prstGeom>
        </p:spPr>
      </p:pic>
      <p:pic>
        <p:nvPicPr>
          <p:cNvPr id="20" name="图片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41580" y="3266468"/>
            <a:ext cx="941341" cy="941341"/>
          </a:xfrm>
          <a:prstGeom prst="rect">
            <a:avLst/>
          </a:prstGeom>
        </p:spPr>
      </p:pic>
      <p:pic>
        <p:nvPicPr>
          <p:cNvPr id="21" name="图片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7893" y="3198268"/>
            <a:ext cx="1009384" cy="1009384"/>
          </a:xfrm>
          <a:prstGeom prst="rect">
            <a:avLst/>
          </a:prstGeom>
        </p:spPr>
      </p:pic>
      <p:sp>
        <p:nvSpPr>
          <p:cNvPr id="22" name="TextBox 19"/>
          <p:cNvSpPr txBox="1"/>
          <p:nvPr/>
        </p:nvSpPr>
        <p:spPr>
          <a:xfrm>
            <a:off x="8113438" y="2195534"/>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3" name="TextBox 20"/>
          <p:cNvSpPr txBox="1"/>
          <p:nvPr/>
        </p:nvSpPr>
        <p:spPr>
          <a:xfrm>
            <a:off x="8129367" y="1789175"/>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4" name="TextBox 19"/>
          <p:cNvSpPr txBox="1"/>
          <p:nvPr/>
        </p:nvSpPr>
        <p:spPr>
          <a:xfrm>
            <a:off x="8618689" y="3730502"/>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5" name="TextBox 20"/>
          <p:cNvSpPr txBox="1"/>
          <p:nvPr/>
        </p:nvSpPr>
        <p:spPr>
          <a:xfrm>
            <a:off x="8634618" y="3324143"/>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6" name="TextBox 19"/>
          <p:cNvSpPr txBox="1"/>
          <p:nvPr/>
        </p:nvSpPr>
        <p:spPr>
          <a:xfrm>
            <a:off x="853670" y="3730502"/>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7" name="TextBox 20"/>
          <p:cNvSpPr txBox="1"/>
          <p:nvPr/>
        </p:nvSpPr>
        <p:spPr>
          <a:xfrm>
            <a:off x="869599" y="3324143"/>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8" name="TextBox 19"/>
          <p:cNvSpPr txBox="1"/>
          <p:nvPr/>
        </p:nvSpPr>
        <p:spPr>
          <a:xfrm>
            <a:off x="1497392" y="5265470"/>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9" name="TextBox 20"/>
          <p:cNvSpPr txBox="1"/>
          <p:nvPr/>
        </p:nvSpPr>
        <p:spPr>
          <a:xfrm>
            <a:off x="1513321" y="485911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0" name="TextBox 19"/>
          <p:cNvSpPr txBox="1"/>
          <p:nvPr/>
        </p:nvSpPr>
        <p:spPr>
          <a:xfrm>
            <a:off x="8113438" y="5265470"/>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1" name="TextBox 20"/>
          <p:cNvSpPr txBox="1"/>
          <p:nvPr/>
        </p:nvSpPr>
        <p:spPr>
          <a:xfrm>
            <a:off x="8129367" y="485911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524000" y="1161143"/>
            <a:ext cx="9486900" cy="4822893"/>
          </a:xfrm>
          <a:prstGeom prst="roundRect">
            <a:avLst>
              <a:gd name="adj" fmla="val 0"/>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998978" y="2198897"/>
            <a:ext cx="8782050" cy="1338828"/>
          </a:xfrm>
          <a:prstGeom prst="rect">
            <a:avLst/>
          </a:prstGeom>
          <a:noFill/>
        </p:spPr>
        <p:txBody>
          <a:bodyPr wrap="square" rtlCol="0">
            <a:spAutoFit/>
          </a:bodyPr>
          <a:lstStyle/>
          <a:p>
            <a:pPr>
              <a:lnSpc>
                <a:spcPct val="150000"/>
              </a:lnSpc>
            </a:pPr>
            <a:r>
              <a:rPr lang="zh-CN" altLang="en-US" dirty="0">
                <a:solidFill>
                  <a:schemeClr val="tx1">
                    <a:lumMod val="75000"/>
                    <a:lumOff val="25000"/>
                  </a:schemeClr>
                </a:solidFill>
              </a:rPr>
              <a:t>毕业论文，泛指专科毕业论文、本科毕业论文（学士学位毕业论文）、硕士研究生毕业论文（硕士学位论文）、博士研究生毕业论文（博士学位论文）等，即需要在学业完成前写作并提交的论文，是教学或科研活动的重要组成部分之一。</a:t>
            </a:r>
            <a:endParaRPr lang="zh-CN" altLang="en-US" dirty="0">
              <a:solidFill>
                <a:schemeClr val="tx1">
                  <a:lumMod val="75000"/>
                  <a:lumOff val="25000"/>
                </a:schemeClr>
              </a:solidFill>
            </a:endParaRPr>
          </a:p>
        </p:txBody>
      </p:sp>
      <p:sp>
        <p:nvSpPr>
          <p:cNvPr id="8" name="文本框 7"/>
          <p:cNvSpPr txBox="1"/>
          <p:nvPr/>
        </p:nvSpPr>
        <p:spPr>
          <a:xfrm>
            <a:off x="1998978"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9" name="文本框 8"/>
          <p:cNvSpPr txBox="1"/>
          <p:nvPr/>
        </p:nvSpPr>
        <p:spPr>
          <a:xfrm>
            <a:off x="4169507"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10" name="文本框 9"/>
          <p:cNvSpPr txBox="1"/>
          <p:nvPr/>
        </p:nvSpPr>
        <p:spPr>
          <a:xfrm>
            <a:off x="6340036"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11" name="文本框 10"/>
          <p:cNvSpPr txBox="1"/>
          <p:nvPr/>
        </p:nvSpPr>
        <p:spPr>
          <a:xfrm>
            <a:off x="8580218"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12" name="文本框 11"/>
          <p:cNvSpPr txBox="1"/>
          <p:nvPr/>
        </p:nvSpPr>
        <p:spPr>
          <a:xfrm>
            <a:off x="1998978" y="4159566"/>
            <a:ext cx="8561269" cy="1477328"/>
          </a:xfrm>
          <a:prstGeom prst="rect">
            <a:avLst/>
          </a:prstGeom>
          <a:noFill/>
        </p:spPr>
        <p:txBody>
          <a:bodyPr wrap="square" rtlCol="0">
            <a:spAutoFit/>
          </a:bodyPr>
          <a:lstStyle/>
          <a:p>
            <a:pPr algn="just"/>
            <a:r>
              <a:rPr lang="en-US" altLang="zh-CN" dirty="0">
                <a:solidFill>
                  <a:schemeClr val="tx1">
                    <a:lumMod val="50000"/>
                    <a:lumOff val="50000"/>
                  </a:schemeClr>
                </a:solidFill>
              </a:rPr>
              <a:t>Graduation thesis, refers to the specialized graduation thesis, undergraduate graduation thesis (graduated with a bachelor's degree thesis), master's graduate student graduation thesis (M.A. thesis, doctoral students graduation thesis (Doctoral Dissertation), namely the need in studies of writing and submitting the is one of an important part of the teaching and scientific research activities</a:t>
            </a:r>
            <a:endParaRPr lang="zh-CN" altLang="en-US" dirty="0">
              <a:solidFill>
                <a:schemeClr val="tx1">
                  <a:lumMod val="50000"/>
                  <a:lumOff val="50000"/>
                </a:schemeClr>
              </a:solidFill>
            </a:endParaRPr>
          </a:p>
        </p:txBody>
      </p:sp>
      <p:sp>
        <p:nvSpPr>
          <p:cNvPr id="13" name="文本框 12"/>
          <p:cNvSpPr txBox="1"/>
          <p:nvPr/>
        </p:nvSpPr>
        <p:spPr>
          <a:xfrm>
            <a:off x="2067015" y="1416838"/>
            <a:ext cx="1313180" cy="769441"/>
          </a:xfrm>
          <a:prstGeom prst="rect">
            <a:avLst/>
          </a:prstGeom>
          <a:noFill/>
        </p:spPr>
        <p:txBody>
          <a:bodyPr wrap="none" rtlCol="0">
            <a:spAutoFit/>
          </a:bodyPr>
          <a:lstStyle/>
          <a:p>
            <a:r>
              <a:rPr lang="zh-CN" altLang="en-US" sz="4400" b="1" dirty="0">
                <a:solidFill>
                  <a:schemeClr val="accent6"/>
                </a:solidFill>
              </a:rPr>
              <a:t>摘要</a:t>
            </a:r>
            <a:endParaRPr lang="zh-CN" altLang="en-US" sz="4400" b="1" dirty="0">
              <a:solidFill>
                <a:schemeClr val="accent6"/>
              </a:solidFill>
            </a:endParaRPr>
          </a:p>
        </p:txBody>
      </p:sp>
      <p:sp>
        <p:nvSpPr>
          <p:cNvPr id="14" name="矩形 13"/>
          <p:cNvSpPr/>
          <p:nvPr/>
        </p:nvSpPr>
        <p:spPr>
          <a:xfrm>
            <a:off x="3193685" y="1675677"/>
            <a:ext cx="2098651" cy="523220"/>
          </a:xfrm>
          <a:prstGeom prst="rect">
            <a:avLst/>
          </a:prstGeom>
        </p:spPr>
        <p:txBody>
          <a:bodyPr wrap="none">
            <a:spAutoFit/>
          </a:bodyPr>
          <a:lstStyle/>
          <a:p>
            <a:r>
              <a:rPr lang="en-US" altLang="zh-CN" sz="2800" dirty="0">
                <a:solidFill>
                  <a:schemeClr val="accent6"/>
                </a:solidFill>
              </a:rPr>
              <a:t>ABSTRACT</a:t>
            </a:r>
            <a:endParaRPr lang="zh-CN" altLang="en-US" sz="2800" dirty="0">
              <a:solidFill>
                <a:schemeClr val="accent6"/>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1486460" y="1967059"/>
            <a:ext cx="9119804" cy="1107996"/>
          </a:xfrm>
          <a:prstGeom prst="rect">
            <a:avLst/>
          </a:prstGeom>
          <a:noFill/>
        </p:spPr>
        <p:txBody>
          <a:bodyPr wrap="none" rtlCol="0">
            <a:spAutoFit/>
          </a:bodyPr>
          <a:lstStyle/>
          <a:p>
            <a:r>
              <a:rPr lang="zh-CN" altLang="en-US" sz="6600" b="1" dirty="0">
                <a:solidFill>
                  <a:schemeClr val="bg1"/>
                </a:solidFill>
                <a:cs typeface="+mn-ea"/>
                <a:sym typeface="+mn-lt"/>
              </a:rPr>
              <a:t>演示完毕  感谢各位老师</a:t>
            </a:r>
            <a:endParaRPr lang="zh-CN" altLang="en-US" sz="6600" b="1" dirty="0">
              <a:solidFill>
                <a:schemeClr val="bg1"/>
              </a:solidFill>
              <a:cs typeface="+mn-ea"/>
              <a:sym typeface="+mn-lt"/>
            </a:endParaRPr>
          </a:p>
        </p:txBody>
      </p:sp>
      <p:sp>
        <p:nvSpPr>
          <p:cNvPr id="14" name="圆角矩形 13"/>
          <p:cNvSpPr/>
          <p:nvPr/>
        </p:nvSpPr>
        <p:spPr>
          <a:xfrm>
            <a:off x="2580615" y="3443699"/>
            <a:ext cx="6931494" cy="41389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5" name="矩形 14"/>
          <p:cNvSpPr/>
          <p:nvPr/>
        </p:nvSpPr>
        <p:spPr>
          <a:xfrm>
            <a:off x="3072748" y="3426767"/>
            <a:ext cx="6439361" cy="461665"/>
          </a:xfrm>
          <a:prstGeom prst="rect">
            <a:avLst/>
          </a:prstGeom>
        </p:spPr>
        <p:txBody>
          <a:bodyPr wrap="square">
            <a:spAutoFit/>
          </a:bodyPr>
          <a:lstStyle/>
          <a:p>
            <a:r>
              <a:rPr lang="en-US" altLang="zh-CN" sz="2400" dirty="0">
                <a:solidFill>
                  <a:schemeClr val="accent6"/>
                </a:solidFill>
              </a:rPr>
              <a:t>POWERPOINT OF GRADUATION TEPLY</a:t>
            </a:r>
            <a:endParaRPr lang="en-US" altLang="zh-CN" sz="2400" dirty="0">
              <a:solidFill>
                <a:schemeClr val="accent6"/>
              </a:solidFill>
            </a:endParaRPr>
          </a:p>
        </p:txBody>
      </p:sp>
      <p:sp>
        <p:nvSpPr>
          <p:cNvPr id="16" name="椭圆 15"/>
          <p:cNvSpPr/>
          <p:nvPr/>
        </p:nvSpPr>
        <p:spPr>
          <a:xfrm>
            <a:off x="3590472"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7" name="KSO_Shape"/>
          <p:cNvSpPr/>
          <p:nvPr/>
        </p:nvSpPr>
        <p:spPr bwMode="auto">
          <a:xfrm>
            <a:off x="3657697" y="4313466"/>
            <a:ext cx="173326" cy="222689"/>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6"/>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chemeClr val="bg1"/>
              </a:solidFill>
            </a:endParaRPr>
          </a:p>
        </p:txBody>
      </p:sp>
      <p:sp>
        <p:nvSpPr>
          <p:cNvPr id="18" name="文本框 17"/>
          <p:cNvSpPr txBox="1"/>
          <p:nvPr/>
        </p:nvSpPr>
        <p:spPr>
          <a:xfrm>
            <a:off x="3898248" y="4240144"/>
            <a:ext cx="2031325" cy="369332"/>
          </a:xfrm>
          <a:prstGeom prst="rect">
            <a:avLst/>
          </a:prstGeom>
          <a:noFill/>
        </p:spPr>
        <p:txBody>
          <a:bodyPr wrap="none" rtlCol="0">
            <a:spAutoFit/>
          </a:bodyPr>
          <a:lstStyle/>
          <a:p>
            <a:r>
              <a:rPr lang="zh-CN" altLang="en-US" dirty="0">
                <a:solidFill>
                  <a:schemeClr val="bg1"/>
                </a:solidFill>
              </a:rPr>
              <a:t>答辩学生：代用名</a:t>
            </a:r>
            <a:endParaRPr lang="zh-CN" altLang="en-US" dirty="0">
              <a:solidFill>
                <a:schemeClr val="bg1"/>
              </a:solidFill>
            </a:endParaRPr>
          </a:p>
        </p:txBody>
      </p:sp>
      <p:sp>
        <p:nvSpPr>
          <p:cNvPr id="19" name="椭圆 18"/>
          <p:cNvSpPr/>
          <p:nvPr/>
        </p:nvSpPr>
        <p:spPr>
          <a:xfrm>
            <a:off x="6217558"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0" name="KSO_Shape"/>
          <p:cNvSpPr/>
          <p:nvPr/>
        </p:nvSpPr>
        <p:spPr bwMode="auto">
          <a:xfrm>
            <a:off x="6278974" y="4313467"/>
            <a:ext cx="234822" cy="222688"/>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accent6"/>
          </a:solidFill>
          <a:ln>
            <a:noFill/>
          </a:ln>
        </p:spPr>
        <p:txBody>
          <a:bodyPr anchor="ctr">
            <a:scene3d>
              <a:camera prst="orthographicFront"/>
              <a:lightRig rig="threePt" dir="t"/>
            </a:scene3d>
            <a:sp3d>
              <a:contourClr>
                <a:srgbClr val="FFFFFF"/>
              </a:contourClr>
            </a:sp3d>
          </a:bodyPr>
          <a:lstStyle/>
          <a:p>
            <a:pPr algn="ctr" eaLnBrk="0" fontAlgn="base" hangingPunct="0">
              <a:spcBef>
                <a:spcPct val="0"/>
              </a:spcBef>
              <a:spcAft>
                <a:spcPct val="0"/>
              </a:spcAft>
            </a:pPr>
            <a:endParaRPr lang="zh-CN" altLang="en-US">
              <a:solidFill>
                <a:schemeClr val="bg1"/>
              </a:solidFill>
              <a:latin typeface="Calibri" panose="020F0502020204030204" pitchFamily="34" charset="0"/>
              <a:ea typeface="宋体" panose="02010600030101010101" pitchFamily="2" charset="-122"/>
            </a:endParaRPr>
          </a:p>
        </p:txBody>
      </p:sp>
      <p:sp>
        <p:nvSpPr>
          <p:cNvPr id="21" name="文本框 20"/>
          <p:cNvSpPr txBox="1"/>
          <p:nvPr/>
        </p:nvSpPr>
        <p:spPr>
          <a:xfrm>
            <a:off x="6561812" y="4240144"/>
            <a:ext cx="2031325" cy="369332"/>
          </a:xfrm>
          <a:prstGeom prst="rect">
            <a:avLst/>
          </a:prstGeom>
          <a:noFill/>
        </p:spPr>
        <p:txBody>
          <a:bodyPr wrap="none" rtlCol="0">
            <a:spAutoFit/>
          </a:bodyPr>
          <a:lstStyle/>
          <a:p>
            <a:r>
              <a:rPr lang="zh-CN" altLang="en-US" dirty="0">
                <a:solidFill>
                  <a:schemeClr val="bg1"/>
                </a:solidFill>
              </a:rPr>
              <a:t>指导教师：代用名</a:t>
            </a:r>
            <a:endParaRPr lang="zh-CN" altLang="en-US" dirty="0">
              <a:solidFill>
                <a:schemeClr val="bg1"/>
              </a:solidFill>
            </a:endParaRPr>
          </a:p>
        </p:txBody>
      </p:sp>
      <p:cxnSp>
        <p:nvCxnSpPr>
          <p:cNvPr id="22" name="直接连接符 21"/>
          <p:cNvCxnSpPr/>
          <p:nvPr/>
        </p:nvCxnSpPr>
        <p:spPr>
          <a:xfrm>
            <a:off x="1778000" y="3658524"/>
            <a:ext cx="8026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9512109" y="3658524"/>
            <a:ext cx="80261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055045" y="2273289"/>
            <a:ext cx="5545432" cy="3009900"/>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509613" y="2273289"/>
            <a:ext cx="5545432" cy="3009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672816" y="2449931"/>
            <a:ext cx="5161574" cy="2585323"/>
          </a:xfrm>
          <a:prstGeom prst="rect">
            <a:avLst/>
          </a:prstGeom>
          <a:noFill/>
        </p:spPr>
        <p:txBody>
          <a:bodyPr wrap="square" rtlCol="0">
            <a:spAutoFit/>
          </a:bodyPr>
          <a:lstStyle/>
          <a:p>
            <a:pPr algn="just">
              <a:lnSpc>
                <a:spcPct val="150000"/>
              </a:lnSpc>
            </a:pPr>
            <a:r>
              <a:rPr lang="zh-CN" altLang="en-US" dirty="0">
                <a:solidFill>
                  <a:schemeClr val="accent6"/>
                </a:solidFill>
                <a:latin typeface="+mn-ea"/>
              </a:rPr>
              <a:t>撰写毕业论文是检验学生在校学习成果的重要措施，也是提高教学质量的重要环节。大学生在毕业前都必须完成毕业论文的撰写任务。申请学位必须提交相应的学位论文，经答辩通过后，方可取得学位。可以这么说，毕业论文是结束大学学习生活走向社会的一个中介和桥梁。</a:t>
            </a:r>
            <a:endParaRPr lang="zh-CN" altLang="en-US" dirty="0">
              <a:solidFill>
                <a:schemeClr val="accent6"/>
              </a:solidFill>
              <a:latin typeface="+mn-ea"/>
            </a:endParaRPr>
          </a:p>
        </p:txBody>
      </p:sp>
      <p:sp>
        <p:nvSpPr>
          <p:cNvPr id="4" name="矩形 3"/>
          <p:cNvSpPr/>
          <p:nvPr/>
        </p:nvSpPr>
        <p:spPr>
          <a:xfrm>
            <a:off x="6480974" y="2449931"/>
            <a:ext cx="4762500" cy="2585323"/>
          </a:xfrm>
          <a:prstGeom prst="rect">
            <a:avLst/>
          </a:prstGeom>
        </p:spPr>
        <p:txBody>
          <a:bodyPr wrap="square">
            <a:spAutoFit/>
          </a:bodyPr>
          <a:lstStyle/>
          <a:p>
            <a:pPr algn="just">
              <a:lnSpc>
                <a:spcPct val="150000"/>
              </a:lnSpc>
            </a:pPr>
            <a:r>
              <a:rPr lang="zh-CN" altLang="en-US" dirty="0">
                <a:solidFill>
                  <a:schemeClr val="bg1"/>
                </a:solidFill>
                <a:latin typeface="+mn-ea"/>
              </a:rPr>
              <a:t>毕业论文是大学生才华的第一次显露，是向祖国和人民所交的一份有份量的答卷，是投身社会主义现代化建设事业的报到书。一篇毕业论文虽然不能全面地反映出一个人的才华，也不一定能对社会直接带来巨大的效益，对专业产生开拓性的影响。</a:t>
            </a:r>
            <a:endParaRPr lang="zh-CN" altLang="en-US" dirty="0">
              <a:solidFill>
                <a:schemeClr val="bg1"/>
              </a:solidFill>
              <a:latin typeface="+mn-ea"/>
            </a:endParaRPr>
          </a:p>
        </p:txBody>
      </p:sp>
      <p:sp>
        <p:nvSpPr>
          <p:cNvPr id="6" name="文本框 5"/>
          <p:cNvSpPr txBox="1"/>
          <p:nvPr/>
        </p:nvSpPr>
        <p:spPr>
          <a:xfrm>
            <a:off x="9107487" y="1582479"/>
            <a:ext cx="2492990" cy="646331"/>
          </a:xfrm>
          <a:prstGeom prst="rect">
            <a:avLst/>
          </a:prstGeom>
          <a:noFill/>
        </p:spPr>
        <p:txBody>
          <a:bodyPr wrap="none" rtlCol="0">
            <a:spAutoFit/>
          </a:bodyPr>
          <a:lstStyle/>
          <a:p>
            <a:r>
              <a:rPr lang="zh-CN" altLang="en-US" sz="3600" b="1" dirty="0">
                <a:solidFill>
                  <a:schemeClr val="bg1"/>
                </a:solidFill>
              </a:rPr>
              <a:t>背景及意义</a:t>
            </a:r>
            <a:endParaRPr lang="zh-CN" altLang="en-US" sz="36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1519238"/>
            <a:ext cx="12192000" cy="4471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1600000"/>
            <a:ext cx="12192000" cy="432775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666893" y="2389267"/>
            <a:ext cx="1277954" cy="1277954"/>
            <a:chOff x="1131485" y="2234042"/>
            <a:chExt cx="1607262" cy="1607262"/>
          </a:xfrm>
        </p:grpSpPr>
        <p:sp>
          <p:nvSpPr>
            <p:cNvPr id="4" name="椭圆 3"/>
            <p:cNvSpPr/>
            <p:nvPr/>
          </p:nvSpPr>
          <p:spPr>
            <a:xfrm>
              <a:off x="1131485"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5" name="椭圆 4"/>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6"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accent1"/>
                </a:solidFill>
              </a:endParaRPr>
            </a:p>
          </p:txBody>
        </p:sp>
      </p:grpSp>
      <p:sp>
        <p:nvSpPr>
          <p:cNvPr id="7" name="文本框 6"/>
          <p:cNvSpPr txBox="1"/>
          <p:nvPr/>
        </p:nvSpPr>
        <p:spPr>
          <a:xfrm>
            <a:off x="1669601" y="3780613"/>
            <a:ext cx="1415772" cy="461665"/>
          </a:xfrm>
          <a:prstGeom prst="rect">
            <a:avLst/>
          </a:prstGeom>
          <a:noFill/>
        </p:spPr>
        <p:txBody>
          <a:bodyPr wrap="none" rtlCol="0">
            <a:spAutoFit/>
          </a:bodyPr>
          <a:lstStyle/>
          <a:p>
            <a:r>
              <a:rPr lang="zh-CN" altLang="en-US" sz="2400" b="1" dirty="0">
                <a:solidFill>
                  <a:schemeClr val="bg1"/>
                </a:solidFill>
              </a:rPr>
              <a:t>第一部分</a:t>
            </a:r>
            <a:endParaRPr lang="zh-CN" altLang="en-US" sz="2400" b="1" dirty="0">
              <a:solidFill>
                <a:schemeClr val="bg1"/>
              </a:solidFill>
            </a:endParaRPr>
          </a:p>
        </p:txBody>
      </p:sp>
      <p:grpSp>
        <p:nvGrpSpPr>
          <p:cNvPr id="8" name="组合 7"/>
          <p:cNvGrpSpPr/>
          <p:nvPr/>
        </p:nvGrpSpPr>
        <p:grpSpPr>
          <a:xfrm>
            <a:off x="4219543" y="2389267"/>
            <a:ext cx="1277954" cy="1277954"/>
            <a:chOff x="3209823" y="2234042"/>
            <a:chExt cx="1607262" cy="1607262"/>
          </a:xfrm>
        </p:grpSpPr>
        <p:sp>
          <p:nvSpPr>
            <p:cNvPr id="9" name="椭圆 8"/>
            <p:cNvSpPr/>
            <p:nvPr/>
          </p:nvSpPr>
          <p:spPr>
            <a:xfrm>
              <a:off x="3209823"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0" name="椭圆 9"/>
            <p:cNvSpPr/>
            <p:nvPr/>
          </p:nvSpPr>
          <p:spPr>
            <a:xfrm>
              <a:off x="3319358"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1" name="KSO_Shape"/>
            <p:cNvSpPr/>
            <p:nvPr/>
          </p:nvSpPr>
          <p:spPr bwMode="auto">
            <a:xfrm>
              <a:off x="3550556" y="2597149"/>
              <a:ext cx="925796" cy="881048"/>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chemeClr val="accent3"/>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chemeClr val="accent1"/>
                </a:solidFill>
              </a:endParaRPr>
            </a:p>
          </p:txBody>
        </p:sp>
      </p:grpSp>
      <p:sp>
        <p:nvSpPr>
          <p:cNvPr id="12" name="文本框 11"/>
          <p:cNvSpPr txBox="1"/>
          <p:nvPr/>
        </p:nvSpPr>
        <p:spPr>
          <a:xfrm>
            <a:off x="4150634" y="3780613"/>
            <a:ext cx="1415772" cy="461665"/>
          </a:xfrm>
          <a:prstGeom prst="rect">
            <a:avLst/>
          </a:prstGeom>
          <a:noFill/>
        </p:spPr>
        <p:txBody>
          <a:bodyPr wrap="none" rtlCol="0">
            <a:spAutoFit/>
          </a:bodyPr>
          <a:lstStyle/>
          <a:p>
            <a:r>
              <a:rPr lang="zh-CN" altLang="en-US" sz="2400" b="1" dirty="0">
                <a:solidFill>
                  <a:schemeClr val="bg1"/>
                </a:solidFill>
              </a:rPr>
              <a:t>第二部分</a:t>
            </a:r>
            <a:endParaRPr lang="zh-CN" altLang="en-US" sz="2400" b="1" dirty="0">
              <a:solidFill>
                <a:schemeClr val="bg1"/>
              </a:solidFill>
            </a:endParaRPr>
          </a:p>
        </p:txBody>
      </p:sp>
      <p:grpSp>
        <p:nvGrpSpPr>
          <p:cNvPr id="13" name="组合 12"/>
          <p:cNvGrpSpPr/>
          <p:nvPr/>
        </p:nvGrpSpPr>
        <p:grpSpPr>
          <a:xfrm>
            <a:off x="6700576" y="2389267"/>
            <a:ext cx="1277954" cy="1277954"/>
            <a:chOff x="5288161" y="2234042"/>
            <a:chExt cx="1607262" cy="1607262"/>
          </a:xfrm>
        </p:grpSpPr>
        <p:sp>
          <p:nvSpPr>
            <p:cNvPr id="14" name="椭圆 13"/>
            <p:cNvSpPr/>
            <p:nvPr/>
          </p:nvSpPr>
          <p:spPr>
            <a:xfrm>
              <a:off x="5288161"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endParaRPr>
            </a:p>
          </p:txBody>
        </p:sp>
        <p:sp>
          <p:nvSpPr>
            <p:cNvPr id="15" name="椭圆 14"/>
            <p:cNvSpPr/>
            <p:nvPr/>
          </p:nvSpPr>
          <p:spPr>
            <a:xfrm>
              <a:off x="5397696" y="2335059"/>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6" name="KSO_Shape"/>
            <p:cNvSpPr/>
            <p:nvPr/>
          </p:nvSpPr>
          <p:spPr bwMode="auto">
            <a:xfrm>
              <a:off x="5547153" y="2697761"/>
              <a:ext cx="1089278" cy="662788"/>
            </a:xfrm>
            <a:custGeom>
              <a:avLst/>
              <a:gdLst>
                <a:gd name="T0" fmla="*/ 1395067 w 3931"/>
                <a:gd name="T1" fmla="*/ 589725 h 2392"/>
                <a:gd name="T2" fmla="*/ 928365 w 3931"/>
                <a:gd name="T3" fmla="*/ 389484 h 2392"/>
                <a:gd name="T4" fmla="*/ 403040 w 3931"/>
                <a:gd name="T5" fmla="*/ 589725 h 2392"/>
                <a:gd name="T6" fmla="*/ 256480 w 3931"/>
                <a:gd name="T7" fmla="*/ 528782 h 2392"/>
                <a:gd name="T8" fmla="*/ 256480 w 3931"/>
                <a:gd name="T9" fmla="*/ 708403 h 2392"/>
                <a:gd name="T10" fmla="*/ 296326 w 3931"/>
                <a:gd name="T11" fmla="*/ 763389 h 2392"/>
                <a:gd name="T12" fmla="*/ 255564 w 3931"/>
                <a:gd name="T13" fmla="*/ 818375 h 2392"/>
                <a:gd name="T14" fmla="*/ 299074 w 3931"/>
                <a:gd name="T15" fmla="*/ 1011742 h 2392"/>
                <a:gd name="T16" fmla="*/ 170834 w 3931"/>
                <a:gd name="T17" fmla="*/ 1011742 h 2392"/>
                <a:gd name="T18" fmla="*/ 214802 w 3931"/>
                <a:gd name="T19" fmla="*/ 817458 h 2392"/>
                <a:gd name="T20" fmla="*/ 179078 w 3931"/>
                <a:gd name="T21" fmla="*/ 763389 h 2392"/>
                <a:gd name="T22" fmla="*/ 213428 w 3931"/>
                <a:gd name="T23" fmla="*/ 709777 h 2392"/>
                <a:gd name="T24" fmla="*/ 213428 w 3931"/>
                <a:gd name="T25" fmla="*/ 510911 h 2392"/>
                <a:gd name="T26" fmla="*/ 0 w 3931"/>
                <a:gd name="T27" fmla="*/ 421559 h 2392"/>
                <a:gd name="T28" fmla="*/ 938899 w 3931"/>
                <a:gd name="T29" fmla="*/ 0 h 2392"/>
                <a:gd name="T30" fmla="*/ 1800397 w 3931"/>
                <a:gd name="T31" fmla="*/ 427058 h 2392"/>
                <a:gd name="T32" fmla="*/ 1395067 w 3931"/>
                <a:gd name="T33" fmla="*/ 589725 h 2392"/>
                <a:gd name="T34" fmla="*/ 917831 w 3931"/>
                <a:gd name="T35" fmla="*/ 491208 h 2392"/>
                <a:gd name="T36" fmla="*/ 1341481 w 3931"/>
                <a:gd name="T37" fmla="*/ 635088 h 2392"/>
                <a:gd name="T38" fmla="*/ 1341481 w 3931"/>
                <a:gd name="T39" fmla="*/ 983791 h 2392"/>
                <a:gd name="T40" fmla="*/ 896306 w 3931"/>
                <a:gd name="T41" fmla="*/ 1096054 h 2392"/>
                <a:gd name="T42" fmla="*/ 503342 w 3931"/>
                <a:gd name="T43" fmla="*/ 983791 h 2392"/>
                <a:gd name="T44" fmla="*/ 503342 w 3931"/>
                <a:gd name="T45" fmla="*/ 635088 h 2392"/>
                <a:gd name="T46" fmla="*/ 917831 w 3931"/>
                <a:gd name="T47" fmla="*/ 491208 h 2392"/>
                <a:gd name="T48" fmla="*/ 912335 w 3931"/>
                <a:gd name="T49" fmla="*/ 1031904 h 2392"/>
                <a:gd name="T50" fmla="*/ 1254003 w 3931"/>
                <a:gd name="T51" fmla="*/ 946675 h 2392"/>
                <a:gd name="T52" fmla="*/ 912335 w 3931"/>
                <a:gd name="T53" fmla="*/ 860989 h 2392"/>
                <a:gd name="T54" fmla="*/ 571126 w 3931"/>
                <a:gd name="T55" fmla="*/ 946675 h 2392"/>
                <a:gd name="T56" fmla="*/ 912335 w 3931"/>
                <a:gd name="T57" fmla="*/ 1031904 h 23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accent1"/>
                </a:solidFill>
              </a:endParaRPr>
            </a:p>
          </p:txBody>
        </p:sp>
      </p:grpSp>
      <p:sp>
        <p:nvSpPr>
          <p:cNvPr id="17" name="文本框 16"/>
          <p:cNvSpPr txBox="1"/>
          <p:nvPr/>
        </p:nvSpPr>
        <p:spPr>
          <a:xfrm>
            <a:off x="6631667" y="3780613"/>
            <a:ext cx="1415772" cy="461665"/>
          </a:xfrm>
          <a:prstGeom prst="rect">
            <a:avLst/>
          </a:prstGeom>
          <a:noFill/>
        </p:spPr>
        <p:txBody>
          <a:bodyPr wrap="none" rtlCol="0">
            <a:spAutoFit/>
          </a:bodyPr>
          <a:lstStyle/>
          <a:p>
            <a:r>
              <a:rPr lang="zh-CN" altLang="en-US" sz="2400" b="1" dirty="0">
                <a:solidFill>
                  <a:schemeClr val="bg1"/>
                </a:solidFill>
              </a:rPr>
              <a:t>第三部分</a:t>
            </a:r>
            <a:endParaRPr lang="zh-CN" altLang="en-US" sz="2400" b="1" dirty="0">
              <a:solidFill>
                <a:schemeClr val="bg1"/>
              </a:solidFill>
            </a:endParaRPr>
          </a:p>
        </p:txBody>
      </p:sp>
      <p:grpSp>
        <p:nvGrpSpPr>
          <p:cNvPr id="18" name="组合 17"/>
          <p:cNvGrpSpPr/>
          <p:nvPr/>
        </p:nvGrpSpPr>
        <p:grpSpPr>
          <a:xfrm>
            <a:off x="9181608" y="2389267"/>
            <a:ext cx="1277954" cy="1277954"/>
            <a:chOff x="7366499" y="2234042"/>
            <a:chExt cx="1607262" cy="1607262"/>
          </a:xfrm>
        </p:grpSpPr>
        <p:sp>
          <p:nvSpPr>
            <p:cNvPr id="19" name="椭圆 18"/>
            <p:cNvSpPr/>
            <p:nvPr/>
          </p:nvSpPr>
          <p:spPr>
            <a:xfrm>
              <a:off x="7366499"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endParaRPr>
            </a:p>
          </p:txBody>
        </p:sp>
        <p:sp>
          <p:nvSpPr>
            <p:cNvPr id="20" name="椭圆 19"/>
            <p:cNvSpPr/>
            <p:nvPr/>
          </p:nvSpPr>
          <p:spPr>
            <a:xfrm>
              <a:off x="7476034"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21" name="KSO_Shape"/>
            <p:cNvSpPr/>
            <p:nvPr/>
          </p:nvSpPr>
          <p:spPr bwMode="auto">
            <a:xfrm>
              <a:off x="7767760" y="2635303"/>
              <a:ext cx="804740" cy="804740"/>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accent1"/>
                </a:solidFill>
              </a:endParaRPr>
            </a:p>
          </p:txBody>
        </p:sp>
      </p:grpSp>
      <p:sp>
        <p:nvSpPr>
          <p:cNvPr id="22" name="文本框 21"/>
          <p:cNvSpPr txBox="1"/>
          <p:nvPr/>
        </p:nvSpPr>
        <p:spPr>
          <a:xfrm>
            <a:off x="9112699" y="3780613"/>
            <a:ext cx="1415772" cy="461665"/>
          </a:xfrm>
          <a:prstGeom prst="rect">
            <a:avLst/>
          </a:prstGeom>
          <a:noFill/>
        </p:spPr>
        <p:txBody>
          <a:bodyPr wrap="none" rtlCol="0">
            <a:spAutoFit/>
          </a:bodyPr>
          <a:lstStyle/>
          <a:p>
            <a:r>
              <a:rPr lang="zh-CN" altLang="en-US" sz="2400" b="1" dirty="0">
                <a:solidFill>
                  <a:schemeClr val="bg1"/>
                </a:solidFill>
              </a:rPr>
              <a:t>第四部分</a:t>
            </a:r>
            <a:endParaRPr lang="zh-CN" altLang="en-US" sz="2400" b="1" dirty="0">
              <a:solidFill>
                <a:schemeClr val="bg1"/>
              </a:solidFill>
            </a:endParaRPr>
          </a:p>
        </p:txBody>
      </p:sp>
      <p:sp>
        <p:nvSpPr>
          <p:cNvPr id="23" name="文本框 22"/>
          <p:cNvSpPr txBox="1"/>
          <p:nvPr/>
        </p:nvSpPr>
        <p:spPr>
          <a:xfrm>
            <a:off x="1303686" y="4217824"/>
            <a:ext cx="2075628"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添加论文内容第一部分标题</a:t>
            </a:r>
            <a:endParaRPr lang="zh-CN" altLang="en-US" sz="2400" dirty="0">
              <a:solidFill>
                <a:schemeClr val="bg1"/>
              </a:solidFill>
            </a:endParaRPr>
          </a:p>
        </p:txBody>
      </p:sp>
      <p:sp>
        <p:nvSpPr>
          <p:cNvPr id="24" name="文本框 23"/>
          <p:cNvSpPr txBox="1"/>
          <p:nvPr/>
        </p:nvSpPr>
        <p:spPr>
          <a:xfrm>
            <a:off x="3818266" y="4217824"/>
            <a:ext cx="2157560"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添加论文内容第二部分标题</a:t>
            </a:r>
            <a:endParaRPr lang="zh-CN" altLang="en-US" sz="2400" dirty="0">
              <a:solidFill>
                <a:schemeClr val="bg1"/>
              </a:solidFill>
            </a:endParaRPr>
          </a:p>
        </p:txBody>
      </p:sp>
      <p:sp>
        <p:nvSpPr>
          <p:cNvPr id="25" name="文本框 24"/>
          <p:cNvSpPr txBox="1"/>
          <p:nvPr/>
        </p:nvSpPr>
        <p:spPr>
          <a:xfrm>
            <a:off x="6262383" y="4217824"/>
            <a:ext cx="2154340"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添加论文内容第三部分标题</a:t>
            </a:r>
            <a:endParaRPr lang="zh-CN" altLang="en-US" sz="2400" dirty="0">
              <a:solidFill>
                <a:schemeClr val="bg1"/>
              </a:solidFill>
            </a:endParaRPr>
          </a:p>
        </p:txBody>
      </p:sp>
      <p:sp>
        <p:nvSpPr>
          <p:cNvPr id="26" name="文本框 25"/>
          <p:cNvSpPr txBox="1"/>
          <p:nvPr/>
        </p:nvSpPr>
        <p:spPr>
          <a:xfrm>
            <a:off x="8674212" y="4217824"/>
            <a:ext cx="2292745"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添加论文内容第四部分标题</a:t>
            </a:r>
            <a:endParaRPr lang="zh-CN" altLang="en-US" sz="2400" dirty="0">
              <a:solidFill>
                <a:schemeClr val="bg1"/>
              </a:solidFill>
            </a:endParaRPr>
          </a:p>
        </p:txBody>
      </p:sp>
      <p:sp>
        <p:nvSpPr>
          <p:cNvPr id="27" name="文本框 26"/>
          <p:cNvSpPr txBox="1"/>
          <p:nvPr/>
        </p:nvSpPr>
        <p:spPr>
          <a:xfrm>
            <a:off x="4408322" y="686364"/>
            <a:ext cx="3570208" cy="769441"/>
          </a:xfrm>
          <a:prstGeom prst="rect">
            <a:avLst/>
          </a:prstGeom>
          <a:noFill/>
        </p:spPr>
        <p:txBody>
          <a:bodyPr wrap="none" rtlCol="0">
            <a:spAutoFit/>
          </a:bodyPr>
          <a:lstStyle/>
          <a:p>
            <a:r>
              <a:rPr lang="zh-CN" altLang="en-US" sz="4400" b="1" dirty="0">
                <a:solidFill>
                  <a:schemeClr val="bg1"/>
                </a:solidFill>
              </a:rPr>
              <a:t>论文主要内容</a:t>
            </a:r>
            <a:endParaRPr lang="zh-CN" altLang="en-US" sz="4400"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824456"/>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添加论文内容第一部分标题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3"/>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838884"/>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添加论文内容第一部分标题</a:t>
            </a:r>
            <a:endParaRPr lang="zh-CN" altLang="en-US" sz="3600" b="1" dirty="0">
              <a:solidFill>
                <a:schemeClr val="bg1"/>
              </a:solidFill>
            </a:endParaRPr>
          </a:p>
        </p:txBody>
      </p:sp>
      <p:sp>
        <p:nvSpPr>
          <p:cNvPr id="8" name="Freeform 5"/>
          <p:cNvSpPr/>
          <p:nvPr/>
        </p:nvSpPr>
        <p:spPr bwMode="auto">
          <a:xfrm>
            <a:off x="569385"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1"/>
          </a:solidFill>
          <a:ln>
            <a:noFill/>
          </a:ln>
        </p:spPr>
        <p:txBody>
          <a:bodyPr/>
          <a:lstStyle/>
          <a:p>
            <a:endParaRPr lang="zh-CN" altLang="en-US" sz="2135">
              <a:cs typeface="+mn-ea"/>
              <a:sym typeface="+mn-lt"/>
            </a:endParaRPr>
          </a:p>
        </p:txBody>
      </p:sp>
      <p:sp>
        <p:nvSpPr>
          <p:cNvPr id="9" name="Freeform 6"/>
          <p:cNvSpPr/>
          <p:nvPr/>
        </p:nvSpPr>
        <p:spPr bwMode="auto">
          <a:xfrm>
            <a:off x="2728385"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2"/>
          </a:solidFill>
          <a:ln>
            <a:noFill/>
          </a:ln>
        </p:spPr>
        <p:txBody>
          <a:bodyPr/>
          <a:lstStyle/>
          <a:p>
            <a:endParaRPr lang="zh-CN" altLang="en-US" sz="2135">
              <a:cs typeface="+mn-ea"/>
              <a:sym typeface="+mn-lt"/>
            </a:endParaRPr>
          </a:p>
        </p:txBody>
      </p:sp>
      <p:sp>
        <p:nvSpPr>
          <p:cNvPr id="10" name="Freeform 7"/>
          <p:cNvSpPr/>
          <p:nvPr/>
        </p:nvSpPr>
        <p:spPr bwMode="auto">
          <a:xfrm>
            <a:off x="4889500" y="2902645"/>
            <a:ext cx="2474384" cy="1020233"/>
          </a:xfrm>
          <a:custGeom>
            <a:avLst/>
            <a:gdLst>
              <a:gd name="T0" fmla="*/ 992 w 1169"/>
              <a:gd name="T1" fmla="*/ 482 h 482"/>
              <a:gd name="T2" fmla="*/ 0 w 1169"/>
              <a:gd name="T3" fmla="*/ 482 h 482"/>
              <a:gd name="T4" fmla="*/ 174 w 1169"/>
              <a:gd name="T5" fmla="*/ 0 h 482"/>
              <a:gd name="T6" fmla="*/ 1169 w 1169"/>
              <a:gd name="T7" fmla="*/ 0 h 482"/>
              <a:gd name="T8" fmla="*/ 992 w 1169"/>
              <a:gd name="T9" fmla="*/ 482 h 482"/>
            </a:gdLst>
            <a:ahLst/>
            <a:cxnLst>
              <a:cxn ang="0">
                <a:pos x="T0" y="T1"/>
              </a:cxn>
              <a:cxn ang="0">
                <a:pos x="T2" y="T3"/>
              </a:cxn>
              <a:cxn ang="0">
                <a:pos x="T4" y="T5"/>
              </a:cxn>
              <a:cxn ang="0">
                <a:pos x="T6" y="T7"/>
              </a:cxn>
              <a:cxn ang="0">
                <a:pos x="T8" y="T9"/>
              </a:cxn>
            </a:cxnLst>
            <a:rect l="0" t="0" r="r" b="b"/>
            <a:pathLst>
              <a:path w="1169" h="482">
                <a:moveTo>
                  <a:pt x="992" y="482"/>
                </a:moveTo>
                <a:lnTo>
                  <a:pt x="0" y="482"/>
                </a:lnTo>
                <a:lnTo>
                  <a:pt x="174" y="0"/>
                </a:lnTo>
                <a:lnTo>
                  <a:pt x="1169" y="0"/>
                </a:lnTo>
                <a:lnTo>
                  <a:pt x="992" y="482"/>
                </a:lnTo>
                <a:close/>
              </a:path>
            </a:pathLst>
          </a:custGeom>
          <a:solidFill>
            <a:schemeClr val="accent3"/>
          </a:solidFill>
          <a:ln>
            <a:noFill/>
          </a:ln>
        </p:spPr>
        <p:txBody>
          <a:bodyPr/>
          <a:lstStyle/>
          <a:p>
            <a:endParaRPr lang="zh-CN" altLang="en-US" sz="2135">
              <a:cs typeface="+mn-ea"/>
              <a:sym typeface="+mn-lt"/>
            </a:endParaRPr>
          </a:p>
        </p:txBody>
      </p:sp>
      <p:sp>
        <p:nvSpPr>
          <p:cNvPr id="11" name="Freeform 8"/>
          <p:cNvSpPr/>
          <p:nvPr/>
        </p:nvSpPr>
        <p:spPr bwMode="auto">
          <a:xfrm>
            <a:off x="7052734"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4"/>
          </a:solidFill>
          <a:ln>
            <a:noFill/>
          </a:ln>
        </p:spPr>
        <p:txBody>
          <a:bodyPr/>
          <a:lstStyle/>
          <a:p>
            <a:endParaRPr lang="zh-CN" altLang="en-US" sz="2135">
              <a:cs typeface="+mn-ea"/>
              <a:sym typeface="+mn-lt"/>
            </a:endParaRPr>
          </a:p>
        </p:txBody>
      </p:sp>
      <p:sp>
        <p:nvSpPr>
          <p:cNvPr id="12" name="Freeform 9"/>
          <p:cNvSpPr/>
          <p:nvPr/>
        </p:nvSpPr>
        <p:spPr bwMode="auto">
          <a:xfrm>
            <a:off x="9213851"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5"/>
          </a:solidFill>
          <a:ln>
            <a:noFill/>
          </a:ln>
        </p:spPr>
        <p:txBody>
          <a:bodyPr/>
          <a:lstStyle/>
          <a:p>
            <a:endParaRPr lang="zh-CN" altLang="en-US" sz="2135">
              <a:cs typeface="+mn-ea"/>
              <a:sym typeface="+mn-lt"/>
            </a:endParaRPr>
          </a:p>
        </p:txBody>
      </p:sp>
      <p:sp>
        <p:nvSpPr>
          <p:cNvPr id="13" name="Oval 10"/>
          <p:cNvSpPr>
            <a:spLocks noChangeArrowheads="1"/>
          </p:cNvSpPr>
          <p:nvPr/>
        </p:nvSpPr>
        <p:spPr bwMode="auto">
          <a:xfrm>
            <a:off x="283633" y="2180862"/>
            <a:ext cx="1270000" cy="1272116"/>
          </a:xfrm>
          <a:prstGeom prst="ellipse">
            <a:avLst/>
          </a:prstGeom>
          <a:solidFill>
            <a:schemeClr val="accent1"/>
          </a:solidFill>
          <a:ln>
            <a:noFill/>
          </a:ln>
        </p:spPr>
        <p:txBody>
          <a:bodyPr/>
          <a:lstStyle/>
          <a:p>
            <a:endParaRPr lang="zh-CN" altLang="en-US" sz="2135">
              <a:cs typeface="+mn-ea"/>
              <a:sym typeface="+mn-lt"/>
            </a:endParaRPr>
          </a:p>
        </p:txBody>
      </p:sp>
      <p:sp>
        <p:nvSpPr>
          <p:cNvPr id="14" name="Oval 11"/>
          <p:cNvSpPr>
            <a:spLocks noChangeArrowheads="1"/>
          </p:cNvSpPr>
          <p:nvPr/>
        </p:nvSpPr>
        <p:spPr bwMode="auto">
          <a:xfrm>
            <a:off x="444500" y="2337495"/>
            <a:ext cx="948267" cy="954616"/>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15" name="Oval 12"/>
          <p:cNvSpPr>
            <a:spLocks noChangeArrowheads="1"/>
          </p:cNvSpPr>
          <p:nvPr/>
        </p:nvSpPr>
        <p:spPr bwMode="auto">
          <a:xfrm>
            <a:off x="3608917" y="3372544"/>
            <a:ext cx="990600" cy="990600"/>
          </a:xfrm>
          <a:prstGeom prst="ellipse">
            <a:avLst/>
          </a:prstGeom>
          <a:solidFill>
            <a:schemeClr val="accent2"/>
          </a:solidFill>
          <a:ln>
            <a:noFill/>
          </a:ln>
        </p:spPr>
        <p:txBody>
          <a:bodyPr/>
          <a:lstStyle/>
          <a:p>
            <a:endParaRPr lang="zh-CN" altLang="en-US" sz="2135">
              <a:cs typeface="+mn-ea"/>
              <a:sym typeface="+mn-lt"/>
            </a:endParaRPr>
          </a:p>
        </p:txBody>
      </p:sp>
      <p:sp>
        <p:nvSpPr>
          <p:cNvPr id="16" name="Oval 13"/>
          <p:cNvSpPr>
            <a:spLocks noChangeArrowheads="1"/>
          </p:cNvSpPr>
          <p:nvPr/>
        </p:nvSpPr>
        <p:spPr bwMode="auto">
          <a:xfrm>
            <a:off x="3733801" y="3497429"/>
            <a:ext cx="740833" cy="74083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17" name="Oval 14"/>
          <p:cNvSpPr>
            <a:spLocks noChangeArrowheads="1"/>
          </p:cNvSpPr>
          <p:nvPr/>
        </p:nvSpPr>
        <p:spPr bwMode="auto">
          <a:xfrm>
            <a:off x="6068484" y="2422162"/>
            <a:ext cx="990600" cy="984249"/>
          </a:xfrm>
          <a:prstGeom prst="ellipse">
            <a:avLst/>
          </a:prstGeom>
          <a:solidFill>
            <a:schemeClr val="accent3"/>
          </a:solidFill>
          <a:ln>
            <a:noFill/>
          </a:ln>
        </p:spPr>
        <p:txBody>
          <a:bodyPr/>
          <a:lstStyle/>
          <a:p>
            <a:endParaRPr lang="zh-CN" altLang="en-US" sz="2135">
              <a:cs typeface="+mn-ea"/>
              <a:sym typeface="+mn-lt"/>
            </a:endParaRPr>
          </a:p>
        </p:txBody>
      </p:sp>
      <p:sp>
        <p:nvSpPr>
          <p:cNvPr id="18" name="Oval 15"/>
          <p:cNvSpPr>
            <a:spLocks noChangeArrowheads="1"/>
          </p:cNvSpPr>
          <p:nvPr/>
        </p:nvSpPr>
        <p:spPr bwMode="auto">
          <a:xfrm>
            <a:off x="6193368" y="2540695"/>
            <a:ext cx="740833" cy="74718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19" name="Oval 16"/>
          <p:cNvSpPr>
            <a:spLocks noChangeArrowheads="1"/>
          </p:cNvSpPr>
          <p:nvPr/>
        </p:nvSpPr>
        <p:spPr bwMode="auto">
          <a:xfrm>
            <a:off x="8314267" y="2191444"/>
            <a:ext cx="988484" cy="990600"/>
          </a:xfrm>
          <a:prstGeom prst="ellipse">
            <a:avLst/>
          </a:prstGeom>
          <a:solidFill>
            <a:schemeClr val="accent4"/>
          </a:solidFill>
          <a:ln>
            <a:noFill/>
          </a:ln>
        </p:spPr>
        <p:txBody>
          <a:bodyPr/>
          <a:lstStyle/>
          <a:p>
            <a:endParaRPr lang="zh-CN" altLang="en-US" sz="2135">
              <a:cs typeface="+mn-ea"/>
              <a:sym typeface="+mn-lt"/>
            </a:endParaRPr>
          </a:p>
        </p:txBody>
      </p:sp>
      <p:sp>
        <p:nvSpPr>
          <p:cNvPr id="20" name="Oval 17"/>
          <p:cNvSpPr>
            <a:spLocks noChangeArrowheads="1"/>
          </p:cNvSpPr>
          <p:nvPr/>
        </p:nvSpPr>
        <p:spPr bwMode="auto">
          <a:xfrm>
            <a:off x="8439151" y="2316329"/>
            <a:ext cx="738717" cy="74083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1" name="Oval 18"/>
          <p:cNvSpPr>
            <a:spLocks noChangeArrowheads="1"/>
          </p:cNvSpPr>
          <p:nvPr/>
        </p:nvSpPr>
        <p:spPr bwMode="auto">
          <a:xfrm>
            <a:off x="10494434" y="2705796"/>
            <a:ext cx="1413933" cy="1416049"/>
          </a:xfrm>
          <a:prstGeom prst="ellipse">
            <a:avLst/>
          </a:prstGeom>
          <a:solidFill>
            <a:schemeClr val="accent5"/>
          </a:solidFill>
          <a:ln>
            <a:noFill/>
          </a:ln>
        </p:spPr>
        <p:txBody>
          <a:bodyPr/>
          <a:lstStyle/>
          <a:p>
            <a:endParaRPr lang="zh-CN" altLang="en-US" sz="2135">
              <a:cs typeface="+mn-ea"/>
              <a:sym typeface="+mn-lt"/>
            </a:endParaRPr>
          </a:p>
        </p:txBody>
      </p:sp>
      <p:sp>
        <p:nvSpPr>
          <p:cNvPr id="22" name="Oval 19"/>
          <p:cNvSpPr>
            <a:spLocks noChangeArrowheads="1"/>
          </p:cNvSpPr>
          <p:nvPr/>
        </p:nvSpPr>
        <p:spPr bwMode="auto">
          <a:xfrm>
            <a:off x="10668001" y="2887829"/>
            <a:ext cx="1064684" cy="106044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TextBox 682"/>
          <p:cNvSpPr txBox="1"/>
          <p:nvPr/>
        </p:nvSpPr>
        <p:spPr>
          <a:xfrm>
            <a:off x="461487" y="2439095"/>
            <a:ext cx="930063" cy="66678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3735" b="1" dirty="0">
                <a:solidFill>
                  <a:schemeClr val="accent1"/>
                </a:solidFill>
                <a:latin typeface="+mn-lt"/>
                <a:ea typeface="+mn-ea"/>
                <a:cs typeface="+mn-ea"/>
                <a:sym typeface="+mn-lt"/>
              </a:rPr>
              <a:t>89</a:t>
            </a:r>
            <a:r>
              <a:rPr lang="en-US" altLang="zh-CN" sz="1865" b="1" dirty="0">
                <a:solidFill>
                  <a:schemeClr val="accent1"/>
                </a:solidFill>
                <a:latin typeface="+mn-lt"/>
                <a:ea typeface="+mn-ea"/>
                <a:cs typeface="+mn-ea"/>
                <a:sym typeface="+mn-lt"/>
              </a:rPr>
              <a:t>%</a:t>
            </a:r>
            <a:endParaRPr lang="zh-CN" altLang="en-US" sz="1865" b="1" dirty="0">
              <a:solidFill>
                <a:schemeClr val="accent1"/>
              </a:solidFill>
              <a:latin typeface="+mn-lt"/>
              <a:ea typeface="+mn-ea"/>
              <a:cs typeface="+mn-ea"/>
              <a:sym typeface="+mn-lt"/>
            </a:endParaRPr>
          </a:p>
        </p:txBody>
      </p:sp>
      <p:sp>
        <p:nvSpPr>
          <p:cNvPr id="24" name="TextBox 682"/>
          <p:cNvSpPr txBox="1"/>
          <p:nvPr/>
        </p:nvSpPr>
        <p:spPr>
          <a:xfrm>
            <a:off x="3714524" y="3630741"/>
            <a:ext cx="779381" cy="50276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665" b="1" dirty="0">
                <a:solidFill>
                  <a:schemeClr val="accent2"/>
                </a:solidFill>
                <a:latin typeface="+mn-lt"/>
                <a:ea typeface="+mn-ea"/>
                <a:cs typeface="+mn-ea"/>
                <a:sym typeface="+mn-lt"/>
              </a:rPr>
              <a:t>36</a:t>
            </a:r>
            <a:r>
              <a:rPr lang="en-US" altLang="zh-CN" sz="1865" b="1" dirty="0">
                <a:solidFill>
                  <a:schemeClr val="accent2"/>
                </a:solidFill>
                <a:latin typeface="+mn-lt"/>
                <a:ea typeface="+mn-ea"/>
                <a:cs typeface="+mn-ea"/>
                <a:sym typeface="+mn-lt"/>
              </a:rPr>
              <a:t>%</a:t>
            </a:r>
            <a:endParaRPr lang="zh-CN" altLang="en-US" sz="1865" b="1" dirty="0">
              <a:solidFill>
                <a:schemeClr val="accent2"/>
              </a:solidFill>
              <a:latin typeface="+mn-lt"/>
              <a:ea typeface="+mn-ea"/>
              <a:cs typeface="+mn-ea"/>
              <a:sym typeface="+mn-lt"/>
            </a:endParaRPr>
          </a:p>
        </p:txBody>
      </p:sp>
      <p:sp>
        <p:nvSpPr>
          <p:cNvPr id="25" name="TextBox 682"/>
          <p:cNvSpPr txBox="1"/>
          <p:nvPr/>
        </p:nvSpPr>
        <p:spPr>
          <a:xfrm>
            <a:off x="6204309" y="2632485"/>
            <a:ext cx="779381" cy="50276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665" b="1" dirty="0">
                <a:solidFill>
                  <a:schemeClr val="accent3"/>
                </a:solidFill>
                <a:latin typeface="+mn-lt"/>
                <a:ea typeface="+mn-ea"/>
                <a:cs typeface="+mn-ea"/>
                <a:sym typeface="+mn-lt"/>
              </a:rPr>
              <a:t>36</a:t>
            </a:r>
            <a:r>
              <a:rPr lang="en-US" altLang="zh-CN" sz="1865" b="1" dirty="0">
                <a:solidFill>
                  <a:schemeClr val="accent3"/>
                </a:solidFill>
                <a:latin typeface="+mn-lt"/>
                <a:ea typeface="+mn-ea"/>
                <a:cs typeface="+mn-ea"/>
                <a:sym typeface="+mn-lt"/>
              </a:rPr>
              <a:t>%</a:t>
            </a:r>
            <a:endParaRPr lang="zh-CN" altLang="en-US" sz="1865" b="1" dirty="0">
              <a:solidFill>
                <a:schemeClr val="accent3"/>
              </a:solidFill>
              <a:latin typeface="+mn-lt"/>
              <a:ea typeface="+mn-ea"/>
              <a:cs typeface="+mn-ea"/>
              <a:sym typeface="+mn-lt"/>
            </a:endParaRPr>
          </a:p>
        </p:txBody>
      </p:sp>
      <p:sp>
        <p:nvSpPr>
          <p:cNvPr id="26" name="TextBox 682"/>
          <p:cNvSpPr txBox="1"/>
          <p:nvPr/>
        </p:nvSpPr>
        <p:spPr>
          <a:xfrm>
            <a:off x="8439089" y="2396224"/>
            <a:ext cx="779381" cy="50276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665" b="1" dirty="0">
                <a:solidFill>
                  <a:schemeClr val="accent4"/>
                </a:solidFill>
                <a:latin typeface="+mn-lt"/>
                <a:ea typeface="+mn-ea"/>
                <a:cs typeface="+mn-ea"/>
                <a:sym typeface="+mn-lt"/>
              </a:rPr>
              <a:t>38</a:t>
            </a:r>
            <a:r>
              <a:rPr lang="en-US" altLang="zh-CN" sz="1865" b="1" dirty="0">
                <a:solidFill>
                  <a:schemeClr val="accent4"/>
                </a:solidFill>
                <a:latin typeface="+mn-lt"/>
                <a:ea typeface="+mn-ea"/>
                <a:cs typeface="+mn-ea"/>
                <a:sym typeface="+mn-lt"/>
              </a:rPr>
              <a:t>%</a:t>
            </a:r>
            <a:endParaRPr lang="zh-CN" altLang="en-US" sz="1865" b="1" dirty="0">
              <a:solidFill>
                <a:schemeClr val="accent4"/>
              </a:solidFill>
              <a:latin typeface="+mn-lt"/>
              <a:ea typeface="+mn-ea"/>
              <a:cs typeface="+mn-ea"/>
              <a:sym typeface="+mn-lt"/>
            </a:endParaRPr>
          </a:p>
        </p:txBody>
      </p:sp>
      <p:sp>
        <p:nvSpPr>
          <p:cNvPr id="27" name="TextBox 682"/>
          <p:cNvSpPr txBox="1"/>
          <p:nvPr/>
        </p:nvSpPr>
        <p:spPr>
          <a:xfrm>
            <a:off x="10770820" y="3054547"/>
            <a:ext cx="930063" cy="66678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3735" b="1" dirty="0">
                <a:solidFill>
                  <a:schemeClr val="accent5"/>
                </a:solidFill>
                <a:latin typeface="+mn-lt"/>
                <a:ea typeface="+mn-ea"/>
                <a:cs typeface="+mn-ea"/>
                <a:sym typeface="+mn-lt"/>
              </a:rPr>
              <a:t>94</a:t>
            </a:r>
            <a:r>
              <a:rPr lang="en-US" altLang="zh-CN" sz="1865" b="1" dirty="0">
                <a:solidFill>
                  <a:schemeClr val="accent5"/>
                </a:solidFill>
                <a:latin typeface="+mn-lt"/>
                <a:ea typeface="+mn-ea"/>
                <a:cs typeface="+mn-ea"/>
                <a:sym typeface="+mn-lt"/>
              </a:rPr>
              <a:t>%</a:t>
            </a:r>
            <a:endParaRPr lang="zh-CN" altLang="en-US" sz="1865" b="1" dirty="0">
              <a:solidFill>
                <a:schemeClr val="accent5"/>
              </a:solidFill>
              <a:latin typeface="+mn-lt"/>
              <a:ea typeface="+mn-ea"/>
              <a:cs typeface="+mn-ea"/>
              <a:sym typeface="+mn-lt"/>
            </a:endParaRPr>
          </a:p>
        </p:txBody>
      </p:sp>
      <p:sp>
        <p:nvSpPr>
          <p:cNvPr id="28" name="矩形 1"/>
          <p:cNvSpPr>
            <a:spLocks noChangeArrowheads="1"/>
          </p:cNvSpPr>
          <p:nvPr/>
        </p:nvSpPr>
        <p:spPr bwMode="auto">
          <a:xfrm>
            <a:off x="1089804" y="3029107"/>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29" name="TextBox 914"/>
          <p:cNvSpPr txBox="1"/>
          <p:nvPr/>
        </p:nvSpPr>
        <p:spPr bwMode="auto">
          <a:xfrm>
            <a:off x="1670439" y="2418204"/>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1"/>
                </a:solidFill>
                <a:latin typeface="+mn-lt"/>
                <a:ea typeface="+mn-ea"/>
                <a:cs typeface="+mn-ea"/>
                <a:sym typeface="+mn-lt"/>
              </a:rPr>
              <a:t>添加标题</a:t>
            </a:r>
            <a:endParaRPr lang="zh-CN" altLang="en-US" sz="2135" b="1" dirty="0">
              <a:solidFill>
                <a:schemeClr val="accent1"/>
              </a:solidFill>
              <a:latin typeface="+mn-lt"/>
              <a:ea typeface="+mn-ea"/>
              <a:cs typeface="+mn-ea"/>
              <a:sym typeface="+mn-lt"/>
            </a:endParaRPr>
          </a:p>
        </p:txBody>
      </p:sp>
      <p:sp>
        <p:nvSpPr>
          <p:cNvPr id="30" name="TextBox 915"/>
          <p:cNvSpPr txBox="1"/>
          <p:nvPr/>
        </p:nvSpPr>
        <p:spPr bwMode="auto">
          <a:xfrm>
            <a:off x="3399135" y="2410915"/>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2"/>
                </a:solidFill>
                <a:latin typeface="+mn-lt"/>
                <a:ea typeface="+mn-ea"/>
                <a:cs typeface="+mn-ea"/>
                <a:sym typeface="+mn-lt"/>
              </a:rPr>
              <a:t>添加标题</a:t>
            </a:r>
            <a:endParaRPr lang="zh-CN" altLang="en-US" sz="2135" b="1" dirty="0">
              <a:solidFill>
                <a:schemeClr val="accent2"/>
              </a:solidFill>
              <a:latin typeface="+mn-lt"/>
              <a:ea typeface="+mn-ea"/>
              <a:cs typeface="+mn-ea"/>
              <a:sym typeface="+mn-lt"/>
            </a:endParaRPr>
          </a:p>
        </p:txBody>
      </p:sp>
      <p:sp>
        <p:nvSpPr>
          <p:cNvPr id="31" name="TextBox 916"/>
          <p:cNvSpPr txBox="1"/>
          <p:nvPr/>
        </p:nvSpPr>
        <p:spPr bwMode="auto">
          <a:xfrm>
            <a:off x="5253892" y="4026532"/>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3"/>
                </a:solidFill>
                <a:latin typeface="+mn-lt"/>
                <a:ea typeface="+mn-ea"/>
                <a:cs typeface="+mn-ea"/>
                <a:sym typeface="+mn-lt"/>
              </a:rPr>
              <a:t>添加标题</a:t>
            </a:r>
            <a:endParaRPr lang="zh-CN" altLang="en-US" sz="2135" b="1" dirty="0">
              <a:solidFill>
                <a:schemeClr val="accent3"/>
              </a:solidFill>
              <a:latin typeface="+mn-lt"/>
              <a:ea typeface="+mn-ea"/>
              <a:cs typeface="+mn-ea"/>
              <a:sym typeface="+mn-lt"/>
            </a:endParaRPr>
          </a:p>
        </p:txBody>
      </p:sp>
      <p:sp>
        <p:nvSpPr>
          <p:cNvPr id="32" name="TextBox 917"/>
          <p:cNvSpPr txBox="1"/>
          <p:nvPr/>
        </p:nvSpPr>
        <p:spPr bwMode="auto">
          <a:xfrm>
            <a:off x="9387023" y="4026532"/>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3D907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5"/>
                </a:solidFill>
                <a:latin typeface="+mn-lt"/>
                <a:ea typeface="+mn-ea"/>
                <a:cs typeface="+mn-ea"/>
                <a:sym typeface="+mn-lt"/>
              </a:rPr>
              <a:t>添加标题</a:t>
            </a:r>
            <a:endParaRPr lang="zh-CN" altLang="en-US" sz="2135" b="1" dirty="0">
              <a:solidFill>
                <a:schemeClr val="accent5"/>
              </a:solidFill>
              <a:latin typeface="+mn-lt"/>
              <a:ea typeface="+mn-ea"/>
              <a:cs typeface="+mn-ea"/>
              <a:sym typeface="+mn-lt"/>
            </a:endParaRPr>
          </a:p>
        </p:txBody>
      </p:sp>
      <p:sp>
        <p:nvSpPr>
          <p:cNvPr id="33" name="TextBox 918"/>
          <p:cNvSpPr txBox="1"/>
          <p:nvPr/>
        </p:nvSpPr>
        <p:spPr bwMode="auto">
          <a:xfrm>
            <a:off x="7349061" y="4026532"/>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4"/>
                </a:solidFill>
                <a:latin typeface="+mn-lt"/>
                <a:ea typeface="+mn-ea"/>
                <a:cs typeface="+mn-ea"/>
                <a:sym typeface="+mn-lt"/>
              </a:rPr>
              <a:t>添加标题</a:t>
            </a:r>
            <a:endParaRPr lang="zh-CN" altLang="en-US" sz="2135" b="1" dirty="0">
              <a:solidFill>
                <a:schemeClr val="accent4"/>
              </a:solidFill>
              <a:latin typeface="+mn-lt"/>
              <a:ea typeface="+mn-ea"/>
              <a:cs typeface="+mn-ea"/>
              <a:sym typeface="+mn-lt"/>
            </a:endParaRPr>
          </a:p>
        </p:txBody>
      </p:sp>
      <p:sp>
        <p:nvSpPr>
          <p:cNvPr id="34" name="矩形 1"/>
          <p:cNvSpPr>
            <a:spLocks noChangeArrowheads="1"/>
          </p:cNvSpPr>
          <p:nvPr/>
        </p:nvSpPr>
        <p:spPr bwMode="auto">
          <a:xfrm>
            <a:off x="1089804" y="5171877"/>
            <a:ext cx="100071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35" name="矩形 1"/>
          <p:cNvSpPr>
            <a:spLocks noChangeArrowheads="1"/>
          </p:cNvSpPr>
          <p:nvPr/>
        </p:nvSpPr>
        <p:spPr bwMode="auto">
          <a:xfrm>
            <a:off x="3171938" y="2902645"/>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36" name="矩形 1"/>
          <p:cNvSpPr>
            <a:spLocks noChangeArrowheads="1"/>
          </p:cNvSpPr>
          <p:nvPr/>
        </p:nvSpPr>
        <p:spPr bwMode="auto">
          <a:xfrm>
            <a:off x="5216246" y="3191895"/>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37" name="矩形 1"/>
          <p:cNvSpPr>
            <a:spLocks noChangeArrowheads="1"/>
          </p:cNvSpPr>
          <p:nvPr/>
        </p:nvSpPr>
        <p:spPr bwMode="auto">
          <a:xfrm>
            <a:off x="7399867" y="3102882"/>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38" name="矩形 1"/>
          <p:cNvSpPr>
            <a:spLocks noChangeArrowheads="1"/>
          </p:cNvSpPr>
          <p:nvPr/>
        </p:nvSpPr>
        <p:spPr bwMode="auto">
          <a:xfrm>
            <a:off x="9365937" y="3102882"/>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grpSp>
        <p:nvGrpSpPr>
          <p:cNvPr id="39" name="组合 38"/>
          <p:cNvGrpSpPr/>
          <p:nvPr/>
        </p:nvGrpSpPr>
        <p:grpSpPr>
          <a:xfrm>
            <a:off x="123825" y="110358"/>
            <a:ext cx="593817" cy="593817"/>
            <a:chOff x="1131485" y="2234042"/>
            <a:chExt cx="1607262" cy="1607262"/>
          </a:xfrm>
        </p:grpSpPr>
        <p:sp>
          <p:nvSpPr>
            <p:cNvPr id="40" name="椭圆 39"/>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1" name="椭圆 40"/>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838884"/>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添加论文内容第一部分标题</a:t>
            </a:r>
            <a:endParaRPr lang="zh-CN" altLang="en-US" sz="3600" b="1" dirty="0">
              <a:solidFill>
                <a:schemeClr val="bg1"/>
              </a:solidFill>
            </a:endParaRPr>
          </a:p>
        </p:txBody>
      </p:sp>
      <p:sp>
        <p:nvSpPr>
          <p:cNvPr id="8" name="Freeform 5"/>
          <p:cNvSpPr/>
          <p:nvPr/>
        </p:nvSpPr>
        <p:spPr bwMode="auto">
          <a:xfrm>
            <a:off x="6541958" y="1651009"/>
            <a:ext cx="1769239" cy="1786895"/>
          </a:xfrm>
          <a:custGeom>
            <a:avLst/>
            <a:gdLst>
              <a:gd name="T0" fmla="*/ 4 w 424"/>
              <a:gd name="T1" fmla="*/ 221 h 428"/>
              <a:gd name="T2" fmla="*/ 203 w 424"/>
              <a:gd name="T3" fmla="*/ 5 h 428"/>
              <a:gd name="T4" fmla="*/ 419 w 424"/>
              <a:gd name="T5" fmla="*/ 204 h 428"/>
              <a:gd name="T6" fmla="*/ 220 w 424"/>
              <a:gd name="T7" fmla="*/ 419 h 428"/>
              <a:gd name="T8" fmla="*/ 13 w 424"/>
              <a:gd name="T9" fmla="*/ 428 h 428"/>
              <a:gd name="T10" fmla="*/ 4 w 424"/>
              <a:gd name="T11" fmla="*/ 221 h 428"/>
            </a:gdLst>
            <a:ahLst/>
            <a:cxnLst>
              <a:cxn ang="0">
                <a:pos x="T0" y="T1"/>
              </a:cxn>
              <a:cxn ang="0">
                <a:pos x="T2" y="T3"/>
              </a:cxn>
              <a:cxn ang="0">
                <a:pos x="T4" y="T5"/>
              </a:cxn>
              <a:cxn ang="0">
                <a:pos x="T6" y="T7"/>
              </a:cxn>
              <a:cxn ang="0">
                <a:pos x="T8" y="T9"/>
              </a:cxn>
              <a:cxn ang="0">
                <a:pos x="T10" y="T11"/>
              </a:cxn>
            </a:cxnLst>
            <a:rect l="0" t="0" r="r" b="b"/>
            <a:pathLst>
              <a:path w="424" h="428">
                <a:moveTo>
                  <a:pt x="4" y="221"/>
                </a:moveTo>
                <a:cubicBezTo>
                  <a:pt x="0" y="106"/>
                  <a:pt x="89" y="10"/>
                  <a:pt x="203" y="5"/>
                </a:cubicBezTo>
                <a:cubicBezTo>
                  <a:pt x="318" y="0"/>
                  <a:pt x="415" y="89"/>
                  <a:pt x="419" y="204"/>
                </a:cubicBezTo>
                <a:cubicBezTo>
                  <a:pt x="424" y="318"/>
                  <a:pt x="335" y="415"/>
                  <a:pt x="220" y="419"/>
                </a:cubicBezTo>
                <a:cubicBezTo>
                  <a:pt x="163" y="422"/>
                  <a:pt x="13" y="428"/>
                  <a:pt x="13" y="428"/>
                </a:cubicBezTo>
                <a:cubicBezTo>
                  <a:pt x="13" y="428"/>
                  <a:pt x="7" y="278"/>
                  <a:pt x="4" y="221"/>
                </a:cubicBezTo>
                <a:close/>
              </a:path>
            </a:pathLst>
          </a:cu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9" name="Freeform 6"/>
          <p:cNvSpPr/>
          <p:nvPr/>
        </p:nvSpPr>
        <p:spPr bwMode="auto">
          <a:xfrm>
            <a:off x="3663856" y="2397904"/>
            <a:ext cx="1894604" cy="1744519"/>
          </a:xfrm>
          <a:custGeom>
            <a:avLst/>
            <a:gdLst>
              <a:gd name="T0" fmla="*/ 289 w 454"/>
              <a:gd name="T1" fmla="*/ 374 h 418"/>
              <a:gd name="T2" fmla="*/ 44 w 454"/>
              <a:gd name="T3" fmla="*/ 288 h 418"/>
              <a:gd name="T4" fmla="*/ 130 w 454"/>
              <a:gd name="T5" fmla="*/ 43 h 418"/>
              <a:gd name="T6" fmla="*/ 374 w 454"/>
              <a:gd name="T7" fmla="*/ 130 h 418"/>
              <a:gd name="T8" fmla="*/ 454 w 454"/>
              <a:gd name="T9" fmla="*/ 295 h 418"/>
              <a:gd name="T10" fmla="*/ 289 w 454"/>
              <a:gd name="T11" fmla="*/ 374 h 418"/>
            </a:gdLst>
            <a:ahLst/>
            <a:cxnLst>
              <a:cxn ang="0">
                <a:pos x="T0" y="T1"/>
              </a:cxn>
              <a:cxn ang="0">
                <a:pos x="T2" y="T3"/>
              </a:cxn>
              <a:cxn ang="0">
                <a:pos x="T4" y="T5"/>
              </a:cxn>
              <a:cxn ang="0">
                <a:pos x="T6" y="T7"/>
              </a:cxn>
              <a:cxn ang="0">
                <a:pos x="T8" y="T9"/>
              </a:cxn>
              <a:cxn ang="0">
                <a:pos x="T10" y="T11"/>
              </a:cxn>
            </a:cxnLst>
            <a:rect l="0" t="0" r="r" b="b"/>
            <a:pathLst>
              <a:path w="454" h="418">
                <a:moveTo>
                  <a:pt x="289" y="374"/>
                </a:moveTo>
                <a:cubicBezTo>
                  <a:pt x="197" y="418"/>
                  <a:pt x="88" y="380"/>
                  <a:pt x="44" y="288"/>
                </a:cubicBezTo>
                <a:cubicBezTo>
                  <a:pt x="0" y="197"/>
                  <a:pt x="39" y="87"/>
                  <a:pt x="130" y="43"/>
                </a:cubicBezTo>
                <a:cubicBezTo>
                  <a:pt x="221" y="0"/>
                  <a:pt x="331" y="38"/>
                  <a:pt x="374" y="130"/>
                </a:cubicBezTo>
                <a:cubicBezTo>
                  <a:pt x="397" y="176"/>
                  <a:pt x="454" y="295"/>
                  <a:pt x="454" y="295"/>
                </a:cubicBezTo>
                <a:cubicBezTo>
                  <a:pt x="454" y="295"/>
                  <a:pt x="334" y="353"/>
                  <a:pt x="289" y="374"/>
                </a:cubicBezTo>
                <a:close/>
              </a:path>
            </a:pathLst>
          </a:cu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0" name="Freeform 7"/>
          <p:cNvSpPr/>
          <p:nvPr/>
        </p:nvSpPr>
        <p:spPr bwMode="auto">
          <a:xfrm>
            <a:off x="4352481" y="4017057"/>
            <a:ext cx="1313687" cy="1267777"/>
          </a:xfrm>
          <a:custGeom>
            <a:avLst/>
            <a:gdLst>
              <a:gd name="T0" fmla="*/ 293 w 315"/>
              <a:gd name="T1" fmla="*/ 173 h 304"/>
              <a:gd name="T2" fmla="*/ 131 w 315"/>
              <a:gd name="T3" fmla="*/ 292 h 304"/>
              <a:gd name="T4" fmla="*/ 12 w 315"/>
              <a:gd name="T5" fmla="*/ 130 h 304"/>
              <a:gd name="T6" fmla="*/ 174 w 315"/>
              <a:gd name="T7" fmla="*/ 12 h 304"/>
              <a:gd name="T8" fmla="*/ 315 w 315"/>
              <a:gd name="T9" fmla="*/ 33 h 304"/>
              <a:gd name="T10" fmla="*/ 293 w 315"/>
              <a:gd name="T11" fmla="*/ 173 h 304"/>
            </a:gdLst>
            <a:ahLst/>
            <a:cxnLst>
              <a:cxn ang="0">
                <a:pos x="T0" y="T1"/>
              </a:cxn>
              <a:cxn ang="0">
                <a:pos x="T2" y="T3"/>
              </a:cxn>
              <a:cxn ang="0">
                <a:pos x="T4" y="T5"/>
              </a:cxn>
              <a:cxn ang="0">
                <a:pos x="T6" y="T7"/>
              </a:cxn>
              <a:cxn ang="0">
                <a:pos x="T8" y="T9"/>
              </a:cxn>
              <a:cxn ang="0">
                <a:pos x="T10" y="T11"/>
              </a:cxn>
            </a:cxnLst>
            <a:rect l="0" t="0" r="r" b="b"/>
            <a:pathLst>
              <a:path w="315" h="304">
                <a:moveTo>
                  <a:pt x="293" y="173"/>
                </a:moveTo>
                <a:cubicBezTo>
                  <a:pt x="281" y="251"/>
                  <a:pt x="209" y="304"/>
                  <a:pt x="131" y="292"/>
                </a:cubicBezTo>
                <a:cubicBezTo>
                  <a:pt x="54" y="280"/>
                  <a:pt x="0" y="208"/>
                  <a:pt x="12" y="130"/>
                </a:cubicBezTo>
                <a:cubicBezTo>
                  <a:pt x="24" y="53"/>
                  <a:pt x="97" y="0"/>
                  <a:pt x="174" y="12"/>
                </a:cubicBezTo>
                <a:cubicBezTo>
                  <a:pt x="213" y="18"/>
                  <a:pt x="315" y="33"/>
                  <a:pt x="315" y="33"/>
                </a:cubicBezTo>
                <a:cubicBezTo>
                  <a:pt x="315" y="33"/>
                  <a:pt x="299" y="135"/>
                  <a:pt x="293" y="173"/>
                </a:cubicBezTo>
                <a:close/>
              </a:path>
            </a:pathLst>
          </a:cu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1" name="Oval 8"/>
          <p:cNvSpPr>
            <a:spLocks noChangeArrowheads="1"/>
          </p:cNvSpPr>
          <p:nvPr/>
        </p:nvSpPr>
        <p:spPr bwMode="auto">
          <a:xfrm>
            <a:off x="4278322" y="2051825"/>
            <a:ext cx="3681500" cy="3679733"/>
          </a:xfrm>
          <a:prstGeom prst="ellipse">
            <a:avLst/>
          </a:pr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2" name="Freeform 10"/>
          <p:cNvSpPr/>
          <p:nvPr/>
        </p:nvSpPr>
        <p:spPr bwMode="auto">
          <a:xfrm>
            <a:off x="4447830" y="4087685"/>
            <a:ext cx="1156539" cy="1105332"/>
          </a:xfrm>
          <a:custGeom>
            <a:avLst/>
            <a:gdLst>
              <a:gd name="T0" fmla="*/ 249 w 277"/>
              <a:gd name="T1" fmla="*/ 161 h 265"/>
              <a:gd name="T2" fmla="*/ 103 w 277"/>
              <a:gd name="T3" fmla="*/ 249 h 265"/>
              <a:gd name="T4" fmla="*/ 15 w 277"/>
              <a:gd name="T5" fmla="*/ 104 h 265"/>
              <a:gd name="T6" fmla="*/ 161 w 277"/>
              <a:gd name="T7" fmla="*/ 16 h 265"/>
              <a:gd name="T8" fmla="*/ 277 w 277"/>
              <a:gd name="T9" fmla="*/ 45 h 265"/>
              <a:gd name="T10" fmla="*/ 249 w 277"/>
              <a:gd name="T11" fmla="*/ 161 h 265"/>
            </a:gdLst>
            <a:ahLst/>
            <a:cxnLst>
              <a:cxn ang="0">
                <a:pos x="T0" y="T1"/>
              </a:cxn>
              <a:cxn ang="0">
                <a:pos x="T2" y="T3"/>
              </a:cxn>
              <a:cxn ang="0">
                <a:pos x="T4" y="T5"/>
              </a:cxn>
              <a:cxn ang="0">
                <a:pos x="T6" y="T7"/>
              </a:cxn>
              <a:cxn ang="0">
                <a:pos x="T8" y="T9"/>
              </a:cxn>
              <a:cxn ang="0">
                <a:pos x="T10" y="T11"/>
              </a:cxn>
            </a:cxnLst>
            <a:rect l="0" t="0" r="r" b="b"/>
            <a:pathLst>
              <a:path w="277" h="265">
                <a:moveTo>
                  <a:pt x="249" y="161"/>
                </a:moveTo>
                <a:cubicBezTo>
                  <a:pt x="233" y="226"/>
                  <a:pt x="168" y="265"/>
                  <a:pt x="103" y="249"/>
                </a:cubicBezTo>
                <a:cubicBezTo>
                  <a:pt x="39" y="233"/>
                  <a:pt x="0" y="168"/>
                  <a:pt x="15" y="104"/>
                </a:cubicBezTo>
                <a:cubicBezTo>
                  <a:pt x="31" y="39"/>
                  <a:pt x="96" y="0"/>
                  <a:pt x="161" y="16"/>
                </a:cubicBezTo>
                <a:cubicBezTo>
                  <a:pt x="193" y="24"/>
                  <a:pt x="277" y="45"/>
                  <a:pt x="277" y="45"/>
                </a:cubicBezTo>
                <a:cubicBezTo>
                  <a:pt x="277" y="45"/>
                  <a:pt x="257" y="129"/>
                  <a:pt x="249" y="161"/>
                </a:cubicBezTo>
                <a:close/>
              </a:path>
            </a:pathLst>
          </a:custGeom>
          <a:solidFill>
            <a:schemeClr val="accent3"/>
          </a:solidFill>
          <a:ln>
            <a:noFill/>
          </a:ln>
        </p:spPr>
        <p:txBody>
          <a:bodyPr/>
          <a:lstStyle/>
          <a:p>
            <a:endParaRPr lang="zh-CN" altLang="en-US" sz="2135">
              <a:cs typeface="+mn-ea"/>
              <a:sym typeface="+mn-lt"/>
            </a:endParaRPr>
          </a:p>
        </p:txBody>
      </p:sp>
      <p:sp>
        <p:nvSpPr>
          <p:cNvPr id="13" name="Freeform 11"/>
          <p:cNvSpPr/>
          <p:nvPr/>
        </p:nvSpPr>
        <p:spPr bwMode="auto">
          <a:xfrm>
            <a:off x="3801580" y="2498548"/>
            <a:ext cx="1723331" cy="1589136"/>
          </a:xfrm>
          <a:custGeom>
            <a:avLst/>
            <a:gdLst>
              <a:gd name="T0" fmla="*/ 264 w 413"/>
              <a:gd name="T1" fmla="*/ 340 h 381"/>
              <a:gd name="T2" fmla="*/ 41 w 413"/>
              <a:gd name="T3" fmla="*/ 264 h 381"/>
              <a:gd name="T4" fmla="*/ 117 w 413"/>
              <a:gd name="T5" fmla="*/ 41 h 381"/>
              <a:gd name="T6" fmla="*/ 340 w 413"/>
              <a:gd name="T7" fmla="*/ 117 h 381"/>
              <a:gd name="T8" fmla="*/ 413 w 413"/>
              <a:gd name="T9" fmla="*/ 267 h 381"/>
              <a:gd name="T10" fmla="*/ 264 w 413"/>
              <a:gd name="T11" fmla="*/ 340 h 381"/>
            </a:gdLst>
            <a:ahLst/>
            <a:cxnLst>
              <a:cxn ang="0">
                <a:pos x="T0" y="T1"/>
              </a:cxn>
              <a:cxn ang="0">
                <a:pos x="T2" y="T3"/>
              </a:cxn>
              <a:cxn ang="0">
                <a:pos x="T4" y="T5"/>
              </a:cxn>
              <a:cxn ang="0">
                <a:pos x="T6" y="T7"/>
              </a:cxn>
              <a:cxn ang="0">
                <a:pos x="T8" y="T9"/>
              </a:cxn>
              <a:cxn ang="0">
                <a:pos x="T10" y="T11"/>
              </a:cxn>
            </a:cxnLst>
            <a:rect l="0" t="0" r="r" b="b"/>
            <a:pathLst>
              <a:path w="413" h="381">
                <a:moveTo>
                  <a:pt x="264" y="340"/>
                </a:moveTo>
                <a:cubicBezTo>
                  <a:pt x="181" y="381"/>
                  <a:pt x="81" y="347"/>
                  <a:pt x="41" y="264"/>
                </a:cubicBezTo>
                <a:cubicBezTo>
                  <a:pt x="0" y="181"/>
                  <a:pt x="34" y="81"/>
                  <a:pt x="117" y="41"/>
                </a:cubicBezTo>
                <a:cubicBezTo>
                  <a:pt x="200" y="0"/>
                  <a:pt x="299" y="34"/>
                  <a:pt x="340" y="117"/>
                </a:cubicBezTo>
                <a:cubicBezTo>
                  <a:pt x="360" y="159"/>
                  <a:pt x="413" y="267"/>
                  <a:pt x="413" y="267"/>
                </a:cubicBezTo>
                <a:cubicBezTo>
                  <a:pt x="413" y="267"/>
                  <a:pt x="305" y="320"/>
                  <a:pt x="264" y="340"/>
                </a:cubicBezTo>
                <a:close/>
              </a:path>
            </a:pathLst>
          </a:custGeom>
          <a:solidFill>
            <a:schemeClr val="accent2"/>
          </a:solidFill>
          <a:ln>
            <a:noFill/>
          </a:ln>
        </p:spPr>
        <p:txBody>
          <a:bodyPr/>
          <a:lstStyle/>
          <a:p>
            <a:endParaRPr lang="zh-CN" altLang="en-US" sz="2135">
              <a:cs typeface="+mn-ea"/>
              <a:sym typeface="+mn-lt"/>
            </a:endParaRPr>
          </a:p>
        </p:txBody>
      </p:sp>
      <p:sp>
        <p:nvSpPr>
          <p:cNvPr id="14" name="Freeform 12"/>
          <p:cNvSpPr/>
          <p:nvPr/>
        </p:nvSpPr>
        <p:spPr bwMode="auto">
          <a:xfrm>
            <a:off x="6541958" y="1767546"/>
            <a:ext cx="1647405" cy="1665061"/>
          </a:xfrm>
          <a:custGeom>
            <a:avLst/>
            <a:gdLst>
              <a:gd name="T0" fmla="*/ 5 w 395"/>
              <a:gd name="T1" fmla="*/ 206 h 399"/>
              <a:gd name="T2" fmla="*/ 190 w 395"/>
              <a:gd name="T3" fmla="*/ 5 h 399"/>
              <a:gd name="T4" fmla="*/ 391 w 395"/>
              <a:gd name="T5" fmla="*/ 190 h 399"/>
              <a:gd name="T6" fmla="*/ 206 w 395"/>
              <a:gd name="T7" fmla="*/ 391 h 399"/>
              <a:gd name="T8" fmla="*/ 13 w 395"/>
              <a:gd name="T9" fmla="*/ 399 h 399"/>
              <a:gd name="T10" fmla="*/ 5 w 395"/>
              <a:gd name="T11" fmla="*/ 206 h 399"/>
            </a:gdLst>
            <a:ahLst/>
            <a:cxnLst>
              <a:cxn ang="0">
                <a:pos x="T0" y="T1"/>
              </a:cxn>
              <a:cxn ang="0">
                <a:pos x="T2" y="T3"/>
              </a:cxn>
              <a:cxn ang="0">
                <a:pos x="T4" y="T5"/>
              </a:cxn>
              <a:cxn ang="0">
                <a:pos x="T6" y="T7"/>
              </a:cxn>
              <a:cxn ang="0">
                <a:pos x="T8" y="T9"/>
              </a:cxn>
              <a:cxn ang="0">
                <a:pos x="T10" y="T11"/>
              </a:cxn>
            </a:cxnLst>
            <a:rect l="0" t="0" r="r" b="b"/>
            <a:pathLst>
              <a:path w="395" h="399">
                <a:moveTo>
                  <a:pt x="5" y="206"/>
                </a:moveTo>
                <a:cubicBezTo>
                  <a:pt x="0" y="99"/>
                  <a:pt x="83" y="9"/>
                  <a:pt x="190" y="5"/>
                </a:cubicBezTo>
                <a:cubicBezTo>
                  <a:pt x="297" y="0"/>
                  <a:pt x="387" y="83"/>
                  <a:pt x="391" y="190"/>
                </a:cubicBezTo>
                <a:cubicBezTo>
                  <a:pt x="395" y="297"/>
                  <a:pt x="313" y="386"/>
                  <a:pt x="206" y="391"/>
                </a:cubicBezTo>
                <a:cubicBezTo>
                  <a:pt x="152" y="393"/>
                  <a:pt x="13" y="399"/>
                  <a:pt x="13" y="399"/>
                </a:cubicBezTo>
                <a:cubicBezTo>
                  <a:pt x="13" y="399"/>
                  <a:pt x="7" y="259"/>
                  <a:pt x="5" y="206"/>
                </a:cubicBezTo>
                <a:close/>
              </a:path>
            </a:pathLst>
          </a:custGeom>
          <a:solidFill>
            <a:schemeClr val="accent3"/>
          </a:solidFill>
          <a:ln>
            <a:noFill/>
          </a:ln>
        </p:spPr>
        <p:txBody>
          <a:bodyPr/>
          <a:lstStyle/>
          <a:p>
            <a:endParaRPr lang="zh-CN" altLang="en-US" sz="2135">
              <a:cs typeface="+mn-ea"/>
              <a:sym typeface="+mn-lt"/>
            </a:endParaRPr>
          </a:p>
        </p:txBody>
      </p:sp>
      <p:sp>
        <p:nvSpPr>
          <p:cNvPr id="15" name="Freeform 13"/>
          <p:cNvSpPr/>
          <p:nvPr/>
        </p:nvSpPr>
        <p:spPr bwMode="auto">
          <a:xfrm>
            <a:off x="6596695" y="4304867"/>
            <a:ext cx="775147" cy="762785"/>
          </a:xfrm>
          <a:custGeom>
            <a:avLst/>
            <a:gdLst>
              <a:gd name="T0" fmla="*/ 90 w 186"/>
              <a:gd name="T1" fmla="*/ 2 h 183"/>
              <a:gd name="T2" fmla="*/ 184 w 186"/>
              <a:gd name="T3" fmla="*/ 88 h 183"/>
              <a:gd name="T4" fmla="*/ 97 w 186"/>
              <a:gd name="T5" fmla="*/ 181 h 183"/>
              <a:gd name="T6" fmla="*/ 4 w 186"/>
              <a:gd name="T7" fmla="*/ 95 h 183"/>
              <a:gd name="T8" fmla="*/ 0 w 186"/>
              <a:gd name="T9" fmla="*/ 5 h 183"/>
              <a:gd name="T10" fmla="*/ 90 w 186"/>
              <a:gd name="T11" fmla="*/ 2 h 183"/>
            </a:gdLst>
            <a:ahLst/>
            <a:cxnLst>
              <a:cxn ang="0">
                <a:pos x="T0" y="T1"/>
              </a:cxn>
              <a:cxn ang="0">
                <a:pos x="T2" y="T3"/>
              </a:cxn>
              <a:cxn ang="0">
                <a:pos x="T4" y="T5"/>
              </a:cxn>
              <a:cxn ang="0">
                <a:pos x="T6" y="T7"/>
              </a:cxn>
              <a:cxn ang="0">
                <a:pos x="T8" y="T9"/>
              </a:cxn>
              <a:cxn ang="0">
                <a:pos x="T10" y="T11"/>
              </a:cxn>
            </a:cxnLst>
            <a:rect l="0" t="0" r="r" b="b"/>
            <a:pathLst>
              <a:path w="186" h="183">
                <a:moveTo>
                  <a:pt x="90" y="2"/>
                </a:moveTo>
                <a:cubicBezTo>
                  <a:pt x="140" y="0"/>
                  <a:pt x="182" y="38"/>
                  <a:pt x="184" y="88"/>
                </a:cubicBezTo>
                <a:cubicBezTo>
                  <a:pt x="186" y="137"/>
                  <a:pt x="147" y="179"/>
                  <a:pt x="97" y="181"/>
                </a:cubicBezTo>
                <a:cubicBezTo>
                  <a:pt x="48" y="183"/>
                  <a:pt x="6" y="145"/>
                  <a:pt x="4" y="95"/>
                </a:cubicBezTo>
                <a:cubicBezTo>
                  <a:pt x="3" y="70"/>
                  <a:pt x="0" y="5"/>
                  <a:pt x="0" y="5"/>
                </a:cubicBezTo>
                <a:cubicBezTo>
                  <a:pt x="0" y="5"/>
                  <a:pt x="65" y="3"/>
                  <a:pt x="90" y="2"/>
                </a:cubicBezTo>
                <a:close/>
              </a:path>
            </a:pathLst>
          </a:custGeom>
          <a:solidFill>
            <a:schemeClr val="accent2"/>
          </a:solidFill>
          <a:ln>
            <a:noFill/>
          </a:ln>
        </p:spPr>
        <p:txBody>
          <a:bodyPr/>
          <a:lstStyle/>
          <a:p>
            <a:endParaRPr lang="zh-CN" altLang="en-US" sz="2135">
              <a:cs typeface="+mn-ea"/>
              <a:sym typeface="+mn-lt"/>
            </a:endParaRPr>
          </a:p>
        </p:txBody>
      </p:sp>
      <p:sp>
        <p:nvSpPr>
          <p:cNvPr id="16" name="Freeform 14"/>
          <p:cNvSpPr/>
          <p:nvPr/>
        </p:nvSpPr>
        <p:spPr bwMode="auto">
          <a:xfrm>
            <a:off x="5892178" y="4864595"/>
            <a:ext cx="483804" cy="545603"/>
          </a:xfrm>
          <a:custGeom>
            <a:avLst/>
            <a:gdLst>
              <a:gd name="T0" fmla="*/ 93 w 116"/>
              <a:gd name="T1" fmla="*/ 35 h 131"/>
              <a:gd name="T2" fmla="*/ 96 w 116"/>
              <a:gd name="T3" fmla="*/ 109 h 131"/>
              <a:gd name="T4" fmla="*/ 23 w 116"/>
              <a:gd name="T5" fmla="*/ 112 h 131"/>
              <a:gd name="T6" fmla="*/ 20 w 116"/>
              <a:gd name="T7" fmla="*/ 38 h 131"/>
              <a:gd name="T8" fmla="*/ 55 w 116"/>
              <a:gd name="T9" fmla="*/ 0 h 131"/>
              <a:gd name="T10" fmla="*/ 93 w 116"/>
              <a:gd name="T11" fmla="*/ 35 h 131"/>
            </a:gdLst>
            <a:ahLst/>
            <a:cxnLst>
              <a:cxn ang="0">
                <a:pos x="T0" y="T1"/>
              </a:cxn>
              <a:cxn ang="0">
                <a:pos x="T2" y="T3"/>
              </a:cxn>
              <a:cxn ang="0">
                <a:pos x="T4" y="T5"/>
              </a:cxn>
              <a:cxn ang="0">
                <a:pos x="T6" y="T7"/>
              </a:cxn>
              <a:cxn ang="0">
                <a:pos x="T8" y="T9"/>
              </a:cxn>
              <a:cxn ang="0">
                <a:pos x="T10" y="T11"/>
              </a:cxn>
            </a:cxnLst>
            <a:rect l="0" t="0" r="r" b="b"/>
            <a:pathLst>
              <a:path w="116" h="131">
                <a:moveTo>
                  <a:pt x="93" y="35"/>
                </a:moveTo>
                <a:cubicBezTo>
                  <a:pt x="115" y="54"/>
                  <a:pt x="116" y="87"/>
                  <a:pt x="96" y="109"/>
                </a:cubicBezTo>
                <a:cubicBezTo>
                  <a:pt x="77" y="130"/>
                  <a:pt x="44" y="131"/>
                  <a:pt x="23" y="112"/>
                </a:cubicBezTo>
                <a:cubicBezTo>
                  <a:pt x="2" y="92"/>
                  <a:pt x="0" y="59"/>
                  <a:pt x="20" y="38"/>
                </a:cubicBezTo>
                <a:cubicBezTo>
                  <a:pt x="30" y="27"/>
                  <a:pt x="55" y="0"/>
                  <a:pt x="55" y="0"/>
                </a:cubicBezTo>
                <a:cubicBezTo>
                  <a:pt x="55" y="0"/>
                  <a:pt x="83" y="25"/>
                  <a:pt x="93" y="35"/>
                </a:cubicBezTo>
                <a:close/>
              </a:path>
            </a:pathLst>
          </a:custGeom>
          <a:solidFill>
            <a:schemeClr val="accent4"/>
          </a:solidFill>
          <a:ln>
            <a:noFill/>
          </a:ln>
        </p:spPr>
        <p:txBody>
          <a:bodyPr/>
          <a:lstStyle/>
          <a:p>
            <a:endParaRPr lang="zh-CN" altLang="en-US" sz="2135">
              <a:cs typeface="+mn-ea"/>
              <a:sym typeface="+mn-lt"/>
            </a:endParaRPr>
          </a:p>
        </p:txBody>
      </p:sp>
      <p:sp>
        <p:nvSpPr>
          <p:cNvPr id="17" name="Freeform 15"/>
          <p:cNvSpPr/>
          <p:nvPr/>
        </p:nvSpPr>
        <p:spPr bwMode="auto">
          <a:xfrm>
            <a:off x="5867458" y="2373184"/>
            <a:ext cx="483804" cy="547369"/>
          </a:xfrm>
          <a:custGeom>
            <a:avLst/>
            <a:gdLst>
              <a:gd name="T0" fmla="*/ 23 w 116"/>
              <a:gd name="T1" fmla="*/ 96 h 131"/>
              <a:gd name="T2" fmla="*/ 20 w 116"/>
              <a:gd name="T3" fmla="*/ 22 h 131"/>
              <a:gd name="T4" fmla="*/ 94 w 116"/>
              <a:gd name="T5" fmla="*/ 19 h 131"/>
              <a:gd name="T6" fmla="*/ 97 w 116"/>
              <a:gd name="T7" fmla="*/ 93 h 131"/>
              <a:gd name="T8" fmla="*/ 61 w 116"/>
              <a:gd name="T9" fmla="*/ 131 h 131"/>
              <a:gd name="T10" fmla="*/ 23 w 116"/>
              <a:gd name="T11" fmla="*/ 96 h 131"/>
            </a:gdLst>
            <a:ahLst/>
            <a:cxnLst>
              <a:cxn ang="0">
                <a:pos x="T0" y="T1"/>
              </a:cxn>
              <a:cxn ang="0">
                <a:pos x="T2" y="T3"/>
              </a:cxn>
              <a:cxn ang="0">
                <a:pos x="T4" y="T5"/>
              </a:cxn>
              <a:cxn ang="0">
                <a:pos x="T6" y="T7"/>
              </a:cxn>
              <a:cxn ang="0">
                <a:pos x="T8" y="T9"/>
              </a:cxn>
              <a:cxn ang="0">
                <a:pos x="T10" y="T11"/>
              </a:cxn>
            </a:cxnLst>
            <a:rect l="0" t="0" r="r" b="b"/>
            <a:pathLst>
              <a:path w="116" h="131">
                <a:moveTo>
                  <a:pt x="23" y="96"/>
                </a:moveTo>
                <a:cubicBezTo>
                  <a:pt x="2" y="76"/>
                  <a:pt x="0" y="43"/>
                  <a:pt x="20" y="22"/>
                </a:cubicBezTo>
                <a:cubicBezTo>
                  <a:pt x="39" y="1"/>
                  <a:pt x="72" y="0"/>
                  <a:pt x="94" y="19"/>
                </a:cubicBezTo>
                <a:cubicBezTo>
                  <a:pt x="115" y="39"/>
                  <a:pt x="116" y="72"/>
                  <a:pt x="97" y="93"/>
                </a:cubicBezTo>
                <a:cubicBezTo>
                  <a:pt x="87" y="103"/>
                  <a:pt x="61" y="131"/>
                  <a:pt x="61" y="131"/>
                </a:cubicBezTo>
                <a:cubicBezTo>
                  <a:pt x="61" y="131"/>
                  <a:pt x="33" y="106"/>
                  <a:pt x="23" y="96"/>
                </a:cubicBezTo>
                <a:close/>
              </a:path>
            </a:pathLst>
          </a:custGeom>
          <a:solidFill>
            <a:schemeClr val="accent4"/>
          </a:solidFill>
          <a:ln>
            <a:noFill/>
          </a:ln>
        </p:spPr>
        <p:txBody>
          <a:bodyPr/>
          <a:lstStyle/>
          <a:p>
            <a:endParaRPr lang="zh-CN" altLang="en-US" sz="2135">
              <a:cs typeface="+mn-ea"/>
              <a:sym typeface="+mn-lt"/>
            </a:endParaRPr>
          </a:p>
        </p:txBody>
      </p:sp>
      <p:sp>
        <p:nvSpPr>
          <p:cNvPr id="18" name="Oval 16"/>
          <p:cNvSpPr>
            <a:spLocks noChangeArrowheads="1"/>
          </p:cNvSpPr>
          <p:nvPr/>
        </p:nvSpPr>
        <p:spPr bwMode="auto">
          <a:xfrm>
            <a:off x="5145283" y="2915256"/>
            <a:ext cx="1947576" cy="1949340"/>
          </a:xfrm>
          <a:prstGeom prst="ellipse">
            <a:avLst/>
          </a:pr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17"/>
          <p:cNvSpPr/>
          <p:nvPr/>
        </p:nvSpPr>
        <p:spPr bwMode="auto">
          <a:xfrm>
            <a:off x="5307729" y="4292508"/>
            <a:ext cx="192463" cy="174804"/>
          </a:xfrm>
          <a:custGeom>
            <a:avLst/>
            <a:gdLst>
              <a:gd name="T0" fmla="*/ 0 w 109"/>
              <a:gd name="T1" fmla="*/ 12 h 99"/>
              <a:gd name="T2" fmla="*/ 109 w 109"/>
              <a:gd name="T3" fmla="*/ 0 h 99"/>
              <a:gd name="T4" fmla="*/ 64 w 109"/>
              <a:gd name="T5" fmla="*/ 99 h 99"/>
              <a:gd name="T6" fmla="*/ 59 w 109"/>
              <a:gd name="T7" fmla="*/ 35 h 99"/>
              <a:gd name="T8" fmla="*/ 0 w 109"/>
              <a:gd name="T9" fmla="*/ 12 h 99"/>
            </a:gdLst>
            <a:ahLst/>
            <a:cxnLst>
              <a:cxn ang="0">
                <a:pos x="T0" y="T1"/>
              </a:cxn>
              <a:cxn ang="0">
                <a:pos x="T2" y="T3"/>
              </a:cxn>
              <a:cxn ang="0">
                <a:pos x="T4" y="T5"/>
              </a:cxn>
              <a:cxn ang="0">
                <a:pos x="T6" y="T7"/>
              </a:cxn>
              <a:cxn ang="0">
                <a:pos x="T8" y="T9"/>
              </a:cxn>
            </a:cxnLst>
            <a:rect l="0" t="0" r="r" b="b"/>
            <a:pathLst>
              <a:path w="109" h="99">
                <a:moveTo>
                  <a:pt x="0" y="12"/>
                </a:moveTo>
                <a:lnTo>
                  <a:pt x="109" y="0"/>
                </a:lnTo>
                <a:lnTo>
                  <a:pt x="64" y="99"/>
                </a:lnTo>
                <a:lnTo>
                  <a:pt x="59" y="35"/>
                </a:lnTo>
                <a:lnTo>
                  <a:pt x="0" y="12"/>
                </a:lnTo>
                <a:close/>
              </a:path>
            </a:pathLst>
          </a:custGeom>
          <a:solidFill>
            <a:schemeClr val="accent1"/>
          </a:solidFill>
          <a:ln>
            <a:noFill/>
          </a:ln>
        </p:spPr>
        <p:txBody>
          <a:bodyPr/>
          <a:lstStyle/>
          <a:p>
            <a:endParaRPr lang="zh-CN" altLang="en-US" sz="2135">
              <a:cs typeface="+mn-ea"/>
              <a:sym typeface="+mn-lt"/>
            </a:endParaRPr>
          </a:p>
        </p:txBody>
      </p:sp>
      <p:sp>
        <p:nvSpPr>
          <p:cNvPr id="20" name="Freeform 18"/>
          <p:cNvSpPr/>
          <p:nvPr/>
        </p:nvSpPr>
        <p:spPr bwMode="auto">
          <a:xfrm>
            <a:off x="5270649" y="3453796"/>
            <a:ext cx="187165" cy="171273"/>
          </a:xfrm>
          <a:custGeom>
            <a:avLst/>
            <a:gdLst>
              <a:gd name="T0" fmla="*/ 42 w 106"/>
              <a:gd name="T1" fmla="*/ 0 h 97"/>
              <a:gd name="T2" fmla="*/ 106 w 106"/>
              <a:gd name="T3" fmla="*/ 85 h 97"/>
              <a:gd name="T4" fmla="*/ 0 w 106"/>
              <a:gd name="T5" fmla="*/ 97 h 97"/>
              <a:gd name="T6" fmla="*/ 52 w 106"/>
              <a:gd name="T7" fmla="*/ 61 h 97"/>
              <a:gd name="T8" fmla="*/ 42 w 106"/>
              <a:gd name="T9" fmla="*/ 0 h 97"/>
            </a:gdLst>
            <a:ahLst/>
            <a:cxnLst>
              <a:cxn ang="0">
                <a:pos x="T0" y="T1"/>
              </a:cxn>
              <a:cxn ang="0">
                <a:pos x="T2" y="T3"/>
              </a:cxn>
              <a:cxn ang="0">
                <a:pos x="T4" y="T5"/>
              </a:cxn>
              <a:cxn ang="0">
                <a:pos x="T6" y="T7"/>
              </a:cxn>
              <a:cxn ang="0">
                <a:pos x="T8" y="T9"/>
              </a:cxn>
            </a:cxnLst>
            <a:rect l="0" t="0" r="r" b="b"/>
            <a:pathLst>
              <a:path w="106" h="97">
                <a:moveTo>
                  <a:pt x="42" y="0"/>
                </a:moveTo>
                <a:lnTo>
                  <a:pt x="106" y="85"/>
                </a:lnTo>
                <a:lnTo>
                  <a:pt x="0" y="97"/>
                </a:lnTo>
                <a:lnTo>
                  <a:pt x="52" y="61"/>
                </a:lnTo>
                <a:lnTo>
                  <a:pt x="42" y="0"/>
                </a:lnTo>
                <a:close/>
              </a:path>
            </a:pathLst>
          </a:custGeom>
          <a:solidFill>
            <a:schemeClr val="accent2"/>
          </a:solidFill>
          <a:ln>
            <a:noFill/>
          </a:ln>
        </p:spPr>
        <p:txBody>
          <a:bodyPr/>
          <a:lstStyle/>
          <a:p>
            <a:endParaRPr lang="zh-CN" altLang="en-US" sz="2135">
              <a:cs typeface="+mn-ea"/>
              <a:sym typeface="+mn-lt"/>
            </a:endParaRPr>
          </a:p>
        </p:txBody>
      </p:sp>
      <p:sp>
        <p:nvSpPr>
          <p:cNvPr id="21" name="Freeform 19"/>
          <p:cNvSpPr/>
          <p:nvPr/>
        </p:nvSpPr>
        <p:spPr bwMode="auto">
          <a:xfrm>
            <a:off x="6033436" y="2982353"/>
            <a:ext cx="192463" cy="162445"/>
          </a:xfrm>
          <a:custGeom>
            <a:avLst/>
            <a:gdLst>
              <a:gd name="T0" fmla="*/ 109 w 109"/>
              <a:gd name="T1" fmla="*/ 0 h 92"/>
              <a:gd name="T2" fmla="*/ 54 w 109"/>
              <a:gd name="T3" fmla="*/ 92 h 92"/>
              <a:gd name="T4" fmla="*/ 0 w 109"/>
              <a:gd name="T5" fmla="*/ 0 h 92"/>
              <a:gd name="T6" fmla="*/ 54 w 109"/>
              <a:gd name="T7" fmla="*/ 33 h 92"/>
              <a:gd name="T8" fmla="*/ 109 w 109"/>
              <a:gd name="T9" fmla="*/ 0 h 92"/>
            </a:gdLst>
            <a:ahLst/>
            <a:cxnLst>
              <a:cxn ang="0">
                <a:pos x="T0" y="T1"/>
              </a:cxn>
              <a:cxn ang="0">
                <a:pos x="T2" y="T3"/>
              </a:cxn>
              <a:cxn ang="0">
                <a:pos x="T4" y="T5"/>
              </a:cxn>
              <a:cxn ang="0">
                <a:pos x="T6" y="T7"/>
              </a:cxn>
              <a:cxn ang="0">
                <a:pos x="T8" y="T9"/>
              </a:cxn>
            </a:cxnLst>
            <a:rect l="0" t="0" r="r" b="b"/>
            <a:pathLst>
              <a:path w="109" h="92">
                <a:moveTo>
                  <a:pt x="109" y="0"/>
                </a:moveTo>
                <a:lnTo>
                  <a:pt x="54" y="92"/>
                </a:lnTo>
                <a:lnTo>
                  <a:pt x="0" y="0"/>
                </a:lnTo>
                <a:lnTo>
                  <a:pt x="54" y="33"/>
                </a:lnTo>
                <a:lnTo>
                  <a:pt x="109" y="0"/>
                </a:lnTo>
                <a:close/>
              </a:path>
            </a:pathLst>
          </a:custGeom>
          <a:solidFill>
            <a:schemeClr val="accent4"/>
          </a:solidFill>
          <a:ln>
            <a:noFill/>
          </a:ln>
        </p:spPr>
        <p:txBody>
          <a:bodyPr/>
          <a:lstStyle/>
          <a:p>
            <a:endParaRPr lang="zh-CN" altLang="en-US" sz="2135">
              <a:cs typeface="+mn-ea"/>
              <a:sym typeface="+mn-lt"/>
            </a:endParaRPr>
          </a:p>
        </p:txBody>
      </p:sp>
      <p:sp>
        <p:nvSpPr>
          <p:cNvPr id="22" name="Freeform 20"/>
          <p:cNvSpPr/>
          <p:nvPr/>
        </p:nvSpPr>
        <p:spPr bwMode="auto">
          <a:xfrm>
            <a:off x="6633776" y="3199534"/>
            <a:ext cx="180103" cy="187165"/>
          </a:xfrm>
          <a:custGeom>
            <a:avLst/>
            <a:gdLst>
              <a:gd name="T0" fmla="*/ 102 w 102"/>
              <a:gd name="T1" fmla="*/ 71 h 106"/>
              <a:gd name="T2" fmla="*/ 0 w 102"/>
              <a:gd name="T3" fmla="*/ 106 h 106"/>
              <a:gd name="T4" fmla="*/ 22 w 102"/>
              <a:gd name="T5" fmla="*/ 0 h 106"/>
              <a:gd name="T6" fmla="*/ 40 w 102"/>
              <a:gd name="T7" fmla="*/ 59 h 106"/>
              <a:gd name="T8" fmla="*/ 102 w 102"/>
              <a:gd name="T9" fmla="*/ 71 h 106"/>
            </a:gdLst>
            <a:ahLst/>
            <a:cxnLst>
              <a:cxn ang="0">
                <a:pos x="T0" y="T1"/>
              </a:cxn>
              <a:cxn ang="0">
                <a:pos x="T2" y="T3"/>
              </a:cxn>
              <a:cxn ang="0">
                <a:pos x="T4" y="T5"/>
              </a:cxn>
              <a:cxn ang="0">
                <a:pos x="T6" y="T7"/>
              </a:cxn>
              <a:cxn ang="0">
                <a:pos x="T8" y="T9"/>
              </a:cxn>
            </a:cxnLst>
            <a:rect l="0" t="0" r="r" b="b"/>
            <a:pathLst>
              <a:path w="102" h="106">
                <a:moveTo>
                  <a:pt x="102" y="71"/>
                </a:moveTo>
                <a:lnTo>
                  <a:pt x="0" y="106"/>
                </a:lnTo>
                <a:lnTo>
                  <a:pt x="22" y="0"/>
                </a:lnTo>
                <a:lnTo>
                  <a:pt x="40" y="59"/>
                </a:lnTo>
                <a:lnTo>
                  <a:pt x="102" y="71"/>
                </a:lnTo>
                <a:close/>
              </a:path>
            </a:pathLst>
          </a:custGeom>
          <a:solidFill>
            <a:schemeClr val="accent1"/>
          </a:solidFill>
          <a:ln>
            <a:noFill/>
          </a:ln>
        </p:spPr>
        <p:txBody>
          <a:bodyPr/>
          <a:lstStyle/>
          <a:p>
            <a:endParaRPr lang="zh-CN" altLang="en-US" sz="2135">
              <a:cs typeface="+mn-ea"/>
              <a:sym typeface="+mn-lt"/>
            </a:endParaRPr>
          </a:p>
        </p:txBody>
      </p:sp>
      <p:sp>
        <p:nvSpPr>
          <p:cNvPr id="23" name="Freeform 21"/>
          <p:cNvSpPr/>
          <p:nvPr/>
        </p:nvSpPr>
        <p:spPr bwMode="auto">
          <a:xfrm>
            <a:off x="6672621" y="4393151"/>
            <a:ext cx="181868" cy="178336"/>
          </a:xfrm>
          <a:custGeom>
            <a:avLst/>
            <a:gdLst>
              <a:gd name="T0" fmla="*/ 28 w 103"/>
              <a:gd name="T1" fmla="*/ 101 h 101"/>
              <a:gd name="T2" fmla="*/ 0 w 103"/>
              <a:gd name="T3" fmla="*/ 0 h 101"/>
              <a:gd name="T4" fmla="*/ 103 w 103"/>
              <a:gd name="T5" fmla="*/ 26 h 101"/>
              <a:gd name="T6" fmla="*/ 42 w 103"/>
              <a:gd name="T7" fmla="*/ 42 h 101"/>
              <a:gd name="T8" fmla="*/ 28 w 103"/>
              <a:gd name="T9" fmla="*/ 101 h 101"/>
            </a:gdLst>
            <a:ahLst/>
            <a:cxnLst>
              <a:cxn ang="0">
                <a:pos x="T0" y="T1"/>
              </a:cxn>
              <a:cxn ang="0">
                <a:pos x="T2" y="T3"/>
              </a:cxn>
              <a:cxn ang="0">
                <a:pos x="T4" y="T5"/>
              </a:cxn>
              <a:cxn ang="0">
                <a:pos x="T6" y="T7"/>
              </a:cxn>
              <a:cxn ang="0">
                <a:pos x="T8" y="T9"/>
              </a:cxn>
            </a:cxnLst>
            <a:rect l="0" t="0" r="r" b="b"/>
            <a:pathLst>
              <a:path w="103" h="101">
                <a:moveTo>
                  <a:pt x="28" y="101"/>
                </a:moveTo>
                <a:lnTo>
                  <a:pt x="0" y="0"/>
                </a:lnTo>
                <a:lnTo>
                  <a:pt x="103" y="26"/>
                </a:lnTo>
                <a:lnTo>
                  <a:pt x="42" y="42"/>
                </a:lnTo>
                <a:lnTo>
                  <a:pt x="28" y="101"/>
                </a:lnTo>
                <a:close/>
              </a:path>
            </a:pathLst>
          </a:custGeom>
          <a:solidFill>
            <a:schemeClr val="accent2"/>
          </a:solidFill>
          <a:ln>
            <a:noFill/>
          </a:ln>
        </p:spPr>
        <p:txBody>
          <a:bodyPr/>
          <a:lstStyle/>
          <a:p>
            <a:endParaRPr lang="zh-CN" altLang="en-US" sz="2135">
              <a:cs typeface="+mn-ea"/>
              <a:sym typeface="+mn-lt"/>
            </a:endParaRPr>
          </a:p>
        </p:txBody>
      </p:sp>
      <p:sp>
        <p:nvSpPr>
          <p:cNvPr id="24" name="Freeform 22"/>
          <p:cNvSpPr/>
          <p:nvPr/>
        </p:nvSpPr>
        <p:spPr bwMode="auto">
          <a:xfrm>
            <a:off x="6033435" y="4626224"/>
            <a:ext cx="187165" cy="165976"/>
          </a:xfrm>
          <a:custGeom>
            <a:avLst/>
            <a:gdLst>
              <a:gd name="T0" fmla="*/ 0 w 106"/>
              <a:gd name="T1" fmla="*/ 94 h 94"/>
              <a:gd name="T2" fmla="*/ 50 w 106"/>
              <a:gd name="T3" fmla="*/ 0 h 94"/>
              <a:gd name="T4" fmla="*/ 106 w 106"/>
              <a:gd name="T5" fmla="*/ 92 h 94"/>
              <a:gd name="T6" fmla="*/ 52 w 106"/>
              <a:gd name="T7" fmla="*/ 61 h 94"/>
              <a:gd name="T8" fmla="*/ 0 w 106"/>
              <a:gd name="T9" fmla="*/ 94 h 94"/>
            </a:gdLst>
            <a:ahLst/>
            <a:cxnLst>
              <a:cxn ang="0">
                <a:pos x="T0" y="T1"/>
              </a:cxn>
              <a:cxn ang="0">
                <a:pos x="T2" y="T3"/>
              </a:cxn>
              <a:cxn ang="0">
                <a:pos x="T4" y="T5"/>
              </a:cxn>
              <a:cxn ang="0">
                <a:pos x="T6" y="T7"/>
              </a:cxn>
              <a:cxn ang="0">
                <a:pos x="T8" y="T9"/>
              </a:cxn>
            </a:cxnLst>
            <a:rect l="0" t="0" r="r" b="b"/>
            <a:pathLst>
              <a:path w="106" h="94">
                <a:moveTo>
                  <a:pt x="0" y="94"/>
                </a:moveTo>
                <a:lnTo>
                  <a:pt x="50" y="0"/>
                </a:lnTo>
                <a:lnTo>
                  <a:pt x="106" y="92"/>
                </a:lnTo>
                <a:lnTo>
                  <a:pt x="52" y="61"/>
                </a:lnTo>
                <a:lnTo>
                  <a:pt x="0" y="94"/>
                </a:lnTo>
                <a:close/>
              </a:path>
            </a:pathLst>
          </a:custGeom>
          <a:solidFill>
            <a:schemeClr val="accent4"/>
          </a:solidFill>
          <a:ln>
            <a:noFill/>
          </a:ln>
        </p:spPr>
        <p:txBody>
          <a:bodyPr/>
          <a:lstStyle/>
          <a:p>
            <a:endParaRPr lang="zh-CN" altLang="en-US" sz="2135">
              <a:cs typeface="+mn-ea"/>
              <a:sym typeface="+mn-lt"/>
            </a:endParaRPr>
          </a:p>
        </p:txBody>
      </p:sp>
      <p:sp>
        <p:nvSpPr>
          <p:cNvPr id="25" name="Freeform 23"/>
          <p:cNvSpPr/>
          <p:nvPr/>
        </p:nvSpPr>
        <p:spPr bwMode="auto">
          <a:xfrm>
            <a:off x="5729733" y="3741606"/>
            <a:ext cx="104177" cy="141256"/>
          </a:xfrm>
          <a:custGeom>
            <a:avLst/>
            <a:gdLst>
              <a:gd name="T0" fmla="*/ 1 w 25"/>
              <a:gd name="T1" fmla="*/ 10 h 34"/>
              <a:gd name="T2" fmla="*/ 2 w 25"/>
              <a:gd name="T3" fmla="*/ 6 h 34"/>
              <a:gd name="T4" fmla="*/ 4 w 25"/>
              <a:gd name="T5" fmla="*/ 3 h 34"/>
              <a:gd name="T6" fmla="*/ 8 w 25"/>
              <a:gd name="T7" fmla="*/ 1 h 34"/>
              <a:gd name="T8" fmla="*/ 13 w 25"/>
              <a:gd name="T9" fmla="*/ 0 h 34"/>
              <a:gd name="T10" fmla="*/ 15 w 25"/>
              <a:gd name="T11" fmla="*/ 0 h 34"/>
              <a:gd name="T12" fmla="*/ 18 w 25"/>
              <a:gd name="T13" fmla="*/ 0 h 34"/>
              <a:gd name="T14" fmla="*/ 21 w 25"/>
              <a:gd name="T15" fmla="*/ 1 h 34"/>
              <a:gd name="T16" fmla="*/ 23 w 25"/>
              <a:gd name="T17" fmla="*/ 2 h 34"/>
              <a:gd name="T18" fmla="*/ 24 w 25"/>
              <a:gd name="T19" fmla="*/ 3 h 34"/>
              <a:gd name="T20" fmla="*/ 24 w 25"/>
              <a:gd name="T21" fmla="*/ 4 h 34"/>
              <a:gd name="T22" fmla="*/ 23 w 25"/>
              <a:gd name="T23" fmla="*/ 7 h 34"/>
              <a:gd name="T24" fmla="*/ 22 w 25"/>
              <a:gd name="T25" fmla="*/ 8 h 34"/>
              <a:gd name="T26" fmla="*/ 21 w 25"/>
              <a:gd name="T27" fmla="*/ 8 h 34"/>
              <a:gd name="T28" fmla="*/ 17 w 25"/>
              <a:gd name="T29" fmla="*/ 7 h 34"/>
              <a:gd name="T30" fmla="*/ 13 w 25"/>
              <a:gd name="T31" fmla="*/ 6 h 34"/>
              <a:gd name="T32" fmla="*/ 10 w 25"/>
              <a:gd name="T33" fmla="*/ 7 h 34"/>
              <a:gd name="T34" fmla="*/ 9 w 25"/>
              <a:gd name="T35" fmla="*/ 9 h 34"/>
              <a:gd name="T36" fmla="*/ 9 w 25"/>
              <a:gd name="T37" fmla="*/ 10 h 34"/>
              <a:gd name="T38" fmla="*/ 10 w 25"/>
              <a:gd name="T39" fmla="*/ 11 h 34"/>
              <a:gd name="T40" fmla="*/ 12 w 25"/>
              <a:gd name="T41" fmla="*/ 12 h 34"/>
              <a:gd name="T42" fmla="*/ 14 w 25"/>
              <a:gd name="T43" fmla="*/ 13 h 34"/>
              <a:gd name="T44" fmla="*/ 19 w 25"/>
              <a:gd name="T45" fmla="*/ 15 h 34"/>
              <a:gd name="T46" fmla="*/ 22 w 25"/>
              <a:gd name="T47" fmla="*/ 17 h 34"/>
              <a:gd name="T48" fmla="*/ 25 w 25"/>
              <a:gd name="T49" fmla="*/ 20 h 34"/>
              <a:gd name="T50" fmla="*/ 25 w 25"/>
              <a:gd name="T51" fmla="*/ 24 h 34"/>
              <a:gd name="T52" fmla="*/ 25 w 25"/>
              <a:gd name="T53" fmla="*/ 29 h 34"/>
              <a:gd name="T54" fmla="*/ 22 w 25"/>
              <a:gd name="T55" fmla="*/ 32 h 34"/>
              <a:gd name="T56" fmla="*/ 18 w 25"/>
              <a:gd name="T57" fmla="*/ 34 h 34"/>
              <a:gd name="T58" fmla="*/ 13 w 25"/>
              <a:gd name="T59" fmla="*/ 34 h 34"/>
              <a:gd name="T60" fmla="*/ 10 w 25"/>
              <a:gd name="T61" fmla="*/ 34 h 34"/>
              <a:gd name="T62" fmla="*/ 7 w 25"/>
              <a:gd name="T63" fmla="*/ 34 h 34"/>
              <a:gd name="T64" fmla="*/ 3 w 25"/>
              <a:gd name="T65" fmla="*/ 33 h 34"/>
              <a:gd name="T66" fmla="*/ 0 w 25"/>
              <a:gd name="T67" fmla="*/ 31 h 34"/>
              <a:gd name="T68" fmla="*/ 0 w 25"/>
              <a:gd name="T69" fmla="*/ 31 h 34"/>
              <a:gd name="T70" fmla="*/ 0 w 25"/>
              <a:gd name="T71" fmla="*/ 30 h 34"/>
              <a:gd name="T72" fmla="*/ 2 w 25"/>
              <a:gd name="T73" fmla="*/ 26 h 34"/>
              <a:gd name="T74" fmla="*/ 2 w 25"/>
              <a:gd name="T75" fmla="*/ 25 h 34"/>
              <a:gd name="T76" fmla="*/ 3 w 25"/>
              <a:gd name="T77" fmla="*/ 26 h 34"/>
              <a:gd name="T78" fmla="*/ 5 w 25"/>
              <a:gd name="T79" fmla="*/ 26 h 34"/>
              <a:gd name="T80" fmla="*/ 8 w 25"/>
              <a:gd name="T81" fmla="*/ 27 h 34"/>
              <a:gd name="T82" fmla="*/ 10 w 25"/>
              <a:gd name="T83" fmla="*/ 28 h 34"/>
              <a:gd name="T84" fmla="*/ 13 w 25"/>
              <a:gd name="T85" fmla="*/ 28 h 34"/>
              <a:gd name="T86" fmla="*/ 15 w 25"/>
              <a:gd name="T87" fmla="*/ 27 h 34"/>
              <a:gd name="T88" fmla="*/ 17 w 25"/>
              <a:gd name="T89" fmla="*/ 27 h 34"/>
              <a:gd name="T90" fmla="*/ 17 w 25"/>
              <a:gd name="T91" fmla="*/ 26 h 34"/>
              <a:gd name="T92" fmla="*/ 18 w 25"/>
              <a:gd name="T93" fmla="*/ 24 h 34"/>
              <a:gd name="T94" fmla="*/ 17 w 25"/>
              <a:gd name="T95" fmla="*/ 23 h 34"/>
              <a:gd name="T96" fmla="*/ 17 w 25"/>
              <a:gd name="T97" fmla="*/ 22 h 34"/>
              <a:gd name="T98" fmla="*/ 15 w 25"/>
              <a:gd name="T99" fmla="*/ 21 h 34"/>
              <a:gd name="T100" fmla="*/ 12 w 25"/>
              <a:gd name="T101" fmla="*/ 20 h 34"/>
              <a:gd name="T102" fmla="*/ 8 w 25"/>
              <a:gd name="T103" fmla="*/ 18 h 34"/>
              <a:gd name="T104" fmla="*/ 4 w 25"/>
              <a:gd name="T105" fmla="*/ 16 h 34"/>
              <a:gd name="T106" fmla="*/ 2 w 25"/>
              <a:gd name="T107" fmla="*/ 13 h 34"/>
              <a:gd name="T108" fmla="*/ 1 w 25"/>
              <a:gd name="T109" fmla="*/ 1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 h="34">
                <a:moveTo>
                  <a:pt x="1" y="10"/>
                </a:moveTo>
                <a:cubicBezTo>
                  <a:pt x="1" y="8"/>
                  <a:pt x="2" y="7"/>
                  <a:pt x="2" y="6"/>
                </a:cubicBezTo>
                <a:cubicBezTo>
                  <a:pt x="2" y="5"/>
                  <a:pt x="3" y="4"/>
                  <a:pt x="4" y="3"/>
                </a:cubicBezTo>
                <a:cubicBezTo>
                  <a:pt x="5" y="2"/>
                  <a:pt x="6" y="1"/>
                  <a:pt x="8" y="1"/>
                </a:cubicBezTo>
                <a:cubicBezTo>
                  <a:pt x="9" y="0"/>
                  <a:pt x="11" y="0"/>
                  <a:pt x="13" y="0"/>
                </a:cubicBezTo>
                <a:cubicBezTo>
                  <a:pt x="14" y="0"/>
                  <a:pt x="14" y="0"/>
                  <a:pt x="15" y="0"/>
                </a:cubicBezTo>
                <a:cubicBezTo>
                  <a:pt x="16" y="0"/>
                  <a:pt x="17" y="0"/>
                  <a:pt x="18" y="0"/>
                </a:cubicBezTo>
                <a:cubicBezTo>
                  <a:pt x="19" y="1"/>
                  <a:pt x="20" y="1"/>
                  <a:pt x="21" y="1"/>
                </a:cubicBezTo>
                <a:cubicBezTo>
                  <a:pt x="22" y="1"/>
                  <a:pt x="23" y="2"/>
                  <a:pt x="23" y="2"/>
                </a:cubicBezTo>
                <a:cubicBezTo>
                  <a:pt x="24" y="2"/>
                  <a:pt x="24" y="2"/>
                  <a:pt x="24" y="3"/>
                </a:cubicBezTo>
                <a:cubicBezTo>
                  <a:pt x="24" y="3"/>
                  <a:pt x="24" y="3"/>
                  <a:pt x="24" y="4"/>
                </a:cubicBezTo>
                <a:cubicBezTo>
                  <a:pt x="23" y="7"/>
                  <a:pt x="23" y="7"/>
                  <a:pt x="23" y="7"/>
                </a:cubicBezTo>
                <a:cubicBezTo>
                  <a:pt x="22" y="8"/>
                  <a:pt x="22" y="8"/>
                  <a:pt x="22" y="8"/>
                </a:cubicBezTo>
                <a:cubicBezTo>
                  <a:pt x="22" y="8"/>
                  <a:pt x="22" y="8"/>
                  <a:pt x="21" y="8"/>
                </a:cubicBezTo>
                <a:cubicBezTo>
                  <a:pt x="20" y="7"/>
                  <a:pt x="18" y="7"/>
                  <a:pt x="17" y="7"/>
                </a:cubicBezTo>
                <a:cubicBezTo>
                  <a:pt x="15" y="6"/>
                  <a:pt x="14" y="6"/>
                  <a:pt x="13" y="6"/>
                </a:cubicBezTo>
                <a:cubicBezTo>
                  <a:pt x="11" y="6"/>
                  <a:pt x="10" y="7"/>
                  <a:pt x="10" y="7"/>
                </a:cubicBezTo>
                <a:cubicBezTo>
                  <a:pt x="9" y="8"/>
                  <a:pt x="9" y="8"/>
                  <a:pt x="9" y="9"/>
                </a:cubicBezTo>
                <a:cubicBezTo>
                  <a:pt x="9" y="9"/>
                  <a:pt x="9" y="10"/>
                  <a:pt x="9" y="10"/>
                </a:cubicBezTo>
                <a:cubicBezTo>
                  <a:pt x="9" y="10"/>
                  <a:pt x="10" y="11"/>
                  <a:pt x="10" y="11"/>
                </a:cubicBezTo>
                <a:cubicBezTo>
                  <a:pt x="10" y="11"/>
                  <a:pt x="11" y="12"/>
                  <a:pt x="12" y="12"/>
                </a:cubicBezTo>
                <a:cubicBezTo>
                  <a:pt x="12" y="12"/>
                  <a:pt x="13" y="13"/>
                  <a:pt x="14" y="13"/>
                </a:cubicBezTo>
                <a:cubicBezTo>
                  <a:pt x="16" y="14"/>
                  <a:pt x="17" y="15"/>
                  <a:pt x="19" y="15"/>
                </a:cubicBezTo>
                <a:cubicBezTo>
                  <a:pt x="20" y="16"/>
                  <a:pt x="21" y="17"/>
                  <a:pt x="22" y="17"/>
                </a:cubicBezTo>
                <a:cubicBezTo>
                  <a:pt x="23" y="18"/>
                  <a:pt x="24" y="19"/>
                  <a:pt x="25" y="20"/>
                </a:cubicBezTo>
                <a:cubicBezTo>
                  <a:pt x="25" y="21"/>
                  <a:pt x="25" y="23"/>
                  <a:pt x="25" y="24"/>
                </a:cubicBezTo>
                <a:cubicBezTo>
                  <a:pt x="25" y="26"/>
                  <a:pt x="25" y="27"/>
                  <a:pt x="25" y="29"/>
                </a:cubicBezTo>
                <a:cubicBezTo>
                  <a:pt x="24" y="30"/>
                  <a:pt x="23" y="31"/>
                  <a:pt x="22" y="32"/>
                </a:cubicBezTo>
                <a:cubicBezTo>
                  <a:pt x="21" y="33"/>
                  <a:pt x="20" y="33"/>
                  <a:pt x="18" y="34"/>
                </a:cubicBezTo>
                <a:cubicBezTo>
                  <a:pt x="17" y="34"/>
                  <a:pt x="15" y="34"/>
                  <a:pt x="13" y="34"/>
                </a:cubicBezTo>
                <a:cubicBezTo>
                  <a:pt x="12" y="34"/>
                  <a:pt x="11" y="34"/>
                  <a:pt x="10" y="34"/>
                </a:cubicBezTo>
                <a:cubicBezTo>
                  <a:pt x="9" y="34"/>
                  <a:pt x="8" y="34"/>
                  <a:pt x="7" y="34"/>
                </a:cubicBezTo>
                <a:cubicBezTo>
                  <a:pt x="5" y="33"/>
                  <a:pt x="4" y="33"/>
                  <a:pt x="3" y="33"/>
                </a:cubicBezTo>
                <a:cubicBezTo>
                  <a:pt x="2" y="32"/>
                  <a:pt x="1" y="32"/>
                  <a:pt x="0" y="31"/>
                </a:cubicBezTo>
                <a:cubicBezTo>
                  <a:pt x="0" y="31"/>
                  <a:pt x="0" y="31"/>
                  <a:pt x="0" y="31"/>
                </a:cubicBezTo>
                <a:cubicBezTo>
                  <a:pt x="0" y="31"/>
                  <a:pt x="0" y="30"/>
                  <a:pt x="0" y="30"/>
                </a:cubicBezTo>
                <a:cubicBezTo>
                  <a:pt x="2" y="26"/>
                  <a:pt x="2" y="26"/>
                  <a:pt x="2" y="26"/>
                </a:cubicBezTo>
                <a:cubicBezTo>
                  <a:pt x="2" y="26"/>
                  <a:pt x="2" y="25"/>
                  <a:pt x="2" y="25"/>
                </a:cubicBezTo>
                <a:cubicBezTo>
                  <a:pt x="2" y="25"/>
                  <a:pt x="3" y="25"/>
                  <a:pt x="3" y="26"/>
                </a:cubicBezTo>
                <a:cubicBezTo>
                  <a:pt x="4" y="26"/>
                  <a:pt x="4" y="26"/>
                  <a:pt x="5" y="26"/>
                </a:cubicBezTo>
                <a:cubicBezTo>
                  <a:pt x="6" y="27"/>
                  <a:pt x="7" y="27"/>
                  <a:pt x="8" y="27"/>
                </a:cubicBezTo>
                <a:cubicBezTo>
                  <a:pt x="8" y="27"/>
                  <a:pt x="9" y="27"/>
                  <a:pt x="10" y="28"/>
                </a:cubicBezTo>
                <a:cubicBezTo>
                  <a:pt x="11" y="28"/>
                  <a:pt x="12" y="28"/>
                  <a:pt x="13" y="28"/>
                </a:cubicBezTo>
                <a:cubicBezTo>
                  <a:pt x="14" y="28"/>
                  <a:pt x="14" y="28"/>
                  <a:pt x="15" y="27"/>
                </a:cubicBezTo>
                <a:cubicBezTo>
                  <a:pt x="16" y="27"/>
                  <a:pt x="16" y="27"/>
                  <a:pt x="17" y="27"/>
                </a:cubicBezTo>
                <a:cubicBezTo>
                  <a:pt x="17" y="26"/>
                  <a:pt x="17" y="26"/>
                  <a:pt x="17" y="26"/>
                </a:cubicBezTo>
                <a:cubicBezTo>
                  <a:pt x="18" y="25"/>
                  <a:pt x="18" y="25"/>
                  <a:pt x="18" y="24"/>
                </a:cubicBezTo>
                <a:cubicBezTo>
                  <a:pt x="18" y="24"/>
                  <a:pt x="18" y="24"/>
                  <a:pt x="17" y="23"/>
                </a:cubicBezTo>
                <a:cubicBezTo>
                  <a:pt x="17" y="23"/>
                  <a:pt x="17" y="22"/>
                  <a:pt x="17" y="22"/>
                </a:cubicBezTo>
                <a:cubicBezTo>
                  <a:pt x="16" y="22"/>
                  <a:pt x="16" y="21"/>
                  <a:pt x="15" y="21"/>
                </a:cubicBezTo>
                <a:cubicBezTo>
                  <a:pt x="14" y="21"/>
                  <a:pt x="13" y="20"/>
                  <a:pt x="12" y="20"/>
                </a:cubicBezTo>
                <a:cubicBezTo>
                  <a:pt x="11" y="19"/>
                  <a:pt x="9" y="19"/>
                  <a:pt x="8" y="18"/>
                </a:cubicBezTo>
                <a:cubicBezTo>
                  <a:pt x="7" y="17"/>
                  <a:pt x="5" y="17"/>
                  <a:pt x="4" y="16"/>
                </a:cubicBezTo>
                <a:cubicBezTo>
                  <a:pt x="3" y="15"/>
                  <a:pt x="3" y="14"/>
                  <a:pt x="2" y="13"/>
                </a:cubicBezTo>
                <a:cubicBezTo>
                  <a:pt x="2" y="12"/>
                  <a:pt x="1" y="11"/>
                  <a:pt x="1" y="10"/>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6" name="Freeform 24"/>
          <p:cNvSpPr>
            <a:spLocks noEditPoints="1"/>
          </p:cNvSpPr>
          <p:nvPr/>
        </p:nvSpPr>
        <p:spPr bwMode="auto">
          <a:xfrm>
            <a:off x="5846270" y="3741606"/>
            <a:ext cx="120068" cy="141256"/>
          </a:xfrm>
          <a:custGeom>
            <a:avLst/>
            <a:gdLst>
              <a:gd name="T0" fmla="*/ 20 w 29"/>
              <a:gd name="T1" fmla="*/ 27 h 34"/>
              <a:gd name="T2" fmla="*/ 9 w 29"/>
              <a:gd name="T3" fmla="*/ 27 h 34"/>
              <a:gd name="T4" fmla="*/ 7 w 29"/>
              <a:gd name="T5" fmla="*/ 33 h 34"/>
              <a:gd name="T6" fmla="*/ 7 w 29"/>
              <a:gd name="T7" fmla="*/ 34 h 34"/>
              <a:gd name="T8" fmla="*/ 6 w 29"/>
              <a:gd name="T9" fmla="*/ 34 h 34"/>
              <a:gd name="T10" fmla="*/ 0 w 29"/>
              <a:gd name="T11" fmla="*/ 34 h 34"/>
              <a:gd name="T12" fmla="*/ 0 w 29"/>
              <a:gd name="T13" fmla="*/ 33 h 34"/>
              <a:gd name="T14" fmla="*/ 0 w 29"/>
              <a:gd name="T15" fmla="*/ 33 h 34"/>
              <a:gd name="T16" fmla="*/ 9 w 29"/>
              <a:gd name="T17" fmla="*/ 3 h 34"/>
              <a:gd name="T18" fmla="*/ 10 w 29"/>
              <a:gd name="T19" fmla="*/ 2 h 34"/>
              <a:gd name="T20" fmla="*/ 11 w 29"/>
              <a:gd name="T21" fmla="*/ 1 h 34"/>
              <a:gd name="T22" fmla="*/ 12 w 29"/>
              <a:gd name="T23" fmla="*/ 0 h 34"/>
              <a:gd name="T24" fmla="*/ 13 w 29"/>
              <a:gd name="T25" fmla="*/ 0 h 34"/>
              <a:gd name="T26" fmla="*/ 16 w 29"/>
              <a:gd name="T27" fmla="*/ 0 h 34"/>
              <a:gd name="T28" fmla="*/ 17 w 29"/>
              <a:gd name="T29" fmla="*/ 0 h 34"/>
              <a:gd name="T30" fmla="*/ 18 w 29"/>
              <a:gd name="T31" fmla="*/ 1 h 34"/>
              <a:gd name="T32" fmla="*/ 19 w 29"/>
              <a:gd name="T33" fmla="*/ 2 h 34"/>
              <a:gd name="T34" fmla="*/ 20 w 29"/>
              <a:gd name="T35" fmla="*/ 3 h 34"/>
              <a:gd name="T36" fmla="*/ 29 w 29"/>
              <a:gd name="T37" fmla="*/ 33 h 34"/>
              <a:gd name="T38" fmla="*/ 29 w 29"/>
              <a:gd name="T39" fmla="*/ 33 h 34"/>
              <a:gd name="T40" fmla="*/ 29 w 29"/>
              <a:gd name="T41" fmla="*/ 34 h 34"/>
              <a:gd name="T42" fmla="*/ 23 w 29"/>
              <a:gd name="T43" fmla="*/ 34 h 34"/>
              <a:gd name="T44" fmla="*/ 22 w 29"/>
              <a:gd name="T45" fmla="*/ 34 h 34"/>
              <a:gd name="T46" fmla="*/ 22 w 29"/>
              <a:gd name="T47" fmla="*/ 33 h 34"/>
              <a:gd name="T48" fmla="*/ 20 w 29"/>
              <a:gd name="T49" fmla="*/ 27 h 34"/>
              <a:gd name="T50" fmla="*/ 11 w 29"/>
              <a:gd name="T51" fmla="*/ 21 h 34"/>
              <a:gd name="T52" fmla="*/ 18 w 29"/>
              <a:gd name="T53" fmla="*/ 21 h 34"/>
              <a:gd name="T54" fmla="*/ 16 w 29"/>
              <a:gd name="T55" fmla="*/ 15 h 34"/>
              <a:gd name="T56" fmla="*/ 15 w 29"/>
              <a:gd name="T57" fmla="*/ 8 h 34"/>
              <a:gd name="T58" fmla="*/ 14 w 29"/>
              <a:gd name="T59" fmla="*/ 8 h 34"/>
              <a:gd name="T60" fmla="*/ 13 w 29"/>
              <a:gd name="T61" fmla="*/ 15 h 34"/>
              <a:gd name="T62" fmla="*/ 11 w 29"/>
              <a:gd name="T63" fmla="*/ 2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 h="34">
                <a:moveTo>
                  <a:pt x="20" y="27"/>
                </a:moveTo>
                <a:cubicBezTo>
                  <a:pt x="9" y="27"/>
                  <a:pt x="9" y="27"/>
                  <a:pt x="9" y="27"/>
                </a:cubicBezTo>
                <a:cubicBezTo>
                  <a:pt x="7" y="33"/>
                  <a:pt x="7" y="33"/>
                  <a:pt x="7" y="33"/>
                </a:cubicBezTo>
                <a:cubicBezTo>
                  <a:pt x="7" y="33"/>
                  <a:pt x="7" y="33"/>
                  <a:pt x="7" y="34"/>
                </a:cubicBezTo>
                <a:cubicBezTo>
                  <a:pt x="7" y="34"/>
                  <a:pt x="6" y="34"/>
                  <a:pt x="6" y="34"/>
                </a:cubicBezTo>
                <a:cubicBezTo>
                  <a:pt x="0" y="34"/>
                  <a:pt x="0" y="34"/>
                  <a:pt x="0" y="34"/>
                </a:cubicBezTo>
                <a:cubicBezTo>
                  <a:pt x="0" y="34"/>
                  <a:pt x="0" y="34"/>
                  <a:pt x="0" y="33"/>
                </a:cubicBezTo>
                <a:cubicBezTo>
                  <a:pt x="0" y="33"/>
                  <a:pt x="0" y="33"/>
                  <a:pt x="0" y="33"/>
                </a:cubicBezTo>
                <a:cubicBezTo>
                  <a:pt x="9" y="3"/>
                  <a:pt x="9" y="3"/>
                  <a:pt x="9" y="3"/>
                </a:cubicBezTo>
                <a:cubicBezTo>
                  <a:pt x="10" y="2"/>
                  <a:pt x="10" y="2"/>
                  <a:pt x="10" y="2"/>
                </a:cubicBezTo>
                <a:cubicBezTo>
                  <a:pt x="10" y="1"/>
                  <a:pt x="10" y="1"/>
                  <a:pt x="11" y="1"/>
                </a:cubicBezTo>
                <a:cubicBezTo>
                  <a:pt x="11" y="1"/>
                  <a:pt x="11" y="1"/>
                  <a:pt x="12" y="0"/>
                </a:cubicBezTo>
                <a:cubicBezTo>
                  <a:pt x="12" y="0"/>
                  <a:pt x="12" y="0"/>
                  <a:pt x="13" y="0"/>
                </a:cubicBezTo>
                <a:cubicBezTo>
                  <a:pt x="16" y="0"/>
                  <a:pt x="16" y="0"/>
                  <a:pt x="16" y="0"/>
                </a:cubicBezTo>
                <a:cubicBezTo>
                  <a:pt x="16" y="0"/>
                  <a:pt x="17" y="0"/>
                  <a:pt x="17" y="0"/>
                </a:cubicBezTo>
                <a:cubicBezTo>
                  <a:pt x="18" y="0"/>
                  <a:pt x="18" y="1"/>
                  <a:pt x="18" y="1"/>
                </a:cubicBezTo>
                <a:cubicBezTo>
                  <a:pt x="18" y="1"/>
                  <a:pt x="19" y="1"/>
                  <a:pt x="19" y="2"/>
                </a:cubicBezTo>
                <a:cubicBezTo>
                  <a:pt x="19" y="2"/>
                  <a:pt x="19" y="2"/>
                  <a:pt x="20" y="3"/>
                </a:cubicBezTo>
                <a:cubicBezTo>
                  <a:pt x="29" y="33"/>
                  <a:pt x="29" y="33"/>
                  <a:pt x="29" y="33"/>
                </a:cubicBezTo>
                <a:cubicBezTo>
                  <a:pt x="29" y="33"/>
                  <a:pt x="29" y="33"/>
                  <a:pt x="29" y="33"/>
                </a:cubicBezTo>
                <a:cubicBezTo>
                  <a:pt x="29" y="34"/>
                  <a:pt x="29" y="34"/>
                  <a:pt x="29" y="34"/>
                </a:cubicBezTo>
                <a:cubicBezTo>
                  <a:pt x="23" y="34"/>
                  <a:pt x="23" y="34"/>
                  <a:pt x="23" y="34"/>
                </a:cubicBezTo>
                <a:cubicBezTo>
                  <a:pt x="23" y="34"/>
                  <a:pt x="22" y="34"/>
                  <a:pt x="22" y="34"/>
                </a:cubicBezTo>
                <a:cubicBezTo>
                  <a:pt x="22" y="34"/>
                  <a:pt x="22" y="33"/>
                  <a:pt x="22" y="33"/>
                </a:cubicBezTo>
                <a:lnTo>
                  <a:pt x="20" y="27"/>
                </a:lnTo>
                <a:close/>
                <a:moveTo>
                  <a:pt x="11" y="21"/>
                </a:moveTo>
                <a:cubicBezTo>
                  <a:pt x="18" y="21"/>
                  <a:pt x="18" y="21"/>
                  <a:pt x="18" y="21"/>
                </a:cubicBezTo>
                <a:cubicBezTo>
                  <a:pt x="16" y="15"/>
                  <a:pt x="16" y="15"/>
                  <a:pt x="16" y="15"/>
                </a:cubicBezTo>
                <a:cubicBezTo>
                  <a:pt x="15" y="8"/>
                  <a:pt x="15" y="8"/>
                  <a:pt x="15" y="8"/>
                </a:cubicBezTo>
                <a:cubicBezTo>
                  <a:pt x="14" y="8"/>
                  <a:pt x="14" y="8"/>
                  <a:pt x="14" y="8"/>
                </a:cubicBezTo>
                <a:cubicBezTo>
                  <a:pt x="13" y="15"/>
                  <a:pt x="13" y="15"/>
                  <a:pt x="13" y="15"/>
                </a:cubicBezTo>
                <a:lnTo>
                  <a:pt x="11" y="21"/>
                </a:ln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7" name="Freeform 25"/>
          <p:cNvSpPr/>
          <p:nvPr/>
        </p:nvSpPr>
        <p:spPr bwMode="auto">
          <a:xfrm>
            <a:off x="5987526" y="3741606"/>
            <a:ext cx="141256" cy="141256"/>
          </a:xfrm>
          <a:custGeom>
            <a:avLst/>
            <a:gdLst>
              <a:gd name="T0" fmla="*/ 27 w 34"/>
              <a:gd name="T1" fmla="*/ 15 h 34"/>
              <a:gd name="T2" fmla="*/ 27 w 34"/>
              <a:gd name="T3" fmla="*/ 15 h 34"/>
              <a:gd name="T4" fmla="*/ 25 w 34"/>
              <a:gd name="T5" fmla="*/ 19 h 34"/>
              <a:gd name="T6" fmla="*/ 21 w 34"/>
              <a:gd name="T7" fmla="*/ 28 h 34"/>
              <a:gd name="T8" fmla="*/ 20 w 34"/>
              <a:gd name="T9" fmla="*/ 29 h 34"/>
              <a:gd name="T10" fmla="*/ 18 w 34"/>
              <a:gd name="T11" fmla="*/ 30 h 34"/>
              <a:gd name="T12" fmla="*/ 16 w 34"/>
              <a:gd name="T13" fmla="*/ 30 h 34"/>
              <a:gd name="T14" fmla="*/ 14 w 34"/>
              <a:gd name="T15" fmla="*/ 29 h 34"/>
              <a:gd name="T16" fmla="*/ 13 w 34"/>
              <a:gd name="T17" fmla="*/ 28 h 34"/>
              <a:gd name="T18" fmla="*/ 10 w 34"/>
              <a:gd name="T19" fmla="*/ 22 h 34"/>
              <a:gd name="T20" fmla="*/ 7 w 34"/>
              <a:gd name="T21" fmla="*/ 15 h 34"/>
              <a:gd name="T22" fmla="*/ 7 w 34"/>
              <a:gd name="T23" fmla="*/ 15 h 34"/>
              <a:gd name="T24" fmla="*/ 7 w 34"/>
              <a:gd name="T25" fmla="*/ 33 h 34"/>
              <a:gd name="T26" fmla="*/ 6 w 34"/>
              <a:gd name="T27" fmla="*/ 34 h 34"/>
              <a:gd name="T28" fmla="*/ 6 w 34"/>
              <a:gd name="T29" fmla="*/ 34 h 34"/>
              <a:gd name="T30" fmla="*/ 1 w 34"/>
              <a:gd name="T31" fmla="*/ 34 h 34"/>
              <a:gd name="T32" fmla="*/ 0 w 34"/>
              <a:gd name="T33" fmla="*/ 34 h 34"/>
              <a:gd name="T34" fmla="*/ 0 w 34"/>
              <a:gd name="T35" fmla="*/ 33 h 34"/>
              <a:gd name="T36" fmla="*/ 0 w 34"/>
              <a:gd name="T37" fmla="*/ 4 h 34"/>
              <a:gd name="T38" fmla="*/ 0 w 34"/>
              <a:gd name="T39" fmla="*/ 1 h 34"/>
              <a:gd name="T40" fmla="*/ 3 w 34"/>
              <a:gd name="T41" fmla="*/ 0 h 34"/>
              <a:gd name="T42" fmla="*/ 5 w 34"/>
              <a:gd name="T43" fmla="*/ 0 h 34"/>
              <a:gd name="T44" fmla="*/ 7 w 34"/>
              <a:gd name="T45" fmla="*/ 1 h 34"/>
              <a:gd name="T46" fmla="*/ 9 w 34"/>
              <a:gd name="T47" fmla="*/ 3 h 34"/>
              <a:gd name="T48" fmla="*/ 14 w 34"/>
              <a:gd name="T49" fmla="*/ 14 h 34"/>
              <a:gd name="T50" fmla="*/ 17 w 34"/>
              <a:gd name="T51" fmla="*/ 21 h 34"/>
              <a:gd name="T52" fmla="*/ 17 w 34"/>
              <a:gd name="T53" fmla="*/ 21 h 34"/>
              <a:gd name="T54" fmla="*/ 20 w 34"/>
              <a:gd name="T55" fmla="*/ 14 h 34"/>
              <a:gd name="T56" fmla="*/ 25 w 34"/>
              <a:gd name="T57" fmla="*/ 3 h 34"/>
              <a:gd name="T58" fmla="*/ 26 w 34"/>
              <a:gd name="T59" fmla="*/ 1 h 34"/>
              <a:gd name="T60" fmla="*/ 29 w 34"/>
              <a:gd name="T61" fmla="*/ 0 h 34"/>
              <a:gd name="T62" fmla="*/ 31 w 34"/>
              <a:gd name="T63" fmla="*/ 0 h 34"/>
              <a:gd name="T64" fmla="*/ 33 w 34"/>
              <a:gd name="T65" fmla="*/ 1 h 34"/>
              <a:gd name="T66" fmla="*/ 34 w 34"/>
              <a:gd name="T67" fmla="*/ 3 h 34"/>
              <a:gd name="T68" fmla="*/ 34 w 34"/>
              <a:gd name="T69" fmla="*/ 33 h 34"/>
              <a:gd name="T70" fmla="*/ 34 w 34"/>
              <a:gd name="T71" fmla="*/ 34 h 34"/>
              <a:gd name="T72" fmla="*/ 33 w 34"/>
              <a:gd name="T73" fmla="*/ 34 h 34"/>
              <a:gd name="T74" fmla="*/ 28 w 34"/>
              <a:gd name="T75" fmla="*/ 34 h 34"/>
              <a:gd name="T76" fmla="*/ 27 w 34"/>
              <a:gd name="T77" fmla="*/ 34 h 34"/>
              <a:gd name="T78" fmla="*/ 27 w 34"/>
              <a:gd name="T79" fmla="*/ 33 h 34"/>
              <a:gd name="T80" fmla="*/ 27 w 34"/>
              <a:gd name="T81" fmla="*/ 1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4">
                <a:moveTo>
                  <a:pt x="27" y="15"/>
                </a:moveTo>
                <a:cubicBezTo>
                  <a:pt x="27" y="15"/>
                  <a:pt x="27" y="15"/>
                  <a:pt x="27" y="15"/>
                </a:cubicBezTo>
                <a:cubicBezTo>
                  <a:pt x="25" y="19"/>
                  <a:pt x="25" y="19"/>
                  <a:pt x="25" y="19"/>
                </a:cubicBezTo>
                <a:cubicBezTo>
                  <a:pt x="21" y="28"/>
                  <a:pt x="21" y="28"/>
                  <a:pt x="21" y="28"/>
                </a:cubicBezTo>
                <a:cubicBezTo>
                  <a:pt x="21" y="29"/>
                  <a:pt x="20" y="29"/>
                  <a:pt x="20" y="29"/>
                </a:cubicBezTo>
                <a:cubicBezTo>
                  <a:pt x="19" y="30"/>
                  <a:pt x="19" y="30"/>
                  <a:pt x="18" y="30"/>
                </a:cubicBezTo>
                <a:cubicBezTo>
                  <a:pt x="16" y="30"/>
                  <a:pt x="16" y="30"/>
                  <a:pt x="16" y="30"/>
                </a:cubicBezTo>
                <a:cubicBezTo>
                  <a:pt x="15" y="30"/>
                  <a:pt x="14" y="30"/>
                  <a:pt x="14" y="29"/>
                </a:cubicBezTo>
                <a:cubicBezTo>
                  <a:pt x="14" y="29"/>
                  <a:pt x="13" y="29"/>
                  <a:pt x="13" y="28"/>
                </a:cubicBezTo>
                <a:cubicBezTo>
                  <a:pt x="10" y="22"/>
                  <a:pt x="10" y="22"/>
                  <a:pt x="10" y="22"/>
                </a:cubicBezTo>
                <a:cubicBezTo>
                  <a:pt x="7" y="15"/>
                  <a:pt x="7" y="15"/>
                  <a:pt x="7" y="15"/>
                </a:cubicBezTo>
                <a:cubicBezTo>
                  <a:pt x="7" y="15"/>
                  <a:pt x="7" y="15"/>
                  <a:pt x="7" y="15"/>
                </a:cubicBezTo>
                <a:cubicBezTo>
                  <a:pt x="7" y="33"/>
                  <a:pt x="7" y="33"/>
                  <a:pt x="7" y="33"/>
                </a:cubicBezTo>
                <a:cubicBezTo>
                  <a:pt x="7" y="33"/>
                  <a:pt x="7" y="34"/>
                  <a:pt x="6" y="34"/>
                </a:cubicBezTo>
                <a:cubicBezTo>
                  <a:pt x="6" y="34"/>
                  <a:pt x="6" y="34"/>
                  <a:pt x="6" y="34"/>
                </a:cubicBezTo>
                <a:cubicBezTo>
                  <a:pt x="1" y="34"/>
                  <a:pt x="1" y="34"/>
                  <a:pt x="1" y="34"/>
                </a:cubicBezTo>
                <a:cubicBezTo>
                  <a:pt x="0" y="34"/>
                  <a:pt x="0" y="34"/>
                  <a:pt x="0" y="34"/>
                </a:cubicBezTo>
                <a:cubicBezTo>
                  <a:pt x="0" y="34"/>
                  <a:pt x="0" y="33"/>
                  <a:pt x="0" y="33"/>
                </a:cubicBezTo>
                <a:cubicBezTo>
                  <a:pt x="0" y="4"/>
                  <a:pt x="0" y="4"/>
                  <a:pt x="0" y="4"/>
                </a:cubicBezTo>
                <a:cubicBezTo>
                  <a:pt x="0" y="3"/>
                  <a:pt x="0" y="2"/>
                  <a:pt x="0" y="1"/>
                </a:cubicBezTo>
                <a:cubicBezTo>
                  <a:pt x="1" y="1"/>
                  <a:pt x="2" y="0"/>
                  <a:pt x="3" y="0"/>
                </a:cubicBezTo>
                <a:cubicBezTo>
                  <a:pt x="5" y="0"/>
                  <a:pt x="5" y="0"/>
                  <a:pt x="5" y="0"/>
                </a:cubicBezTo>
                <a:cubicBezTo>
                  <a:pt x="6" y="0"/>
                  <a:pt x="7" y="1"/>
                  <a:pt x="7" y="1"/>
                </a:cubicBezTo>
                <a:cubicBezTo>
                  <a:pt x="8" y="1"/>
                  <a:pt x="8" y="2"/>
                  <a:pt x="9" y="3"/>
                </a:cubicBezTo>
                <a:cubicBezTo>
                  <a:pt x="14" y="14"/>
                  <a:pt x="14" y="14"/>
                  <a:pt x="14" y="14"/>
                </a:cubicBezTo>
                <a:cubicBezTo>
                  <a:pt x="17" y="21"/>
                  <a:pt x="17" y="21"/>
                  <a:pt x="17" y="21"/>
                </a:cubicBezTo>
                <a:cubicBezTo>
                  <a:pt x="17" y="21"/>
                  <a:pt x="17" y="21"/>
                  <a:pt x="17" y="21"/>
                </a:cubicBezTo>
                <a:cubicBezTo>
                  <a:pt x="20" y="14"/>
                  <a:pt x="20" y="14"/>
                  <a:pt x="20" y="14"/>
                </a:cubicBezTo>
                <a:cubicBezTo>
                  <a:pt x="25" y="3"/>
                  <a:pt x="25" y="3"/>
                  <a:pt x="25" y="3"/>
                </a:cubicBezTo>
                <a:cubicBezTo>
                  <a:pt x="25" y="2"/>
                  <a:pt x="26" y="1"/>
                  <a:pt x="26" y="1"/>
                </a:cubicBezTo>
                <a:cubicBezTo>
                  <a:pt x="27" y="1"/>
                  <a:pt x="28" y="0"/>
                  <a:pt x="29" y="0"/>
                </a:cubicBezTo>
                <a:cubicBezTo>
                  <a:pt x="31" y="0"/>
                  <a:pt x="31" y="0"/>
                  <a:pt x="31" y="0"/>
                </a:cubicBezTo>
                <a:cubicBezTo>
                  <a:pt x="32" y="0"/>
                  <a:pt x="33" y="1"/>
                  <a:pt x="33" y="1"/>
                </a:cubicBezTo>
                <a:cubicBezTo>
                  <a:pt x="34" y="1"/>
                  <a:pt x="34" y="2"/>
                  <a:pt x="34" y="3"/>
                </a:cubicBezTo>
                <a:cubicBezTo>
                  <a:pt x="34" y="33"/>
                  <a:pt x="34" y="33"/>
                  <a:pt x="34" y="33"/>
                </a:cubicBezTo>
                <a:cubicBezTo>
                  <a:pt x="34" y="33"/>
                  <a:pt x="34" y="34"/>
                  <a:pt x="34" y="34"/>
                </a:cubicBezTo>
                <a:cubicBezTo>
                  <a:pt x="34" y="34"/>
                  <a:pt x="33" y="34"/>
                  <a:pt x="33" y="34"/>
                </a:cubicBezTo>
                <a:cubicBezTo>
                  <a:pt x="28" y="34"/>
                  <a:pt x="28" y="34"/>
                  <a:pt x="28" y="34"/>
                </a:cubicBezTo>
                <a:cubicBezTo>
                  <a:pt x="28" y="34"/>
                  <a:pt x="28" y="34"/>
                  <a:pt x="27" y="34"/>
                </a:cubicBezTo>
                <a:cubicBezTo>
                  <a:pt x="27" y="34"/>
                  <a:pt x="27" y="33"/>
                  <a:pt x="27" y="33"/>
                </a:cubicBezTo>
                <a:lnTo>
                  <a:pt x="27" y="15"/>
                </a:ln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8" name="Freeform 26"/>
          <p:cNvSpPr>
            <a:spLocks noEditPoints="1"/>
          </p:cNvSpPr>
          <p:nvPr/>
        </p:nvSpPr>
        <p:spPr bwMode="auto">
          <a:xfrm>
            <a:off x="6158799" y="3741606"/>
            <a:ext cx="107709" cy="141256"/>
          </a:xfrm>
          <a:custGeom>
            <a:avLst/>
            <a:gdLst>
              <a:gd name="T0" fmla="*/ 7 w 26"/>
              <a:gd name="T1" fmla="*/ 33 h 34"/>
              <a:gd name="T2" fmla="*/ 7 w 26"/>
              <a:gd name="T3" fmla="*/ 34 h 34"/>
              <a:gd name="T4" fmla="*/ 6 w 26"/>
              <a:gd name="T5" fmla="*/ 34 h 34"/>
              <a:gd name="T6" fmla="*/ 1 w 26"/>
              <a:gd name="T7" fmla="*/ 34 h 34"/>
              <a:gd name="T8" fmla="*/ 0 w 26"/>
              <a:gd name="T9" fmla="*/ 34 h 34"/>
              <a:gd name="T10" fmla="*/ 0 w 26"/>
              <a:gd name="T11" fmla="*/ 33 h 34"/>
              <a:gd name="T12" fmla="*/ 0 w 26"/>
              <a:gd name="T13" fmla="*/ 3 h 34"/>
              <a:gd name="T14" fmla="*/ 1 w 26"/>
              <a:gd name="T15" fmla="*/ 1 h 34"/>
              <a:gd name="T16" fmla="*/ 3 w 26"/>
              <a:gd name="T17" fmla="*/ 0 h 34"/>
              <a:gd name="T18" fmla="*/ 15 w 26"/>
              <a:gd name="T19" fmla="*/ 0 h 34"/>
              <a:gd name="T20" fmla="*/ 19 w 26"/>
              <a:gd name="T21" fmla="*/ 1 h 34"/>
              <a:gd name="T22" fmla="*/ 23 w 26"/>
              <a:gd name="T23" fmla="*/ 3 h 34"/>
              <a:gd name="T24" fmla="*/ 25 w 26"/>
              <a:gd name="T25" fmla="*/ 7 h 34"/>
              <a:gd name="T26" fmla="*/ 26 w 26"/>
              <a:gd name="T27" fmla="*/ 11 h 34"/>
              <a:gd name="T28" fmla="*/ 25 w 26"/>
              <a:gd name="T29" fmla="*/ 14 h 34"/>
              <a:gd name="T30" fmla="*/ 24 w 26"/>
              <a:gd name="T31" fmla="*/ 17 h 34"/>
              <a:gd name="T32" fmla="*/ 20 w 26"/>
              <a:gd name="T33" fmla="*/ 20 h 34"/>
              <a:gd name="T34" fmla="*/ 14 w 26"/>
              <a:gd name="T35" fmla="*/ 22 h 34"/>
              <a:gd name="T36" fmla="*/ 7 w 26"/>
              <a:gd name="T37" fmla="*/ 22 h 34"/>
              <a:gd name="T38" fmla="*/ 7 w 26"/>
              <a:gd name="T39" fmla="*/ 33 h 34"/>
              <a:gd name="T40" fmla="*/ 18 w 26"/>
              <a:gd name="T41" fmla="*/ 11 h 34"/>
              <a:gd name="T42" fmla="*/ 18 w 26"/>
              <a:gd name="T43" fmla="*/ 10 h 34"/>
              <a:gd name="T44" fmla="*/ 17 w 26"/>
              <a:gd name="T45" fmla="*/ 8 h 34"/>
              <a:gd name="T46" fmla="*/ 16 w 26"/>
              <a:gd name="T47" fmla="*/ 7 h 34"/>
              <a:gd name="T48" fmla="*/ 13 w 26"/>
              <a:gd name="T49" fmla="*/ 7 h 34"/>
              <a:gd name="T50" fmla="*/ 7 w 26"/>
              <a:gd name="T51" fmla="*/ 7 h 34"/>
              <a:gd name="T52" fmla="*/ 7 w 26"/>
              <a:gd name="T53" fmla="*/ 16 h 34"/>
              <a:gd name="T54" fmla="*/ 14 w 26"/>
              <a:gd name="T55" fmla="*/ 16 h 34"/>
              <a:gd name="T56" fmla="*/ 17 w 26"/>
              <a:gd name="T57" fmla="*/ 15 h 34"/>
              <a:gd name="T58" fmla="*/ 18 w 26"/>
              <a:gd name="T59"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 h="34">
                <a:moveTo>
                  <a:pt x="7" y="33"/>
                </a:moveTo>
                <a:cubicBezTo>
                  <a:pt x="7" y="33"/>
                  <a:pt x="7" y="33"/>
                  <a:pt x="7" y="34"/>
                </a:cubicBezTo>
                <a:cubicBezTo>
                  <a:pt x="7" y="34"/>
                  <a:pt x="7" y="34"/>
                  <a:pt x="6" y="34"/>
                </a:cubicBezTo>
                <a:cubicBezTo>
                  <a:pt x="1" y="34"/>
                  <a:pt x="1" y="34"/>
                  <a:pt x="1" y="34"/>
                </a:cubicBezTo>
                <a:cubicBezTo>
                  <a:pt x="1" y="34"/>
                  <a:pt x="0" y="34"/>
                  <a:pt x="0" y="34"/>
                </a:cubicBezTo>
                <a:cubicBezTo>
                  <a:pt x="0" y="33"/>
                  <a:pt x="0" y="33"/>
                  <a:pt x="0" y="33"/>
                </a:cubicBezTo>
                <a:cubicBezTo>
                  <a:pt x="0" y="3"/>
                  <a:pt x="0" y="3"/>
                  <a:pt x="0" y="3"/>
                </a:cubicBezTo>
                <a:cubicBezTo>
                  <a:pt x="0" y="2"/>
                  <a:pt x="0" y="2"/>
                  <a:pt x="1" y="1"/>
                </a:cubicBezTo>
                <a:cubicBezTo>
                  <a:pt x="1" y="1"/>
                  <a:pt x="2" y="0"/>
                  <a:pt x="3" y="0"/>
                </a:cubicBezTo>
                <a:cubicBezTo>
                  <a:pt x="15" y="0"/>
                  <a:pt x="15" y="0"/>
                  <a:pt x="15" y="0"/>
                </a:cubicBezTo>
                <a:cubicBezTo>
                  <a:pt x="16" y="0"/>
                  <a:pt x="18" y="1"/>
                  <a:pt x="19" y="1"/>
                </a:cubicBezTo>
                <a:cubicBezTo>
                  <a:pt x="21" y="2"/>
                  <a:pt x="22" y="2"/>
                  <a:pt x="23" y="3"/>
                </a:cubicBezTo>
                <a:cubicBezTo>
                  <a:pt x="24" y="4"/>
                  <a:pt x="24" y="5"/>
                  <a:pt x="25" y="7"/>
                </a:cubicBezTo>
                <a:cubicBezTo>
                  <a:pt x="25" y="8"/>
                  <a:pt x="26" y="9"/>
                  <a:pt x="26" y="11"/>
                </a:cubicBezTo>
                <a:cubicBezTo>
                  <a:pt x="26" y="12"/>
                  <a:pt x="26" y="13"/>
                  <a:pt x="25" y="14"/>
                </a:cubicBezTo>
                <a:cubicBezTo>
                  <a:pt x="25" y="15"/>
                  <a:pt x="25" y="16"/>
                  <a:pt x="24" y="17"/>
                </a:cubicBezTo>
                <a:cubicBezTo>
                  <a:pt x="23" y="19"/>
                  <a:pt x="22" y="20"/>
                  <a:pt x="20" y="20"/>
                </a:cubicBezTo>
                <a:cubicBezTo>
                  <a:pt x="18" y="21"/>
                  <a:pt x="16" y="22"/>
                  <a:pt x="14" y="22"/>
                </a:cubicBezTo>
                <a:cubicBezTo>
                  <a:pt x="7" y="22"/>
                  <a:pt x="7" y="22"/>
                  <a:pt x="7" y="22"/>
                </a:cubicBezTo>
                <a:lnTo>
                  <a:pt x="7" y="33"/>
                </a:lnTo>
                <a:close/>
                <a:moveTo>
                  <a:pt x="18" y="11"/>
                </a:moveTo>
                <a:cubicBezTo>
                  <a:pt x="18" y="11"/>
                  <a:pt x="18" y="10"/>
                  <a:pt x="18" y="10"/>
                </a:cubicBezTo>
                <a:cubicBezTo>
                  <a:pt x="18" y="9"/>
                  <a:pt x="18" y="9"/>
                  <a:pt x="17" y="8"/>
                </a:cubicBezTo>
                <a:cubicBezTo>
                  <a:pt x="17" y="8"/>
                  <a:pt x="16" y="8"/>
                  <a:pt x="16" y="7"/>
                </a:cubicBezTo>
                <a:cubicBezTo>
                  <a:pt x="15" y="7"/>
                  <a:pt x="14" y="7"/>
                  <a:pt x="13" y="7"/>
                </a:cubicBezTo>
                <a:cubicBezTo>
                  <a:pt x="7" y="7"/>
                  <a:pt x="7" y="7"/>
                  <a:pt x="7" y="7"/>
                </a:cubicBezTo>
                <a:cubicBezTo>
                  <a:pt x="7" y="16"/>
                  <a:pt x="7" y="16"/>
                  <a:pt x="7" y="16"/>
                </a:cubicBezTo>
                <a:cubicBezTo>
                  <a:pt x="14" y="16"/>
                  <a:pt x="14" y="16"/>
                  <a:pt x="14" y="16"/>
                </a:cubicBezTo>
                <a:cubicBezTo>
                  <a:pt x="15" y="16"/>
                  <a:pt x="16" y="15"/>
                  <a:pt x="17" y="15"/>
                </a:cubicBezTo>
                <a:cubicBezTo>
                  <a:pt x="18" y="14"/>
                  <a:pt x="18" y="13"/>
                  <a:pt x="18" y="11"/>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9" name="Freeform 27"/>
          <p:cNvSpPr/>
          <p:nvPr/>
        </p:nvSpPr>
        <p:spPr bwMode="auto">
          <a:xfrm>
            <a:off x="6287696" y="3741606"/>
            <a:ext cx="97115" cy="141256"/>
          </a:xfrm>
          <a:custGeom>
            <a:avLst/>
            <a:gdLst>
              <a:gd name="T0" fmla="*/ 4 w 23"/>
              <a:gd name="T1" fmla="*/ 33 h 34"/>
              <a:gd name="T2" fmla="*/ 1 w 23"/>
              <a:gd name="T3" fmla="*/ 31 h 34"/>
              <a:gd name="T4" fmla="*/ 0 w 23"/>
              <a:gd name="T5" fmla="*/ 28 h 34"/>
              <a:gd name="T6" fmla="*/ 0 w 23"/>
              <a:gd name="T7" fmla="*/ 25 h 34"/>
              <a:gd name="T8" fmla="*/ 0 w 23"/>
              <a:gd name="T9" fmla="*/ 1 h 34"/>
              <a:gd name="T10" fmla="*/ 0 w 23"/>
              <a:gd name="T11" fmla="*/ 1 h 34"/>
              <a:gd name="T12" fmla="*/ 1 w 23"/>
              <a:gd name="T13" fmla="*/ 0 h 34"/>
              <a:gd name="T14" fmla="*/ 6 w 23"/>
              <a:gd name="T15" fmla="*/ 0 h 34"/>
              <a:gd name="T16" fmla="*/ 7 w 23"/>
              <a:gd name="T17" fmla="*/ 1 h 34"/>
              <a:gd name="T18" fmla="*/ 7 w 23"/>
              <a:gd name="T19" fmla="*/ 1 h 34"/>
              <a:gd name="T20" fmla="*/ 7 w 23"/>
              <a:gd name="T21" fmla="*/ 24 h 34"/>
              <a:gd name="T22" fmla="*/ 8 w 23"/>
              <a:gd name="T23" fmla="*/ 27 h 34"/>
              <a:gd name="T24" fmla="*/ 10 w 23"/>
              <a:gd name="T25" fmla="*/ 28 h 34"/>
              <a:gd name="T26" fmla="*/ 22 w 23"/>
              <a:gd name="T27" fmla="*/ 28 h 34"/>
              <a:gd name="T28" fmla="*/ 23 w 23"/>
              <a:gd name="T29" fmla="*/ 28 h 34"/>
              <a:gd name="T30" fmla="*/ 23 w 23"/>
              <a:gd name="T31" fmla="*/ 29 h 34"/>
              <a:gd name="T32" fmla="*/ 23 w 23"/>
              <a:gd name="T33" fmla="*/ 33 h 34"/>
              <a:gd name="T34" fmla="*/ 22 w 23"/>
              <a:gd name="T35" fmla="*/ 34 h 34"/>
              <a:gd name="T36" fmla="*/ 9 w 23"/>
              <a:gd name="T37" fmla="*/ 34 h 34"/>
              <a:gd name="T38" fmla="*/ 4 w 23"/>
              <a:gd name="T39"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 h="34">
                <a:moveTo>
                  <a:pt x="4" y="33"/>
                </a:moveTo>
                <a:cubicBezTo>
                  <a:pt x="3" y="32"/>
                  <a:pt x="2" y="32"/>
                  <a:pt x="1" y="31"/>
                </a:cubicBezTo>
                <a:cubicBezTo>
                  <a:pt x="1" y="30"/>
                  <a:pt x="0" y="29"/>
                  <a:pt x="0" y="28"/>
                </a:cubicBezTo>
                <a:cubicBezTo>
                  <a:pt x="0" y="27"/>
                  <a:pt x="0" y="26"/>
                  <a:pt x="0" y="25"/>
                </a:cubicBezTo>
                <a:cubicBezTo>
                  <a:pt x="0" y="1"/>
                  <a:pt x="0" y="1"/>
                  <a:pt x="0" y="1"/>
                </a:cubicBezTo>
                <a:cubicBezTo>
                  <a:pt x="0" y="1"/>
                  <a:pt x="0" y="1"/>
                  <a:pt x="0" y="1"/>
                </a:cubicBezTo>
                <a:cubicBezTo>
                  <a:pt x="0" y="0"/>
                  <a:pt x="0" y="0"/>
                  <a:pt x="1" y="0"/>
                </a:cubicBezTo>
                <a:cubicBezTo>
                  <a:pt x="6" y="0"/>
                  <a:pt x="6" y="0"/>
                  <a:pt x="6" y="0"/>
                </a:cubicBezTo>
                <a:cubicBezTo>
                  <a:pt x="6" y="0"/>
                  <a:pt x="7" y="0"/>
                  <a:pt x="7" y="1"/>
                </a:cubicBezTo>
                <a:cubicBezTo>
                  <a:pt x="7" y="1"/>
                  <a:pt x="7" y="1"/>
                  <a:pt x="7" y="1"/>
                </a:cubicBezTo>
                <a:cubicBezTo>
                  <a:pt x="7" y="24"/>
                  <a:pt x="7" y="24"/>
                  <a:pt x="7" y="24"/>
                </a:cubicBezTo>
                <a:cubicBezTo>
                  <a:pt x="7" y="26"/>
                  <a:pt x="7" y="26"/>
                  <a:pt x="8" y="27"/>
                </a:cubicBezTo>
                <a:cubicBezTo>
                  <a:pt x="8" y="27"/>
                  <a:pt x="9" y="28"/>
                  <a:pt x="10" y="28"/>
                </a:cubicBezTo>
                <a:cubicBezTo>
                  <a:pt x="22" y="28"/>
                  <a:pt x="22" y="28"/>
                  <a:pt x="22" y="28"/>
                </a:cubicBezTo>
                <a:cubicBezTo>
                  <a:pt x="23" y="28"/>
                  <a:pt x="23" y="28"/>
                  <a:pt x="23" y="28"/>
                </a:cubicBezTo>
                <a:cubicBezTo>
                  <a:pt x="23" y="28"/>
                  <a:pt x="23" y="28"/>
                  <a:pt x="23" y="29"/>
                </a:cubicBezTo>
                <a:cubicBezTo>
                  <a:pt x="23" y="33"/>
                  <a:pt x="23" y="33"/>
                  <a:pt x="23" y="33"/>
                </a:cubicBezTo>
                <a:cubicBezTo>
                  <a:pt x="23" y="33"/>
                  <a:pt x="23" y="34"/>
                  <a:pt x="22" y="34"/>
                </a:cubicBezTo>
                <a:cubicBezTo>
                  <a:pt x="9" y="34"/>
                  <a:pt x="9" y="34"/>
                  <a:pt x="9" y="34"/>
                </a:cubicBezTo>
                <a:cubicBezTo>
                  <a:pt x="7" y="34"/>
                  <a:pt x="5" y="34"/>
                  <a:pt x="4" y="33"/>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0" name="Freeform 28"/>
          <p:cNvSpPr/>
          <p:nvPr/>
        </p:nvSpPr>
        <p:spPr bwMode="auto">
          <a:xfrm>
            <a:off x="6400702" y="3741606"/>
            <a:ext cx="100645" cy="141256"/>
          </a:xfrm>
          <a:custGeom>
            <a:avLst/>
            <a:gdLst>
              <a:gd name="T0" fmla="*/ 24 w 24"/>
              <a:gd name="T1" fmla="*/ 33 h 34"/>
              <a:gd name="T2" fmla="*/ 23 w 24"/>
              <a:gd name="T3" fmla="*/ 34 h 34"/>
              <a:gd name="T4" fmla="*/ 9 w 24"/>
              <a:gd name="T5" fmla="*/ 34 h 34"/>
              <a:gd name="T6" fmla="*/ 5 w 24"/>
              <a:gd name="T7" fmla="*/ 33 h 34"/>
              <a:gd name="T8" fmla="*/ 2 w 24"/>
              <a:gd name="T9" fmla="*/ 31 h 34"/>
              <a:gd name="T10" fmla="*/ 1 w 24"/>
              <a:gd name="T11" fmla="*/ 28 h 34"/>
              <a:gd name="T12" fmla="*/ 0 w 24"/>
              <a:gd name="T13" fmla="*/ 25 h 34"/>
              <a:gd name="T14" fmla="*/ 0 w 24"/>
              <a:gd name="T15" fmla="*/ 9 h 34"/>
              <a:gd name="T16" fmla="*/ 1 w 24"/>
              <a:gd name="T17" fmla="*/ 6 h 34"/>
              <a:gd name="T18" fmla="*/ 2 w 24"/>
              <a:gd name="T19" fmla="*/ 3 h 34"/>
              <a:gd name="T20" fmla="*/ 5 w 24"/>
              <a:gd name="T21" fmla="*/ 1 h 34"/>
              <a:gd name="T22" fmla="*/ 9 w 24"/>
              <a:gd name="T23" fmla="*/ 0 h 34"/>
              <a:gd name="T24" fmla="*/ 23 w 24"/>
              <a:gd name="T25" fmla="*/ 0 h 34"/>
              <a:gd name="T26" fmla="*/ 23 w 24"/>
              <a:gd name="T27" fmla="*/ 1 h 34"/>
              <a:gd name="T28" fmla="*/ 24 w 24"/>
              <a:gd name="T29" fmla="*/ 2 h 34"/>
              <a:gd name="T30" fmla="*/ 24 w 24"/>
              <a:gd name="T31" fmla="*/ 6 h 34"/>
              <a:gd name="T32" fmla="*/ 23 w 24"/>
              <a:gd name="T33" fmla="*/ 6 h 34"/>
              <a:gd name="T34" fmla="*/ 23 w 24"/>
              <a:gd name="T35" fmla="*/ 7 h 34"/>
              <a:gd name="T36" fmla="*/ 11 w 24"/>
              <a:gd name="T37" fmla="*/ 7 h 34"/>
              <a:gd name="T38" fmla="*/ 8 w 24"/>
              <a:gd name="T39" fmla="*/ 7 h 34"/>
              <a:gd name="T40" fmla="*/ 7 w 24"/>
              <a:gd name="T41" fmla="*/ 10 h 34"/>
              <a:gd name="T42" fmla="*/ 7 w 24"/>
              <a:gd name="T43" fmla="*/ 13 h 34"/>
              <a:gd name="T44" fmla="*/ 21 w 24"/>
              <a:gd name="T45" fmla="*/ 13 h 34"/>
              <a:gd name="T46" fmla="*/ 22 w 24"/>
              <a:gd name="T47" fmla="*/ 13 h 34"/>
              <a:gd name="T48" fmla="*/ 22 w 24"/>
              <a:gd name="T49" fmla="*/ 14 h 34"/>
              <a:gd name="T50" fmla="*/ 22 w 24"/>
              <a:gd name="T51" fmla="*/ 18 h 34"/>
              <a:gd name="T52" fmla="*/ 22 w 24"/>
              <a:gd name="T53" fmla="*/ 19 h 34"/>
              <a:gd name="T54" fmla="*/ 21 w 24"/>
              <a:gd name="T55" fmla="*/ 19 h 34"/>
              <a:gd name="T56" fmla="*/ 7 w 24"/>
              <a:gd name="T57" fmla="*/ 19 h 34"/>
              <a:gd name="T58" fmla="*/ 7 w 24"/>
              <a:gd name="T59" fmla="*/ 25 h 34"/>
              <a:gd name="T60" fmla="*/ 8 w 24"/>
              <a:gd name="T61" fmla="*/ 27 h 34"/>
              <a:gd name="T62" fmla="*/ 11 w 24"/>
              <a:gd name="T63" fmla="*/ 27 h 34"/>
              <a:gd name="T64" fmla="*/ 23 w 24"/>
              <a:gd name="T65" fmla="*/ 27 h 34"/>
              <a:gd name="T66" fmla="*/ 24 w 24"/>
              <a:gd name="T67" fmla="*/ 28 h 34"/>
              <a:gd name="T68" fmla="*/ 24 w 24"/>
              <a:gd name="T69" fmla="*/ 29 h 34"/>
              <a:gd name="T70" fmla="*/ 24 w 24"/>
              <a:gd name="T71" fmla="*/ 33 h 34"/>
              <a:gd name="T72" fmla="*/ 24 w 24"/>
              <a:gd name="T7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 h="34">
                <a:moveTo>
                  <a:pt x="24" y="33"/>
                </a:moveTo>
                <a:cubicBezTo>
                  <a:pt x="24" y="34"/>
                  <a:pt x="24" y="34"/>
                  <a:pt x="23" y="34"/>
                </a:cubicBezTo>
                <a:cubicBezTo>
                  <a:pt x="9" y="34"/>
                  <a:pt x="9" y="34"/>
                  <a:pt x="9" y="34"/>
                </a:cubicBezTo>
                <a:cubicBezTo>
                  <a:pt x="7" y="34"/>
                  <a:pt x="6" y="34"/>
                  <a:pt x="5" y="33"/>
                </a:cubicBezTo>
                <a:cubicBezTo>
                  <a:pt x="4" y="32"/>
                  <a:pt x="3" y="32"/>
                  <a:pt x="2" y="31"/>
                </a:cubicBezTo>
                <a:cubicBezTo>
                  <a:pt x="1" y="30"/>
                  <a:pt x="1" y="29"/>
                  <a:pt x="1" y="28"/>
                </a:cubicBezTo>
                <a:cubicBezTo>
                  <a:pt x="0" y="27"/>
                  <a:pt x="0" y="26"/>
                  <a:pt x="0" y="25"/>
                </a:cubicBezTo>
                <a:cubicBezTo>
                  <a:pt x="0" y="9"/>
                  <a:pt x="0" y="9"/>
                  <a:pt x="0" y="9"/>
                </a:cubicBezTo>
                <a:cubicBezTo>
                  <a:pt x="0" y="8"/>
                  <a:pt x="0" y="7"/>
                  <a:pt x="1" y="6"/>
                </a:cubicBezTo>
                <a:cubicBezTo>
                  <a:pt x="1" y="5"/>
                  <a:pt x="2" y="4"/>
                  <a:pt x="2" y="3"/>
                </a:cubicBezTo>
                <a:cubicBezTo>
                  <a:pt x="3" y="2"/>
                  <a:pt x="4" y="2"/>
                  <a:pt x="5" y="1"/>
                </a:cubicBezTo>
                <a:cubicBezTo>
                  <a:pt x="6" y="1"/>
                  <a:pt x="7" y="0"/>
                  <a:pt x="9" y="0"/>
                </a:cubicBezTo>
                <a:cubicBezTo>
                  <a:pt x="23" y="0"/>
                  <a:pt x="23" y="0"/>
                  <a:pt x="23" y="0"/>
                </a:cubicBezTo>
                <a:cubicBezTo>
                  <a:pt x="23" y="0"/>
                  <a:pt x="23" y="0"/>
                  <a:pt x="23" y="1"/>
                </a:cubicBezTo>
                <a:cubicBezTo>
                  <a:pt x="23" y="1"/>
                  <a:pt x="24" y="1"/>
                  <a:pt x="24" y="2"/>
                </a:cubicBezTo>
                <a:cubicBezTo>
                  <a:pt x="24" y="6"/>
                  <a:pt x="24" y="6"/>
                  <a:pt x="24" y="6"/>
                </a:cubicBezTo>
                <a:cubicBezTo>
                  <a:pt x="24" y="6"/>
                  <a:pt x="23" y="6"/>
                  <a:pt x="23" y="6"/>
                </a:cubicBezTo>
                <a:cubicBezTo>
                  <a:pt x="23" y="7"/>
                  <a:pt x="23" y="7"/>
                  <a:pt x="23" y="7"/>
                </a:cubicBezTo>
                <a:cubicBezTo>
                  <a:pt x="11" y="7"/>
                  <a:pt x="11" y="7"/>
                  <a:pt x="11" y="7"/>
                </a:cubicBezTo>
                <a:cubicBezTo>
                  <a:pt x="9" y="7"/>
                  <a:pt x="8" y="7"/>
                  <a:pt x="8" y="7"/>
                </a:cubicBezTo>
                <a:cubicBezTo>
                  <a:pt x="8" y="8"/>
                  <a:pt x="7" y="9"/>
                  <a:pt x="7" y="10"/>
                </a:cubicBezTo>
                <a:cubicBezTo>
                  <a:pt x="7" y="13"/>
                  <a:pt x="7" y="13"/>
                  <a:pt x="7" y="13"/>
                </a:cubicBezTo>
                <a:cubicBezTo>
                  <a:pt x="21" y="13"/>
                  <a:pt x="21" y="13"/>
                  <a:pt x="21" y="13"/>
                </a:cubicBezTo>
                <a:cubicBezTo>
                  <a:pt x="21" y="13"/>
                  <a:pt x="22" y="13"/>
                  <a:pt x="22" y="13"/>
                </a:cubicBezTo>
                <a:cubicBezTo>
                  <a:pt x="22" y="14"/>
                  <a:pt x="22" y="14"/>
                  <a:pt x="22" y="14"/>
                </a:cubicBezTo>
                <a:cubicBezTo>
                  <a:pt x="22" y="18"/>
                  <a:pt x="22" y="18"/>
                  <a:pt x="22" y="18"/>
                </a:cubicBezTo>
                <a:cubicBezTo>
                  <a:pt x="22" y="18"/>
                  <a:pt x="22" y="19"/>
                  <a:pt x="22" y="19"/>
                </a:cubicBezTo>
                <a:cubicBezTo>
                  <a:pt x="22" y="19"/>
                  <a:pt x="21" y="19"/>
                  <a:pt x="21" y="19"/>
                </a:cubicBezTo>
                <a:cubicBezTo>
                  <a:pt x="7" y="19"/>
                  <a:pt x="7" y="19"/>
                  <a:pt x="7" y="19"/>
                </a:cubicBezTo>
                <a:cubicBezTo>
                  <a:pt x="7" y="25"/>
                  <a:pt x="7" y="25"/>
                  <a:pt x="7" y="25"/>
                </a:cubicBezTo>
                <a:cubicBezTo>
                  <a:pt x="7" y="26"/>
                  <a:pt x="8" y="26"/>
                  <a:pt x="8" y="27"/>
                </a:cubicBezTo>
                <a:cubicBezTo>
                  <a:pt x="9" y="27"/>
                  <a:pt x="10" y="27"/>
                  <a:pt x="11" y="27"/>
                </a:cubicBezTo>
                <a:cubicBezTo>
                  <a:pt x="23" y="27"/>
                  <a:pt x="23" y="27"/>
                  <a:pt x="23" y="27"/>
                </a:cubicBezTo>
                <a:cubicBezTo>
                  <a:pt x="24" y="27"/>
                  <a:pt x="24" y="28"/>
                  <a:pt x="24" y="28"/>
                </a:cubicBezTo>
                <a:cubicBezTo>
                  <a:pt x="24" y="28"/>
                  <a:pt x="24" y="28"/>
                  <a:pt x="24" y="29"/>
                </a:cubicBezTo>
                <a:cubicBezTo>
                  <a:pt x="24" y="33"/>
                  <a:pt x="24" y="33"/>
                  <a:pt x="24" y="33"/>
                </a:cubicBezTo>
                <a:cubicBezTo>
                  <a:pt x="24" y="33"/>
                  <a:pt x="24" y="33"/>
                  <a:pt x="24" y="33"/>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1" name="Freeform 29"/>
          <p:cNvSpPr/>
          <p:nvPr/>
        </p:nvSpPr>
        <p:spPr bwMode="auto">
          <a:xfrm>
            <a:off x="5883349" y="3925239"/>
            <a:ext cx="107709" cy="137725"/>
          </a:xfrm>
          <a:custGeom>
            <a:avLst/>
            <a:gdLst>
              <a:gd name="T0" fmla="*/ 25 w 26"/>
              <a:gd name="T1" fmla="*/ 6 h 33"/>
              <a:gd name="T2" fmla="*/ 16 w 26"/>
              <a:gd name="T3" fmla="*/ 6 h 33"/>
              <a:gd name="T4" fmla="*/ 16 w 26"/>
              <a:gd name="T5" fmla="*/ 32 h 33"/>
              <a:gd name="T6" fmla="*/ 16 w 26"/>
              <a:gd name="T7" fmla="*/ 33 h 33"/>
              <a:gd name="T8" fmla="*/ 15 w 26"/>
              <a:gd name="T9" fmla="*/ 33 h 33"/>
              <a:gd name="T10" fmla="*/ 10 w 26"/>
              <a:gd name="T11" fmla="*/ 33 h 33"/>
              <a:gd name="T12" fmla="*/ 9 w 26"/>
              <a:gd name="T13" fmla="*/ 33 h 33"/>
              <a:gd name="T14" fmla="*/ 9 w 26"/>
              <a:gd name="T15" fmla="*/ 32 h 33"/>
              <a:gd name="T16" fmla="*/ 9 w 26"/>
              <a:gd name="T17" fmla="*/ 6 h 33"/>
              <a:gd name="T18" fmla="*/ 0 w 26"/>
              <a:gd name="T19" fmla="*/ 6 h 33"/>
              <a:gd name="T20" fmla="*/ 0 w 26"/>
              <a:gd name="T21" fmla="*/ 5 h 33"/>
              <a:gd name="T22" fmla="*/ 0 w 26"/>
              <a:gd name="T23" fmla="*/ 1 h 33"/>
              <a:gd name="T24" fmla="*/ 0 w 26"/>
              <a:gd name="T25" fmla="*/ 0 h 33"/>
              <a:gd name="T26" fmla="*/ 0 w 26"/>
              <a:gd name="T27" fmla="*/ 0 h 33"/>
              <a:gd name="T28" fmla="*/ 25 w 26"/>
              <a:gd name="T29" fmla="*/ 0 h 33"/>
              <a:gd name="T30" fmla="*/ 26 w 26"/>
              <a:gd name="T31" fmla="*/ 0 h 33"/>
              <a:gd name="T32" fmla="*/ 26 w 26"/>
              <a:gd name="T33" fmla="*/ 1 h 33"/>
              <a:gd name="T34" fmla="*/ 26 w 26"/>
              <a:gd name="T35" fmla="*/ 5 h 33"/>
              <a:gd name="T36" fmla="*/ 25 w 26"/>
              <a:gd name="T37"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33">
                <a:moveTo>
                  <a:pt x="25" y="6"/>
                </a:moveTo>
                <a:cubicBezTo>
                  <a:pt x="16" y="6"/>
                  <a:pt x="16" y="6"/>
                  <a:pt x="16" y="6"/>
                </a:cubicBezTo>
                <a:cubicBezTo>
                  <a:pt x="16" y="32"/>
                  <a:pt x="16" y="32"/>
                  <a:pt x="16" y="32"/>
                </a:cubicBezTo>
                <a:cubicBezTo>
                  <a:pt x="16" y="33"/>
                  <a:pt x="16" y="33"/>
                  <a:pt x="16" y="33"/>
                </a:cubicBezTo>
                <a:cubicBezTo>
                  <a:pt x="16" y="33"/>
                  <a:pt x="16" y="33"/>
                  <a:pt x="15" y="33"/>
                </a:cubicBezTo>
                <a:cubicBezTo>
                  <a:pt x="10" y="33"/>
                  <a:pt x="10" y="33"/>
                  <a:pt x="10" y="33"/>
                </a:cubicBezTo>
                <a:cubicBezTo>
                  <a:pt x="10" y="33"/>
                  <a:pt x="9" y="33"/>
                  <a:pt x="9" y="33"/>
                </a:cubicBezTo>
                <a:cubicBezTo>
                  <a:pt x="9" y="33"/>
                  <a:pt x="9" y="33"/>
                  <a:pt x="9" y="32"/>
                </a:cubicBezTo>
                <a:cubicBezTo>
                  <a:pt x="9" y="6"/>
                  <a:pt x="9" y="6"/>
                  <a:pt x="9" y="6"/>
                </a:cubicBezTo>
                <a:cubicBezTo>
                  <a:pt x="0" y="6"/>
                  <a:pt x="0" y="6"/>
                  <a:pt x="0" y="6"/>
                </a:cubicBezTo>
                <a:cubicBezTo>
                  <a:pt x="0" y="6"/>
                  <a:pt x="0" y="6"/>
                  <a:pt x="0" y="5"/>
                </a:cubicBezTo>
                <a:cubicBezTo>
                  <a:pt x="0" y="1"/>
                  <a:pt x="0" y="1"/>
                  <a:pt x="0" y="1"/>
                </a:cubicBezTo>
                <a:cubicBezTo>
                  <a:pt x="0" y="1"/>
                  <a:pt x="0" y="0"/>
                  <a:pt x="0" y="0"/>
                </a:cubicBezTo>
                <a:cubicBezTo>
                  <a:pt x="0" y="0"/>
                  <a:pt x="0" y="0"/>
                  <a:pt x="0" y="0"/>
                </a:cubicBezTo>
                <a:cubicBezTo>
                  <a:pt x="25" y="0"/>
                  <a:pt x="25" y="0"/>
                  <a:pt x="25" y="0"/>
                </a:cubicBezTo>
                <a:cubicBezTo>
                  <a:pt x="25" y="0"/>
                  <a:pt x="25" y="0"/>
                  <a:pt x="26" y="0"/>
                </a:cubicBezTo>
                <a:cubicBezTo>
                  <a:pt x="26" y="0"/>
                  <a:pt x="26" y="1"/>
                  <a:pt x="26" y="1"/>
                </a:cubicBezTo>
                <a:cubicBezTo>
                  <a:pt x="26" y="5"/>
                  <a:pt x="26" y="5"/>
                  <a:pt x="26" y="5"/>
                </a:cubicBezTo>
                <a:cubicBezTo>
                  <a:pt x="26" y="6"/>
                  <a:pt x="25" y="6"/>
                  <a:pt x="25" y="6"/>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2" name="Freeform 30"/>
          <p:cNvSpPr/>
          <p:nvPr/>
        </p:nvSpPr>
        <p:spPr bwMode="auto">
          <a:xfrm>
            <a:off x="6008715" y="3925239"/>
            <a:ext cx="100645" cy="137725"/>
          </a:xfrm>
          <a:custGeom>
            <a:avLst/>
            <a:gdLst>
              <a:gd name="T0" fmla="*/ 24 w 24"/>
              <a:gd name="T1" fmla="*/ 33 h 33"/>
              <a:gd name="T2" fmla="*/ 23 w 24"/>
              <a:gd name="T3" fmla="*/ 33 h 33"/>
              <a:gd name="T4" fmla="*/ 9 w 24"/>
              <a:gd name="T5" fmla="*/ 33 h 33"/>
              <a:gd name="T6" fmla="*/ 4 w 24"/>
              <a:gd name="T7" fmla="*/ 33 h 33"/>
              <a:gd name="T8" fmla="*/ 2 w 24"/>
              <a:gd name="T9" fmla="*/ 31 h 33"/>
              <a:gd name="T10" fmla="*/ 0 w 24"/>
              <a:gd name="T11" fmla="*/ 28 h 33"/>
              <a:gd name="T12" fmla="*/ 0 w 24"/>
              <a:gd name="T13" fmla="*/ 25 h 33"/>
              <a:gd name="T14" fmla="*/ 0 w 24"/>
              <a:gd name="T15" fmla="*/ 9 h 33"/>
              <a:gd name="T16" fmla="*/ 0 w 24"/>
              <a:gd name="T17" fmla="*/ 6 h 33"/>
              <a:gd name="T18" fmla="*/ 2 w 24"/>
              <a:gd name="T19" fmla="*/ 3 h 33"/>
              <a:gd name="T20" fmla="*/ 5 w 24"/>
              <a:gd name="T21" fmla="*/ 1 h 33"/>
              <a:gd name="T22" fmla="*/ 9 w 24"/>
              <a:gd name="T23" fmla="*/ 0 h 33"/>
              <a:gd name="T24" fmla="*/ 22 w 24"/>
              <a:gd name="T25" fmla="*/ 0 h 33"/>
              <a:gd name="T26" fmla="*/ 23 w 24"/>
              <a:gd name="T27" fmla="*/ 0 h 33"/>
              <a:gd name="T28" fmla="*/ 23 w 24"/>
              <a:gd name="T29" fmla="*/ 1 h 33"/>
              <a:gd name="T30" fmla="*/ 23 w 24"/>
              <a:gd name="T31" fmla="*/ 5 h 33"/>
              <a:gd name="T32" fmla="*/ 23 w 24"/>
              <a:gd name="T33" fmla="*/ 6 h 33"/>
              <a:gd name="T34" fmla="*/ 22 w 24"/>
              <a:gd name="T35" fmla="*/ 6 h 33"/>
              <a:gd name="T36" fmla="*/ 10 w 24"/>
              <a:gd name="T37" fmla="*/ 6 h 33"/>
              <a:gd name="T38" fmla="*/ 8 w 24"/>
              <a:gd name="T39" fmla="*/ 7 h 33"/>
              <a:gd name="T40" fmla="*/ 7 w 24"/>
              <a:gd name="T41" fmla="*/ 9 h 33"/>
              <a:gd name="T42" fmla="*/ 7 w 24"/>
              <a:gd name="T43" fmla="*/ 13 h 33"/>
              <a:gd name="T44" fmla="*/ 21 w 24"/>
              <a:gd name="T45" fmla="*/ 13 h 33"/>
              <a:gd name="T46" fmla="*/ 21 w 24"/>
              <a:gd name="T47" fmla="*/ 13 h 33"/>
              <a:gd name="T48" fmla="*/ 22 w 24"/>
              <a:gd name="T49" fmla="*/ 14 h 33"/>
              <a:gd name="T50" fmla="*/ 22 w 24"/>
              <a:gd name="T51" fmla="*/ 18 h 33"/>
              <a:gd name="T52" fmla="*/ 21 w 24"/>
              <a:gd name="T53" fmla="*/ 19 h 33"/>
              <a:gd name="T54" fmla="*/ 21 w 24"/>
              <a:gd name="T55" fmla="*/ 19 h 33"/>
              <a:gd name="T56" fmla="*/ 7 w 24"/>
              <a:gd name="T57" fmla="*/ 19 h 33"/>
              <a:gd name="T58" fmla="*/ 7 w 24"/>
              <a:gd name="T59" fmla="*/ 24 h 33"/>
              <a:gd name="T60" fmla="*/ 8 w 24"/>
              <a:gd name="T61" fmla="*/ 27 h 33"/>
              <a:gd name="T62" fmla="*/ 10 w 24"/>
              <a:gd name="T63" fmla="*/ 27 h 33"/>
              <a:gd name="T64" fmla="*/ 23 w 24"/>
              <a:gd name="T65" fmla="*/ 27 h 33"/>
              <a:gd name="T66" fmla="*/ 24 w 24"/>
              <a:gd name="T67" fmla="*/ 27 h 33"/>
              <a:gd name="T68" fmla="*/ 24 w 24"/>
              <a:gd name="T69" fmla="*/ 28 h 33"/>
              <a:gd name="T70" fmla="*/ 24 w 24"/>
              <a:gd name="T71" fmla="*/ 32 h 33"/>
              <a:gd name="T72" fmla="*/ 24 w 24"/>
              <a:gd name="T73"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 h="33">
                <a:moveTo>
                  <a:pt x="24" y="33"/>
                </a:moveTo>
                <a:cubicBezTo>
                  <a:pt x="23" y="33"/>
                  <a:pt x="23" y="33"/>
                  <a:pt x="23" y="33"/>
                </a:cubicBezTo>
                <a:cubicBezTo>
                  <a:pt x="9" y="33"/>
                  <a:pt x="9" y="33"/>
                  <a:pt x="9" y="33"/>
                </a:cubicBezTo>
                <a:cubicBezTo>
                  <a:pt x="7" y="33"/>
                  <a:pt x="5" y="33"/>
                  <a:pt x="4" y="33"/>
                </a:cubicBezTo>
                <a:cubicBezTo>
                  <a:pt x="3" y="32"/>
                  <a:pt x="2" y="31"/>
                  <a:pt x="2" y="31"/>
                </a:cubicBezTo>
                <a:cubicBezTo>
                  <a:pt x="1" y="30"/>
                  <a:pt x="0" y="29"/>
                  <a:pt x="0" y="28"/>
                </a:cubicBezTo>
                <a:cubicBezTo>
                  <a:pt x="0" y="27"/>
                  <a:pt x="0" y="26"/>
                  <a:pt x="0" y="25"/>
                </a:cubicBezTo>
                <a:cubicBezTo>
                  <a:pt x="0" y="9"/>
                  <a:pt x="0" y="9"/>
                  <a:pt x="0" y="9"/>
                </a:cubicBezTo>
                <a:cubicBezTo>
                  <a:pt x="0" y="8"/>
                  <a:pt x="0" y="7"/>
                  <a:pt x="0" y="6"/>
                </a:cubicBezTo>
                <a:cubicBezTo>
                  <a:pt x="1" y="5"/>
                  <a:pt x="1" y="4"/>
                  <a:pt x="2" y="3"/>
                </a:cubicBezTo>
                <a:cubicBezTo>
                  <a:pt x="3" y="2"/>
                  <a:pt x="3" y="1"/>
                  <a:pt x="5" y="1"/>
                </a:cubicBezTo>
                <a:cubicBezTo>
                  <a:pt x="6" y="0"/>
                  <a:pt x="7" y="0"/>
                  <a:pt x="9" y="0"/>
                </a:cubicBezTo>
                <a:cubicBezTo>
                  <a:pt x="22" y="0"/>
                  <a:pt x="22" y="0"/>
                  <a:pt x="22" y="0"/>
                </a:cubicBezTo>
                <a:cubicBezTo>
                  <a:pt x="23" y="0"/>
                  <a:pt x="23" y="0"/>
                  <a:pt x="23" y="0"/>
                </a:cubicBezTo>
                <a:cubicBezTo>
                  <a:pt x="23" y="0"/>
                  <a:pt x="23" y="1"/>
                  <a:pt x="23" y="1"/>
                </a:cubicBezTo>
                <a:cubicBezTo>
                  <a:pt x="23" y="5"/>
                  <a:pt x="23" y="5"/>
                  <a:pt x="23" y="5"/>
                </a:cubicBezTo>
                <a:cubicBezTo>
                  <a:pt x="23" y="6"/>
                  <a:pt x="23" y="6"/>
                  <a:pt x="23" y="6"/>
                </a:cubicBezTo>
                <a:cubicBezTo>
                  <a:pt x="23" y="6"/>
                  <a:pt x="23" y="6"/>
                  <a:pt x="22" y="6"/>
                </a:cubicBezTo>
                <a:cubicBezTo>
                  <a:pt x="10" y="6"/>
                  <a:pt x="10" y="6"/>
                  <a:pt x="10" y="6"/>
                </a:cubicBezTo>
                <a:cubicBezTo>
                  <a:pt x="9" y="6"/>
                  <a:pt x="8" y="7"/>
                  <a:pt x="8" y="7"/>
                </a:cubicBezTo>
                <a:cubicBezTo>
                  <a:pt x="7" y="8"/>
                  <a:pt x="7" y="8"/>
                  <a:pt x="7" y="9"/>
                </a:cubicBezTo>
                <a:cubicBezTo>
                  <a:pt x="7" y="13"/>
                  <a:pt x="7" y="13"/>
                  <a:pt x="7" y="13"/>
                </a:cubicBezTo>
                <a:cubicBezTo>
                  <a:pt x="21" y="13"/>
                  <a:pt x="21" y="13"/>
                  <a:pt x="21" y="13"/>
                </a:cubicBezTo>
                <a:cubicBezTo>
                  <a:pt x="21" y="13"/>
                  <a:pt x="21" y="13"/>
                  <a:pt x="21" y="13"/>
                </a:cubicBezTo>
                <a:cubicBezTo>
                  <a:pt x="22" y="13"/>
                  <a:pt x="22" y="14"/>
                  <a:pt x="22" y="14"/>
                </a:cubicBezTo>
                <a:cubicBezTo>
                  <a:pt x="22" y="18"/>
                  <a:pt x="22" y="18"/>
                  <a:pt x="22" y="18"/>
                </a:cubicBezTo>
                <a:cubicBezTo>
                  <a:pt x="22" y="18"/>
                  <a:pt x="22" y="18"/>
                  <a:pt x="21" y="19"/>
                </a:cubicBezTo>
                <a:cubicBezTo>
                  <a:pt x="21" y="19"/>
                  <a:pt x="21" y="19"/>
                  <a:pt x="21" y="19"/>
                </a:cubicBezTo>
                <a:cubicBezTo>
                  <a:pt x="7" y="19"/>
                  <a:pt x="7" y="19"/>
                  <a:pt x="7" y="19"/>
                </a:cubicBezTo>
                <a:cubicBezTo>
                  <a:pt x="7" y="24"/>
                  <a:pt x="7" y="24"/>
                  <a:pt x="7" y="24"/>
                </a:cubicBezTo>
                <a:cubicBezTo>
                  <a:pt x="7" y="25"/>
                  <a:pt x="7" y="26"/>
                  <a:pt x="8" y="27"/>
                </a:cubicBezTo>
                <a:cubicBezTo>
                  <a:pt x="8" y="27"/>
                  <a:pt x="9" y="27"/>
                  <a:pt x="10" y="27"/>
                </a:cubicBezTo>
                <a:cubicBezTo>
                  <a:pt x="23" y="27"/>
                  <a:pt x="23" y="27"/>
                  <a:pt x="23" y="27"/>
                </a:cubicBezTo>
                <a:cubicBezTo>
                  <a:pt x="23" y="27"/>
                  <a:pt x="23" y="27"/>
                  <a:pt x="24" y="27"/>
                </a:cubicBezTo>
                <a:cubicBezTo>
                  <a:pt x="24" y="27"/>
                  <a:pt x="24" y="28"/>
                  <a:pt x="24" y="28"/>
                </a:cubicBezTo>
                <a:cubicBezTo>
                  <a:pt x="24" y="32"/>
                  <a:pt x="24" y="32"/>
                  <a:pt x="24" y="32"/>
                </a:cubicBezTo>
                <a:cubicBezTo>
                  <a:pt x="24" y="33"/>
                  <a:pt x="24" y="33"/>
                  <a:pt x="24" y="33"/>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3" name="Freeform 31"/>
          <p:cNvSpPr/>
          <p:nvPr/>
        </p:nvSpPr>
        <p:spPr bwMode="auto">
          <a:xfrm>
            <a:off x="6116422" y="3925239"/>
            <a:ext cx="121835" cy="137725"/>
          </a:xfrm>
          <a:custGeom>
            <a:avLst/>
            <a:gdLst>
              <a:gd name="T0" fmla="*/ 14 w 29"/>
              <a:gd name="T1" fmla="*/ 22 h 33"/>
              <a:gd name="T2" fmla="*/ 8 w 29"/>
              <a:gd name="T3" fmla="*/ 32 h 33"/>
              <a:gd name="T4" fmla="*/ 8 w 29"/>
              <a:gd name="T5" fmla="*/ 33 h 33"/>
              <a:gd name="T6" fmla="*/ 6 w 29"/>
              <a:gd name="T7" fmla="*/ 33 h 33"/>
              <a:gd name="T8" fmla="*/ 0 w 29"/>
              <a:gd name="T9" fmla="*/ 33 h 33"/>
              <a:gd name="T10" fmla="*/ 0 w 29"/>
              <a:gd name="T11" fmla="*/ 33 h 33"/>
              <a:gd name="T12" fmla="*/ 0 w 29"/>
              <a:gd name="T13" fmla="*/ 32 h 33"/>
              <a:gd name="T14" fmla="*/ 10 w 29"/>
              <a:gd name="T15" fmla="*/ 16 h 33"/>
              <a:gd name="T16" fmla="*/ 1 w 29"/>
              <a:gd name="T17" fmla="*/ 1 h 33"/>
              <a:gd name="T18" fmla="*/ 1 w 29"/>
              <a:gd name="T19" fmla="*/ 0 h 33"/>
              <a:gd name="T20" fmla="*/ 1 w 29"/>
              <a:gd name="T21" fmla="*/ 0 h 33"/>
              <a:gd name="T22" fmla="*/ 7 w 29"/>
              <a:gd name="T23" fmla="*/ 0 h 33"/>
              <a:gd name="T24" fmla="*/ 8 w 29"/>
              <a:gd name="T25" fmla="*/ 0 h 33"/>
              <a:gd name="T26" fmla="*/ 9 w 29"/>
              <a:gd name="T27" fmla="*/ 1 h 33"/>
              <a:gd name="T28" fmla="*/ 14 w 29"/>
              <a:gd name="T29" fmla="*/ 10 h 33"/>
              <a:gd name="T30" fmla="*/ 19 w 29"/>
              <a:gd name="T31" fmla="*/ 1 h 33"/>
              <a:gd name="T32" fmla="*/ 20 w 29"/>
              <a:gd name="T33" fmla="*/ 0 h 33"/>
              <a:gd name="T34" fmla="*/ 21 w 29"/>
              <a:gd name="T35" fmla="*/ 0 h 33"/>
              <a:gd name="T36" fmla="*/ 27 w 29"/>
              <a:gd name="T37" fmla="*/ 0 h 33"/>
              <a:gd name="T38" fmla="*/ 28 w 29"/>
              <a:gd name="T39" fmla="*/ 0 h 33"/>
              <a:gd name="T40" fmla="*/ 27 w 29"/>
              <a:gd name="T41" fmla="*/ 1 h 33"/>
              <a:gd name="T42" fmla="*/ 18 w 29"/>
              <a:gd name="T43" fmla="*/ 16 h 33"/>
              <a:gd name="T44" fmla="*/ 28 w 29"/>
              <a:gd name="T45" fmla="*/ 32 h 33"/>
              <a:gd name="T46" fmla="*/ 28 w 29"/>
              <a:gd name="T47" fmla="*/ 33 h 33"/>
              <a:gd name="T48" fmla="*/ 28 w 29"/>
              <a:gd name="T49" fmla="*/ 33 h 33"/>
              <a:gd name="T50" fmla="*/ 22 w 29"/>
              <a:gd name="T51" fmla="*/ 33 h 33"/>
              <a:gd name="T52" fmla="*/ 21 w 29"/>
              <a:gd name="T53" fmla="*/ 33 h 33"/>
              <a:gd name="T54" fmla="*/ 20 w 29"/>
              <a:gd name="T55" fmla="*/ 32 h 33"/>
              <a:gd name="T56" fmla="*/ 14 w 29"/>
              <a:gd name="T57" fmla="*/ 2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33">
                <a:moveTo>
                  <a:pt x="14" y="22"/>
                </a:moveTo>
                <a:cubicBezTo>
                  <a:pt x="8" y="32"/>
                  <a:pt x="8" y="32"/>
                  <a:pt x="8" y="32"/>
                </a:cubicBezTo>
                <a:cubicBezTo>
                  <a:pt x="8" y="33"/>
                  <a:pt x="8" y="33"/>
                  <a:pt x="8" y="33"/>
                </a:cubicBezTo>
                <a:cubicBezTo>
                  <a:pt x="7" y="33"/>
                  <a:pt x="7" y="33"/>
                  <a:pt x="6" y="33"/>
                </a:cubicBezTo>
                <a:cubicBezTo>
                  <a:pt x="0" y="33"/>
                  <a:pt x="0" y="33"/>
                  <a:pt x="0" y="33"/>
                </a:cubicBezTo>
                <a:cubicBezTo>
                  <a:pt x="0" y="33"/>
                  <a:pt x="0" y="33"/>
                  <a:pt x="0" y="33"/>
                </a:cubicBezTo>
                <a:cubicBezTo>
                  <a:pt x="0" y="33"/>
                  <a:pt x="0" y="33"/>
                  <a:pt x="0" y="32"/>
                </a:cubicBezTo>
                <a:cubicBezTo>
                  <a:pt x="10" y="16"/>
                  <a:pt x="10" y="16"/>
                  <a:pt x="10" y="16"/>
                </a:cubicBezTo>
                <a:cubicBezTo>
                  <a:pt x="1" y="1"/>
                  <a:pt x="1" y="1"/>
                  <a:pt x="1" y="1"/>
                </a:cubicBezTo>
                <a:cubicBezTo>
                  <a:pt x="1" y="1"/>
                  <a:pt x="1" y="1"/>
                  <a:pt x="1" y="0"/>
                </a:cubicBezTo>
                <a:cubicBezTo>
                  <a:pt x="1" y="0"/>
                  <a:pt x="1" y="0"/>
                  <a:pt x="1" y="0"/>
                </a:cubicBezTo>
                <a:cubicBezTo>
                  <a:pt x="7" y="0"/>
                  <a:pt x="7" y="0"/>
                  <a:pt x="7" y="0"/>
                </a:cubicBezTo>
                <a:cubicBezTo>
                  <a:pt x="8" y="0"/>
                  <a:pt x="8" y="0"/>
                  <a:pt x="8" y="0"/>
                </a:cubicBezTo>
                <a:cubicBezTo>
                  <a:pt x="8" y="0"/>
                  <a:pt x="9" y="1"/>
                  <a:pt x="9" y="1"/>
                </a:cubicBezTo>
                <a:cubicBezTo>
                  <a:pt x="14" y="10"/>
                  <a:pt x="14" y="10"/>
                  <a:pt x="14" y="10"/>
                </a:cubicBezTo>
                <a:cubicBezTo>
                  <a:pt x="19" y="1"/>
                  <a:pt x="19" y="1"/>
                  <a:pt x="19" y="1"/>
                </a:cubicBezTo>
                <a:cubicBezTo>
                  <a:pt x="20" y="1"/>
                  <a:pt x="20" y="0"/>
                  <a:pt x="20" y="0"/>
                </a:cubicBezTo>
                <a:cubicBezTo>
                  <a:pt x="20" y="0"/>
                  <a:pt x="21" y="0"/>
                  <a:pt x="21" y="0"/>
                </a:cubicBezTo>
                <a:cubicBezTo>
                  <a:pt x="27" y="0"/>
                  <a:pt x="27" y="0"/>
                  <a:pt x="27" y="0"/>
                </a:cubicBezTo>
                <a:cubicBezTo>
                  <a:pt x="27" y="0"/>
                  <a:pt x="27" y="0"/>
                  <a:pt x="28" y="0"/>
                </a:cubicBezTo>
                <a:cubicBezTo>
                  <a:pt x="28" y="1"/>
                  <a:pt x="28" y="1"/>
                  <a:pt x="27" y="1"/>
                </a:cubicBezTo>
                <a:cubicBezTo>
                  <a:pt x="18" y="16"/>
                  <a:pt x="18" y="16"/>
                  <a:pt x="18" y="16"/>
                </a:cubicBezTo>
                <a:cubicBezTo>
                  <a:pt x="28" y="32"/>
                  <a:pt x="28" y="32"/>
                  <a:pt x="28" y="32"/>
                </a:cubicBezTo>
                <a:cubicBezTo>
                  <a:pt x="29" y="33"/>
                  <a:pt x="29" y="33"/>
                  <a:pt x="28" y="33"/>
                </a:cubicBezTo>
                <a:cubicBezTo>
                  <a:pt x="28" y="33"/>
                  <a:pt x="28" y="33"/>
                  <a:pt x="28" y="33"/>
                </a:cubicBezTo>
                <a:cubicBezTo>
                  <a:pt x="22" y="33"/>
                  <a:pt x="22" y="33"/>
                  <a:pt x="22" y="33"/>
                </a:cubicBezTo>
                <a:cubicBezTo>
                  <a:pt x="21" y="33"/>
                  <a:pt x="21" y="33"/>
                  <a:pt x="21" y="33"/>
                </a:cubicBezTo>
                <a:cubicBezTo>
                  <a:pt x="20" y="33"/>
                  <a:pt x="20" y="33"/>
                  <a:pt x="20" y="32"/>
                </a:cubicBezTo>
                <a:lnTo>
                  <a:pt x="14" y="22"/>
                </a:ln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4" name="Freeform 32"/>
          <p:cNvSpPr/>
          <p:nvPr/>
        </p:nvSpPr>
        <p:spPr bwMode="auto">
          <a:xfrm>
            <a:off x="6238257" y="3925239"/>
            <a:ext cx="113005" cy="137725"/>
          </a:xfrm>
          <a:custGeom>
            <a:avLst/>
            <a:gdLst>
              <a:gd name="T0" fmla="*/ 26 w 27"/>
              <a:gd name="T1" fmla="*/ 6 h 33"/>
              <a:gd name="T2" fmla="*/ 17 w 27"/>
              <a:gd name="T3" fmla="*/ 6 h 33"/>
              <a:gd name="T4" fmla="*/ 17 w 27"/>
              <a:gd name="T5" fmla="*/ 32 h 33"/>
              <a:gd name="T6" fmla="*/ 17 w 27"/>
              <a:gd name="T7" fmla="*/ 33 h 33"/>
              <a:gd name="T8" fmla="*/ 16 w 27"/>
              <a:gd name="T9" fmla="*/ 33 h 33"/>
              <a:gd name="T10" fmla="*/ 11 w 27"/>
              <a:gd name="T11" fmla="*/ 33 h 33"/>
              <a:gd name="T12" fmla="*/ 10 w 27"/>
              <a:gd name="T13" fmla="*/ 33 h 33"/>
              <a:gd name="T14" fmla="*/ 10 w 27"/>
              <a:gd name="T15" fmla="*/ 32 h 33"/>
              <a:gd name="T16" fmla="*/ 10 w 27"/>
              <a:gd name="T17" fmla="*/ 6 h 33"/>
              <a:gd name="T18" fmla="*/ 1 w 27"/>
              <a:gd name="T19" fmla="*/ 6 h 33"/>
              <a:gd name="T20" fmla="*/ 0 w 27"/>
              <a:gd name="T21" fmla="*/ 5 h 33"/>
              <a:gd name="T22" fmla="*/ 0 w 27"/>
              <a:gd name="T23" fmla="*/ 1 h 33"/>
              <a:gd name="T24" fmla="*/ 1 w 27"/>
              <a:gd name="T25" fmla="*/ 0 h 33"/>
              <a:gd name="T26" fmla="*/ 1 w 27"/>
              <a:gd name="T27" fmla="*/ 0 h 33"/>
              <a:gd name="T28" fmla="*/ 26 w 27"/>
              <a:gd name="T29" fmla="*/ 0 h 33"/>
              <a:gd name="T30" fmla="*/ 26 w 27"/>
              <a:gd name="T31" fmla="*/ 0 h 33"/>
              <a:gd name="T32" fmla="*/ 27 w 27"/>
              <a:gd name="T33" fmla="*/ 1 h 33"/>
              <a:gd name="T34" fmla="*/ 27 w 27"/>
              <a:gd name="T35" fmla="*/ 5 h 33"/>
              <a:gd name="T36" fmla="*/ 26 w 27"/>
              <a:gd name="T37"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33">
                <a:moveTo>
                  <a:pt x="26" y="6"/>
                </a:moveTo>
                <a:cubicBezTo>
                  <a:pt x="17" y="6"/>
                  <a:pt x="17" y="6"/>
                  <a:pt x="17" y="6"/>
                </a:cubicBezTo>
                <a:cubicBezTo>
                  <a:pt x="17" y="32"/>
                  <a:pt x="17" y="32"/>
                  <a:pt x="17" y="32"/>
                </a:cubicBezTo>
                <a:cubicBezTo>
                  <a:pt x="17" y="33"/>
                  <a:pt x="17" y="33"/>
                  <a:pt x="17" y="33"/>
                </a:cubicBezTo>
                <a:cubicBezTo>
                  <a:pt x="17" y="33"/>
                  <a:pt x="16" y="33"/>
                  <a:pt x="16" y="33"/>
                </a:cubicBezTo>
                <a:cubicBezTo>
                  <a:pt x="11" y="33"/>
                  <a:pt x="11" y="33"/>
                  <a:pt x="11" y="33"/>
                </a:cubicBezTo>
                <a:cubicBezTo>
                  <a:pt x="11" y="33"/>
                  <a:pt x="10" y="33"/>
                  <a:pt x="10" y="33"/>
                </a:cubicBezTo>
                <a:cubicBezTo>
                  <a:pt x="10" y="33"/>
                  <a:pt x="10" y="33"/>
                  <a:pt x="10" y="32"/>
                </a:cubicBezTo>
                <a:cubicBezTo>
                  <a:pt x="10" y="6"/>
                  <a:pt x="10" y="6"/>
                  <a:pt x="10" y="6"/>
                </a:cubicBezTo>
                <a:cubicBezTo>
                  <a:pt x="1" y="6"/>
                  <a:pt x="1" y="6"/>
                  <a:pt x="1" y="6"/>
                </a:cubicBezTo>
                <a:cubicBezTo>
                  <a:pt x="1" y="6"/>
                  <a:pt x="0" y="6"/>
                  <a:pt x="0" y="5"/>
                </a:cubicBezTo>
                <a:cubicBezTo>
                  <a:pt x="0" y="1"/>
                  <a:pt x="0" y="1"/>
                  <a:pt x="0" y="1"/>
                </a:cubicBezTo>
                <a:cubicBezTo>
                  <a:pt x="0" y="1"/>
                  <a:pt x="1" y="0"/>
                  <a:pt x="1" y="0"/>
                </a:cubicBezTo>
                <a:cubicBezTo>
                  <a:pt x="1" y="0"/>
                  <a:pt x="1" y="0"/>
                  <a:pt x="1" y="0"/>
                </a:cubicBezTo>
                <a:cubicBezTo>
                  <a:pt x="26" y="0"/>
                  <a:pt x="26" y="0"/>
                  <a:pt x="26" y="0"/>
                </a:cubicBezTo>
                <a:cubicBezTo>
                  <a:pt x="26" y="0"/>
                  <a:pt x="26" y="0"/>
                  <a:pt x="26" y="0"/>
                </a:cubicBezTo>
                <a:cubicBezTo>
                  <a:pt x="27" y="0"/>
                  <a:pt x="27" y="1"/>
                  <a:pt x="27" y="1"/>
                </a:cubicBezTo>
                <a:cubicBezTo>
                  <a:pt x="27" y="5"/>
                  <a:pt x="27" y="5"/>
                  <a:pt x="27" y="5"/>
                </a:cubicBezTo>
                <a:cubicBezTo>
                  <a:pt x="27" y="6"/>
                  <a:pt x="26" y="6"/>
                  <a:pt x="26" y="6"/>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51" name="Oval 49"/>
          <p:cNvSpPr>
            <a:spLocks noChangeArrowheads="1"/>
          </p:cNvSpPr>
          <p:nvPr/>
        </p:nvSpPr>
        <p:spPr bwMode="auto">
          <a:xfrm>
            <a:off x="5500191" y="3270163"/>
            <a:ext cx="1243059" cy="1243057"/>
          </a:xfrm>
          <a:prstGeom prst="ellipse">
            <a:avLst/>
          </a:prstGeom>
          <a:noFill/>
          <a:ln w="10" cap="flat">
            <a:solidFill>
              <a:srgbClr val="4C6062"/>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cs typeface="+mn-ea"/>
              <a:sym typeface="+mn-lt"/>
            </a:endParaRPr>
          </a:p>
        </p:txBody>
      </p:sp>
      <p:sp>
        <p:nvSpPr>
          <p:cNvPr id="52" name="Freeform 50"/>
          <p:cNvSpPr/>
          <p:nvPr/>
        </p:nvSpPr>
        <p:spPr bwMode="auto">
          <a:xfrm>
            <a:off x="8415375" y="1571551"/>
            <a:ext cx="683329" cy="872259"/>
          </a:xfrm>
          <a:custGeom>
            <a:avLst/>
            <a:gdLst>
              <a:gd name="T0" fmla="*/ 387 w 387"/>
              <a:gd name="T1" fmla="*/ 494 h 494"/>
              <a:gd name="T2" fmla="*/ 0 w 387"/>
              <a:gd name="T3" fmla="*/ 494 h 494"/>
              <a:gd name="T4" fmla="*/ 0 w 387"/>
              <a:gd name="T5" fmla="*/ 485 h 494"/>
              <a:gd name="T6" fmla="*/ 378 w 387"/>
              <a:gd name="T7" fmla="*/ 485 h 494"/>
              <a:gd name="T8" fmla="*/ 378 w 387"/>
              <a:gd name="T9" fmla="*/ 0 h 494"/>
              <a:gd name="T10" fmla="*/ 387 w 387"/>
              <a:gd name="T11" fmla="*/ 0 h 494"/>
              <a:gd name="T12" fmla="*/ 387 w 387"/>
              <a:gd name="T13" fmla="*/ 494 h 494"/>
            </a:gdLst>
            <a:ahLst/>
            <a:cxnLst>
              <a:cxn ang="0">
                <a:pos x="T0" y="T1"/>
              </a:cxn>
              <a:cxn ang="0">
                <a:pos x="T2" y="T3"/>
              </a:cxn>
              <a:cxn ang="0">
                <a:pos x="T4" y="T5"/>
              </a:cxn>
              <a:cxn ang="0">
                <a:pos x="T6" y="T7"/>
              </a:cxn>
              <a:cxn ang="0">
                <a:pos x="T8" y="T9"/>
              </a:cxn>
              <a:cxn ang="0">
                <a:pos x="T10" y="T11"/>
              </a:cxn>
              <a:cxn ang="0">
                <a:pos x="T12" y="T13"/>
              </a:cxn>
            </a:cxnLst>
            <a:rect l="0" t="0" r="r" b="b"/>
            <a:pathLst>
              <a:path w="387" h="494">
                <a:moveTo>
                  <a:pt x="387" y="494"/>
                </a:moveTo>
                <a:lnTo>
                  <a:pt x="0" y="494"/>
                </a:lnTo>
                <a:lnTo>
                  <a:pt x="0" y="485"/>
                </a:lnTo>
                <a:lnTo>
                  <a:pt x="378" y="485"/>
                </a:lnTo>
                <a:lnTo>
                  <a:pt x="378" y="0"/>
                </a:lnTo>
                <a:lnTo>
                  <a:pt x="387" y="0"/>
                </a:lnTo>
                <a:lnTo>
                  <a:pt x="387" y="494"/>
                </a:lnTo>
                <a:close/>
              </a:path>
            </a:pathLst>
          </a:custGeom>
          <a:solidFill>
            <a:schemeClr val="accent1"/>
          </a:solidFill>
          <a:ln>
            <a:noFill/>
          </a:ln>
        </p:spPr>
        <p:txBody>
          <a:bodyPr/>
          <a:lstStyle/>
          <a:p>
            <a:endParaRPr lang="zh-CN" altLang="en-US" sz="2135">
              <a:cs typeface="+mn-ea"/>
              <a:sym typeface="+mn-lt"/>
            </a:endParaRPr>
          </a:p>
        </p:txBody>
      </p:sp>
      <p:sp>
        <p:nvSpPr>
          <p:cNvPr id="53" name="Freeform 51"/>
          <p:cNvSpPr/>
          <p:nvPr/>
        </p:nvSpPr>
        <p:spPr bwMode="auto">
          <a:xfrm>
            <a:off x="7509566" y="3953492"/>
            <a:ext cx="1202447" cy="798100"/>
          </a:xfrm>
          <a:custGeom>
            <a:avLst/>
            <a:gdLst>
              <a:gd name="T0" fmla="*/ 681 w 681"/>
              <a:gd name="T1" fmla="*/ 452 h 452"/>
              <a:gd name="T2" fmla="*/ 0 w 681"/>
              <a:gd name="T3" fmla="*/ 452 h 452"/>
              <a:gd name="T4" fmla="*/ 0 w 681"/>
              <a:gd name="T5" fmla="*/ 442 h 452"/>
              <a:gd name="T6" fmla="*/ 671 w 681"/>
              <a:gd name="T7" fmla="*/ 442 h 452"/>
              <a:gd name="T8" fmla="*/ 671 w 681"/>
              <a:gd name="T9" fmla="*/ 0 h 452"/>
              <a:gd name="T10" fmla="*/ 681 w 681"/>
              <a:gd name="T11" fmla="*/ 0 h 452"/>
              <a:gd name="T12" fmla="*/ 681 w 681"/>
              <a:gd name="T13" fmla="*/ 452 h 452"/>
            </a:gdLst>
            <a:ahLst/>
            <a:cxnLst>
              <a:cxn ang="0">
                <a:pos x="T0" y="T1"/>
              </a:cxn>
              <a:cxn ang="0">
                <a:pos x="T2" y="T3"/>
              </a:cxn>
              <a:cxn ang="0">
                <a:pos x="T4" y="T5"/>
              </a:cxn>
              <a:cxn ang="0">
                <a:pos x="T6" y="T7"/>
              </a:cxn>
              <a:cxn ang="0">
                <a:pos x="T8" y="T9"/>
              </a:cxn>
              <a:cxn ang="0">
                <a:pos x="T10" y="T11"/>
              </a:cxn>
              <a:cxn ang="0">
                <a:pos x="T12" y="T13"/>
              </a:cxn>
            </a:cxnLst>
            <a:rect l="0" t="0" r="r" b="b"/>
            <a:pathLst>
              <a:path w="681" h="452">
                <a:moveTo>
                  <a:pt x="681" y="452"/>
                </a:moveTo>
                <a:lnTo>
                  <a:pt x="0" y="452"/>
                </a:lnTo>
                <a:lnTo>
                  <a:pt x="0" y="442"/>
                </a:lnTo>
                <a:lnTo>
                  <a:pt x="671" y="442"/>
                </a:lnTo>
                <a:lnTo>
                  <a:pt x="671" y="0"/>
                </a:lnTo>
                <a:lnTo>
                  <a:pt x="681" y="0"/>
                </a:lnTo>
                <a:lnTo>
                  <a:pt x="681" y="452"/>
                </a:lnTo>
                <a:close/>
              </a:path>
            </a:pathLst>
          </a:custGeom>
          <a:solidFill>
            <a:schemeClr val="accent2"/>
          </a:solidFill>
          <a:ln>
            <a:noFill/>
          </a:ln>
        </p:spPr>
        <p:txBody>
          <a:bodyPr/>
          <a:lstStyle/>
          <a:p>
            <a:endParaRPr lang="zh-CN" altLang="en-US" sz="2135">
              <a:cs typeface="+mn-ea"/>
              <a:sym typeface="+mn-lt"/>
            </a:endParaRPr>
          </a:p>
        </p:txBody>
      </p:sp>
      <p:sp>
        <p:nvSpPr>
          <p:cNvPr id="54" name="Freeform 52"/>
          <p:cNvSpPr/>
          <p:nvPr/>
        </p:nvSpPr>
        <p:spPr bwMode="auto">
          <a:xfrm>
            <a:off x="5491363" y="1742826"/>
            <a:ext cx="646249" cy="467912"/>
          </a:xfrm>
          <a:custGeom>
            <a:avLst/>
            <a:gdLst>
              <a:gd name="T0" fmla="*/ 366 w 366"/>
              <a:gd name="T1" fmla="*/ 265 h 265"/>
              <a:gd name="T2" fmla="*/ 357 w 366"/>
              <a:gd name="T3" fmla="*/ 265 h 265"/>
              <a:gd name="T4" fmla="*/ 357 w 366"/>
              <a:gd name="T5" fmla="*/ 10 h 265"/>
              <a:gd name="T6" fmla="*/ 0 w 366"/>
              <a:gd name="T7" fmla="*/ 10 h 265"/>
              <a:gd name="T8" fmla="*/ 0 w 366"/>
              <a:gd name="T9" fmla="*/ 0 h 265"/>
              <a:gd name="T10" fmla="*/ 366 w 366"/>
              <a:gd name="T11" fmla="*/ 0 h 265"/>
              <a:gd name="T12" fmla="*/ 366 w 366"/>
              <a:gd name="T13" fmla="*/ 265 h 265"/>
            </a:gdLst>
            <a:ahLst/>
            <a:cxnLst>
              <a:cxn ang="0">
                <a:pos x="T0" y="T1"/>
              </a:cxn>
              <a:cxn ang="0">
                <a:pos x="T2" y="T3"/>
              </a:cxn>
              <a:cxn ang="0">
                <a:pos x="T4" y="T5"/>
              </a:cxn>
              <a:cxn ang="0">
                <a:pos x="T6" y="T7"/>
              </a:cxn>
              <a:cxn ang="0">
                <a:pos x="T8" y="T9"/>
              </a:cxn>
              <a:cxn ang="0">
                <a:pos x="T10" y="T11"/>
              </a:cxn>
              <a:cxn ang="0">
                <a:pos x="T12" y="T13"/>
              </a:cxn>
            </a:cxnLst>
            <a:rect l="0" t="0" r="r" b="b"/>
            <a:pathLst>
              <a:path w="366" h="265">
                <a:moveTo>
                  <a:pt x="366" y="265"/>
                </a:moveTo>
                <a:lnTo>
                  <a:pt x="357" y="265"/>
                </a:lnTo>
                <a:lnTo>
                  <a:pt x="357" y="10"/>
                </a:lnTo>
                <a:lnTo>
                  <a:pt x="0" y="10"/>
                </a:lnTo>
                <a:lnTo>
                  <a:pt x="0" y="0"/>
                </a:lnTo>
                <a:lnTo>
                  <a:pt x="366" y="0"/>
                </a:lnTo>
                <a:lnTo>
                  <a:pt x="366" y="265"/>
                </a:lnTo>
                <a:close/>
              </a:path>
            </a:pathLst>
          </a:custGeom>
          <a:solidFill>
            <a:schemeClr val="accent4"/>
          </a:solidFill>
          <a:ln>
            <a:noFill/>
          </a:ln>
        </p:spPr>
        <p:txBody>
          <a:bodyPr/>
          <a:lstStyle/>
          <a:p>
            <a:endParaRPr lang="zh-CN" altLang="en-US" sz="2135">
              <a:cs typeface="+mn-ea"/>
              <a:sym typeface="+mn-lt"/>
            </a:endParaRPr>
          </a:p>
        </p:txBody>
      </p:sp>
      <p:sp>
        <p:nvSpPr>
          <p:cNvPr id="55" name="Rectangle 53"/>
          <p:cNvSpPr>
            <a:spLocks noChangeArrowheads="1"/>
          </p:cNvSpPr>
          <p:nvPr/>
        </p:nvSpPr>
        <p:spPr bwMode="auto">
          <a:xfrm>
            <a:off x="2989355" y="3220722"/>
            <a:ext cx="704517" cy="15891"/>
          </a:xfrm>
          <a:prstGeom prst="rect">
            <a:avLst/>
          </a:prstGeom>
          <a:solidFill>
            <a:schemeClr val="accent2"/>
          </a:solidFill>
          <a:ln>
            <a:noFill/>
          </a:ln>
        </p:spPr>
        <p:txBody>
          <a:bodyPr/>
          <a:lstStyle/>
          <a:p>
            <a:endParaRPr lang="zh-CN" altLang="en-US" sz="2135">
              <a:cs typeface="+mn-ea"/>
              <a:sym typeface="+mn-lt"/>
            </a:endParaRPr>
          </a:p>
        </p:txBody>
      </p:sp>
      <p:sp>
        <p:nvSpPr>
          <p:cNvPr id="56" name="Freeform 54"/>
          <p:cNvSpPr/>
          <p:nvPr/>
        </p:nvSpPr>
        <p:spPr bwMode="auto">
          <a:xfrm>
            <a:off x="3693871" y="4267787"/>
            <a:ext cx="587981" cy="529712"/>
          </a:xfrm>
          <a:custGeom>
            <a:avLst/>
            <a:gdLst>
              <a:gd name="T0" fmla="*/ 333 w 333"/>
              <a:gd name="T1" fmla="*/ 300 h 300"/>
              <a:gd name="T2" fmla="*/ 0 w 333"/>
              <a:gd name="T3" fmla="*/ 300 h 300"/>
              <a:gd name="T4" fmla="*/ 0 w 333"/>
              <a:gd name="T5" fmla="*/ 0 h 300"/>
              <a:gd name="T6" fmla="*/ 9 w 333"/>
              <a:gd name="T7" fmla="*/ 0 h 300"/>
              <a:gd name="T8" fmla="*/ 9 w 333"/>
              <a:gd name="T9" fmla="*/ 290 h 300"/>
              <a:gd name="T10" fmla="*/ 333 w 333"/>
              <a:gd name="T11" fmla="*/ 290 h 300"/>
              <a:gd name="T12" fmla="*/ 333 w 333"/>
              <a:gd name="T13" fmla="*/ 300 h 300"/>
            </a:gdLst>
            <a:ahLst/>
            <a:cxnLst>
              <a:cxn ang="0">
                <a:pos x="T0" y="T1"/>
              </a:cxn>
              <a:cxn ang="0">
                <a:pos x="T2" y="T3"/>
              </a:cxn>
              <a:cxn ang="0">
                <a:pos x="T4" y="T5"/>
              </a:cxn>
              <a:cxn ang="0">
                <a:pos x="T6" y="T7"/>
              </a:cxn>
              <a:cxn ang="0">
                <a:pos x="T8" y="T9"/>
              </a:cxn>
              <a:cxn ang="0">
                <a:pos x="T10" y="T11"/>
              </a:cxn>
              <a:cxn ang="0">
                <a:pos x="T12" y="T13"/>
              </a:cxn>
            </a:cxnLst>
            <a:rect l="0" t="0" r="r" b="b"/>
            <a:pathLst>
              <a:path w="333" h="300">
                <a:moveTo>
                  <a:pt x="333" y="300"/>
                </a:moveTo>
                <a:lnTo>
                  <a:pt x="0" y="300"/>
                </a:lnTo>
                <a:lnTo>
                  <a:pt x="0" y="0"/>
                </a:lnTo>
                <a:lnTo>
                  <a:pt x="9" y="0"/>
                </a:lnTo>
                <a:lnTo>
                  <a:pt x="9" y="290"/>
                </a:lnTo>
                <a:lnTo>
                  <a:pt x="333" y="290"/>
                </a:lnTo>
                <a:lnTo>
                  <a:pt x="333" y="300"/>
                </a:lnTo>
                <a:close/>
              </a:path>
            </a:pathLst>
          </a:custGeom>
          <a:solidFill>
            <a:schemeClr val="accent1"/>
          </a:solidFill>
          <a:ln>
            <a:noFill/>
          </a:ln>
        </p:spPr>
        <p:txBody>
          <a:bodyPr/>
          <a:lstStyle/>
          <a:p>
            <a:endParaRPr lang="zh-CN" altLang="en-US" sz="2135">
              <a:cs typeface="+mn-ea"/>
              <a:sym typeface="+mn-lt"/>
            </a:endParaRPr>
          </a:p>
        </p:txBody>
      </p:sp>
      <p:sp>
        <p:nvSpPr>
          <p:cNvPr id="57" name="Freeform 55"/>
          <p:cNvSpPr/>
          <p:nvPr/>
        </p:nvSpPr>
        <p:spPr bwMode="auto">
          <a:xfrm>
            <a:off x="5528443" y="5493187"/>
            <a:ext cx="609169" cy="584448"/>
          </a:xfrm>
          <a:custGeom>
            <a:avLst/>
            <a:gdLst>
              <a:gd name="T0" fmla="*/ 345 w 345"/>
              <a:gd name="T1" fmla="*/ 331 h 331"/>
              <a:gd name="T2" fmla="*/ 0 w 345"/>
              <a:gd name="T3" fmla="*/ 331 h 331"/>
              <a:gd name="T4" fmla="*/ 0 w 345"/>
              <a:gd name="T5" fmla="*/ 322 h 331"/>
              <a:gd name="T6" fmla="*/ 336 w 345"/>
              <a:gd name="T7" fmla="*/ 322 h 331"/>
              <a:gd name="T8" fmla="*/ 336 w 345"/>
              <a:gd name="T9" fmla="*/ 0 h 331"/>
              <a:gd name="T10" fmla="*/ 345 w 345"/>
              <a:gd name="T11" fmla="*/ 0 h 331"/>
              <a:gd name="T12" fmla="*/ 345 w 345"/>
              <a:gd name="T13" fmla="*/ 331 h 331"/>
            </a:gdLst>
            <a:ahLst/>
            <a:cxnLst>
              <a:cxn ang="0">
                <a:pos x="T0" y="T1"/>
              </a:cxn>
              <a:cxn ang="0">
                <a:pos x="T2" y="T3"/>
              </a:cxn>
              <a:cxn ang="0">
                <a:pos x="T4" y="T5"/>
              </a:cxn>
              <a:cxn ang="0">
                <a:pos x="T6" y="T7"/>
              </a:cxn>
              <a:cxn ang="0">
                <a:pos x="T8" y="T9"/>
              </a:cxn>
              <a:cxn ang="0">
                <a:pos x="T10" y="T11"/>
              </a:cxn>
              <a:cxn ang="0">
                <a:pos x="T12" y="T13"/>
              </a:cxn>
            </a:cxnLst>
            <a:rect l="0" t="0" r="r" b="b"/>
            <a:pathLst>
              <a:path w="345" h="331">
                <a:moveTo>
                  <a:pt x="345" y="331"/>
                </a:moveTo>
                <a:lnTo>
                  <a:pt x="0" y="331"/>
                </a:lnTo>
                <a:lnTo>
                  <a:pt x="0" y="322"/>
                </a:lnTo>
                <a:lnTo>
                  <a:pt x="336" y="322"/>
                </a:lnTo>
                <a:lnTo>
                  <a:pt x="336" y="0"/>
                </a:lnTo>
                <a:lnTo>
                  <a:pt x="345" y="0"/>
                </a:lnTo>
                <a:lnTo>
                  <a:pt x="345" y="331"/>
                </a:lnTo>
                <a:close/>
              </a:path>
            </a:pathLst>
          </a:custGeom>
          <a:solidFill>
            <a:schemeClr val="accent4"/>
          </a:solidFill>
          <a:ln>
            <a:noFill/>
          </a:ln>
        </p:spPr>
        <p:txBody>
          <a:bodyPr/>
          <a:lstStyle/>
          <a:p>
            <a:endParaRPr lang="zh-CN" altLang="en-US" sz="2135">
              <a:cs typeface="+mn-ea"/>
              <a:sym typeface="+mn-lt"/>
            </a:endParaRPr>
          </a:p>
        </p:txBody>
      </p:sp>
      <p:sp>
        <p:nvSpPr>
          <p:cNvPr id="58" name="Oval 56"/>
          <p:cNvSpPr>
            <a:spLocks noChangeArrowheads="1"/>
          </p:cNvSpPr>
          <p:nvPr/>
        </p:nvSpPr>
        <p:spPr bwMode="auto">
          <a:xfrm>
            <a:off x="5454282" y="1714576"/>
            <a:ext cx="70628" cy="70628"/>
          </a:xfrm>
          <a:prstGeom prst="ellipse">
            <a:avLst/>
          </a:prstGeom>
          <a:solidFill>
            <a:schemeClr val="accent4"/>
          </a:solidFill>
          <a:ln>
            <a:noFill/>
          </a:ln>
        </p:spPr>
        <p:txBody>
          <a:bodyPr/>
          <a:lstStyle/>
          <a:p>
            <a:endParaRPr lang="zh-CN" altLang="en-US" sz="2135">
              <a:cs typeface="+mn-ea"/>
              <a:sym typeface="+mn-lt"/>
            </a:endParaRPr>
          </a:p>
        </p:txBody>
      </p:sp>
      <p:sp>
        <p:nvSpPr>
          <p:cNvPr id="59" name="Oval 57"/>
          <p:cNvSpPr>
            <a:spLocks noChangeArrowheads="1"/>
          </p:cNvSpPr>
          <p:nvPr/>
        </p:nvSpPr>
        <p:spPr bwMode="auto">
          <a:xfrm>
            <a:off x="9058092" y="1543301"/>
            <a:ext cx="67097" cy="67097"/>
          </a:xfrm>
          <a:prstGeom prst="ellipse">
            <a:avLst/>
          </a:prstGeom>
          <a:solidFill>
            <a:schemeClr val="accent1"/>
          </a:solidFill>
          <a:ln>
            <a:noFill/>
          </a:ln>
        </p:spPr>
        <p:txBody>
          <a:bodyPr/>
          <a:lstStyle/>
          <a:p>
            <a:endParaRPr lang="zh-CN" altLang="en-US" sz="2135">
              <a:cs typeface="+mn-ea"/>
              <a:sym typeface="+mn-lt"/>
            </a:endParaRPr>
          </a:p>
        </p:txBody>
      </p:sp>
      <p:sp>
        <p:nvSpPr>
          <p:cNvPr id="60" name="Oval 58"/>
          <p:cNvSpPr>
            <a:spLocks noChangeArrowheads="1"/>
          </p:cNvSpPr>
          <p:nvPr/>
        </p:nvSpPr>
        <p:spPr bwMode="auto">
          <a:xfrm>
            <a:off x="8669636" y="3925240"/>
            <a:ext cx="67097" cy="67097"/>
          </a:xfrm>
          <a:prstGeom prst="ellipse">
            <a:avLst/>
          </a:prstGeom>
          <a:solidFill>
            <a:schemeClr val="accent2"/>
          </a:solidFill>
          <a:ln>
            <a:noFill/>
          </a:ln>
        </p:spPr>
        <p:txBody>
          <a:bodyPr/>
          <a:lstStyle/>
          <a:p>
            <a:endParaRPr lang="zh-CN" altLang="en-US" sz="2135">
              <a:cs typeface="+mn-ea"/>
              <a:sym typeface="+mn-lt"/>
            </a:endParaRPr>
          </a:p>
        </p:txBody>
      </p:sp>
      <p:sp>
        <p:nvSpPr>
          <p:cNvPr id="61" name="Oval 59"/>
          <p:cNvSpPr>
            <a:spLocks noChangeArrowheads="1"/>
          </p:cNvSpPr>
          <p:nvPr/>
        </p:nvSpPr>
        <p:spPr bwMode="auto">
          <a:xfrm>
            <a:off x="2959338" y="3196002"/>
            <a:ext cx="70628" cy="65331"/>
          </a:xfrm>
          <a:prstGeom prst="ellipse">
            <a:avLst/>
          </a:prstGeom>
          <a:solidFill>
            <a:schemeClr val="accent2"/>
          </a:solidFill>
          <a:ln>
            <a:noFill/>
          </a:ln>
        </p:spPr>
        <p:txBody>
          <a:bodyPr/>
          <a:lstStyle/>
          <a:p>
            <a:endParaRPr lang="zh-CN" altLang="en-US" sz="2135">
              <a:cs typeface="+mn-ea"/>
              <a:sym typeface="+mn-lt"/>
            </a:endParaRPr>
          </a:p>
        </p:txBody>
      </p:sp>
      <p:sp>
        <p:nvSpPr>
          <p:cNvPr id="62" name="Oval 60"/>
          <p:cNvSpPr>
            <a:spLocks noChangeArrowheads="1"/>
          </p:cNvSpPr>
          <p:nvPr/>
        </p:nvSpPr>
        <p:spPr bwMode="auto">
          <a:xfrm>
            <a:off x="3669152" y="4237769"/>
            <a:ext cx="70628" cy="70628"/>
          </a:xfrm>
          <a:prstGeom prst="ellipse">
            <a:avLst/>
          </a:prstGeom>
          <a:solidFill>
            <a:schemeClr val="accent1"/>
          </a:solidFill>
          <a:ln>
            <a:noFill/>
          </a:ln>
        </p:spPr>
        <p:txBody>
          <a:bodyPr/>
          <a:lstStyle/>
          <a:p>
            <a:endParaRPr lang="zh-CN" altLang="en-US" sz="2135">
              <a:cs typeface="+mn-ea"/>
              <a:sym typeface="+mn-lt"/>
            </a:endParaRPr>
          </a:p>
        </p:txBody>
      </p:sp>
      <p:sp>
        <p:nvSpPr>
          <p:cNvPr id="63" name="Oval 60"/>
          <p:cNvSpPr>
            <a:spLocks noChangeArrowheads="1"/>
          </p:cNvSpPr>
          <p:nvPr/>
        </p:nvSpPr>
        <p:spPr bwMode="auto">
          <a:xfrm>
            <a:off x="5500192" y="6028902"/>
            <a:ext cx="70628" cy="70628"/>
          </a:xfrm>
          <a:prstGeom prst="ellipse">
            <a:avLst/>
          </a:prstGeom>
          <a:solidFill>
            <a:schemeClr val="accent4"/>
          </a:solidFill>
          <a:ln>
            <a:noFill/>
          </a:ln>
        </p:spPr>
        <p:txBody>
          <a:bodyPr/>
          <a:lstStyle/>
          <a:p>
            <a:endParaRPr lang="zh-CN" altLang="en-US" sz="2135">
              <a:cs typeface="+mn-ea"/>
              <a:sym typeface="+mn-lt"/>
            </a:endParaRPr>
          </a:p>
        </p:txBody>
      </p:sp>
      <p:sp>
        <p:nvSpPr>
          <p:cNvPr id="64" name="TextBox 151"/>
          <p:cNvSpPr txBox="1"/>
          <p:nvPr/>
        </p:nvSpPr>
        <p:spPr bwMode="auto">
          <a:xfrm>
            <a:off x="5733313" y="3481583"/>
            <a:ext cx="809837" cy="748795"/>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latin typeface="+mn-lt"/>
                <a:ea typeface="+mn-ea"/>
                <a:cs typeface="+mn-ea"/>
                <a:sym typeface="+mn-lt"/>
              </a:rPr>
              <a:t>添加</a:t>
            </a:r>
            <a:endParaRPr lang="en-US" altLang="zh-CN" sz="2135" dirty="0">
              <a:latin typeface="+mn-lt"/>
              <a:ea typeface="+mn-ea"/>
              <a:cs typeface="+mn-ea"/>
              <a:sym typeface="+mn-lt"/>
            </a:endParaRPr>
          </a:p>
          <a:p>
            <a:r>
              <a:rPr lang="zh-CN" altLang="en-US" sz="2135" dirty="0">
                <a:latin typeface="+mn-lt"/>
                <a:ea typeface="+mn-ea"/>
                <a:cs typeface="+mn-ea"/>
                <a:sym typeface="+mn-lt"/>
              </a:rPr>
              <a:t>标题</a:t>
            </a:r>
            <a:endParaRPr lang="zh-CN" altLang="en-US" sz="2135" dirty="0">
              <a:latin typeface="+mn-lt"/>
              <a:ea typeface="+mn-ea"/>
              <a:cs typeface="+mn-ea"/>
              <a:sym typeface="+mn-lt"/>
            </a:endParaRPr>
          </a:p>
        </p:txBody>
      </p:sp>
      <p:sp>
        <p:nvSpPr>
          <p:cNvPr id="65" name="TextBox 152"/>
          <p:cNvSpPr txBox="1"/>
          <p:nvPr/>
        </p:nvSpPr>
        <p:spPr bwMode="auto">
          <a:xfrm>
            <a:off x="9087249" y="1485166"/>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1"/>
                </a:solidFill>
                <a:latin typeface="+mn-lt"/>
                <a:ea typeface="+mn-ea"/>
                <a:cs typeface="+mn-ea"/>
                <a:sym typeface="+mn-lt"/>
              </a:rPr>
              <a:t>添加标题</a:t>
            </a:r>
            <a:endParaRPr lang="zh-CN" altLang="en-US" sz="2135" b="1" dirty="0">
              <a:solidFill>
                <a:schemeClr val="accent1"/>
              </a:solidFill>
              <a:latin typeface="+mn-lt"/>
              <a:ea typeface="+mn-ea"/>
              <a:cs typeface="+mn-ea"/>
              <a:sym typeface="+mn-lt"/>
            </a:endParaRPr>
          </a:p>
        </p:txBody>
      </p:sp>
      <p:sp>
        <p:nvSpPr>
          <p:cNvPr id="66" name="TextBox 154"/>
          <p:cNvSpPr txBox="1"/>
          <p:nvPr/>
        </p:nvSpPr>
        <p:spPr bwMode="auto">
          <a:xfrm>
            <a:off x="3988110" y="1485166"/>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4"/>
                </a:solidFill>
                <a:latin typeface="+mn-lt"/>
                <a:ea typeface="+mn-ea"/>
                <a:cs typeface="+mn-ea"/>
                <a:sym typeface="+mn-lt"/>
              </a:rPr>
              <a:t>添加标题</a:t>
            </a:r>
            <a:endParaRPr lang="zh-CN" altLang="en-US" sz="2135" b="1" dirty="0">
              <a:solidFill>
                <a:schemeClr val="accent4"/>
              </a:solidFill>
              <a:latin typeface="+mn-lt"/>
              <a:ea typeface="+mn-ea"/>
              <a:cs typeface="+mn-ea"/>
              <a:sym typeface="+mn-lt"/>
            </a:endParaRPr>
          </a:p>
        </p:txBody>
      </p:sp>
      <p:sp>
        <p:nvSpPr>
          <p:cNvPr id="67" name="矩形 1"/>
          <p:cNvSpPr>
            <a:spLocks noChangeArrowheads="1"/>
          </p:cNvSpPr>
          <p:nvPr/>
        </p:nvSpPr>
        <p:spPr bwMode="auto">
          <a:xfrm>
            <a:off x="3980848" y="1840119"/>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68" name="TextBox 156"/>
          <p:cNvSpPr txBox="1"/>
          <p:nvPr/>
        </p:nvSpPr>
        <p:spPr bwMode="auto">
          <a:xfrm>
            <a:off x="2309731" y="4041803"/>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1"/>
                </a:solidFill>
                <a:latin typeface="+mn-lt"/>
                <a:ea typeface="+mn-ea"/>
                <a:cs typeface="+mn-ea"/>
                <a:sym typeface="+mn-lt"/>
              </a:rPr>
              <a:t>添加标题</a:t>
            </a:r>
            <a:endParaRPr lang="zh-CN" altLang="en-US" sz="2135" b="1" dirty="0">
              <a:solidFill>
                <a:schemeClr val="accent1"/>
              </a:solidFill>
              <a:latin typeface="+mn-lt"/>
              <a:ea typeface="+mn-ea"/>
              <a:cs typeface="+mn-ea"/>
              <a:sym typeface="+mn-lt"/>
            </a:endParaRPr>
          </a:p>
        </p:txBody>
      </p:sp>
      <p:sp>
        <p:nvSpPr>
          <p:cNvPr id="69" name="TextBox 158"/>
          <p:cNvSpPr txBox="1"/>
          <p:nvPr/>
        </p:nvSpPr>
        <p:spPr bwMode="auto">
          <a:xfrm>
            <a:off x="3980824" y="5538935"/>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4"/>
                </a:solidFill>
                <a:latin typeface="+mn-lt"/>
                <a:ea typeface="+mn-ea"/>
                <a:cs typeface="+mn-ea"/>
                <a:sym typeface="+mn-lt"/>
              </a:rPr>
              <a:t>添加标题</a:t>
            </a:r>
            <a:endParaRPr lang="zh-CN" altLang="en-US" sz="2135" b="1" dirty="0">
              <a:solidFill>
                <a:schemeClr val="accent4"/>
              </a:solidFill>
              <a:latin typeface="+mn-lt"/>
              <a:ea typeface="+mn-ea"/>
              <a:cs typeface="+mn-ea"/>
              <a:sym typeface="+mn-lt"/>
            </a:endParaRPr>
          </a:p>
        </p:txBody>
      </p:sp>
      <p:sp>
        <p:nvSpPr>
          <p:cNvPr id="70" name="TextBox 162"/>
          <p:cNvSpPr txBox="1"/>
          <p:nvPr/>
        </p:nvSpPr>
        <p:spPr bwMode="auto">
          <a:xfrm>
            <a:off x="1471943" y="3033176"/>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2"/>
                </a:solidFill>
                <a:latin typeface="+mn-lt"/>
                <a:ea typeface="+mn-ea"/>
                <a:cs typeface="+mn-ea"/>
                <a:sym typeface="+mn-lt"/>
              </a:rPr>
              <a:t>添加标题</a:t>
            </a:r>
            <a:endParaRPr lang="zh-CN" altLang="en-US" sz="2135" b="1" dirty="0">
              <a:solidFill>
                <a:schemeClr val="accent2"/>
              </a:solidFill>
              <a:latin typeface="+mn-lt"/>
              <a:ea typeface="+mn-ea"/>
              <a:cs typeface="+mn-ea"/>
              <a:sym typeface="+mn-lt"/>
            </a:endParaRPr>
          </a:p>
        </p:txBody>
      </p:sp>
      <p:sp>
        <p:nvSpPr>
          <p:cNvPr id="71" name="TextBox 164"/>
          <p:cNvSpPr txBox="1"/>
          <p:nvPr/>
        </p:nvSpPr>
        <p:spPr bwMode="auto">
          <a:xfrm>
            <a:off x="8792806" y="3873280"/>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2"/>
                </a:solidFill>
                <a:latin typeface="+mn-lt"/>
                <a:ea typeface="+mn-ea"/>
                <a:cs typeface="+mn-ea"/>
                <a:sym typeface="+mn-lt"/>
              </a:rPr>
              <a:t>添加标题</a:t>
            </a:r>
            <a:endParaRPr lang="zh-CN" altLang="en-US" sz="2135" b="1" dirty="0">
              <a:solidFill>
                <a:schemeClr val="accent2"/>
              </a:solidFill>
              <a:latin typeface="+mn-lt"/>
              <a:ea typeface="+mn-ea"/>
              <a:cs typeface="+mn-ea"/>
              <a:sym typeface="+mn-lt"/>
            </a:endParaRPr>
          </a:p>
        </p:txBody>
      </p:sp>
      <p:sp>
        <p:nvSpPr>
          <p:cNvPr id="72" name="矩形 1"/>
          <p:cNvSpPr>
            <a:spLocks noChangeArrowheads="1"/>
          </p:cNvSpPr>
          <p:nvPr/>
        </p:nvSpPr>
        <p:spPr bwMode="auto">
          <a:xfrm>
            <a:off x="9128712" y="1825057"/>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3" name="矩形 1"/>
          <p:cNvSpPr>
            <a:spLocks noChangeArrowheads="1"/>
          </p:cNvSpPr>
          <p:nvPr/>
        </p:nvSpPr>
        <p:spPr bwMode="auto">
          <a:xfrm>
            <a:off x="8838205" y="4177385"/>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4" name="矩形 1"/>
          <p:cNvSpPr>
            <a:spLocks noChangeArrowheads="1"/>
          </p:cNvSpPr>
          <p:nvPr/>
        </p:nvSpPr>
        <p:spPr bwMode="auto">
          <a:xfrm>
            <a:off x="3987861" y="5826414"/>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5" name="矩形 1"/>
          <p:cNvSpPr>
            <a:spLocks noChangeArrowheads="1"/>
          </p:cNvSpPr>
          <p:nvPr/>
        </p:nvSpPr>
        <p:spPr bwMode="auto">
          <a:xfrm>
            <a:off x="2287651" y="4390765"/>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6" name="矩形 1"/>
          <p:cNvSpPr>
            <a:spLocks noChangeArrowheads="1"/>
          </p:cNvSpPr>
          <p:nvPr/>
        </p:nvSpPr>
        <p:spPr bwMode="auto">
          <a:xfrm>
            <a:off x="1512747" y="3397813"/>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grpSp>
        <p:nvGrpSpPr>
          <p:cNvPr id="77" name="组合 76"/>
          <p:cNvGrpSpPr/>
          <p:nvPr/>
        </p:nvGrpSpPr>
        <p:grpSpPr>
          <a:xfrm>
            <a:off x="123825" y="110358"/>
            <a:ext cx="593817" cy="593817"/>
            <a:chOff x="1131485" y="2234042"/>
            <a:chExt cx="1607262" cy="1607262"/>
          </a:xfrm>
        </p:grpSpPr>
        <p:sp>
          <p:nvSpPr>
            <p:cNvPr id="78" name="椭圆 77"/>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9" name="椭圆 78"/>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0"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
        <p:nvSpPr>
          <p:cNvPr id="2" name="文本框 1"/>
          <p:cNvSpPr txBox="1"/>
          <p:nvPr/>
        </p:nvSpPr>
        <p:spPr>
          <a:xfrm>
            <a:off x="6723827" y="2124218"/>
            <a:ext cx="1417376" cy="830997"/>
          </a:xfrm>
          <a:prstGeom prst="rect">
            <a:avLst/>
          </a:prstGeom>
          <a:noFill/>
        </p:spPr>
        <p:txBody>
          <a:bodyPr wrap="none" rtlCol="0">
            <a:spAutoFit/>
          </a:bodyPr>
          <a:lstStyle/>
          <a:p>
            <a:r>
              <a:rPr lang="en-US" altLang="zh-CN" sz="4800" dirty="0">
                <a:solidFill>
                  <a:schemeClr val="bg1"/>
                </a:solidFill>
              </a:rPr>
              <a:t>35%</a:t>
            </a:r>
            <a:endParaRPr lang="zh-CN" altLang="en-US" sz="4800" dirty="0">
              <a:solidFill>
                <a:schemeClr val="bg1"/>
              </a:solidFill>
            </a:endParaRPr>
          </a:p>
        </p:txBody>
      </p:sp>
      <p:sp>
        <p:nvSpPr>
          <p:cNvPr id="81" name="文本框 80"/>
          <p:cNvSpPr txBox="1"/>
          <p:nvPr/>
        </p:nvSpPr>
        <p:spPr>
          <a:xfrm>
            <a:off x="3969278" y="2932268"/>
            <a:ext cx="1107996" cy="646331"/>
          </a:xfrm>
          <a:prstGeom prst="rect">
            <a:avLst/>
          </a:prstGeom>
          <a:noFill/>
        </p:spPr>
        <p:txBody>
          <a:bodyPr wrap="none" rtlCol="0">
            <a:spAutoFit/>
          </a:bodyPr>
          <a:lstStyle/>
          <a:p>
            <a:r>
              <a:rPr lang="en-US" altLang="zh-CN" sz="3600" dirty="0">
                <a:solidFill>
                  <a:schemeClr val="bg1"/>
                </a:solidFill>
              </a:rPr>
              <a:t>35%</a:t>
            </a:r>
            <a:endParaRPr lang="zh-CN" altLang="en-US" sz="3600" dirty="0">
              <a:solidFill>
                <a:schemeClr val="bg1"/>
              </a:solidFill>
            </a:endParaRPr>
          </a:p>
        </p:txBody>
      </p:sp>
      <p:sp>
        <p:nvSpPr>
          <p:cNvPr id="82" name="文本框 81"/>
          <p:cNvSpPr txBox="1"/>
          <p:nvPr/>
        </p:nvSpPr>
        <p:spPr>
          <a:xfrm>
            <a:off x="4523664" y="4455037"/>
            <a:ext cx="801823" cy="461665"/>
          </a:xfrm>
          <a:prstGeom prst="rect">
            <a:avLst/>
          </a:prstGeom>
          <a:noFill/>
        </p:spPr>
        <p:txBody>
          <a:bodyPr wrap="none" rtlCol="0">
            <a:spAutoFit/>
          </a:bodyPr>
          <a:lstStyle/>
          <a:p>
            <a:r>
              <a:rPr lang="en-US" altLang="zh-CN" sz="2400" dirty="0">
                <a:solidFill>
                  <a:schemeClr val="bg1"/>
                </a:solidFill>
              </a:rPr>
              <a:t>35%</a:t>
            </a:r>
            <a:endParaRPr lang="zh-CN" altLang="en-US" sz="2400" dirty="0">
              <a:solidFill>
                <a:schemeClr val="bg1"/>
              </a:solidFill>
            </a:endParaRPr>
          </a:p>
        </p:txBody>
      </p:sp>
      <p:sp>
        <p:nvSpPr>
          <p:cNvPr id="83" name="文本框 82"/>
          <p:cNvSpPr txBox="1"/>
          <p:nvPr/>
        </p:nvSpPr>
        <p:spPr>
          <a:xfrm>
            <a:off x="6730511" y="4532452"/>
            <a:ext cx="595035" cy="338554"/>
          </a:xfrm>
          <a:prstGeom prst="rect">
            <a:avLst/>
          </a:prstGeom>
          <a:noFill/>
        </p:spPr>
        <p:txBody>
          <a:bodyPr wrap="none" rtlCol="0">
            <a:spAutoFit/>
          </a:bodyPr>
          <a:lstStyle/>
          <a:p>
            <a:r>
              <a:rPr lang="en-US" altLang="zh-CN" sz="1600" dirty="0">
                <a:solidFill>
                  <a:schemeClr val="bg1"/>
                </a:solidFill>
              </a:rPr>
              <a:t>35%</a:t>
            </a:r>
            <a:endParaRPr lang="zh-CN" altLang="en-US" sz="1600" dirty="0">
              <a:solidFill>
                <a:schemeClr val="bg1"/>
              </a:solidFill>
            </a:endParaRPr>
          </a:p>
        </p:txBody>
      </p:sp>
      <p:sp>
        <p:nvSpPr>
          <p:cNvPr id="84" name="文本框 83"/>
          <p:cNvSpPr txBox="1"/>
          <p:nvPr/>
        </p:nvSpPr>
        <p:spPr>
          <a:xfrm>
            <a:off x="5875963" y="5042790"/>
            <a:ext cx="466794" cy="261610"/>
          </a:xfrm>
          <a:prstGeom prst="rect">
            <a:avLst/>
          </a:prstGeom>
          <a:noFill/>
        </p:spPr>
        <p:txBody>
          <a:bodyPr wrap="none" rtlCol="0">
            <a:spAutoFit/>
          </a:bodyPr>
          <a:lstStyle/>
          <a:p>
            <a:r>
              <a:rPr lang="en-US" altLang="zh-CN" sz="1100" dirty="0">
                <a:solidFill>
                  <a:schemeClr val="bg1"/>
                </a:solidFill>
              </a:rPr>
              <a:t>35%</a:t>
            </a:r>
            <a:endParaRPr lang="zh-CN" altLang="en-US" sz="1100" dirty="0">
              <a:solidFill>
                <a:schemeClr val="bg1"/>
              </a:solidFill>
            </a:endParaRPr>
          </a:p>
        </p:txBody>
      </p:sp>
      <p:sp>
        <p:nvSpPr>
          <p:cNvPr id="85" name="文本框 84"/>
          <p:cNvSpPr txBox="1"/>
          <p:nvPr/>
        </p:nvSpPr>
        <p:spPr>
          <a:xfrm>
            <a:off x="5875963" y="2527256"/>
            <a:ext cx="466794" cy="261610"/>
          </a:xfrm>
          <a:prstGeom prst="rect">
            <a:avLst/>
          </a:prstGeom>
          <a:noFill/>
        </p:spPr>
        <p:txBody>
          <a:bodyPr wrap="none" rtlCol="0">
            <a:spAutoFit/>
          </a:bodyPr>
          <a:lstStyle/>
          <a:p>
            <a:r>
              <a:rPr lang="en-US" altLang="zh-CN" sz="1100" dirty="0">
                <a:solidFill>
                  <a:schemeClr val="bg1"/>
                </a:solidFill>
              </a:rPr>
              <a:t>35%</a:t>
            </a:r>
            <a:endParaRPr lang="zh-CN" altLang="en-US"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8" name="Freeform 196"/>
          <p:cNvSpPr/>
          <p:nvPr/>
        </p:nvSpPr>
        <p:spPr bwMode="auto">
          <a:xfrm>
            <a:off x="1591734" y="1434817"/>
            <a:ext cx="2080684" cy="2639484"/>
          </a:xfrm>
          <a:custGeom>
            <a:avLst/>
            <a:gdLst>
              <a:gd name="T0" fmla="*/ 371 w 416"/>
              <a:gd name="T1" fmla="*/ 0 h 528"/>
              <a:gd name="T2" fmla="*/ 44 w 416"/>
              <a:gd name="T3" fmla="*/ 0 h 528"/>
              <a:gd name="T4" fmla="*/ 0 w 416"/>
              <a:gd name="T5" fmla="*/ 45 h 528"/>
              <a:gd name="T6" fmla="*/ 0 w 416"/>
              <a:gd name="T7" fmla="*/ 372 h 528"/>
              <a:gd name="T8" fmla="*/ 44 w 416"/>
              <a:gd name="T9" fmla="*/ 417 h 528"/>
              <a:gd name="T10" fmla="*/ 160 w 416"/>
              <a:gd name="T11" fmla="*/ 417 h 528"/>
              <a:gd name="T12" fmla="*/ 208 w 416"/>
              <a:gd name="T13" fmla="*/ 528 h 528"/>
              <a:gd name="T14" fmla="*/ 257 w 416"/>
              <a:gd name="T15" fmla="*/ 417 h 528"/>
              <a:gd name="T16" fmla="*/ 371 w 416"/>
              <a:gd name="T17" fmla="*/ 417 h 528"/>
              <a:gd name="T18" fmla="*/ 416 w 416"/>
              <a:gd name="T19" fmla="*/ 372 h 528"/>
              <a:gd name="T20" fmla="*/ 416 w 416"/>
              <a:gd name="T21" fmla="*/ 45 h 528"/>
              <a:gd name="T22" fmla="*/ 371 w 416"/>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chemeClr val="accent1"/>
          </a:solidFill>
          <a:ln>
            <a:noFill/>
          </a:ln>
        </p:spPr>
        <p:txBody>
          <a:bodyPr/>
          <a:lstStyle/>
          <a:p>
            <a:endParaRPr lang="zh-CN" altLang="en-US" sz="2135">
              <a:cs typeface="+mn-ea"/>
              <a:sym typeface="+mn-lt"/>
            </a:endParaRPr>
          </a:p>
        </p:txBody>
      </p:sp>
      <p:sp>
        <p:nvSpPr>
          <p:cNvPr id="9" name="Freeform 197"/>
          <p:cNvSpPr/>
          <p:nvPr/>
        </p:nvSpPr>
        <p:spPr bwMode="auto">
          <a:xfrm>
            <a:off x="3903134" y="1434817"/>
            <a:ext cx="2078567" cy="2639484"/>
          </a:xfrm>
          <a:custGeom>
            <a:avLst/>
            <a:gdLst>
              <a:gd name="T0" fmla="*/ 372 w 416"/>
              <a:gd name="T1" fmla="*/ 0 h 528"/>
              <a:gd name="T2" fmla="*/ 45 w 416"/>
              <a:gd name="T3" fmla="*/ 0 h 528"/>
              <a:gd name="T4" fmla="*/ 0 w 416"/>
              <a:gd name="T5" fmla="*/ 45 h 528"/>
              <a:gd name="T6" fmla="*/ 0 w 416"/>
              <a:gd name="T7" fmla="*/ 372 h 528"/>
              <a:gd name="T8" fmla="*/ 45 w 416"/>
              <a:gd name="T9" fmla="*/ 417 h 528"/>
              <a:gd name="T10" fmla="*/ 160 w 416"/>
              <a:gd name="T11" fmla="*/ 417 h 528"/>
              <a:gd name="T12" fmla="*/ 208 w 416"/>
              <a:gd name="T13" fmla="*/ 528 h 528"/>
              <a:gd name="T14" fmla="*/ 257 w 416"/>
              <a:gd name="T15" fmla="*/ 417 h 528"/>
              <a:gd name="T16" fmla="*/ 372 w 416"/>
              <a:gd name="T17" fmla="*/ 417 h 528"/>
              <a:gd name="T18" fmla="*/ 416 w 416"/>
              <a:gd name="T19" fmla="*/ 372 h 528"/>
              <a:gd name="T20" fmla="*/ 416 w 416"/>
              <a:gd name="T21" fmla="*/ 45 h 528"/>
              <a:gd name="T22" fmla="*/ 372 w 416"/>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6" h="528">
                <a:moveTo>
                  <a:pt x="372" y="0"/>
                </a:moveTo>
                <a:cubicBezTo>
                  <a:pt x="45" y="0"/>
                  <a:pt x="45" y="0"/>
                  <a:pt x="45" y="0"/>
                </a:cubicBezTo>
                <a:cubicBezTo>
                  <a:pt x="20" y="0"/>
                  <a:pt x="0" y="21"/>
                  <a:pt x="0" y="45"/>
                </a:cubicBezTo>
                <a:cubicBezTo>
                  <a:pt x="0" y="372"/>
                  <a:pt x="0" y="372"/>
                  <a:pt x="0" y="372"/>
                </a:cubicBezTo>
                <a:cubicBezTo>
                  <a:pt x="0" y="397"/>
                  <a:pt x="20" y="417"/>
                  <a:pt x="45" y="417"/>
                </a:cubicBezTo>
                <a:cubicBezTo>
                  <a:pt x="160" y="417"/>
                  <a:pt x="160" y="417"/>
                  <a:pt x="160" y="417"/>
                </a:cubicBezTo>
                <a:cubicBezTo>
                  <a:pt x="208" y="528"/>
                  <a:pt x="208" y="528"/>
                  <a:pt x="208" y="528"/>
                </a:cubicBezTo>
                <a:cubicBezTo>
                  <a:pt x="257" y="417"/>
                  <a:pt x="257" y="417"/>
                  <a:pt x="257" y="417"/>
                </a:cubicBezTo>
                <a:cubicBezTo>
                  <a:pt x="372" y="417"/>
                  <a:pt x="372" y="417"/>
                  <a:pt x="372" y="417"/>
                </a:cubicBezTo>
                <a:cubicBezTo>
                  <a:pt x="396" y="417"/>
                  <a:pt x="416" y="397"/>
                  <a:pt x="416" y="372"/>
                </a:cubicBezTo>
                <a:cubicBezTo>
                  <a:pt x="416" y="45"/>
                  <a:pt x="416" y="45"/>
                  <a:pt x="416" y="45"/>
                </a:cubicBezTo>
                <a:cubicBezTo>
                  <a:pt x="416" y="21"/>
                  <a:pt x="396" y="0"/>
                  <a:pt x="372" y="0"/>
                </a:cubicBezTo>
                <a:close/>
              </a:path>
            </a:pathLst>
          </a:custGeom>
          <a:solidFill>
            <a:schemeClr val="accent2"/>
          </a:solidFill>
          <a:ln>
            <a:noFill/>
          </a:ln>
        </p:spPr>
        <p:txBody>
          <a:bodyPr/>
          <a:lstStyle/>
          <a:p>
            <a:endParaRPr lang="zh-CN" altLang="en-US" sz="2135">
              <a:cs typeface="+mn-ea"/>
              <a:sym typeface="+mn-lt"/>
            </a:endParaRPr>
          </a:p>
        </p:txBody>
      </p:sp>
      <p:sp>
        <p:nvSpPr>
          <p:cNvPr id="10" name="Freeform 198"/>
          <p:cNvSpPr/>
          <p:nvPr/>
        </p:nvSpPr>
        <p:spPr bwMode="auto">
          <a:xfrm>
            <a:off x="6212418" y="1434817"/>
            <a:ext cx="2084917" cy="2639484"/>
          </a:xfrm>
          <a:custGeom>
            <a:avLst/>
            <a:gdLst>
              <a:gd name="T0" fmla="*/ 372 w 417"/>
              <a:gd name="T1" fmla="*/ 0 h 528"/>
              <a:gd name="T2" fmla="*/ 45 w 417"/>
              <a:gd name="T3" fmla="*/ 0 h 528"/>
              <a:gd name="T4" fmla="*/ 0 w 417"/>
              <a:gd name="T5" fmla="*/ 45 h 528"/>
              <a:gd name="T6" fmla="*/ 0 w 417"/>
              <a:gd name="T7" fmla="*/ 372 h 528"/>
              <a:gd name="T8" fmla="*/ 45 w 417"/>
              <a:gd name="T9" fmla="*/ 417 h 528"/>
              <a:gd name="T10" fmla="*/ 160 w 417"/>
              <a:gd name="T11" fmla="*/ 417 h 528"/>
              <a:gd name="T12" fmla="*/ 208 w 417"/>
              <a:gd name="T13" fmla="*/ 528 h 528"/>
              <a:gd name="T14" fmla="*/ 258 w 417"/>
              <a:gd name="T15" fmla="*/ 417 h 528"/>
              <a:gd name="T16" fmla="*/ 372 w 417"/>
              <a:gd name="T17" fmla="*/ 417 h 528"/>
              <a:gd name="T18" fmla="*/ 417 w 417"/>
              <a:gd name="T19" fmla="*/ 372 h 528"/>
              <a:gd name="T20" fmla="*/ 417 w 417"/>
              <a:gd name="T21" fmla="*/ 45 h 528"/>
              <a:gd name="T22" fmla="*/ 372 w 417"/>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7" h="528">
                <a:moveTo>
                  <a:pt x="372" y="0"/>
                </a:moveTo>
                <a:cubicBezTo>
                  <a:pt x="45" y="0"/>
                  <a:pt x="45" y="0"/>
                  <a:pt x="45" y="0"/>
                </a:cubicBezTo>
                <a:cubicBezTo>
                  <a:pt x="20" y="0"/>
                  <a:pt x="0" y="21"/>
                  <a:pt x="0" y="45"/>
                </a:cubicBezTo>
                <a:cubicBezTo>
                  <a:pt x="0" y="372"/>
                  <a:pt x="0" y="372"/>
                  <a:pt x="0" y="372"/>
                </a:cubicBezTo>
                <a:cubicBezTo>
                  <a:pt x="0" y="397"/>
                  <a:pt x="20" y="417"/>
                  <a:pt x="45" y="417"/>
                </a:cubicBezTo>
                <a:cubicBezTo>
                  <a:pt x="160" y="417"/>
                  <a:pt x="160" y="417"/>
                  <a:pt x="160" y="417"/>
                </a:cubicBezTo>
                <a:cubicBezTo>
                  <a:pt x="208" y="528"/>
                  <a:pt x="208" y="528"/>
                  <a:pt x="208" y="528"/>
                </a:cubicBezTo>
                <a:cubicBezTo>
                  <a:pt x="258" y="417"/>
                  <a:pt x="258" y="417"/>
                  <a:pt x="258" y="417"/>
                </a:cubicBezTo>
                <a:cubicBezTo>
                  <a:pt x="372" y="417"/>
                  <a:pt x="372" y="417"/>
                  <a:pt x="372" y="417"/>
                </a:cubicBezTo>
                <a:cubicBezTo>
                  <a:pt x="397" y="417"/>
                  <a:pt x="417" y="397"/>
                  <a:pt x="417" y="372"/>
                </a:cubicBezTo>
                <a:cubicBezTo>
                  <a:pt x="417" y="45"/>
                  <a:pt x="417" y="45"/>
                  <a:pt x="417" y="45"/>
                </a:cubicBezTo>
                <a:cubicBezTo>
                  <a:pt x="417" y="21"/>
                  <a:pt x="397" y="0"/>
                  <a:pt x="372" y="0"/>
                </a:cubicBezTo>
                <a:close/>
              </a:path>
            </a:pathLst>
          </a:custGeom>
          <a:solidFill>
            <a:schemeClr val="accent3"/>
          </a:solidFill>
          <a:ln>
            <a:noFill/>
          </a:ln>
        </p:spPr>
        <p:txBody>
          <a:bodyPr/>
          <a:lstStyle/>
          <a:p>
            <a:endParaRPr lang="zh-CN" altLang="en-US" sz="2135">
              <a:cs typeface="+mn-ea"/>
              <a:sym typeface="+mn-lt"/>
            </a:endParaRPr>
          </a:p>
        </p:txBody>
      </p:sp>
      <p:sp>
        <p:nvSpPr>
          <p:cNvPr id="11" name="Freeform 199"/>
          <p:cNvSpPr/>
          <p:nvPr/>
        </p:nvSpPr>
        <p:spPr bwMode="auto">
          <a:xfrm>
            <a:off x="8528051" y="1434817"/>
            <a:ext cx="2078567" cy="2639484"/>
          </a:xfrm>
          <a:custGeom>
            <a:avLst/>
            <a:gdLst>
              <a:gd name="T0" fmla="*/ 371 w 416"/>
              <a:gd name="T1" fmla="*/ 0 h 528"/>
              <a:gd name="T2" fmla="*/ 44 w 416"/>
              <a:gd name="T3" fmla="*/ 0 h 528"/>
              <a:gd name="T4" fmla="*/ 0 w 416"/>
              <a:gd name="T5" fmla="*/ 45 h 528"/>
              <a:gd name="T6" fmla="*/ 0 w 416"/>
              <a:gd name="T7" fmla="*/ 372 h 528"/>
              <a:gd name="T8" fmla="*/ 44 w 416"/>
              <a:gd name="T9" fmla="*/ 417 h 528"/>
              <a:gd name="T10" fmla="*/ 160 w 416"/>
              <a:gd name="T11" fmla="*/ 417 h 528"/>
              <a:gd name="T12" fmla="*/ 208 w 416"/>
              <a:gd name="T13" fmla="*/ 528 h 528"/>
              <a:gd name="T14" fmla="*/ 258 w 416"/>
              <a:gd name="T15" fmla="*/ 417 h 528"/>
              <a:gd name="T16" fmla="*/ 371 w 416"/>
              <a:gd name="T17" fmla="*/ 417 h 528"/>
              <a:gd name="T18" fmla="*/ 416 w 416"/>
              <a:gd name="T19" fmla="*/ 372 h 528"/>
              <a:gd name="T20" fmla="*/ 416 w 416"/>
              <a:gd name="T21" fmla="*/ 45 h 528"/>
              <a:gd name="T22" fmla="*/ 371 w 416"/>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8" y="417"/>
                  <a:pt x="258" y="417"/>
                  <a:pt x="258"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chemeClr val="accent4"/>
          </a:solidFill>
          <a:ln>
            <a:noFill/>
          </a:ln>
        </p:spPr>
        <p:txBody>
          <a:bodyPr/>
          <a:lstStyle/>
          <a:p>
            <a:endParaRPr lang="zh-CN" altLang="en-US" sz="2135">
              <a:cs typeface="+mn-ea"/>
              <a:sym typeface="+mn-lt"/>
            </a:endParaRPr>
          </a:p>
        </p:txBody>
      </p:sp>
      <p:sp>
        <p:nvSpPr>
          <p:cNvPr id="12" name="TextBox 821"/>
          <p:cNvSpPr txBox="1"/>
          <p:nvPr/>
        </p:nvSpPr>
        <p:spPr bwMode="auto">
          <a:xfrm>
            <a:off x="1862111"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3" name="矩形 1"/>
          <p:cNvSpPr>
            <a:spLocks noChangeArrowheads="1"/>
          </p:cNvSpPr>
          <p:nvPr/>
        </p:nvSpPr>
        <p:spPr bwMode="auto">
          <a:xfrm>
            <a:off x="1890231"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sp>
        <p:nvSpPr>
          <p:cNvPr id="14" name="TextBox 823"/>
          <p:cNvSpPr txBox="1"/>
          <p:nvPr/>
        </p:nvSpPr>
        <p:spPr bwMode="auto">
          <a:xfrm>
            <a:off x="4209917"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5" name="TextBox 825"/>
          <p:cNvSpPr txBox="1"/>
          <p:nvPr/>
        </p:nvSpPr>
        <p:spPr bwMode="auto">
          <a:xfrm>
            <a:off x="6503327"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6" name="TextBox 827"/>
          <p:cNvSpPr txBox="1"/>
          <p:nvPr/>
        </p:nvSpPr>
        <p:spPr bwMode="auto">
          <a:xfrm>
            <a:off x="8850709"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7" name="TextBox 682"/>
          <p:cNvSpPr txBox="1"/>
          <p:nvPr/>
        </p:nvSpPr>
        <p:spPr>
          <a:xfrm>
            <a:off x="8784299"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36</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sp>
        <p:nvSpPr>
          <p:cNvPr id="18" name="TextBox 682"/>
          <p:cNvSpPr txBox="1"/>
          <p:nvPr/>
        </p:nvSpPr>
        <p:spPr>
          <a:xfrm>
            <a:off x="1817443"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52</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sp>
        <p:nvSpPr>
          <p:cNvPr id="19" name="TextBox 682"/>
          <p:cNvSpPr txBox="1"/>
          <p:nvPr/>
        </p:nvSpPr>
        <p:spPr>
          <a:xfrm>
            <a:off x="4120377"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28</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sp>
        <p:nvSpPr>
          <p:cNvPr id="20" name="TextBox 682"/>
          <p:cNvSpPr txBox="1"/>
          <p:nvPr/>
        </p:nvSpPr>
        <p:spPr>
          <a:xfrm>
            <a:off x="6403957"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71</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cxnSp>
        <p:nvCxnSpPr>
          <p:cNvPr id="21" name="直接连接符 20"/>
          <p:cNvCxnSpPr/>
          <p:nvPr/>
        </p:nvCxnSpPr>
        <p:spPr>
          <a:xfrm>
            <a:off x="1584000" y="4883509"/>
            <a:ext cx="9024000"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584000" y="6077858"/>
            <a:ext cx="9024000"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3" name="TextBox 692"/>
          <p:cNvSpPr txBox="1"/>
          <p:nvPr/>
        </p:nvSpPr>
        <p:spPr bwMode="auto">
          <a:xfrm>
            <a:off x="3553673" y="4119511"/>
            <a:ext cx="4968027" cy="748988"/>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4265" b="1" spc="400" dirty="0">
                <a:solidFill>
                  <a:schemeClr val="tx1">
                    <a:lumMod val="75000"/>
                    <a:lumOff val="25000"/>
                  </a:schemeClr>
                </a:solidFill>
                <a:latin typeface="+mn-lt"/>
                <a:ea typeface="+mn-ea"/>
                <a:cs typeface="+mn-ea"/>
                <a:sym typeface="+mn-lt"/>
              </a:rPr>
              <a:t>点击此处添加标题</a:t>
            </a:r>
            <a:endParaRPr lang="zh-CN" altLang="en-US" sz="4265" b="1" spc="400" dirty="0">
              <a:solidFill>
                <a:schemeClr val="tx1">
                  <a:lumMod val="75000"/>
                  <a:lumOff val="25000"/>
                </a:schemeClr>
              </a:solidFill>
              <a:latin typeface="+mn-lt"/>
              <a:ea typeface="+mn-ea"/>
              <a:cs typeface="+mn-ea"/>
              <a:sym typeface="+mn-lt"/>
            </a:endParaRPr>
          </a:p>
        </p:txBody>
      </p:sp>
      <p:sp>
        <p:nvSpPr>
          <p:cNvPr id="24" name="矩形 1"/>
          <p:cNvSpPr>
            <a:spLocks noChangeArrowheads="1"/>
          </p:cNvSpPr>
          <p:nvPr/>
        </p:nvSpPr>
        <p:spPr bwMode="auto">
          <a:xfrm>
            <a:off x="1596077" y="4876253"/>
            <a:ext cx="9012547" cy="1156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cxnSp>
        <p:nvCxnSpPr>
          <p:cNvPr id="25" name="直接连接符 24"/>
          <p:cNvCxnSpPr/>
          <p:nvPr/>
        </p:nvCxnSpPr>
        <p:spPr>
          <a:xfrm>
            <a:off x="191346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91346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91346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2604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2604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2604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5464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5464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5464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9340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9340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340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矩形 1"/>
          <p:cNvSpPr>
            <a:spLocks noChangeArrowheads="1"/>
          </p:cNvSpPr>
          <p:nvPr/>
        </p:nvSpPr>
        <p:spPr bwMode="auto">
          <a:xfrm>
            <a:off x="4201635"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sp>
        <p:nvSpPr>
          <p:cNvPr id="38" name="矩形 1"/>
          <p:cNvSpPr>
            <a:spLocks noChangeArrowheads="1"/>
          </p:cNvSpPr>
          <p:nvPr/>
        </p:nvSpPr>
        <p:spPr bwMode="auto">
          <a:xfrm>
            <a:off x="6487910"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sp>
        <p:nvSpPr>
          <p:cNvPr id="39" name="矩形 1"/>
          <p:cNvSpPr>
            <a:spLocks noChangeArrowheads="1"/>
          </p:cNvSpPr>
          <p:nvPr/>
        </p:nvSpPr>
        <p:spPr bwMode="auto">
          <a:xfrm>
            <a:off x="8896397"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grpSp>
        <p:nvGrpSpPr>
          <p:cNvPr id="40" name="组合 39"/>
          <p:cNvGrpSpPr/>
          <p:nvPr/>
        </p:nvGrpSpPr>
        <p:grpSpPr>
          <a:xfrm>
            <a:off x="123825" y="110358"/>
            <a:ext cx="593817" cy="593817"/>
            <a:chOff x="1131485" y="2234042"/>
            <a:chExt cx="1607262" cy="1607262"/>
          </a:xfrm>
        </p:grpSpPr>
        <p:sp>
          <p:nvSpPr>
            <p:cNvPr id="41" name="椭圆 40"/>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椭圆 41"/>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3"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tags/tag1.xml><?xml version="1.0" encoding="utf-8"?>
<p:tagLst xmlns:p="http://schemas.openxmlformats.org/presentationml/2006/main">
  <p:tag name="ISPRING_PRESENTATION_TITLE" val="1755.大学毕业论文学术答辩通用PPT模板"/>
  <p:tag name="commondata" val="eyJoZGlkIjoiYTQ3YTc2YjBlNWRhYjQ0NTA0MDBkN2E0YWM4YTZjZGMifQ=="/>
</p:tagLst>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3612</Words>
  <Application>WPS 演示</Application>
  <PresentationFormat>宽屏</PresentationFormat>
  <Paragraphs>402</Paragraphs>
  <Slides>21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21</vt:i4>
      </vt:variant>
    </vt:vector>
  </HeadingPairs>
  <TitlesOfParts>
    <vt:vector size="32" baseType="lpstr">
      <vt:lpstr>Arial</vt:lpstr>
      <vt:lpstr>宋体</vt:lpstr>
      <vt:lpstr>Wingdings</vt:lpstr>
      <vt:lpstr>Calibri</vt:lpstr>
      <vt:lpstr>方正中等线简体</vt:lpstr>
      <vt:lpstr>微软雅黑</vt:lpstr>
      <vt:lpstr>Arial Unicode MS</vt:lpstr>
      <vt:lpstr>等线</vt:lpstr>
      <vt:lpstr>Source Sans Pro Light</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1755.大学毕业论文学术答辩通用PPT模板</dc:title>
  <dc:creator/>
  <cp:lastModifiedBy>Years later</cp:lastModifiedBy>
  <cp:revision>21</cp:revision>
  <dcterms:created xsi:type="dcterms:W3CDTF">2016-04-12T15:13:00Z</dcterms:created>
  <dcterms:modified xsi:type="dcterms:W3CDTF">2024-04-28T18:17:39Z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B3956B99298544E78BD2F601F469D6D2_13</vt:lpwstr>
  </property>
</Properties>
</file>