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3"/>
    <p:sldId id="257" r:id="rId4"/>
    <p:sldId id="261" r:id="rId6"/>
    <p:sldId id="273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86" r:id="rId19"/>
  </p:sldIdLst>
  <p:sldSz cx="12192000" cy="6858000"/>
  <p:notesSz cx="6858000" cy="9144000"/>
  <p:custDataLst>
    <p:tags r:id="rId23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2632"/>
    <a:srgbClr val="FFFFFF"/>
    <a:srgbClr val="DD3C44"/>
    <a:srgbClr val="F6DF62"/>
    <a:srgbClr val="D5B23A"/>
    <a:srgbClr val="FFFFEC"/>
    <a:srgbClr val="4A4949"/>
    <a:srgbClr val="FF81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07" d="100"/>
          <a:sy n="107" d="100"/>
        </p:scale>
        <p:origin x="71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gs" Target="tags/tag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z="1200"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 smtClean="0"/>
            </a:lvl1pPr>
          </a:lstStyle>
          <a:p>
            <a:pPr>
              <a:defRPr/>
            </a:pPr>
            <a:fld id="{03B5E461-5FB9-41B2-823B-5ABB77A46E39}" type="datetimeFigureOut">
              <a:rPr lang="zh-CN" altLang="en-US"/>
            </a:fld>
            <a:endParaRPr lang="zh-CN" altLang="en-US"/>
          </a:p>
        </p:txBody>
      </p:sp>
      <p:sp>
        <p:nvSpPr>
          <p:cNvPr id="2052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53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 smtClean="0"/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buFont typeface="Arial" panose="020B0604020202020204" pitchFamily="34" charset="0"/>
              <a:buNone/>
              <a:defRPr sz="1200"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 smtClean="0"/>
            </a:lvl1pPr>
          </a:lstStyle>
          <a:p>
            <a:pPr>
              <a:defRPr/>
            </a:pPr>
            <a:fld id="{783711AB-2A6A-47BC-83DE-3A37E4FD8EA4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noFill/>
          <a:ln w="12700">
            <a:solidFill>
              <a:srgbClr val="000000"/>
            </a:solidFill>
            <a:miter lim="800000"/>
          </a:ln>
        </p:spPr>
      </p:sp>
      <p:sp>
        <p:nvSpPr>
          <p:cNvPr id="7171" name="备注占位符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r>
              <a:rPr lang="zh-CN" altLang="en-US" smtClean="0"/>
              <a:t>公司简介</a:t>
            </a:r>
            <a:endParaRPr lang="zh-CN" altLang="en-US" smtClean="0"/>
          </a:p>
          <a:p>
            <a:pPr eaLnBrk="1" hangingPunct="1">
              <a:spcBef>
                <a:spcPct val="0"/>
              </a:spcBef>
            </a:pPr>
            <a:r>
              <a:rPr lang="zh-CN" altLang="en-US" smtClean="0"/>
              <a:t>企业资质</a:t>
            </a:r>
            <a:endParaRPr lang="zh-CN" altLang="en-US" smtClean="0"/>
          </a:p>
          <a:p>
            <a:pPr eaLnBrk="1" hangingPunct="1">
              <a:spcBef>
                <a:spcPct val="0"/>
              </a:spcBef>
            </a:pPr>
            <a:r>
              <a:rPr lang="zh-CN" altLang="en-US" smtClean="0"/>
              <a:t>核心优势</a:t>
            </a:r>
            <a:endParaRPr lang="zh-CN" altLang="en-US" smtClean="0"/>
          </a:p>
          <a:p>
            <a:pPr eaLnBrk="1" hangingPunct="1">
              <a:spcBef>
                <a:spcPct val="0"/>
              </a:spcBef>
            </a:pPr>
            <a:r>
              <a:rPr lang="zh-CN" altLang="en-US" smtClean="0"/>
              <a:t>团队建设</a:t>
            </a:r>
            <a:endParaRPr lang="zh-CN" altLang="en-US" smtClean="0"/>
          </a:p>
          <a:p>
            <a:pPr eaLnBrk="1" hangingPunct="1">
              <a:spcBef>
                <a:spcPct val="0"/>
              </a:spcBef>
            </a:pPr>
            <a:r>
              <a:rPr lang="zh-CN" altLang="en-US" smtClean="0"/>
              <a:t>项目展示</a:t>
            </a:r>
            <a:endParaRPr lang="zh-CN" altLang="en-US" smtClean="0"/>
          </a:p>
        </p:txBody>
      </p:sp>
      <p:sp>
        <p:nvSpPr>
          <p:cNvPr id="7172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0E6938D0-FB9A-4275-BEC8-09AD2985FD32}" type="slidenum">
              <a:rPr lang="zh-CN" altLang="en-US" sz="1200"/>
            </a:fld>
            <a:endParaRPr lang="zh-CN" altLang="en-US" sz="120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91B37-ED68-454C-8E19-A9C3AAED2A02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2BE2A-67C6-4F59-A9AB-A850FD01871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7342E-EC6E-4CB6-A35A-8713C22EE0A5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1B364-498D-4A65-9D79-02773C852A6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9B1D2-78FC-4E5D-BBEF-7399EBEFE43C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77683-F795-4028-ADC1-A208960D0E5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7F23C-36FB-4D79-92DA-1169CB7A0BC5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0965E-913A-40C6-AD40-CAE5724FB72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91D2D-E620-4A6D-A557-D991BE33A1E4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19C3F-9776-4D06-843E-829A78DC074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AFEB2-6451-4B3E-AAE5-0F58C36972B0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ED69F-76D6-448A-B109-2549460AC5A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29699-72FA-42F1-9A57-EBC30F20D327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1E9A1-997F-47E4-B23E-6BBCA6A8511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A6D71-6DC0-42CC-9449-61488BA7E418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EF710-7FDD-425E-8BA6-40B23271AD1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A9ECE-8CC9-4EB7-A0AD-74AC4624A9B7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69801-AB3C-4E12-A3F0-79685FECC2A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14215-A418-4A37-985D-8B1147B549B3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E7012-B429-4997-8F9D-46F3B9653B4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ED534-EA7D-4A01-A69C-F91CC20F9947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138CF-F0D4-49EF-BEC2-102F9BA8D64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 smtClean="0"/>
              <a:t>单击此处编辑母版标题样式</a:t>
            </a:r>
            <a:endParaRPr lang="zh-CN" altLang="zh-CN" smtClean="0"/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 smtClean="0"/>
              <a:t>单击此处编辑母版文本样式</a:t>
            </a:r>
            <a:endParaRPr lang="zh-CN" altLang="zh-CN" smtClean="0"/>
          </a:p>
          <a:p>
            <a:pPr lvl="1"/>
            <a:r>
              <a:rPr lang="zh-CN" altLang="zh-CN" smtClean="0"/>
              <a:t>第二级</a:t>
            </a:r>
            <a:endParaRPr lang="zh-CN" altLang="zh-CN" smtClean="0"/>
          </a:p>
          <a:p>
            <a:pPr lvl="2"/>
            <a:r>
              <a:rPr lang="zh-CN" altLang="zh-CN" smtClean="0"/>
              <a:t>第三级</a:t>
            </a:r>
            <a:endParaRPr lang="zh-CN" altLang="zh-CN" smtClean="0"/>
          </a:p>
          <a:p>
            <a:pPr lvl="3"/>
            <a:r>
              <a:rPr lang="zh-CN" altLang="zh-CN" smtClean="0"/>
              <a:t>第四级</a:t>
            </a:r>
            <a:endParaRPr lang="zh-CN" altLang="zh-CN" smtClean="0"/>
          </a:p>
          <a:p>
            <a:pPr lvl="4"/>
            <a:r>
              <a:rPr lang="zh-CN" altLang="zh-CN" smtClean="0"/>
              <a:t>第五级</a:t>
            </a:r>
            <a:endParaRPr lang="zh-CN" altLang="zh-CN" smtClean="0"/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2C611A6-5857-43B5-95BA-07221D9CE816}" type="datetimeFigureOut">
              <a:rPr lang="zh-CN" altLang="en-US"/>
            </a:fld>
            <a:endParaRPr lang="zh-CN" altLang="en-US"/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A2E5D4D-5023-4E35-A9BA-1931C21D3634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26.png"/><Relationship Id="rId8" Type="http://schemas.openxmlformats.org/officeDocument/2006/relationships/image" Target="../media/image25.png"/><Relationship Id="rId7" Type="http://schemas.openxmlformats.org/officeDocument/2006/relationships/image" Target="../media/image24.png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2" Type="http://schemas.openxmlformats.org/officeDocument/2006/relationships/slideLayout" Target="../slideLayouts/slideLayout7.xml"/><Relationship Id="rId11" Type="http://schemas.openxmlformats.org/officeDocument/2006/relationships/image" Target="../media/image28.png"/><Relationship Id="rId10" Type="http://schemas.openxmlformats.org/officeDocument/2006/relationships/image" Target="../media/image27.png"/><Relationship Id="rId1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7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2.jpeg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303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/>
          </a:p>
        </p:txBody>
      </p:sp>
      <p:sp>
        <p:nvSpPr>
          <p:cNvPr id="3075" name="Rectangle 6"/>
          <p:cNvSpPr>
            <a:spLocks noChangeArrowheads="1"/>
          </p:cNvSpPr>
          <p:nvPr/>
        </p:nvSpPr>
        <p:spPr bwMode="auto">
          <a:xfrm>
            <a:off x="0" y="5722938"/>
            <a:ext cx="12192000" cy="1135062"/>
          </a:xfrm>
          <a:prstGeom prst="rect">
            <a:avLst/>
          </a:prstGeom>
          <a:solidFill>
            <a:srgbClr val="DD3C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/>
          </a:p>
        </p:txBody>
      </p:sp>
      <p:sp>
        <p:nvSpPr>
          <p:cNvPr id="3076" name="Freeform 7"/>
          <p:cNvSpPr/>
          <p:nvPr/>
        </p:nvSpPr>
        <p:spPr bwMode="auto">
          <a:xfrm>
            <a:off x="2325688" y="0"/>
            <a:ext cx="7542212" cy="981075"/>
          </a:xfrm>
          <a:custGeom>
            <a:avLst/>
            <a:gdLst>
              <a:gd name="T0" fmla="*/ 3776209 w 739"/>
              <a:gd name="T1" fmla="*/ 0 h 96"/>
              <a:gd name="T2" fmla="*/ 0 w 739"/>
              <a:gd name="T3" fmla="*/ 0 h 96"/>
              <a:gd name="T4" fmla="*/ 1112451 w 739"/>
              <a:gd name="T5" fmla="*/ 848221 h 96"/>
              <a:gd name="T6" fmla="*/ 1561513 w 739"/>
              <a:gd name="T7" fmla="*/ 981075 h 96"/>
              <a:gd name="T8" fmla="*/ 3776209 w 739"/>
              <a:gd name="T9" fmla="*/ 981075 h 96"/>
              <a:gd name="T10" fmla="*/ 5980699 w 739"/>
              <a:gd name="T11" fmla="*/ 981075 h 96"/>
              <a:gd name="T12" fmla="*/ 6429761 w 739"/>
              <a:gd name="T13" fmla="*/ 848221 h 96"/>
              <a:gd name="T14" fmla="*/ 7542212 w 739"/>
              <a:gd name="T15" fmla="*/ 0 h 96"/>
              <a:gd name="T16" fmla="*/ 3776209 w 739"/>
              <a:gd name="T17" fmla="*/ 0 h 9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739" h="96">
                <a:moveTo>
                  <a:pt x="370" y="0"/>
                </a:moveTo>
                <a:cubicBezTo>
                  <a:pt x="0" y="0"/>
                  <a:pt x="0" y="0"/>
                  <a:pt x="0" y="0"/>
                </a:cubicBezTo>
                <a:cubicBezTo>
                  <a:pt x="109" y="83"/>
                  <a:pt x="109" y="83"/>
                  <a:pt x="109" y="83"/>
                </a:cubicBezTo>
                <a:cubicBezTo>
                  <a:pt x="122" y="92"/>
                  <a:pt x="138" y="96"/>
                  <a:pt x="153" y="96"/>
                </a:cubicBezTo>
                <a:cubicBezTo>
                  <a:pt x="370" y="96"/>
                  <a:pt x="370" y="96"/>
                  <a:pt x="370" y="96"/>
                </a:cubicBezTo>
                <a:cubicBezTo>
                  <a:pt x="586" y="96"/>
                  <a:pt x="586" y="96"/>
                  <a:pt x="586" y="96"/>
                </a:cubicBezTo>
                <a:cubicBezTo>
                  <a:pt x="602" y="96"/>
                  <a:pt x="617" y="92"/>
                  <a:pt x="630" y="83"/>
                </a:cubicBezTo>
                <a:cubicBezTo>
                  <a:pt x="739" y="0"/>
                  <a:pt x="739" y="0"/>
                  <a:pt x="739" y="0"/>
                </a:cubicBezTo>
                <a:lnTo>
                  <a:pt x="370" y="0"/>
                </a:lnTo>
                <a:close/>
              </a:path>
            </a:pathLst>
          </a:custGeom>
          <a:solidFill>
            <a:srgbClr val="4A49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7" name="Freeform 8"/>
          <p:cNvSpPr/>
          <p:nvPr/>
        </p:nvSpPr>
        <p:spPr bwMode="auto">
          <a:xfrm>
            <a:off x="1941513" y="5653088"/>
            <a:ext cx="8308975" cy="1204912"/>
          </a:xfrm>
          <a:custGeom>
            <a:avLst/>
            <a:gdLst>
              <a:gd name="T0" fmla="*/ 4154488 w 814"/>
              <a:gd name="T1" fmla="*/ 1204912 h 109"/>
              <a:gd name="T2" fmla="*/ 0 w 814"/>
              <a:gd name="T3" fmla="*/ 1204912 h 109"/>
              <a:gd name="T4" fmla="*/ 1490308 w 814"/>
              <a:gd name="T5" fmla="*/ 143705 h 109"/>
              <a:gd name="T6" fmla="*/ 1939441 w 814"/>
              <a:gd name="T7" fmla="*/ 0 h 109"/>
              <a:gd name="T8" fmla="*/ 4154488 w 814"/>
              <a:gd name="T9" fmla="*/ 0 h 109"/>
              <a:gd name="T10" fmla="*/ 6359326 w 814"/>
              <a:gd name="T11" fmla="*/ 0 h 109"/>
              <a:gd name="T12" fmla="*/ 6808460 w 814"/>
              <a:gd name="T13" fmla="*/ 143705 h 109"/>
              <a:gd name="T14" fmla="*/ 8308975 w 814"/>
              <a:gd name="T15" fmla="*/ 1204912 h 109"/>
              <a:gd name="T16" fmla="*/ 4154488 w 814"/>
              <a:gd name="T17" fmla="*/ 1204912 h 10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814" h="109">
                <a:moveTo>
                  <a:pt x="407" y="109"/>
                </a:moveTo>
                <a:cubicBezTo>
                  <a:pt x="0" y="109"/>
                  <a:pt x="0" y="109"/>
                  <a:pt x="0" y="109"/>
                </a:cubicBezTo>
                <a:cubicBezTo>
                  <a:pt x="146" y="13"/>
                  <a:pt x="146" y="13"/>
                  <a:pt x="146" y="13"/>
                </a:cubicBezTo>
                <a:cubicBezTo>
                  <a:pt x="159" y="5"/>
                  <a:pt x="175" y="0"/>
                  <a:pt x="190" y="0"/>
                </a:cubicBezTo>
                <a:cubicBezTo>
                  <a:pt x="407" y="0"/>
                  <a:pt x="407" y="0"/>
                  <a:pt x="407" y="0"/>
                </a:cubicBezTo>
                <a:cubicBezTo>
                  <a:pt x="623" y="0"/>
                  <a:pt x="623" y="0"/>
                  <a:pt x="623" y="0"/>
                </a:cubicBezTo>
                <a:cubicBezTo>
                  <a:pt x="639" y="0"/>
                  <a:pt x="654" y="5"/>
                  <a:pt x="667" y="13"/>
                </a:cubicBezTo>
                <a:cubicBezTo>
                  <a:pt x="814" y="109"/>
                  <a:pt x="814" y="109"/>
                  <a:pt x="814" y="109"/>
                </a:cubicBezTo>
                <a:lnTo>
                  <a:pt x="407" y="109"/>
                </a:lnTo>
                <a:close/>
              </a:path>
            </a:pathLst>
          </a:custGeom>
          <a:solidFill>
            <a:srgbClr val="BE26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8" name="文本框 1"/>
          <p:cNvSpPr txBox="1">
            <a:spLocks noChangeArrowheads="1"/>
          </p:cNvSpPr>
          <p:nvPr/>
        </p:nvSpPr>
        <p:spPr bwMode="auto">
          <a:xfrm>
            <a:off x="1098550" y="2492375"/>
            <a:ext cx="99949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4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经典红黑简约商务公司介绍</a:t>
            </a:r>
            <a:r>
              <a:rPr lang="en-US" altLang="zh-CN" sz="4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4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模版</a:t>
            </a:r>
            <a:endParaRPr lang="zh-CN" altLang="en-US" sz="4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79" name="文本框 10"/>
          <p:cNvSpPr txBox="1">
            <a:spLocks noChangeArrowheads="1"/>
          </p:cNvSpPr>
          <p:nvPr/>
        </p:nvSpPr>
        <p:spPr bwMode="auto">
          <a:xfrm>
            <a:off x="3346450" y="3516313"/>
            <a:ext cx="54991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【</a:t>
            </a:r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适用于公司简介</a:t>
            </a:r>
            <a:r>
              <a:rPr lang="en-US" altLang="zh-CN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/</a:t>
            </a:r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企业文化</a:t>
            </a:r>
            <a:r>
              <a:rPr lang="en-US" altLang="zh-CN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/</a:t>
            </a:r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产品介绍</a:t>
            </a:r>
            <a:r>
              <a:rPr lang="en-US" altLang="zh-CN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】</a:t>
            </a:r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grpSp>
        <p:nvGrpSpPr>
          <p:cNvPr id="3080" name="组合 2"/>
          <p:cNvGrpSpPr/>
          <p:nvPr/>
        </p:nvGrpSpPr>
        <p:grpSpPr bwMode="auto">
          <a:xfrm>
            <a:off x="4808538" y="4397375"/>
            <a:ext cx="2578100" cy="398463"/>
            <a:chOff x="0" y="0"/>
            <a:chExt cx="2578556" cy="398700"/>
          </a:xfrm>
        </p:grpSpPr>
        <p:grpSp>
          <p:nvGrpSpPr>
            <p:cNvPr id="3083" name="组合 7"/>
            <p:cNvGrpSpPr/>
            <p:nvPr/>
          </p:nvGrpSpPr>
          <p:grpSpPr bwMode="auto">
            <a:xfrm>
              <a:off x="0" y="1825"/>
              <a:ext cx="1112838" cy="396875"/>
              <a:chOff x="0" y="0"/>
              <a:chExt cx="1112837" cy="396875"/>
            </a:xfrm>
          </p:grpSpPr>
          <p:sp>
            <p:nvSpPr>
              <p:cNvPr id="3089" name="矩形 18"/>
              <p:cNvSpPr>
                <a:spLocks noChangeArrowheads="1"/>
              </p:cNvSpPr>
              <p:nvPr/>
            </p:nvSpPr>
            <p:spPr bwMode="auto">
              <a:xfrm>
                <a:off x="0" y="-236"/>
                <a:ext cx="1113033" cy="397111"/>
              </a:xfrm>
              <a:prstGeom prst="rect">
                <a:avLst/>
              </a:prstGeom>
              <a:solidFill>
                <a:srgbClr val="DD3C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090" name="任意多边形 19"/>
              <p:cNvSpPr/>
              <p:nvPr/>
            </p:nvSpPr>
            <p:spPr bwMode="auto">
              <a:xfrm>
                <a:off x="154014" y="-236"/>
                <a:ext cx="959019" cy="395522"/>
              </a:xfrm>
              <a:custGeom>
                <a:avLst/>
                <a:gdLst>
                  <a:gd name="T0" fmla="*/ 0 w 959555"/>
                  <a:gd name="T1" fmla="*/ 0 h 395112"/>
                  <a:gd name="T2" fmla="*/ 959019 w 959555"/>
                  <a:gd name="T3" fmla="*/ 0 h 395112"/>
                  <a:gd name="T4" fmla="*/ 959019 w 959555"/>
                  <a:gd name="T5" fmla="*/ 395522 h 395112"/>
                  <a:gd name="T6" fmla="*/ 0 w 959555"/>
                  <a:gd name="T7" fmla="*/ 0 h 3951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59555" h="395112">
                    <a:moveTo>
                      <a:pt x="0" y="0"/>
                    </a:moveTo>
                    <a:lnTo>
                      <a:pt x="959555" y="0"/>
                    </a:lnTo>
                    <a:lnTo>
                      <a:pt x="959555" y="3951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EDFED">
                  <a:alpha val="3098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3084" name="组合 10"/>
            <p:cNvGrpSpPr/>
            <p:nvPr/>
          </p:nvGrpSpPr>
          <p:grpSpPr bwMode="auto">
            <a:xfrm>
              <a:off x="1334635" y="0"/>
              <a:ext cx="1243921" cy="398688"/>
              <a:chOff x="0" y="0"/>
              <a:chExt cx="1243920" cy="397727"/>
            </a:xfrm>
          </p:grpSpPr>
          <p:sp>
            <p:nvSpPr>
              <p:cNvPr id="3087" name="矩形 16"/>
              <p:cNvSpPr>
                <a:spLocks noChangeArrowheads="1"/>
              </p:cNvSpPr>
              <p:nvPr/>
            </p:nvSpPr>
            <p:spPr bwMode="auto">
              <a:xfrm>
                <a:off x="688" y="0"/>
                <a:ext cx="1241644" cy="397739"/>
              </a:xfrm>
              <a:prstGeom prst="rect">
                <a:avLst/>
              </a:prstGeom>
              <a:solidFill>
                <a:srgbClr val="4A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088" name="任意多边形 17"/>
              <p:cNvSpPr/>
              <p:nvPr/>
            </p:nvSpPr>
            <p:spPr bwMode="auto">
              <a:xfrm>
                <a:off x="186459" y="0"/>
                <a:ext cx="1057461" cy="394570"/>
              </a:xfrm>
              <a:custGeom>
                <a:avLst/>
                <a:gdLst>
                  <a:gd name="T0" fmla="*/ 0 w 959555"/>
                  <a:gd name="T1" fmla="*/ 0 h 395112"/>
                  <a:gd name="T2" fmla="*/ 1057461 w 959555"/>
                  <a:gd name="T3" fmla="*/ 0 h 395112"/>
                  <a:gd name="T4" fmla="*/ 1057461 w 959555"/>
                  <a:gd name="T5" fmla="*/ 394570 h 395112"/>
                  <a:gd name="T6" fmla="*/ 0 w 959555"/>
                  <a:gd name="T7" fmla="*/ 0 h 3951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59555" h="395112">
                    <a:moveTo>
                      <a:pt x="0" y="0"/>
                    </a:moveTo>
                    <a:lnTo>
                      <a:pt x="959555" y="0"/>
                    </a:lnTo>
                    <a:lnTo>
                      <a:pt x="959555" y="3951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674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sp>
          <p:nvSpPr>
            <p:cNvPr id="3085" name="文本框 8"/>
            <p:cNvSpPr txBox="1">
              <a:spLocks noChangeArrowheads="1"/>
            </p:cNvSpPr>
            <p:nvPr/>
          </p:nvSpPr>
          <p:spPr bwMode="auto">
            <a:xfrm>
              <a:off x="183977" y="15464"/>
              <a:ext cx="64633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zh-CN" sz="1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日期</a:t>
              </a:r>
              <a:endParaRPr lang="zh-CN" altLang="zh-CN"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86" name="文本框 11"/>
            <p:cNvSpPr txBox="1">
              <a:spLocks noChangeArrowheads="1"/>
            </p:cNvSpPr>
            <p:nvPr/>
          </p:nvSpPr>
          <p:spPr bwMode="auto">
            <a:xfrm>
              <a:off x="1488941" y="15464"/>
              <a:ext cx="93326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XX-XX</a:t>
              </a:r>
              <a:endParaRPr lang="zh-CN" altLang="en-US"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081" name="文本框 3"/>
          <p:cNvSpPr txBox="1">
            <a:spLocks noChangeArrowheads="1"/>
          </p:cNvSpPr>
          <p:nvPr/>
        </p:nvSpPr>
        <p:spPr bwMode="auto">
          <a:xfrm>
            <a:off x="163513" y="217488"/>
            <a:ext cx="12922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BFBFBF"/>
                </a:solidFill>
              </a:rPr>
              <a:t>LOGO</a:t>
            </a:r>
            <a:endParaRPr lang="zh-CN" altLang="en-US" sz="3600" b="1" dirty="0">
              <a:solidFill>
                <a:srgbClr val="BFBFB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组合 6"/>
          <p:cNvGrpSpPr/>
          <p:nvPr/>
        </p:nvGrpSpPr>
        <p:grpSpPr bwMode="auto">
          <a:xfrm>
            <a:off x="0" y="6383338"/>
            <a:ext cx="12192000" cy="474662"/>
            <a:chOff x="0" y="0"/>
            <a:chExt cx="12192000" cy="1204912"/>
          </a:xfrm>
        </p:grpSpPr>
        <p:sp>
          <p:nvSpPr>
            <p:cNvPr id="15377" name="Rectangle 6"/>
            <p:cNvSpPr>
              <a:spLocks noChangeArrowheads="1"/>
            </p:cNvSpPr>
            <p:nvPr/>
          </p:nvSpPr>
          <p:spPr bwMode="auto">
            <a:xfrm>
              <a:off x="0" y="69849"/>
              <a:ext cx="12192000" cy="1135063"/>
            </a:xfrm>
            <a:prstGeom prst="rect">
              <a:avLst/>
            </a:prstGeom>
            <a:solidFill>
              <a:srgbClr val="DD3C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/>
            </a:p>
          </p:txBody>
        </p:sp>
        <p:sp>
          <p:nvSpPr>
            <p:cNvPr id="15378" name="Freeform 8"/>
            <p:cNvSpPr/>
            <p:nvPr/>
          </p:nvSpPr>
          <p:spPr bwMode="auto">
            <a:xfrm>
              <a:off x="1942306" y="0"/>
              <a:ext cx="8307388" cy="1204912"/>
            </a:xfrm>
            <a:custGeom>
              <a:avLst/>
              <a:gdLst>
                <a:gd name="T0" fmla="*/ 4153694 w 814"/>
                <a:gd name="T1" fmla="*/ 1204912 h 109"/>
                <a:gd name="T2" fmla="*/ 0 w 814"/>
                <a:gd name="T3" fmla="*/ 1204912 h 109"/>
                <a:gd name="T4" fmla="*/ 1490023 w 814"/>
                <a:gd name="T5" fmla="*/ 143705 h 109"/>
                <a:gd name="T6" fmla="*/ 1939071 w 814"/>
                <a:gd name="T7" fmla="*/ 0 h 109"/>
                <a:gd name="T8" fmla="*/ 4153694 w 814"/>
                <a:gd name="T9" fmla="*/ 0 h 109"/>
                <a:gd name="T10" fmla="*/ 6358111 w 814"/>
                <a:gd name="T11" fmla="*/ 0 h 109"/>
                <a:gd name="T12" fmla="*/ 6807159 w 814"/>
                <a:gd name="T13" fmla="*/ 143705 h 109"/>
                <a:gd name="T14" fmla="*/ 8307388 w 814"/>
                <a:gd name="T15" fmla="*/ 1204912 h 109"/>
                <a:gd name="T16" fmla="*/ 4153694 w 814"/>
                <a:gd name="T17" fmla="*/ 1204912 h 10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14" h="109">
                  <a:moveTo>
                    <a:pt x="407" y="109"/>
                  </a:moveTo>
                  <a:cubicBezTo>
                    <a:pt x="0" y="109"/>
                    <a:pt x="0" y="109"/>
                    <a:pt x="0" y="109"/>
                  </a:cubicBezTo>
                  <a:cubicBezTo>
                    <a:pt x="146" y="13"/>
                    <a:pt x="146" y="13"/>
                    <a:pt x="146" y="13"/>
                  </a:cubicBezTo>
                  <a:cubicBezTo>
                    <a:pt x="159" y="5"/>
                    <a:pt x="175" y="0"/>
                    <a:pt x="190" y="0"/>
                  </a:cubicBezTo>
                  <a:cubicBezTo>
                    <a:pt x="407" y="0"/>
                    <a:pt x="407" y="0"/>
                    <a:pt x="407" y="0"/>
                  </a:cubicBezTo>
                  <a:cubicBezTo>
                    <a:pt x="623" y="0"/>
                    <a:pt x="623" y="0"/>
                    <a:pt x="623" y="0"/>
                  </a:cubicBezTo>
                  <a:cubicBezTo>
                    <a:pt x="639" y="0"/>
                    <a:pt x="654" y="5"/>
                    <a:pt x="667" y="13"/>
                  </a:cubicBezTo>
                  <a:cubicBezTo>
                    <a:pt x="814" y="109"/>
                    <a:pt x="814" y="109"/>
                    <a:pt x="814" y="109"/>
                  </a:cubicBezTo>
                  <a:lnTo>
                    <a:pt x="407" y="109"/>
                  </a:lnTo>
                  <a:close/>
                </a:path>
              </a:pathLst>
            </a:custGeom>
            <a:solidFill>
              <a:srgbClr val="BE26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5363" name="Rectangle 6"/>
          <p:cNvSpPr>
            <a:spLocks noChangeArrowheads="1"/>
          </p:cNvSpPr>
          <p:nvPr/>
        </p:nvSpPr>
        <p:spPr bwMode="auto">
          <a:xfrm>
            <a:off x="0" y="0"/>
            <a:ext cx="12192000" cy="447675"/>
          </a:xfrm>
          <a:prstGeom prst="rect">
            <a:avLst/>
          </a:prstGeom>
          <a:solidFill>
            <a:srgbClr val="303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/>
          </a:p>
        </p:txBody>
      </p:sp>
      <p:sp>
        <p:nvSpPr>
          <p:cNvPr id="15364" name="Freeform 7"/>
          <p:cNvSpPr/>
          <p:nvPr/>
        </p:nvSpPr>
        <p:spPr bwMode="auto">
          <a:xfrm>
            <a:off x="2325688" y="0"/>
            <a:ext cx="7542212" cy="708025"/>
          </a:xfrm>
          <a:custGeom>
            <a:avLst/>
            <a:gdLst>
              <a:gd name="T0" fmla="*/ 3776209 w 739"/>
              <a:gd name="T1" fmla="*/ 0 h 96"/>
              <a:gd name="T2" fmla="*/ 0 w 739"/>
              <a:gd name="T3" fmla="*/ 0 h 96"/>
              <a:gd name="T4" fmla="*/ 1112451 w 739"/>
              <a:gd name="T5" fmla="*/ 612147 h 96"/>
              <a:gd name="T6" fmla="*/ 1561513 w 739"/>
              <a:gd name="T7" fmla="*/ 708025 h 96"/>
              <a:gd name="T8" fmla="*/ 3776209 w 739"/>
              <a:gd name="T9" fmla="*/ 708025 h 96"/>
              <a:gd name="T10" fmla="*/ 5980699 w 739"/>
              <a:gd name="T11" fmla="*/ 708025 h 96"/>
              <a:gd name="T12" fmla="*/ 6429761 w 739"/>
              <a:gd name="T13" fmla="*/ 612147 h 96"/>
              <a:gd name="T14" fmla="*/ 7542212 w 739"/>
              <a:gd name="T15" fmla="*/ 0 h 96"/>
              <a:gd name="T16" fmla="*/ 3776209 w 739"/>
              <a:gd name="T17" fmla="*/ 0 h 9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739" h="96">
                <a:moveTo>
                  <a:pt x="370" y="0"/>
                </a:moveTo>
                <a:cubicBezTo>
                  <a:pt x="0" y="0"/>
                  <a:pt x="0" y="0"/>
                  <a:pt x="0" y="0"/>
                </a:cubicBezTo>
                <a:cubicBezTo>
                  <a:pt x="109" y="83"/>
                  <a:pt x="109" y="83"/>
                  <a:pt x="109" y="83"/>
                </a:cubicBezTo>
                <a:cubicBezTo>
                  <a:pt x="122" y="92"/>
                  <a:pt x="138" y="96"/>
                  <a:pt x="153" y="96"/>
                </a:cubicBezTo>
                <a:cubicBezTo>
                  <a:pt x="370" y="96"/>
                  <a:pt x="370" y="96"/>
                  <a:pt x="370" y="96"/>
                </a:cubicBezTo>
                <a:cubicBezTo>
                  <a:pt x="586" y="96"/>
                  <a:pt x="586" y="96"/>
                  <a:pt x="586" y="96"/>
                </a:cubicBezTo>
                <a:cubicBezTo>
                  <a:pt x="602" y="96"/>
                  <a:pt x="617" y="92"/>
                  <a:pt x="630" y="83"/>
                </a:cubicBezTo>
                <a:cubicBezTo>
                  <a:pt x="739" y="0"/>
                  <a:pt x="739" y="0"/>
                  <a:pt x="739" y="0"/>
                </a:cubicBezTo>
                <a:lnTo>
                  <a:pt x="370" y="0"/>
                </a:lnTo>
                <a:close/>
              </a:path>
            </a:pathLst>
          </a:custGeom>
          <a:solidFill>
            <a:srgbClr val="4A49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65" name="文本框 11"/>
          <p:cNvSpPr txBox="1">
            <a:spLocks noChangeArrowheads="1"/>
          </p:cNvSpPr>
          <p:nvPr/>
        </p:nvSpPr>
        <p:spPr bwMode="auto">
          <a:xfrm>
            <a:off x="4618038" y="34925"/>
            <a:ext cx="29559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四、团队建设</a:t>
            </a:r>
            <a:endParaRPr lang="zh-CN" altLang="zh-CN" sz="3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366" name="矩形 9"/>
          <p:cNvSpPr>
            <a:spLocks noChangeArrowheads="1"/>
          </p:cNvSpPr>
          <p:nvPr/>
        </p:nvSpPr>
        <p:spPr bwMode="auto">
          <a:xfrm>
            <a:off x="1368425" y="5062538"/>
            <a:ext cx="2971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12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单击此处添加文本，详细描述在这里添加；单击此处添加文本，详细描述在这里添加；</a:t>
            </a:r>
            <a:endParaRPr lang="zh-CN" altLang="zh-CN" sz="12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367" name="矩形 10"/>
          <p:cNvSpPr>
            <a:spLocks noChangeArrowheads="1"/>
          </p:cNvSpPr>
          <p:nvPr/>
        </p:nvSpPr>
        <p:spPr bwMode="auto">
          <a:xfrm>
            <a:off x="4681538" y="5062538"/>
            <a:ext cx="30400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12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单击此处添加文本，详细描述在这里添加；单击此处添加文本，详细描述在这里添加；</a:t>
            </a:r>
            <a:endParaRPr lang="zh-CN" altLang="zh-CN" sz="12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368" name="矩形 12"/>
          <p:cNvSpPr>
            <a:spLocks noChangeArrowheads="1"/>
          </p:cNvSpPr>
          <p:nvPr/>
        </p:nvSpPr>
        <p:spPr bwMode="auto">
          <a:xfrm>
            <a:off x="7991475" y="5062538"/>
            <a:ext cx="29527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12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单击此处添加文本，详细描述在这里添加；单击此处添加文本，详细描述在这里添加；</a:t>
            </a:r>
            <a:endParaRPr lang="zh-CN" altLang="zh-CN" sz="12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369" name="椭圆 13"/>
          <p:cNvSpPr>
            <a:spLocks noChangeArrowheads="1"/>
          </p:cNvSpPr>
          <p:nvPr/>
        </p:nvSpPr>
        <p:spPr bwMode="auto">
          <a:xfrm>
            <a:off x="1174750" y="1554163"/>
            <a:ext cx="2743200" cy="2743200"/>
          </a:xfrm>
          <a:prstGeom prst="ellipse">
            <a:avLst/>
          </a:prstGeom>
          <a:blipFill dpi="0" rotWithShape="1">
            <a:blip r:embed="rId1" cstate="email"/>
            <a:srcRect/>
            <a:stretch>
              <a:fillRect/>
            </a:stretch>
          </a:blipFill>
          <a:ln w="57150">
            <a:solidFill>
              <a:srgbClr val="B41D24"/>
            </a:solidFill>
            <a:rou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800">
              <a:solidFill>
                <a:srgbClr val="FFFFFF"/>
              </a:solidFill>
              <a:latin typeface="Calibri Light" panose="020F03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370" name="椭圆 14"/>
          <p:cNvSpPr>
            <a:spLocks noChangeArrowheads="1"/>
          </p:cNvSpPr>
          <p:nvPr/>
        </p:nvSpPr>
        <p:spPr bwMode="auto">
          <a:xfrm>
            <a:off x="8034338" y="1557338"/>
            <a:ext cx="2743200" cy="2743200"/>
          </a:xfrm>
          <a:prstGeom prst="ellipse">
            <a:avLst/>
          </a:prstGeom>
          <a:blipFill dpi="0" rotWithShape="1">
            <a:blip r:embed="rId2" cstate="email"/>
            <a:srcRect/>
            <a:stretch>
              <a:fillRect/>
            </a:stretch>
          </a:blipFill>
          <a:ln w="57150">
            <a:solidFill>
              <a:srgbClr val="B41D24"/>
            </a:solidFill>
            <a:rou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800">
              <a:solidFill>
                <a:srgbClr val="FFFFFF"/>
              </a:solidFill>
              <a:latin typeface="Calibri Light" panose="020F03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371" name="文本框 15"/>
          <p:cNvSpPr txBox="1">
            <a:spLocks noChangeArrowheads="1"/>
          </p:cNvSpPr>
          <p:nvPr/>
        </p:nvSpPr>
        <p:spPr bwMode="auto">
          <a:xfrm>
            <a:off x="1397000" y="4475163"/>
            <a:ext cx="2686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rgbClr val="3030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en-US" altLang="zh-CN" sz="2000" b="1">
              <a:solidFill>
                <a:srgbClr val="30303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372" name="文本框 16"/>
          <p:cNvSpPr txBox="1">
            <a:spLocks noChangeArrowheads="1"/>
          </p:cNvSpPr>
          <p:nvPr/>
        </p:nvSpPr>
        <p:spPr bwMode="auto">
          <a:xfrm>
            <a:off x="4738688" y="4475163"/>
            <a:ext cx="2686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rgbClr val="3030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en-US" altLang="zh-CN" sz="2000" b="1">
              <a:solidFill>
                <a:srgbClr val="30303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373" name="文本框 17"/>
          <p:cNvSpPr txBox="1">
            <a:spLocks noChangeArrowheads="1"/>
          </p:cNvSpPr>
          <p:nvPr/>
        </p:nvSpPr>
        <p:spPr bwMode="auto">
          <a:xfrm>
            <a:off x="8020050" y="4475163"/>
            <a:ext cx="2686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rgbClr val="3030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en-US" altLang="zh-CN" sz="2000" b="1">
              <a:solidFill>
                <a:srgbClr val="30303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5374" name="椭圆 18"/>
          <p:cNvGrpSpPr/>
          <p:nvPr/>
        </p:nvGrpSpPr>
        <p:grpSpPr bwMode="auto">
          <a:xfrm>
            <a:off x="4578350" y="1530350"/>
            <a:ext cx="2797175" cy="2797175"/>
            <a:chOff x="0" y="0"/>
            <a:chExt cx="1762" cy="1762"/>
          </a:xfrm>
        </p:grpSpPr>
        <p:pic>
          <p:nvPicPr>
            <p:cNvPr id="15375" name="椭圆 18"/>
            <p:cNvPicPr>
              <a:picLocks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1762" cy="1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76" name="Text Box 19"/>
            <p:cNvSpPr txBox="1">
              <a:spLocks noChangeArrowheads="1"/>
            </p:cNvSpPr>
            <p:nvPr/>
          </p:nvSpPr>
          <p:spPr bwMode="auto">
            <a:xfrm>
              <a:off x="270" y="270"/>
              <a:ext cx="1222" cy="1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en-US" altLang="zh-CN" sz="1800">
                <a:solidFill>
                  <a:srgbClr val="FFFFFF"/>
                </a:solidFill>
                <a:latin typeface="Calibri Light" panose="020F030202020403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ChangeArrowheads="1"/>
          </p:cNvSpPr>
          <p:nvPr/>
        </p:nvSpPr>
        <p:spPr bwMode="auto">
          <a:xfrm>
            <a:off x="0" y="6410325"/>
            <a:ext cx="12192000" cy="447675"/>
          </a:xfrm>
          <a:prstGeom prst="rect">
            <a:avLst/>
          </a:prstGeom>
          <a:solidFill>
            <a:srgbClr val="DD3C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/>
          </a:p>
        </p:txBody>
      </p:sp>
      <p:sp>
        <p:nvSpPr>
          <p:cNvPr id="16387" name="Rectangle 6"/>
          <p:cNvSpPr>
            <a:spLocks noChangeArrowheads="1"/>
          </p:cNvSpPr>
          <p:nvPr/>
        </p:nvSpPr>
        <p:spPr bwMode="auto">
          <a:xfrm>
            <a:off x="0" y="0"/>
            <a:ext cx="12192000" cy="447675"/>
          </a:xfrm>
          <a:prstGeom prst="rect">
            <a:avLst/>
          </a:prstGeom>
          <a:solidFill>
            <a:srgbClr val="303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/>
          </a:p>
        </p:txBody>
      </p:sp>
      <p:sp>
        <p:nvSpPr>
          <p:cNvPr id="16388" name="Freeform 7"/>
          <p:cNvSpPr/>
          <p:nvPr/>
        </p:nvSpPr>
        <p:spPr bwMode="auto">
          <a:xfrm>
            <a:off x="2325688" y="0"/>
            <a:ext cx="7542212" cy="708025"/>
          </a:xfrm>
          <a:custGeom>
            <a:avLst/>
            <a:gdLst>
              <a:gd name="T0" fmla="*/ 3776209 w 739"/>
              <a:gd name="T1" fmla="*/ 0 h 96"/>
              <a:gd name="T2" fmla="*/ 0 w 739"/>
              <a:gd name="T3" fmla="*/ 0 h 96"/>
              <a:gd name="T4" fmla="*/ 1112451 w 739"/>
              <a:gd name="T5" fmla="*/ 612147 h 96"/>
              <a:gd name="T6" fmla="*/ 1561513 w 739"/>
              <a:gd name="T7" fmla="*/ 708025 h 96"/>
              <a:gd name="T8" fmla="*/ 3776209 w 739"/>
              <a:gd name="T9" fmla="*/ 708025 h 96"/>
              <a:gd name="T10" fmla="*/ 5980699 w 739"/>
              <a:gd name="T11" fmla="*/ 708025 h 96"/>
              <a:gd name="T12" fmla="*/ 6429761 w 739"/>
              <a:gd name="T13" fmla="*/ 612147 h 96"/>
              <a:gd name="T14" fmla="*/ 7542212 w 739"/>
              <a:gd name="T15" fmla="*/ 0 h 96"/>
              <a:gd name="T16" fmla="*/ 3776209 w 739"/>
              <a:gd name="T17" fmla="*/ 0 h 9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739" h="96">
                <a:moveTo>
                  <a:pt x="370" y="0"/>
                </a:moveTo>
                <a:cubicBezTo>
                  <a:pt x="0" y="0"/>
                  <a:pt x="0" y="0"/>
                  <a:pt x="0" y="0"/>
                </a:cubicBezTo>
                <a:cubicBezTo>
                  <a:pt x="109" y="83"/>
                  <a:pt x="109" y="83"/>
                  <a:pt x="109" y="83"/>
                </a:cubicBezTo>
                <a:cubicBezTo>
                  <a:pt x="122" y="92"/>
                  <a:pt x="138" y="96"/>
                  <a:pt x="153" y="96"/>
                </a:cubicBezTo>
                <a:cubicBezTo>
                  <a:pt x="370" y="96"/>
                  <a:pt x="370" y="96"/>
                  <a:pt x="370" y="96"/>
                </a:cubicBezTo>
                <a:cubicBezTo>
                  <a:pt x="586" y="96"/>
                  <a:pt x="586" y="96"/>
                  <a:pt x="586" y="96"/>
                </a:cubicBezTo>
                <a:cubicBezTo>
                  <a:pt x="602" y="96"/>
                  <a:pt x="617" y="92"/>
                  <a:pt x="630" y="83"/>
                </a:cubicBezTo>
                <a:cubicBezTo>
                  <a:pt x="739" y="0"/>
                  <a:pt x="739" y="0"/>
                  <a:pt x="739" y="0"/>
                </a:cubicBezTo>
                <a:lnTo>
                  <a:pt x="370" y="0"/>
                </a:lnTo>
                <a:close/>
              </a:path>
            </a:pathLst>
          </a:custGeom>
          <a:solidFill>
            <a:srgbClr val="4A49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389" name="文本框 11"/>
          <p:cNvSpPr txBox="1">
            <a:spLocks noChangeArrowheads="1"/>
          </p:cNvSpPr>
          <p:nvPr/>
        </p:nvSpPr>
        <p:spPr bwMode="auto">
          <a:xfrm>
            <a:off x="4618038" y="34925"/>
            <a:ext cx="29559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五、案例展示</a:t>
            </a:r>
            <a:endParaRPr lang="zh-CN" altLang="zh-CN" sz="3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390" name="Text Placeholder 21"/>
          <p:cNvSpPr txBox="1">
            <a:spLocks noChangeArrowheads="1"/>
          </p:cNvSpPr>
          <p:nvPr/>
        </p:nvSpPr>
        <p:spPr bwMode="auto">
          <a:xfrm>
            <a:off x="5740400" y="1716088"/>
            <a:ext cx="3735388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单击此处添加案例标题</a:t>
            </a:r>
            <a:endParaRPr lang="en-US" altLang="zh-CN" sz="24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391" name="矩形 2"/>
          <p:cNvSpPr>
            <a:spLocks noChangeArrowheads="1"/>
          </p:cNvSpPr>
          <p:nvPr/>
        </p:nvSpPr>
        <p:spPr bwMode="auto">
          <a:xfrm>
            <a:off x="484188" y="1308100"/>
            <a:ext cx="4932362" cy="4500563"/>
          </a:xfrm>
          <a:prstGeom prst="rect">
            <a:avLst/>
          </a:prstGeom>
          <a:blipFill dpi="0" rotWithShape="1">
            <a:blip r:embed="rId1" cstate="email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grpSp>
        <p:nvGrpSpPr>
          <p:cNvPr id="16392" name="组合 24"/>
          <p:cNvGrpSpPr>
            <a:grpSpLocks noChangeAspect="1"/>
          </p:cNvGrpSpPr>
          <p:nvPr/>
        </p:nvGrpSpPr>
        <p:grpSpPr bwMode="auto">
          <a:xfrm>
            <a:off x="361950" y="5799138"/>
            <a:ext cx="5164138" cy="261937"/>
            <a:chOff x="0" y="0"/>
            <a:chExt cx="5164608" cy="262151"/>
          </a:xfrm>
        </p:grpSpPr>
        <p:pic>
          <p:nvPicPr>
            <p:cNvPr id="16413" name="图片 2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0" y="0"/>
              <a:ext cx="2158171" cy="262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14" name="图片 23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 flipH="1">
              <a:off x="3006437" y="0"/>
              <a:ext cx="2158171" cy="262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393" name="文本框 25"/>
          <p:cNvSpPr txBox="1">
            <a:spLocks noChangeArrowheads="1"/>
          </p:cNvSpPr>
          <p:nvPr/>
        </p:nvSpPr>
        <p:spPr bwMode="auto">
          <a:xfrm>
            <a:off x="5708650" y="2230438"/>
            <a:ext cx="6288088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单击此处添加文本，单击此处添加文本；单击此处添加文本，单击添加文本；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单击此处添加文本，单击此处添加文本；单击此处添加文本，单击添加文本；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单击此处添加文本，单击此处添加文本；单击此处添加文本，单击添加文本；</a:t>
            </a:r>
            <a:endParaRPr lang="en-US" altLang="zh-CN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6394" name="组合 28"/>
          <p:cNvGrpSpPr/>
          <p:nvPr/>
        </p:nvGrpSpPr>
        <p:grpSpPr bwMode="auto">
          <a:xfrm>
            <a:off x="5865813" y="4283075"/>
            <a:ext cx="1800225" cy="1109663"/>
            <a:chOff x="0" y="0"/>
            <a:chExt cx="1800493" cy="1109708"/>
          </a:xfrm>
        </p:grpSpPr>
        <p:sp>
          <p:nvSpPr>
            <p:cNvPr id="16411" name="矩形 26"/>
            <p:cNvSpPr>
              <a:spLocks noChangeArrowheads="1"/>
            </p:cNvSpPr>
            <p:nvPr/>
          </p:nvSpPr>
          <p:spPr bwMode="auto">
            <a:xfrm>
              <a:off x="13855" y="0"/>
              <a:ext cx="113204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600" b="1">
                  <a:solidFill>
                    <a:srgbClr val="BE26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案例成果</a:t>
              </a:r>
              <a:r>
                <a:rPr lang="en-US" altLang="zh-CN" sz="1600" b="1">
                  <a:solidFill>
                    <a:srgbClr val="BE26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1600" b="1">
                <a:solidFill>
                  <a:srgbClr val="BE263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412" name="矩形 27"/>
            <p:cNvSpPr>
              <a:spLocks noChangeArrowheads="1"/>
            </p:cNvSpPr>
            <p:nvPr/>
          </p:nvSpPr>
          <p:spPr bwMode="auto">
            <a:xfrm>
              <a:off x="0" y="332508"/>
              <a:ext cx="1800493" cy="77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400"/>
                <a:t>单击此处添加文本，</a:t>
              </a:r>
              <a:endParaRPr lang="en-US" altLang="zh-CN" sz="1400"/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400"/>
                <a:t>单击此处添加文本，</a:t>
              </a:r>
              <a:endParaRPr lang="zh-CN" altLang="en-US" sz="1400"/>
            </a:p>
            <a:p>
              <a:pPr eaLnBrk="1" hangingPunct="1">
                <a:lnSpc>
                  <a:spcPct val="13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400"/>
                <a:t>单击此处添加文本，</a:t>
              </a:r>
              <a:endParaRPr lang="zh-CN" altLang="en-US" sz="1400"/>
            </a:p>
          </p:txBody>
        </p:sp>
      </p:grpSp>
      <p:grpSp>
        <p:nvGrpSpPr>
          <p:cNvPr id="16395" name="组合 29"/>
          <p:cNvGrpSpPr/>
          <p:nvPr/>
        </p:nvGrpSpPr>
        <p:grpSpPr bwMode="auto">
          <a:xfrm>
            <a:off x="7853363" y="4283075"/>
            <a:ext cx="1800225" cy="1109663"/>
            <a:chOff x="0" y="0"/>
            <a:chExt cx="1800493" cy="1109708"/>
          </a:xfrm>
        </p:grpSpPr>
        <p:sp>
          <p:nvSpPr>
            <p:cNvPr id="16409" name="矩形 30"/>
            <p:cNvSpPr>
              <a:spLocks noChangeArrowheads="1"/>
            </p:cNvSpPr>
            <p:nvPr/>
          </p:nvSpPr>
          <p:spPr bwMode="auto">
            <a:xfrm>
              <a:off x="13855" y="0"/>
              <a:ext cx="113204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600" b="1">
                  <a:solidFill>
                    <a:srgbClr val="BE26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案例成果</a:t>
              </a:r>
              <a:r>
                <a:rPr lang="en-US" altLang="zh-CN" sz="1600" b="1">
                  <a:solidFill>
                    <a:srgbClr val="BE26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1600" b="1">
                <a:solidFill>
                  <a:srgbClr val="BE263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410" name="矩形 31"/>
            <p:cNvSpPr>
              <a:spLocks noChangeArrowheads="1"/>
            </p:cNvSpPr>
            <p:nvPr/>
          </p:nvSpPr>
          <p:spPr bwMode="auto">
            <a:xfrm>
              <a:off x="0" y="332508"/>
              <a:ext cx="1800493" cy="77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400"/>
                <a:t>单击此处添加文本，</a:t>
              </a:r>
              <a:endParaRPr lang="en-US" altLang="zh-CN" sz="1400"/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400"/>
                <a:t>单击此处添加文本，</a:t>
              </a:r>
              <a:endParaRPr lang="zh-CN" altLang="en-US" sz="1400"/>
            </a:p>
            <a:p>
              <a:pPr eaLnBrk="1" hangingPunct="1">
                <a:lnSpc>
                  <a:spcPct val="13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400"/>
                <a:t>单击此处添加文本，</a:t>
              </a:r>
              <a:endParaRPr lang="zh-CN" altLang="en-US" sz="1400"/>
            </a:p>
          </p:txBody>
        </p:sp>
      </p:grpSp>
      <p:grpSp>
        <p:nvGrpSpPr>
          <p:cNvPr id="16396" name="组合 32"/>
          <p:cNvGrpSpPr/>
          <p:nvPr/>
        </p:nvGrpSpPr>
        <p:grpSpPr bwMode="auto">
          <a:xfrm>
            <a:off x="9842500" y="4283075"/>
            <a:ext cx="1800225" cy="1109663"/>
            <a:chOff x="0" y="0"/>
            <a:chExt cx="1800493" cy="1109708"/>
          </a:xfrm>
        </p:grpSpPr>
        <p:sp>
          <p:nvSpPr>
            <p:cNvPr id="16407" name="矩形 33"/>
            <p:cNvSpPr>
              <a:spLocks noChangeArrowheads="1"/>
            </p:cNvSpPr>
            <p:nvPr/>
          </p:nvSpPr>
          <p:spPr bwMode="auto">
            <a:xfrm>
              <a:off x="13855" y="0"/>
              <a:ext cx="113204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600" b="1">
                  <a:solidFill>
                    <a:srgbClr val="BE26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案例成果</a:t>
              </a:r>
              <a:r>
                <a:rPr lang="en-US" altLang="zh-CN" sz="1600" b="1">
                  <a:solidFill>
                    <a:srgbClr val="BE26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1600" b="1">
                <a:solidFill>
                  <a:srgbClr val="BE263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408" name="矩形 34"/>
            <p:cNvSpPr>
              <a:spLocks noChangeArrowheads="1"/>
            </p:cNvSpPr>
            <p:nvPr/>
          </p:nvSpPr>
          <p:spPr bwMode="auto">
            <a:xfrm>
              <a:off x="0" y="332508"/>
              <a:ext cx="1800493" cy="77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400"/>
                <a:t>单击此处添加文本，</a:t>
              </a:r>
              <a:endParaRPr lang="en-US" altLang="zh-CN" sz="1400"/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400"/>
                <a:t>单击此处添加文本，</a:t>
              </a:r>
              <a:endParaRPr lang="zh-CN" altLang="en-US" sz="1400"/>
            </a:p>
            <a:p>
              <a:pPr eaLnBrk="1" hangingPunct="1">
                <a:lnSpc>
                  <a:spcPct val="13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400"/>
                <a:t>单击此处添加文本，</a:t>
              </a:r>
              <a:endParaRPr lang="zh-CN" altLang="en-US" sz="1400"/>
            </a:p>
          </p:txBody>
        </p:sp>
      </p:grpSp>
      <p:sp>
        <p:nvSpPr>
          <p:cNvPr id="16397" name="矩形 35"/>
          <p:cNvSpPr>
            <a:spLocks noChangeArrowheads="1"/>
          </p:cNvSpPr>
          <p:nvPr/>
        </p:nvSpPr>
        <p:spPr bwMode="auto">
          <a:xfrm>
            <a:off x="487363" y="1314450"/>
            <a:ext cx="4887912" cy="395288"/>
          </a:xfrm>
          <a:prstGeom prst="rect">
            <a:avLst/>
          </a:prstGeom>
          <a:solidFill>
            <a:srgbClr val="4A49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6398" name="文本框 36"/>
          <p:cNvSpPr txBox="1">
            <a:spLocks noChangeArrowheads="1"/>
          </p:cNvSpPr>
          <p:nvPr/>
        </p:nvSpPr>
        <p:spPr bwMode="auto">
          <a:xfrm>
            <a:off x="2092325" y="1323975"/>
            <a:ext cx="16779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案例照片</a:t>
            </a:r>
            <a:r>
              <a:rPr lang="en-US" altLang="zh-CN"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</a:t>
            </a:r>
            <a:endParaRPr lang="zh-CN" altLang="en-US" sz="1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6399" name="组合 39"/>
          <p:cNvGrpSpPr/>
          <p:nvPr/>
        </p:nvGrpSpPr>
        <p:grpSpPr bwMode="auto">
          <a:xfrm>
            <a:off x="2008188" y="2770188"/>
            <a:ext cx="1912937" cy="1912937"/>
            <a:chOff x="0" y="0"/>
            <a:chExt cx="1911927" cy="1911927"/>
          </a:xfrm>
        </p:grpSpPr>
        <p:sp>
          <p:nvSpPr>
            <p:cNvPr id="16405" name="椭圆 37"/>
            <p:cNvSpPr>
              <a:spLocks noChangeArrowheads="1"/>
            </p:cNvSpPr>
            <p:nvPr/>
          </p:nvSpPr>
          <p:spPr bwMode="auto">
            <a:xfrm>
              <a:off x="0" y="0"/>
              <a:ext cx="1911927" cy="1911927"/>
            </a:xfrm>
            <a:prstGeom prst="ellipse">
              <a:avLst/>
            </a:prstGeom>
            <a:solidFill>
              <a:srgbClr val="4A4949">
                <a:alpha val="5098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16406" name="等腰三角形 38"/>
            <p:cNvSpPr>
              <a:spLocks noChangeArrowheads="1"/>
            </p:cNvSpPr>
            <p:nvPr/>
          </p:nvSpPr>
          <p:spPr bwMode="auto">
            <a:xfrm rot="5400000">
              <a:off x="583097" y="648151"/>
              <a:ext cx="883770" cy="615625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</p:grpSp>
      <p:cxnSp>
        <p:nvCxnSpPr>
          <p:cNvPr id="16400" name="直接连接符 41"/>
          <p:cNvCxnSpPr>
            <a:cxnSpLocks noChangeShapeType="1"/>
          </p:cNvCxnSpPr>
          <p:nvPr/>
        </p:nvCxnSpPr>
        <p:spPr bwMode="auto">
          <a:xfrm>
            <a:off x="7702550" y="4267200"/>
            <a:ext cx="0" cy="1108075"/>
          </a:xfrm>
          <a:prstGeom prst="line">
            <a:avLst/>
          </a:prstGeom>
          <a:noFill/>
          <a:ln w="6350">
            <a:solidFill>
              <a:srgbClr val="AFABAB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401" name="直接连接符 42"/>
          <p:cNvCxnSpPr>
            <a:cxnSpLocks noChangeShapeType="1"/>
          </p:cNvCxnSpPr>
          <p:nvPr/>
        </p:nvCxnSpPr>
        <p:spPr bwMode="auto">
          <a:xfrm>
            <a:off x="9698038" y="4267200"/>
            <a:ext cx="0" cy="1108075"/>
          </a:xfrm>
          <a:prstGeom prst="line">
            <a:avLst/>
          </a:prstGeom>
          <a:noFill/>
          <a:ln w="6350">
            <a:solidFill>
              <a:srgbClr val="AFABAB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402" name="Freeform 101"/>
          <p:cNvSpPr/>
          <p:nvPr/>
        </p:nvSpPr>
        <p:spPr bwMode="auto">
          <a:xfrm>
            <a:off x="6981825" y="4052888"/>
            <a:ext cx="361950" cy="449262"/>
          </a:xfrm>
          <a:custGeom>
            <a:avLst/>
            <a:gdLst>
              <a:gd name="T0" fmla="*/ 0 w 59"/>
              <a:gd name="T1" fmla="*/ 129240 h 73"/>
              <a:gd name="T2" fmla="*/ 294468 w 59"/>
              <a:gd name="T3" fmla="*/ 0 h 73"/>
              <a:gd name="T4" fmla="*/ 361950 w 59"/>
              <a:gd name="T5" fmla="*/ 153857 h 73"/>
              <a:gd name="T6" fmla="*/ 110425 w 59"/>
              <a:gd name="T7" fmla="*/ 258480 h 73"/>
              <a:gd name="T8" fmla="*/ 184042 w 59"/>
              <a:gd name="T9" fmla="*/ 430799 h 73"/>
              <a:gd name="T10" fmla="*/ 141099 w 59"/>
              <a:gd name="T11" fmla="*/ 449262 h 73"/>
              <a:gd name="T12" fmla="*/ 0 w 59"/>
              <a:gd name="T13" fmla="*/ 129240 h 7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9" h="73">
                <a:moveTo>
                  <a:pt x="0" y="21"/>
                </a:moveTo>
                <a:cubicBezTo>
                  <a:pt x="2" y="10"/>
                  <a:pt x="42" y="13"/>
                  <a:pt x="48" y="0"/>
                </a:cubicBezTo>
                <a:cubicBezTo>
                  <a:pt x="52" y="8"/>
                  <a:pt x="55" y="16"/>
                  <a:pt x="59" y="25"/>
                </a:cubicBezTo>
                <a:cubicBezTo>
                  <a:pt x="47" y="40"/>
                  <a:pt x="29" y="33"/>
                  <a:pt x="18" y="42"/>
                </a:cubicBezTo>
                <a:cubicBezTo>
                  <a:pt x="30" y="70"/>
                  <a:pt x="30" y="70"/>
                  <a:pt x="30" y="70"/>
                </a:cubicBezTo>
                <a:cubicBezTo>
                  <a:pt x="23" y="73"/>
                  <a:pt x="23" y="73"/>
                  <a:pt x="23" y="73"/>
                </a:cubicBezTo>
                <a:lnTo>
                  <a:pt x="0" y="21"/>
                </a:lnTo>
                <a:close/>
              </a:path>
            </a:pathLst>
          </a:custGeom>
          <a:solidFill>
            <a:srgbClr val="BE26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03" name="Freeform 101"/>
          <p:cNvSpPr/>
          <p:nvPr/>
        </p:nvSpPr>
        <p:spPr bwMode="auto">
          <a:xfrm>
            <a:off x="9004300" y="4025900"/>
            <a:ext cx="361950" cy="449263"/>
          </a:xfrm>
          <a:custGeom>
            <a:avLst/>
            <a:gdLst>
              <a:gd name="T0" fmla="*/ 0 w 59"/>
              <a:gd name="T1" fmla="*/ 129240 h 73"/>
              <a:gd name="T2" fmla="*/ 294468 w 59"/>
              <a:gd name="T3" fmla="*/ 0 h 73"/>
              <a:gd name="T4" fmla="*/ 361950 w 59"/>
              <a:gd name="T5" fmla="*/ 153857 h 73"/>
              <a:gd name="T6" fmla="*/ 110425 w 59"/>
              <a:gd name="T7" fmla="*/ 258480 h 73"/>
              <a:gd name="T8" fmla="*/ 184042 w 59"/>
              <a:gd name="T9" fmla="*/ 430800 h 73"/>
              <a:gd name="T10" fmla="*/ 141099 w 59"/>
              <a:gd name="T11" fmla="*/ 449263 h 73"/>
              <a:gd name="T12" fmla="*/ 0 w 59"/>
              <a:gd name="T13" fmla="*/ 129240 h 7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9" h="73">
                <a:moveTo>
                  <a:pt x="0" y="21"/>
                </a:moveTo>
                <a:cubicBezTo>
                  <a:pt x="2" y="10"/>
                  <a:pt x="42" y="13"/>
                  <a:pt x="48" y="0"/>
                </a:cubicBezTo>
                <a:cubicBezTo>
                  <a:pt x="52" y="8"/>
                  <a:pt x="55" y="16"/>
                  <a:pt x="59" y="25"/>
                </a:cubicBezTo>
                <a:cubicBezTo>
                  <a:pt x="47" y="40"/>
                  <a:pt x="29" y="33"/>
                  <a:pt x="18" y="42"/>
                </a:cubicBezTo>
                <a:cubicBezTo>
                  <a:pt x="30" y="70"/>
                  <a:pt x="30" y="70"/>
                  <a:pt x="30" y="70"/>
                </a:cubicBezTo>
                <a:cubicBezTo>
                  <a:pt x="23" y="73"/>
                  <a:pt x="23" y="73"/>
                  <a:pt x="23" y="73"/>
                </a:cubicBezTo>
                <a:lnTo>
                  <a:pt x="0" y="21"/>
                </a:lnTo>
                <a:close/>
              </a:path>
            </a:pathLst>
          </a:custGeom>
          <a:solidFill>
            <a:srgbClr val="BE26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04" name="Freeform 101"/>
          <p:cNvSpPr/>
          <p:nvPr/>
        </p:nvSpPr>
        <p:spPr bwMode="auto">
          <a:xfrm>
            <a:off x="11014075" y="4025900"/>
            <a:ext cx="360363" cy="449263"/>
          </a:xfrm>
          <a:custGeom>
            <a:avLst/>
            <a:gdLst>
              <a:gd name="T0" fmla="*/ 0 w 59"/>
              <a:gd name="T1" fmla="*/ 129240 h 73"/>
              <a:gd name="T2" fmla="*/ 293177 w 59"/>
              <a:gd name="T3" fmla="*/ 0 h 73"/>
              <a:gd name="T4" fmla="*/ 360363 w 59"/>
              <a:gd name="T5" fmla="*/ 153857 h 73"/>
              <a:gd name="T6" fmla="*/ 109941 w 59"/>
              <a:gd name="T7" fmla="*/ 258480 h 73"/>
              <a:gd name="T8" fmla="*/ 183235 w 59"/>
              <a:gd name="T9" fmla="*/ 430800 h 73"/>
              <a:gd name="T10" fmla="*/ 140480 w 59"/>
              <a:gd name="T11" fmla="*/ 449263 h 73"/>
              <a:gd name="T12" fmla="*/ 0 w 59"/>
              <a:gd name="T13" fmla="*/ 129240 h 7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9" h="73">
                <a:moveTo>
                  <a:pt x="0" y="21"/>
                </a:moveTo>
                <a:cubicBezTo>
                  <a:pt x="2" y="10"/>
                  <a:pt x="42" y="13"/>
                  <a:pt x="48" y="0"/>
                </a:cubicBezTo>
                <a:cubicBezTo>
                  <a:pt x="52" y="8"/>
                  <a:pt x="55" y="16"/>
                  <a:pt x="59" y="25"/>
                </a:cubicBezTo>
                <a:cubicBezTo>
                  <a:pt x="47" y="40"/>
                  <a:pt x="29" y="33"/>
                  <a:pt x="18" y="42"/>
                </a:cubicBezTo>
                <a:cubicBezTo>
                  <a:pt x="30" y="70"/>
                  <a:pt x="30" y="70"/>
                  <a:pt x="30" y="70"/>
                </a:cubicBezTo>
                <a:cubicBezTo>
                  <a:pt x="23" y="73"/>
                  <a:pt x="23" y="73"/>
                  <a:pt x="23" y="73"/>
                </a:cubicBezTo>
                <a:lnTo>
                  <a:pt x="0" y="21"/>
                </a:lnTo>
                <a:close/>
              </a:path>
            </a:pathLst>
          </a:custGeom>
          <a:solidFill>
            <a:srgbClr val="BE26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组合 6"/>
          <p:cNvGrpSpPr/>
          <p:nvPr/>
        </p:nvGrpSpPr>
        <p:grpSpPr bwMode="auto">
          <a:xfrm>
            <a:off x="0" y="6383338"/>
            <a:ext cx="12192000" cy="474662"/>
            <a:chOff x="0" y="0"/>
            <a:chExt cx="12192000" cy="1204912"/>
          </a:xfrm>
        </p:grpSpPr>
        <p:sp>
          <p:nvSpPr>
            <p:cNvPr id="17489" name="Rectangle 6"/>
            <p:cNvSpPr>
              <a:spLocks noChangeArrowheads="1"/>
            </p:cNvSpPr>
            <p:nvPr/>
          </p:nvSpPr>
          <p:spPr bwMode="auto">
            <a:xfrm>
              <a:off x="0" y="69849"/>
              <a:ext cx="12192000" cy="1135063"/>
            </a:xfrm>
            <a:prstGeom prst="rect">
              <a:avLst/>
            </a:prstGeom>
            <a:solidFill>
              <a:srgbClr val="DD3C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/>
            </a:p>
          </p:txBody>
        </p:sp>
        <p:sp>
          <p:nvSpPr>
            <p:cNvPr id="17490" name="Freeform 8"/>
            <p:cNvSpPr/>
            <p:nvPr/>
          </p:nvSpPr>
          <p:spPr bwMode="auto">
            <a:xfrm>
              <a:off x="1942306" y="0"/>
              <a:ext cx="8307388" cy="1204912"/>
            </a:xfrm>
            <a:custGeom>
              <a:avLst/>
              <a:gdLst>
                <a:gd name="T0" fmla="*/ 4153694 w 814"/>
                <a:gd name="T1" fmla="*/ 1204912 h 109"/>
                <a:gd name="T2" fmla="*/ 0 w 814"/>
                <a:gd name="T3" fmla="*/ 1204912 h 109"/>
                <a:gd name="T4" fmla="*/ 1490023 w 814"/>
                <a:gd name="T5" fmla="*/ 143705 h 109"/>
                <a:gd name="T6" fmla="*/ 1939071 w 814"/>
                <a:gd name="T7" fmla="*/ 0 h 109"/>
                <a:gd name="T8" fmla="*/ 4153694 w 814"/>
                <a:gd name="T9" fmla="*/ 0 h 109"/>
                <a:gd name="T10" fmla="*/ 6358111 w 814"/>
                <a:gd name="T11" fmla="*/ 0 h 109"/>
                <a:gd name="T12" fmla="*/ 6807159 w 814"/>
                <a:gd name="T13" fmla="*/ 143705 h 109"/>
                <a:gd name="T14" fmla="*/ 8307388 w 814"/>
                <a:gd name="T15" fmla="*/ 1204912 h 109"/>
                <a:gd name="T16" fmla="*/ 4153694 w 814"/>
                <a:gd name="T17" fmla="*/ 1204912 h 10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14" h="109">
                  <a:moveTo>
                    <a:pt x="407" y="109"/>
                  </a:moveTo>
                  <a:cubicBezTo>
                    <a:pt x="0" y="109"/>
                    <a:pt x="0" y="109"/>
                    <a:pt x="0" y="109"/>
                  </a:cubicBezTo>
                  <a:cubicBezTo>
                    <a:pt x="146" y="13"/>
                    <a:pt x="146" y="13"/>
                    <a:pt x="146" y="13"/>
                  </a:cubicBezTo>
                  <a:cubicBezTo>
                    <a:pt x="159" y="5"/>
                    <a:pt x="175" y="0"/>
                    <a:pt x="190" y="0"/>
                  </a:cubicBezTo>
                  <a:cubicBezTo>
                    <a:pt x="407" y="0"/>
                    <a:pt x="407" y="0"/>
                    <a:pt x="407" y="0"/>
                  </a:cubicBezTo>
                  <a:cubicBezTo>
                    <a:pt x="623" y="0"/>
                    <a:pt x="623" y="0"/>
                    <a:pt x="623" y="0"/>
                  </a:cubicBezTo>
                  <a:cubicBezTo>
                    <a:pt x="639" y="0"/>
                    <a:pt x="654" y="5"/>
                    <a:pt x="667" y="13"/>
                  </a:cubicBezTo>
                  <a:cubicBezTo>
                    <a:pt x="814" y="109"/>
                    <a:pt x="814" y="109"/>
                    <a:pt x="814" y="109"/>
                  </a:cubicBezTo>
                  <a:lnTo>
                    <a:pt x="407" y="109"/>
                  </a:lnTo>
                  <a:close/>
                </a:path>
              </a:pathLst>
            </a:custGeom>
            <a:solidFill>
              <a:srgbClr val="BE26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7411" name="Rectangle 6"/>
          <p:cNvSpPr>
            <a:spLocks noChangeArrowheads="1"/>
          </p:cNvSpPr>
          <p:nvPr/>
        </p:nvSpPr>
        <p:spPr bwMode="auto">
          <a:xfrm>
            <a:off x="0" y="0"/>
            <a:ext cx="12192000" cy="447675"/>
          </a:xfrm>
          <a:prstGeom prst="rect">
            <a:avLst/>
          </a:prstGeom>
          <a:solidFill>
            <a:srgbClr val="303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/>
          </a:p>
        </p:txBody>
      </p:sp>
      <p:sp>
        <p:nvSpPr>
          <p:cNvPr id="17412" name="Freeform 7"/>
          <p:cNvSpPr/>
          <p:nvPr/>
        </p:nvSpPr>
        <p:spPr bwMode="auto">
          <a:xfrm>
            <a:off x="2325688" y="0"/>
            <a:ext cx="7542212" cy="708025"/>
          </a:xfrm>
          <a:custGeom>
            <a:avLst/>
            <a:gdLst>
              <a:gd name="T0" fmla="*/ 3776209 w 739"/>
              <a:gd name="T1" fmla="*/ 0 h 96"/>
              <a:gd name="T2" fmla="*/ 0 w 739"/>
              <a:gd name="T3" fmla="*/ 0 h 96"/>
              <a:gd name="T4" fmla="*/ 1112451 w 739"/>
              <a:gd name="T5" fmla="*/ 612147 h 96"/>
              <a:gd name="T6" fmla="*/ 1561513 w 739"/>
              <a:gd name="T7" fmla="*/ 708025 h 96"/>
              <a:gd name="T8" fmla="*/ 3776209 w 739"/>
              <a:gd name="T9" fmla="*/ 708025 h 96"/>
              <a:gd name="T10" fmla="*/ 5980699 w 739"/>
              <a:gd name="T11" fmla="*/ 708025 h 96"/>
              <a:gd name="T12" fmla="*/ 6429761 w 739"/>
              <a:gd name="T13" fmla="*/ 612147 h 96"/>
              <a:gd name="T14" fmla="*/ 7542212 w 739"/>
              <a:gd name="T15" fmla="*/ 0 h 96"/>
              <a:gd name="T16" fmla="*/ 3776209 w 739"/>
              <a:gd name="T17" fmla="*/ 0 h 9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739" h="96">
                <a:moveTo>
                  <a:pt x="370" y="0"/>
                </a:moveTo>
                <a:cubicBezTo>
                  <a:pt x="0" y="0"/>
                  <a:pt x="0" y="0"/>
                  <a:pt x="0" y="0"/>
                </a:cubicBezTo>
                <a:cubicBezTo>
                  <a:pt x="109" y="83"/>
                  <a:pt x="109" y="83"/>
                  <a:pt x="109" y="83"/>
                </a:cubicBezTo>
                <a:cubicBezTo>
                  <a:pt x="122" y="92"/>
                  <a:pt x="138" y="96"/>
                  <a:pt x="153" y="96"/>
                </a:cubicBezTo>
                <a:cubicBezTo>
                  <a:pt x="370" y="96"/>
                  <a:pt x="370" y="96"/>
                  <a:pt x="370" y="96"/>
                </a:cubicBezTo>
                <a:cubicBezTo>
                  <a:pt x="586" y="96"/>
                  <a:pt x="586" y="96"/>
                  <a:pt x="586" y="96"/>
                </a:cubicBezTo>
                <a:cubicBezTo>
                  <a:pt x="602" y="96"/>
                  <a:pt x="617" y="92"/>
                  <a:pt x="630" y="83"/>
                </a:cubicBezTo>
                <a:cubicBezTo>
                  <a:pt x="739" y="0"/>
                  <a:pt x="739" y="0"/>
                  <a:pt x="739" y="0"/>
                </a:cubicBezTo>
                <a:lnTo>
                  <a:pt x="370" y="0"/>
                </a:lnTo>
                <a:close/>
              </a:path>
            </a:pathLst>
          </a:custGeom>
          <a:solidFill>
            <a:srgbClr val="4A49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13" name="文本框 11"/>
          <p:cNvSpPr txBox="1">
            <a:spLocks noChangeArrowheads="1"/>
          </p:cNvSpPr>
          <p:nvPr/>
        </p:nvSpPr>
        <p:spPr bwMode="auto">
          <a:xfrm>
            <a:off x="4618038" y="34925"/>
            <a:ext cx="29559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五、合作客户</a:t>
            </a:r>
            <a:endParaRPr lang="zh-CN" altLang="zh-CN" sz="3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414" name="矩形 200"/>
          <p:cNvSpPr>
            <a:spLocks noChangeArrowheads="1"/>
          </p:cNvSpPr>
          <p:nvPr/>
        </p:nvSpPr>
        <p:spPr bwMode="auto">
          <a:xfrm>
            <a:off x="360363" y="1204913"/>
            <a:ext cx="2051050" cy="679450"/>
          </a:xfrm>
          <a:prstGeom prst="rect">
            <a:avLst/>
          </a:prstGeom>
          <a:solidFill>
            <a:srgbClr val="4A49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7415" name="矩形 201"/>
          <p:cNvSpPr>
            <a:spLocks noChangeArrowheads="1"/>
          </p:cNvSpPr>
          <p:nvPr/>
        </p:nvSpPr>
        <p:spPr bwMode="auto">
          <a:xfrm>
            <a:off x="360363" y="2198688"/>
            <a:ext cx="2051050" cy="679450"/>
          </a:xfrm>
          <a:prstGeom prst="rect">
            <a:avLst/>
          </a:prstGeom>
          <a:solidFill>
            <a:srgbClr val="4A49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7416" name="矩形 202"/>
          <p:cNvSpPr>
            <a:spLocks noChangeArrowheads="1"/>
          </p:cNvSpPr>
          <p:nvPr/>
        </p:nvSpPr>
        <p:spPr bwMode="auto">
          <a:xfrm>
            <a:off x="360363" y="3194050"/>
            <a:ext cx="2051050" cy="677863"/>
          </a:xfrm>
          <a:prstGeom prst="rect">
            <a:avLst/>
          </a:prstGeom>
          <a:solidFill>
            <a:srgbClr val="4A49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7417" name="矩形 203"/>
          <p:cNvSpPr>
            <a:spLocks noChangeArrowheads="1"/>
          </p:cNvSpPr>
          <p:nvPr/>
        </p:nvSpPr>
        <p:spPr bwMode="auto">
          <a:xfrm>
            <a:off x="360363" y="4187825"/>
            <a:ext cx="2051050" cy="677863"/>
          </a:xfrm>
          <a:prstGeom prst="rect">
            <a:avLst/>
          </a:prstGeom>
          <a:solidFill>
            <a:srgbClr val="4A49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7418" name="矩形 204"/>
          <p:cNvSpPr>
            <a:spLocks noChangeArrowheads="1"/>
          </p:cNvSpPr>
          <p:nvPr/>
        </p:nvSpPr>
        <p:spPr bwMode="auto">
          <a:xfrm>
            <a:off x="360363" y="5181600"/>
            <a:ext cx="2051050" cy="679450"/>
          </a:xfrm>
          <a:prstGeom prst="rect">
            <a:avLst/>
          </a:prstGeom>
          <a:solidFill>
            <a:srgbClr val="4A49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7419" name="矩形 205"/>
          <p:cNvSpPr>
            <a:spLocks noChangeArrowheads="1"/>
          </p:cNvSpPr>
          <p:nvPr/>
        </p:nvSpPr>
        <p:spPr bwMode="auto">
          <a:xfrm>
            <a:off x="2728913" y="1204913"/>
            <a:ext cx="2051050" cy="679450"/>
          </a:xfrm>
          <a:prstGeom prst="rect">
            <a:avLst/>
          </a:prstGeom>
          <a:solidFill>
            <a:srgbClr val="4A49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7420" name="矩形 206"/>
          <p:cNvSpPr>
            <a:spLocks noChangeArrowheads="1"/>
          </p:cNvSpPr>
          <p:nvPr/>
        </p:nvSpPr>
        <p:spPr bwMode="auto">
          <a:xfrm>
            <a:off x="2728913" y="2198688"/>
            <a:ext cx="2051050" cy="679450"/>
          </a:xfrm>
          <a:prstGeom prst="rect">
            <a:avLst/>
          </a:prstGeom>
          <a:solidFill>
            <a:srgbClr val="4A49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7421" name="矩形 207"/>
          <p:cNvSpPr>
            <a:spLocks noChangeArrowheads="1"/>
          </p:cNvSpPr>
          <p:nvPr/>
        </p:nvSpPr>
        <p:spPr bwMode="auto">
          <a:xfrm>
            <a:off x="2728913" y="3194050"/>
            <a:ext cx="2051050" cy="677863"/>
          </a:xfrm>
          <a:prstGeom prst="rect">
            <a:avLst/>
          </a:prstGeom>
          <a:solidFill>
            <a:srgbClr val="4A49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7422" name="矩形 208"/>
          <p:cNvSpPr>
            <a:spLocks noChangeArrowheads="1"/>
          </p:cNvSpPr>
          <p:nvPr/>
        </p:nvSpPr>
        <p:spPr bwMode="auto">
          <a:xfrm>
            <a:off x="2728913" y="4187825"/>
            <a:ext cx="2051050" cy="677863"/>
          </a:xfrm>
          <a:prstGeom prst="rect">
            <a:avLst/>
          </a:prstGeom>
          <a:solidFill>
            <a:srgbClr val="4A49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7423" name="矩形 209"/>
          <p:cNvSpPr>
            <a:spLocks noChangeArrowheads="1"/>
          </p:cNvSpPr>
          <p:nvPr/>
        </p:nvSpPr>
        <p:spPr bwMode="auto">
          <a:xfrm>
            <a:off x="2728913" y="5181600"/>
            <a:ext cx="2051050" cy="679450"/>
          </a:xfrm>
          <a:prstGeom prst="rect">
            <a:avLst/>
          </a:prstGeom>
          <a:solidFill>
            <a:srgbClr val="4A49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7424" name="矩形 210"/>
          <p:cNvSpPr>
            <a:spLocks noChangeArrowheads="1"/>
          </p:cNvSpPr>
          <p:nvPr/>
        </p:nvSpPr>
        <p:spPr bwMode="auto">
          <a:xfrm>
            <a:off x="5099050" y="1204913"/>
            <a:ext cx="2049463" cy="679450"/>
          </a:xfrm>
          <a:prstGeom prst="rect">
            <a:avLst/>
          </a:prstGeom>
          <a:solidFill>
            <a:srgbClr val="4A49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7425" name="矩形 211"/>
          <p:cNvSpPr>
            <a:spLocks noChangeArrowheads="1"/>
          </p:cNvSpPr>
          <p:nvPr/>
        </p:nvSpPr>
        <p:spPr bwMode="auto">
          <a:xfrm>
            <a:off x="5099050" y="2198688"/>
            <a:ext cx="2049463" cy="679450"/>
          </a:xfrm>
          <a:prstGeom prst="rect">
            <a:avLst/>
          </a:prstGeom>
          <a:solidFill>
            <a:srgbClr val="4A49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7426" name="矩形 212"/>
          <p:cNvSpPr>
            <a:spLocks noChangeArrowheads="1"/>
          </p:cNvSpPr>
          <p:nvPr/>
        </p:nvSpPr>
        <p:spPr bwMode="auto">
          <a:xfrm>
            <a:off x="5099050" y="3194050"/>
            <a:ext cx="2049463" cy="677863"/>
          </a:xfrm>
          <a:prstGeom prst="rect">
            <a:avLst/>
          </a:prstGeom>
          <a:solidFill>
            <a:srgbClr val="4A49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7427" name="矩形 213"/>
          <p:cNvSpPr>
            <a:spLocks noChangeArrowheads="1"/>
          </p:cNvSpPr>
          <p:nvPr/>
        </p:nvSpPr>
        <p:spPr bwMode="auto">
          <a:xfrm>
            <a:off x="5099050" y="4187825"/>
            <a:ext cx="2049463" cy="677863"/>
          </a:xfrm>
          <a:prstGeom prst="rect">
            <a:avLst/>
          </a:prstGeom>
          <a:solidFill>
            <a:srgbClr val="4A49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7428" name="矩形 214"/>
          <p:cNvSpPr>
            <a:spLocks noChangeArrowheads="1"/>
          </p:cNvSpPr>
          <p:nvPr/>
        </p:nvSpPr>
        <p:spPr bwMode="auto">
          <a:xfrm>
            <a:off x="5099050" y="5181600"/>
            <a:ext cx="2049463" cy="679450"/>
          </a:xfrm>
          <a:prstGeom prst="rect">
            <a:avLst/>
          </a:prstGeom>
          <a:solidFill>
            <a:srgbClr val="4A49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7429" name="矩形 215"/>
          <p:cNvSpPr>
            <a:spLocks noChangeArrowheads="1"/>
          </p:cNvSpPr>
          <p:nvPr/>
        </p:nvSpPr>
        <p:spPr bwMode="auto">
          <a:xfrm>
            <a:off x="7467600" y="1204913"/>
            <a:ext cx="2051050" cy="679450"/>
          </a:xfrm>
          <a:prstGeom prst="rect">
            <a:avLst/>
          </a:prstGeom>
          <a:solidFill>
            <a:srgbClr val="4A49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7430" name="矩形 216"/>
          <p:cNvSpPr>
            <a:spLocks noChangeArrowheads="1"/>
          </p:cNvSpPr>
          <p:nvPr/>
        </p:nvSpPr>
        <p:spPr bwMode="auto">
          <a:xfrm>
            <a:off x="7467600" y="2198688"/>
            <a:ext cx="2051050" cy="679450"/>
          </a:xfrm>
          <a:prstGeom prst="rect">
            <a:avLst/>
          </a:prstGeom>
          <a:solidFill>
            <a:srgbClr val="4A49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7431" name="矩形 217"/>
          <p:cNvSpPr>
            <a:spLocks noChangeArrowheads="1"/>
          </p:cNvSpPr>
          <p:nvPr/>
        </p:nvSpPr>
        <p:spPr bwMode="auto">
          <a:xfrm>
            <a:off x="7467600" y="3194050"/>
            <a:ext cx="2051050" cy="677863"/>
          </a:xfrm>
          <a:prstGeom prst="rect">
            <a:avLst/>
          </a:prstGeom>
          <a:solidFill>
            <a:srgbClr val="4A49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7432" name="矩形 218"/>
          <p:cNvSpPr>
            <a:spLocks noChangeArrowheads="1"/>
          </p:cNvSpPr>
          <p:nvPr/>
        </p:nvSpPr>
        <p:spPr bwMode="auto">
          <a:xfrm>
            <a:off x="7467600" y="4187825"/>
            <a:ext cx="2051050" cy="677863"/>
          </a:xfrm>
          <a:prstGeom prst="rect">
            <a:avLst/>
          </a:prstGeom>
          <a:solidFill>
            <a:srgbClr val="4A49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7433" name="矩形 219"/>
          <p:cNvSpPr>
            <a:spLocks noChangeArrowheads="1"/>
          </p:cNvSpPr>
          <p:nvPr/>
        </p:nvSpPr>
        <p:spPr bwMode="auto">
          <a:xfrm>
            <a:off x="7467600" y="5181600"/>
            <a:ext cx="2051050" cy="679450"/>
          </a:xfrm>
          <a:prstGeom prst="rect">
            <a:avLst/>
          </a:prstGeom>
          <a:solidFill>
            <a:srgbClr val="4A49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7434" name="矩形 220"/>
          <p:cNvSpPr>
            <a:spLocks noChangeArrowheads="1"/>
          </p:cNvSpPr>
          <p:nvPr/>
        </p:nvSpPr>
        <p:spPr bwMode="auto">
          <a:xfrm>
            <a:off x="9836150" y="1204913"/>
            <a:ext cx="2051050" cy="679450"/>
          </a:xfrm>
          <a:prstGeom prst="rect">
            <a:avLst/>
          </a:prstGeom>
          <a:solidFill>
            <a:srgbClr val="4A49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7435" name="矩形 221"/>
          <p:cNvSpPr>
            <a:spLocks noChangeArrowheads="1"/>
          </p:cNvSpPr>
          <p:nvPr/>
        </p:nvSpPr>
        <p:spPr bwMode="auto">
          <a:xfrm>
            <a:off x="9836150" y="2198688"/>
            <a:ext cx="2051050" cy="679450"/>
          </a:xfrm>
          <a:prstGeom prst="rect">
            <a:avLst/>
          </a:prstGeom>
          <a:solidFill>
            <a:srgbClr val="4A49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7436" name="矩形 222"/>
          <p:cNvSpPr>
            <a:spLocks noChangeArrowheads="1"/>
          </p:cNvSpPr>
          <p:nvPr/>
        </p:nvSpPr>
        <p:spPr bwMode="auto">
          <a:xfrm>
            <a:off x="9836150" y="3194050"/>
            <a:ext cx="2051050" cy="677863"/>
          </a:xfrm>
          <a:prstGeom prst="rect">
            <a:avLst/>
          </a:prstGeom>
          <a:solidFill>
            <a:srgbClr val="4A49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7437" name="矩形 223"/>
          <p:cNvSpPr>
            <a:spLocks noChangeArrowheads="1"/>
          </p:cNvSpPr>
          <p:nvPr/>
        </p:nvSpPr>
        <p:spPr bwMode="auto">
          <a:xfrm>
            <a:off x="9836150" y="4187825"/>
            <a:ext cx="2051050" cy="677863"/>
          </a:xfrm>
          <a:prstGeom prst="rect">
            <a:avLst/>
          </a:prstGeom>
          <a:solidFill>
            <a:srgbClr val="4A49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7438" name="矩形 224"/>
          <p:cNvSpPr>
            <a:spLocks noChangeArrowheads="1"/>
          </p:cNvSpPr>
          <p:nvPr/>
        </p:nvSpPr>
        <p:spPr bwMode="auto">
          <a:xfrm>
            <a:off x="9836150" y="5181600"/>
            <a:ext cx="2051050" cy="679450"/>
          </a:xfrm>
          <a:prstGeom prst="rect">
            <a:avLst/>
          </a:prstGeom>
          <a:solidFill>
            <a:srgbClr val="4A49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pic>
        <p:nvPicPr>
          <p:cNvPr id="17439" name="图片 230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465138" y="1339850"/>
            <a:ext cx="4635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40" name="图片 23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5138" y="2289175"/>
            <a:ext cx="4635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41" name="图片 23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5138" y="3295650"/>
            <a:ext cx="463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42" name="图片 23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5138" y="4249738"/>
            <a:ext cx="4635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43" name="图片 23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5138" y="5284788"/>
            <a:ext cx="4635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44" name="图片 23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860675" y="2316163"/>
            <a:ext cx="4635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45" name="图片 236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860675" y="1330325"/>
            <a:ext cx="463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46" name="图片 237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860675" y="3302000"/>
            <a:ext cx="4635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47" name="图片 238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860675" y="5273675"/>
            <a:ext cx="4635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48" name="图片 239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2860675" y="4287838"/>
            <a:ext cx="4635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49" name="图片 24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599363" y="2330450"/>
            <a:ext cx="463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50" name="图片 24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599363" y="1344613"/>
            <a:ext cx="4635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51" name="图片 243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599363" y="3316288"/>
            <a:ext cx="4635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52" name="图片 244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599363" y="5287963"/>
            <a:ext cx="4635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53" name="图片 245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7599363" y="4302125"/>
            <a:ext cx="463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54" name="图片 246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5259388" y="1339850"/>
            <a:ext cx="46196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55" name="图片 24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59388" y="2289175"/>
            <a:ext cx="46196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56" name="图片 24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59388" y="3295650"/>
            <a:ext cx="4619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57" name="图片 24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59388" y="4249738"/>
            <a:ext cx="46196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58" name="图片 250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5259388" y="5284788"/>
            <a:ext cx="46196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59" name="图片 251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9956800" y="1339850"/>
            <a:ext cx="4619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60" name="图片 25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956800" y="2289175"/>
            <a:ext cx="4619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61" name="图片 25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956800" y="3295650"/>
            <a:ext cx="4619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62" name="图片 25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956800" y="4249738"/>
            <a:ext cx="4619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63" name="图片 255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9956800" y="5284788"/>
            <a:ext cx="4619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64" name="文本框 256"/>
          <p:cNvSpPr txBox="1">
            <a:spLocks noChangeArrowheads="1"/>
          </p:cNvSpPr>
          <p:nvPr/>
        </p:nvSpPr>
        <p:spPr bwMode="auto">
          <a:xfrm>
            <a:off x="941388" y="1385888"/>
            <a:ext cx="14033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LOGO/</a:t>
            </a:r>
            <a:r>
              <a:rPr lang="zh-CN" altLang="en-US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名称</a:t>
            </a:r>
            <a:endParaRPr lang="zh-CN" altLang="en-US" sz="1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465" name="文本框 257"/>
          <p:cNvSpPr txBox="1">
            <a:spLocks noChangeArrowheads="1"/>
          </p:cNvSpPr>
          <p:nvPr/>
        </p:nvSpPr>
        <p:spPr bwMode="auto">
          <a:xfrm>
            <a:off x="941388" y="2368550"/>
            <a:ext cx="1403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LOGO/</a:t>
            </a:r>
            <a:r>
              <a:rPr lang="zh-CN" altLang="en-US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名称</a:t>
            </a:r>
            <a:endParaRPr lang="zh-CN" altLang="en-US" sz="1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466" name="文本框 258"/>
          <p:cNvSpPr txBox="1">
            <a:spLocks noChangeArrowheads="1"/>
          </p:cNvSpPr>
          <p:nvPr/>
        </p:nvSpPr>
        <p:spPr bwMode="auto">
          <a:xfrm>
            <a:off x="941388" y="3352800"/>
            <a:ext cx="1403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LOGO/</a:t>
            </a:r>
            <a:r>
              <a:rPr lang="zh-CN" altLang="en-US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名称</a:t>
            </a:r>
            <a:endParaRPr lang="zh-CN" altLang="en-US" sz="1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467" name="文本框 259"/>
          <p:cNvSpPr txBox="1">
            <a:spLocks noChangeArrowheads="1"/>
          </p:cNvSpPr>
          <p:nvPr/>
        </p:nvSpPr>
        <p:spPr bwMode="auto">
          <a:xfrm>
            <a:off x="941388" y="4322763"/>
            <a:ext cx="14033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LOGO/</a:t>
            </a:r>
            <a:r>
              <a:rPr lang="zh-CN" altLang="en-US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名称</a:t>
            </a:r>
            <a:endParaRPr lang="zh-CN" altLang="en-US" sz="1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468" name="文本框 260"/>
          <p:cNvSpPr txBox="1">
            <a:spLocks noChangeArrowheads="1"/>
          </p:cNvSpPr>
          <p:nvPr/>
        </p:nvSpPr>
        <p:spPr bwMode="auto">
          <a:xfrm>
            <a:off x="941388" y="5319713"/>
            <a:ext cx="14033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LOGO/</a:t>
            </a:r>
            <a:r>
              <a:rPr lang="zh-CN" altLang="en-US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名称</a:t>
            </a:r>
            <a:endParaRPr lang="zh-CN" altLang="en-US" sz="1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469" name="文本框 263"/>
          <p:cNvSpPr txBox="1">
            <a:spLocks noChangeArrowheads="1"/>
          </p:cNvSpPr>
          <p:nvPr/>
        </p:nvSpPr>
        <p:spPr bwMode="auto">
          <a:xfrm>
            <a:off x="3311525" y="1385888"/>
            <a:ext cx="14017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LOGO/</a:t>
            </a:r>
            <a:r>
              <a:rPr lang="zh-CN" altLang="en-US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名称</a:t>
            </a:r>
            <a:endParaRPr lang="zh-CN" altLang="en-US" sz="1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470" name="文本框 264"/>
          <p:cNvSpPr txBox="1">
            <a:spLocks noChangeArrowheads="1"/>
          </p:cNvSpPr>
          <p:nvPr/>
        </p:nvSpPr>
        <p:spPr bwMode="auto">
          <a:xfrm>
            <a:off x="3311525" y="2368550"/>
            <a:ext cx="14017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LOGO/</a:t>
            </a:r>
            <a:r>
              <a:rPr lang="zh-CN" altLang="en-US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名称</a:t>
            </a:r>
            <a:endParaRPr lang="zh-CN" altLang="en-US" sz="1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471" name="文本框 265"/>
          <p:cNvSpPr txBox="1">
            <a:spLocks noChangeArrowheads="1"/>
          </p:cNvSpPr>
          <p:nvPr/>
        </p:nvSpPr>
        <p:spPr bwMode="auto">
          <a:xfrm>
            <a:off x="3311525" y="3352800"/>
            <a:ext cx="14017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LOGO/</a:t>
            </a:r>
            <a:r>
              <a:rPr lang="zh-CN" altLang="en-US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名称</a:t>
            </a:r>
            <a:endParaRPr lang="zh-CN" altLang="en-US" sz="1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472" name="文本框 266"/>
          <p:cNvSpPr txBox="1">
            <a:spLocks noChangeArrowheads="1"/>
          </p:cNvSpPr>
          <p:nvPr/>
        </p:nvSpPr>
        <p:spPr bwMode="auto">
          <a:xfrm>
            <a:off x="3311525" y="4322763"/>
            <a:ext cx="14017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LOGO/</a:t>
            </a:r>
            <a:r>
              <a:rPr lang="zh-CN" altLang="en-US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名称</a:t>
            </a:r>
            <a:endParaRPr lang="zh-CN" altLang="en-US" sz="1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473" name="文本框 267"/>
          <p:cNvSpPr txBox="1">
            <a:spLocks noChangeArrowheads="1"/>
          </p:cNvSpPr>
          <p:nvPr/>
        </p:nvSpPr>
        <p:spPr bwMode="auto">
          <a:xfrm>
            <a:off x="3311525" y="5319713"/>
            <a:ext cx="14017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LOGO/</a:t>
            </a:r>
            <a:r>
              <a:rPr lang="zh-CN" altLang="en-US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名称</a:t>
            </a:r>
            <a:endParaRPr lang="zh-CN" altLang="en-US" sz="1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474" name="文本框 270"/>
          <p:cNvSpPr txBox="1">
            <a:spLocks noChangeArrowheads="1"/>
          </p:cNvSpPr>
          <p:nvPr/>
        </p:nvSpPr>
        <p:spPr bwMode="auto">
          <a:xfrm>
            <a:off x="5680075" y="1385888"/>
            <a:ext cx="14033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LOGO/</a:t>
            </a:r>
            <a:r>
              <a:rPr lang="zh-CN" altLang="en-US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名称</a:t>
            </a:r>
            <a:endParaRPr lang="zh-CN" altLang="en-US" sz="1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475" name="文本框 271"/>
          <p:cNvSpPr txBox="1">
            <a:spLocks noChangeArrowheads="1"/>
          </p:cNvSpPr>
          <p:nvPr/>
        </p:nvSpPr>
        <p:spPr bwMode="auto">
          <a:xfrm>
            <a:off x="5680075" y="2368550"/>
            <a:ext cx="1403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LOGO/</a:t>
            </a:r>
            <a:r>
              <a:rPr lang="zh-CN" altLang="en-US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名称</a:t>
            </a:r>
            <a:endParaRPr lang="zh-CN" altLang="en-US" sz="1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476" name="文本框 272"/>
          <p:cNvSpPr txBox="1">
            <a:spLocks noChangeArrowheads="1"/>
          </p:cNvSpPr>
          <p:nvPr/>
        </p:nvSpPr>
        <p:spPr bwMode="auto">
          <a:xfrm>
            <a:off x="5680075" y="3352800"/>
            <a:ext cx="1403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LOGO/</a:t>
            </a:r>
            <a:r>
              <a:rPr lang="zh-CN" altLang="en-US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名称</a:t>
            </a:r>
            <a:endParaRPr lang="zh-CN" altLang="en-US" sz="1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477" name="文本框 273"/>
          <p:cNvSpPr txBox="1">
            <a:spLocks noChangeArrowheads="1"/>
          </p:cNvSpPr>
          <p:nvPr/>
        </p:nvSpPr>
        <p:spPr bwMode="auto">
          <a:xfrm>
            <a:off x="5680075" y="4322763"/>
            <a:ext cx="14033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LOGO/</a:t>
            </a:r>
            <a:r>
              <a:rPr lang="zh-CN" altLang="en-US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名称</a:t>
            </a:r>
            <a:endParaRPr lang="zh-CN" altLang="en-US" sz="1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478" name="文本框 274"/>
          <p:cNvSpPr txBox="1">
            <a:spLocks noChangeArrowheads="1"/>
          </p:cNvSpPr>
          <p:nvPr/>
        </p:nvSpPr>
        <p:spPr bwMode="auto">
          <a:xfrm>
            <a:off x="5680075" y="5319713"/>
            <a:ext cx="14033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LOGO/</a:t>
            </a:r>
            <a:r>
              <a:rPr lang="zh-CN" altLang="en-US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名称</a:t>
            </a:r>
            <a:endParaRPr lang="zh-CN" altLang="en-US" sz="1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479" name="文本框 276"/>
          <p:cNvSpPr txBox="1">
            <a:spLocks noChangeArrowheads="1"/>
          </p:cNvSpPr>
          <p:nvPr/>
        </p:nvSpPr>
        <p:spPr bwMode="auto">
          <a:xfrm>
            <a:off x="8050213" y="1385888"/>
            <a:ext cx="14017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LOGO/</a:t>
            </a:r>
            <a:r>
              <a:rPr lang="zh-CN" altLang="en-US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名称</a:t>
            </a:r>
            <a:endParaRPr lang="zh-CN" altLang="en-US" sz="1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480" name="文本框 277"/>
          <p:cNvSpPr txBox="1">
            <a:spLocks noChangeArrowheads="1"/>
          </p:cNvSpPr>
          <p:nvPr/>
        </p:nvSpPr>
        <p:spPr bwMode="auto">
          <a:xfrm>
            <a:off x="8050213" y="2368550"/>
            <a:ext cx="14017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LOGO/</a:t>
            </a:r>
            <a:r>
              <a:rPr lang="zh-CN" altLang="en-US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名称</a:t>
            </a:r>
            <a:endParaRPr lang="zh-CN" altLang="en-US" sz="1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481" name="文本框 278"/>
          <p:cNvSpPr txBox="1">
            <a:spLocks noChangeArrowheads="1"/>
          </p:cNvSpPr>
          <p:nvPr/>
        </p:nvSpPr>
        <p:spPr bwMode="auto">
          <a:xfrm>
            <a:off x="8050213" y="3352800"/>
            <a:ext cx="14017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LOGO/</a:t>
            </a:r>
            <a:r>
              <a:rPr lang="zh-CN" altLang="en-US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名称</a:t>
            </a:r>
            <a:endParaRPr lang="zh-CN" altLang="en-US" sz="1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482" name="文本框 279"/>
          <p:cNvSpPr txBox="1">
            <a:spLocks noChangeArrowheads="1"/>
          </p:cNvSpPr>
          <p:nvPr/>
        </p:nvSpPr>
        <p:spPr bwMode="auto">
          <a:xfrm>
            <a:off x="8050213" y="4322763"/>
            <a:ext cx="14017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LOGO/</a:t>
            </a:r>
            <a:r>
              <a:rPr lang="zh-CN" altLang="en-US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名称</a:t>
            </a:r>
            <a:endParaRPr lang="zh-CN" altLang="en-US" sz="1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483" name="文本框 280"/>
          <p:cNvSpPr txBox="1">
            <a:spLocks noChangeArrowheads="1"/>
          </p:cNvSpPr>
          <p:nvPr/>
        </p:nvSpPr>
        <p:spPr bwMode="auto">
          <a:xfrm>
            <a:off x="8050213" y="5319713"/>
            <a:ext cx="14017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LOGO/</a:t>
            </a:r>
            <a:r>
              <a:rPr lang="zh-CN" altLang="en-US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名称</a:t>
            </a:r>
            <a:endParaRPr lang="zh-CN" altLang="en-US" sz="1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484" name="文本框 282"/>
          <p:cNvSpPr txBox="1">
            <a:spLocks noChangeArrowheads="1"/>
          </p:cNvSpPr>
          <p:nvPr/>
        </p:nvSpPr>
        <p:spPr bwMode="auto">
          <a:xfrm>
            <a:off x="10433050" y="1385888"/>
            <a:ext cx="14017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LOGO/</a:t>
            </a:r>
            <a:r>
              <a:rPr lang="zh-CN" altLang="en-US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名称</a:t>
            </a:r>
            <a:endParaRPr lang="zh-CN" altLang="en-US" sz="1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485" name="文本框 283"/>
          <p:cNvSpPr txBox="1">
            <a:spLocks noChangeArrowheads="1"/>
          </p:cNvSpPr>
          <p:nvPr/>
        </p:nvSpPr>
        <p:spPr bwMode="auto">
          <a:xfrm>
            <a:off x="10433050" y="2368550"/>
            <a:ext cx="14017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LOGO/</a:t>
            </a:r>
            <a:r>
              <a:rPr lang="zh-CN" altLang="en-US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名称</a:t>
            </a:r>
            <a:endParaRPr lang="zh-CN" altLang="en-US" sz="1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486" name="文本框 284"/>
          <p:cNvSpPr txBox="1">
            <a:spLocks noChangeArrowheads="1"/>
          </p:cNvSpPr>
          <p:nvPr/>
        </p:nvSpPr>
        <p:spPr bwMode="auto">
          <a:xfrm>
            <a:off x="10433050" y="3352800"/>
            <a:ext cx="14017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LOGO/</a:t>
            </a:r>
            <a:r>
              <a:rPr lang="zh-CN" altLang="en-US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名称</a:t>
            </a:r>
            <a:endParaRPr lang="zh-CN" altLang="en-US" sz="1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487" name="文本框 285"/>
          <p:cNvSpPr txBox="1">
            <a:spLocks noChangeArrowheads="1"/>
          </p:cNvSpPr>
          <p:nvPr/>
        </p:nvSpPr>
        <p:spPr bwMode="auto">
          <a:xfrm>
            <a:off x="10433050" y="4322763"/>
            <a:ext cx="14017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LOGO/</a:t>
            </a:r>
            <a:r>
              <a:rPr lang="zh-CN" altLang="en-US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名称</a:t>
            </a:r>
            <a:endParaRPr lang="zh-CN" altLang="en-US" sz="1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488" name="文本框 286"/>
          <p:cNvSpPr txBox="1">
            <a:spLocks noChangeArrowheads="1"/>
          </p:cNvSpPr>
          <p:nvPr/>
        </p:nvSpPr>
        <p:spPr bwMode="auto">
          <a:xfrm>
            <a:off x="10433050" y="5319713"/>
            <a:ext cx="14017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LOGO/</a:t>
            </a:r>
            <a:r>
              <a:rPr lang="zh-CN" altLang="en-US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名称</a:t>
            </a:r>
            <a:endParaRPr lang="zh-CN" altLang="en-US" sz="1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303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/>
          </a:p>
        </p:txBody>
      </p:sp>
      <p:sp>
        <p:nvSpPr>
          <p:cNvPr id="18435" name="Rectangle 6"/>
          <p:cNvSpPr>
            <a:spLocks noChangeArrowheads="1"/>
          </p:cNvSpPr>
          <p:nvPr/>
        </p:nvSpPr>
        <p:spPr bwMode="auto">
          <a:xfrm>
            <a:off x="0" y="5722938"/>
            <a:ext cx="12192000" cy="1135062"/>
          </a:xfrm>
          <a:prstGeom prst="rect">
            <a:avLst/>
          </a:prstGeom>
          <a:solidFill>
            <a:srgbClr val="DD3C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/>
          </a:p>
        </p:txBody>
      </p:sp>
      <p:sp>
        <p:nvSpPr>
          <p:cNvPr id="18436" name="Freeform 7"/>
          <p:cNvSpPr/>
          <p:nvPr/>
        </p:nvSpPr>
        <p:spPr bwMode="auto">
          <a:xfrm>
            <a:off x="2325688" y="0"/>
            <a:ext cx="7542212" cy="981075"/>
          </a:xfrm>
          <a:custGeom>
            <a:avLst/>
            <a:gdLst>
              <a:gd name="T0" fmla="*/ 3776209 w 739"/>
              <a:gd name="T1" fmla="*/ 0 h 96"/>
              <a:gd name="T2" fmla="*/ 0 w 739"/>
              <a:gd name="T3" fmla="*/ 0 h 96"/>
              <a:gd name="T4" fmla="*/ 1112451 w 739"/>
              <a:gd name="T5" fmla="*/ 848221 h 96"/>
              <a:gd name="T6" fmla="*/ 1561513 w 739"/>
              <a:gd name="T7" fmla="*/ 981075 h 96"/>
              <a:gd name="T8" fmla="*/ 3776209 w 739"/>
              <a:gd name="T9" fmla="*/ 981075 h 96"/>
              <a:gd name="T10" fmla="*/ 5980699 w 739"/>
              <a:gd name="T11" fmla="*/ 981075 h 96"/>
              <a:gd name="T12" fmla="*/ 6429761 w 739"/>
              <a:gd name="T13" fmla="*/ 848221 h 96"/>
              <a:gd name="T14" fmla="*/ 7542212 w 739"/>
              <a:gd name="T15" fmla="*/ 0 h 96"/>
              <a:gd name="T16" fmla="*/ 3776209 w 739"/>
              <a:gd name="T17" fmla="*/ 0 h 9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739" h="96">
                <a:moveTo>
                  <a:pt x="370" y="0"/>
                </a:moveTo>
                <a:cubicBezTo>
                  <a:pt x="0" y="0"/>
                  <a:pt x="0" y="0"/>
                  <a:pt x="0" y="0"/>
                </a:cubicBezTo>
                <a:cubicBezTo>
                  <a:pt x="109" y="83"/>
                  <a:pt x="109" y="83"/>
                  <a:pt x="109" y="83"/>
                </a:cubicBezTo>
                <a:cubicBezTo>
                  <a:pt x="122" y="92"/>
                  <a:pt x="138" y="96"/>
                  <a:pt x="153" y="96"/>
                </a:cubicBezTo>
                <a:cubicBezTo>
                  <a:pt x="370" y="96"/>
                  <a:pt x="370" y="96"/>
                  <a:pt x="370" y="96"/>
                </a:cubicBezTo>
                <a:cubicBezTo>
                  <a:pt x="586" y="96"/>
                  <a:pt x="586" y="96"/>
                  <a:pt x="586" y="96"/>
                </a:cubicBezTo>
                <a:cubicBezTo>
                  <a:pt x="602" y="96"/>
                  <a:pt x="617" y="92"/>
                  <a:pt x="630" y="83"/>
                </a:cubicBezTo>
                <a:cubicBezTo>
                  <a:pt x="739" y="0"/>
                  <a:pt x="739" y="0"/>
                  <a:pt x="739" y="0"/>
                </a:cubicBezTo>
                <a:lnTo>
                  <a:pt x="370" y="0"/>
                </a:lnTo>
                <a:close/>
              </a:path>
            </a:pathLst>
          </a:custGeom>
          <a:solidFill>
            <a:srgbClr val="4A49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437" name="Freeform 8"/>
          <p:cNvSpPr/>
          <p:nvPr/>
        </p:nvSpPr>
        <p:spPr bwMode="auto">
          <a:xfrm>
            <a:off x="1941513" y="5653088"/>
            <a:ext cx="8308975" cy="1204912"/>
          </a:xfrm>
          <a:custGeom>
            <a:avLst/>
            <a:gdLst>
              <a:gd name="T0" fmla="*/ 4154488 w 814"/>
              <a:gd name="T1" fmla="*/ 1204912 h 109"/>
              <a:gd name="T2" fmla="*/ 0 w 814"/>
              <a:gd name="T3" fmla="*/ 1204912 h 109"/>
              <a:gd name="T4" fmla="*/ 1490308 w 814"/>
              <a:gd name="T5" fmla="*/ 143705 h 109"/>
              <a:gd name="T6" fmla="*/ 1939441 w 814"/>
              <a:gd name="T7" fmla="*/ 0 h 109"/>
              <a:gd name="T8" fmla="*/ 4154488 w 814"/>
              <a:gd name="T9" fmla="*/ 0 h 109"/>
              <a:gd name="T10" fmla="*/ 6359326 w 814"/>
              <a:gd name="T11" fmla="*/ 0 h 109"/>
              <a:gd name="T12" fmla="*/ 6808460 w 814"/>
              <a:gd name="T13" fmla="*/ 143705 h 109"/>
              <a:gd name="T14" fmla="*/ 8308975 w 814"/>
              <a:gd name="T15" fmla="*/ 1204912 h 109"/>
              <a:gd name="T16" fmla="*/ 4154488 w 814"/>
              <a:gd name="T17" fmla="*/ 1204912 h 10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814" h="109">
                <a:moveTo>
                  <a:pt x="407" y="109"/>
                </a:moveTo>
                <a:cubicBezTo>
                  <a:pt x="0" y="109"/>
                  <a:pt x="0" y="109"/>
                  <a:pt x="0" y="109"/>
                </a:cubicBezTo>
                <a:cubicBezTo>
                  <a:pt x="146" y="13"/>
                  <a:pt x="146" y="13"/>
                  <a:pt x="146" y="13"/>
                </a:cubicBezTo>
                <a:cubicBezTo>
                  <a:pt x="159" y="5"/>
                  <a:pt x="175" y="0"/>
                  <a:pt x="190" y="0"/>
                </a:cubicBezTo>
                <a:cubicBezTo>
                  <a:pt x="407" y="0"/>
                  <a:pt x="407" y="0"/>
                  <a:pt x="407" y="0"/>
                </a:cubicBezTo>
                <a:cubicBezTo>
                  <a:pt x="623" y="0"/>
                  <a:pt x="623" y="0"/>
                  <a:pt x="623" y="0"/>
                </a:cubicBezTo>
                <a:cubicBezTo>
                  <a:pt x="639" y="0"/>
                  <a:pt x="654" y="5"/>
                  <a:pt x="667" y="13"/>
                </a:cubicBezTo>
                <a:cubicBezTo>
                  <a:pt x="814" y="109"/>
                  <a:pt x="814" y="109"/>
                  <a:pt x="814" y="109"/>
                </a:cubicBezTo>
                <a:lnTo>
                  <a:pt x="407" y="109"/>
                </a:lnTo>
                <a:close/>
              </a:path>
            </a:pathLst>
          </a:custGeom>
          <a:solidFill>
            <a:srgbClr val="BE26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438" name="文本框 10"/>
          <p:cNvSpPr txBox="1">
            <a:spLocks noChangeArrowheads="1"/>
          </p:cNvSpPr>
          <p:nvPr/>
        </p:nvSpPr>
        <p:spPr bwMode="auto">
          <a:xfrm>
            <a:off x="3516313" y="4343400"/>
            <a:ext cx="4953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企业宗旨   企业文化   企业口号</a:t>
            </a:r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18439" name="文本框 3"/>
          <p:cNvSpPr txBox="1">
            <a:spLocks noChangeArrowheads="1"/>
          </p:cNvSpPr>
          <p:nvPr/>
        </p:nvSpPr>
        <p:spPr bwMode="auto">
          <a:xfrm>
            <a:off x="163513" y="217488"/>
            <a:ext cx="12922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BFBFBF"/>
                </a:solidFill>
              </a:rPr>
              <a:t>LOGO</a:t>
            </a:r>
            <a:endParaRPr lang="zh-CN" altLang="en-US" sz="3600" b="1">
              <a:solidFill>
                <a:srgbClr val="BFBFBF"/>
              </a:solidFill>
            </a:endParaRPr>
          </a:p>
        </p:txBody>
      </p:sp>
      <p:sp>
        <p:nvSpPr>
          <p:cNvPr id="18440" name="文本框 1"/>
          <p:cNvSpPr txBox="1">
            <a:spLocks noChangeArrowheads="1"/>
          </p:cNvSpPr>
          <p:nvPr/>
        </p:nvSpPr>
        <p:spPr bwMode="auto">
          <a:xfrm rot="-260032">
            <a:off x="2790825" y="2481263"/>
            <a:ext cx="6883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7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 YOU</a:t>
            </a:r>
            <a:r>
              <a:rPr lang="zh-CN" altLang="en-US" sz="7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  <a:endParaRPr lang="zh-CN" altLang="en-US" sz="72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8441" name="组合 20"/>
          <p:cNvGrpSpPr/>
          <p:nvPr/>
        </p:nvGrpSpPr>
        <p:grpSpPr bwMode="auto">
          <a:xfrm>
            <a:off x="2517775" y="1500188"/>
            <a:ext cx="6986588" cy="2260600"/>
            <a:chOff x="0" y="0"/>
            <a:chExt cx="9668211" cy="2968531"/>
          </a:xfrm>
        </p:grpSpPr>
        <p:sp>
          <p:nvSpPr>
            <p:cNvPr id="18442" name="任意多边形 21"/>
            <p:cNvSpPr/>
            <p:nvPr/>
          </p:nvSpPr>
          <p:spPr bwMode="auto">
            <a:xfrm rot="-251305">
              <a:off x="125220" y="2795505"/>
              <a:ext cx="9402395" cy="173026"/>
            </a:xfrm>
            <a:custGeom>
              <a:avLst/>
              <a:gdLst>
                <a:gd name="T0" fmla="*/ 0 w 9402792"/>
                <a:gd name="T1" fmla="*/ 18213 h 327804"/>
                <a:gd name="T2" fmla="*/ 138016 w 9402792"/>
                <a:gd name="T3" fmla="*/ 173026 h 327804"/>
                <a:gd name="T4" fmla="*/ 9402395 w 9402792"/>
                <a:gd name="T5" fmla="*/ 0 h 327804"/>
                <a:gd name="T6" fmla="*/ 0 w 9402792"/>
                <a:gd name="T7" fmla="*/ 18213 h 32780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402792" h="327804">
                  <a:moveTo>
                    <a:pt x="0" y="34506"/>
                  </a:moveTo>
                  <a:lnTo>
                    <a:pt x="138022" y="327804"/>
                  </a:lnTo>
                  <a:lnTo>
                    <a:pt x="9402792" y="0"/>
                  </a:lnTo>
                  <a:lnTo>
                    <a:pt x="0" y="34506"/>
                  </a:lnTo>
                  <a:close/>
                </a:path>
              </a:pathLst>
            </a:custGeom>
            <a:solidFill>
              <a:srgbClr val="BE26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8443" name="任意多边形 22"/>
            <p:cNvSpPr/>
            <p:nvPr/>
          </p:nvSpPr>
          <p:spPr bwMode="auto">
            <a:xfrm rot="21245190" flipH="1">
              <a:off x="265816" y="1192416"/>
              <a:ext cx="9402395" cy="170941"/>
            </a:xfrm>
            <a:custGeom>
              <a:avLst/>
              <a:gdLst>
                <a:gd name="T0" fmla="*/ 0 w 9402792"/>
                <a:gd name="T1" fmla="*/ 17994 h 327804"/>
                <a:gd name="T2" fmla="*/ 138016 w 9402792"/>
                <a:gd name="T3" fmla="*/ 170941 h 327804"/>
                <a:gd name="T4" fmla="*/ 9402395 w 9402792"/>
                <a:gd name="T5" fmla="*/ 0 h 327804"/>
                <a:gd name="T6" fmla="*/ 0 w 9402792"/>
                <a:gd name="T7" fmla="*/ 17994 h 32780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402792" h="327804">
                  <a:moveTo>
                    <a:pt x="0" y="34506"/>
                  </a:moveTo>
                  <a:lnTo>
                    <a:pt x="138022" y="327804"/>
                  </a:lnTo>
                  <a:lnTo>
                    <a:pt x="9402792" y="0"/>
                  </a:lnTo>
                  <a:lnTo>
                    <a:pt x="0" y="34506"/>
                  </a:lnTo>
                  <a:close/>
                </a:path>
              </a:pathLst>
            </a:custGeom>
            <a:solidFill>
              <a:srgbClr val="BE26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18444" name="组合 23"/>
            <p:cNvGrpSpPr/>
            <p:nvPr/>
          </p:nvGrpSpPr>
          <p:grpSpPr bwMode="auto">
            <a:xfrm rot="-3051619">
              <a:off x="-615354" y="615354"/>
              <a:ext cx="2462741" cy="1232033"/>
              <a:chOff x="0" y="0"/>
              <a:chExt cx="931661" cy="466081"/>
            </a:xfrm>
          </p:grpSpPr>
          <p:sp>
            <p:nvSpPr>
              <p:cNvPr id="18445" name="任意多边形 24"/>
              <p:cNvSpPr/>
              <p:nvPr/>
            </p:nvSpPr>
            <p:spPr bwMode="auto">
              <a:xfrm rot="9376970">
                <a:off x="511761" y="310698"/>
                <a:ext cx="420337" cy="154578"/>
              </a:xfrm>
              <a:custGeom>
                <a:avLst/>
                <a:gdLst>
                  <a:gd name="T0" fmla="*/ 0 w 203200"/>
                  <a:gd name="T1" fmla="*/ 0 h 74863"/>
                  <a:gd name="T2" fmla="*/ 110616 w 203200"/>
                  <a:gd name="T3" fmla="*/ 154578 h 74863"/>
                  <a:gd name="T4" fmla="*/ 420337 w 203200"/>
                  <a:gd name="T5" fmla="*/ 154578 h 74863"/>
                  <a:gd name="T6" fmla="*/ 0 w 203200"/>
                  <a:gd name="T7" fmla="*/ 0 h 7486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03200" h="74863">
                    <a:moveTo>
                      <a:pt x="0" y="0"/>
                    </a:moveTo>
                    <a:lnTo>
                      <a:pt x="53474" y="74863"/>
                    </a:lnTo>
                    <a:lnTo>
                      <a:pt x="203200" y="748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26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8446" name="任意多边形 25"/>
              <p:cNvSpPr/>
              <p:nvPr/>
            </p:nvSpPr>
            <p:spPr bwMode="auto">
              <a:xfrm rot="1047066">
                <a:off x="319822" y="-784"/>
                <a:ext cx="179018" cy="359019"/>
              </a:xfrm>
              <a:custGeom>
                <a:avLst/>
                <a:gdLst>
                  <a:gd name="T0" fmla="*/ 0 w 80211"/>
                  <a:gd name="T1" fmla="*/ 0 h 160421"/>
                  <a:gd name="T2" fmla="*/ 167084 w 80211"/>
                  <a:gd name="T3" fmla="*/ 359019 h 160421"/>
                  <a:gd name="T4" fmla="*/ 179018 w 80211"/>
                  <a:gd name="T5" fmla="*/ 107705 h 160421"/>
                  <a:gd name="T6" fmla="*/ 0 w 80211"/>
                  <a:gd name="T7" fmla="*/ 0 h 16042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0211" h="160421">
                    <a:moveTo>
                      <a:pt x="0" y="0"/>
                    </a:moveTo>
                    <a:lnTo>
                      <a:pt x="74864" y="160421"/>
                    </a:lnTo>
                    <a:lnTo>
                      <a:pt x="80211" y="481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26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8447" name="任意多边形 26"/>
              <p:cNvSpPr/>
              <p:nvPr/>
            </p:nvSpPr>
            <p:spPr bwMode="auto">
              <a:xfrm rot="1440260">
                <a:off x="-15" y="137716"/>
                <a:ext cx="364345" cy="177016"/>
              </a:xfrm>
              <a:custGeom>
                <a:avLst/>
                <a:gdLst>
                  <a:gd name="T0" fmla="*/ 0 w 176463"/>
                  <a:gd name="T1" fmla="*/ 33190 h 85558"/>
                  <a:gd name="T2" fmla="*/ 364345 w 176463"/>
                  <a:gd name="T3" fmla="*/ 177016 h 85558"/>
                  <a:gd name="T4" fmla="*/ 165610 w 176463"/>
                  <a:gd name="T5" fmla="*/ 0 h 85558"/>
                  <a:gd name="T6" fmla="*/ 0 w 176463"/>
                  <a:gd name="T7" fmla="*/ 33190 h 8555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76463" h="85558">
                    <a:moveTo>
                      <a:pt x="0" y="16042"/>
                    </a:moveTo>
                    <a:lnTo>
                      <a:pt x="176463" y="85558"/>
                    </a:lnTo>
                    <a:lnTo>
                      <a:pt x="80210" y="0"/>
                    </a:lnTo>
                    <a:lnTo>
                      <a:pt x="0" y="16042"/>
                    </a:lnTo>
                    <a:close/>
                  </a:path>
                </a:pathLst>
              </a:custGeom>
              <a:solidFill>
                <a:srgbClr val="BE26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reeform 12"/>
          <p:cNvSpPr>
            <a:spLocks noEditPoints="1"/>
          </p:cNvSpPr>
          <p:nvPr/>
        </p:nvSpPr>
        <p:spPr bwMode="auto">
          <a:xfrm>
            <a:off x="10774363" y="4308475"/>
            <a:ext cx="584200" cy="676275"/>
          </a:xfrm>
          <a:custGeom>
            <a:avLst/>
            <a:gdLst>
              <a:gd name="T0" fmla="*/ 61495 w 57"/>
              <a:gd name="T1" fmla="*/ 573809 h 66"/>
              <a:gd name="T2" fmla="*/ 399716 w 57"/>
              <a:gd name="T3" fmla="*/ 573809 h 66"/>
              <a:gd name="T4" fmla="*/ 461211 w 57"/>
              <a:gd name="T5" fmla="*/ 655782 h 66"/>
              <a:gd name="T6" fmla="*/ 20498 w 57"/>
              <a:gd name="T7" fmla="*/ 676275 h 66"/>
              <a:gd name="T8" fmla="*/ 0 w 57"/>
              <a:gd name="T9" fmla="*/ 30740 h 66"/>
              <a:gd name="T10" fmla="*/ 20498 w 57"/>
              <a:gd name="T11" fmla="*/ 0 h 66"/>
              <a:gd name="T12" fmla="*/ 461211 w 57"/>
              <a:gd name="T13" fmla="*/ 30740 h 66"/>
              <a:gd name="T14" fmla="*/ 399716 w 57"/>
              <a:gd name="T15" fmla="*/ 92219 h 66"/>
              <a:gd name="T16" fmla="*/ 61495 w 57"/>
              <a:gd name="T17" fmla="*/ 61480 h 66"/>
              <a:gd name="T18" fmla="*/ 143488 w 57"/>
              <a:gd name="T19" fmla="*/ 317644 h 66"/>
              <a:gd name="T20" fmla="*/ 307474 w 57"/>
              <a:gd name="T21" fmla="*/ 317644 h 66"/>
              <a:gd name="T22" fmla="*/ 235730 w 57"/>
              <a:gd name="T23" fmla="*/ 379124 h 66"/>
              <a:gd name="T24" fmla="*/ 174235 w 57"/>
              <a:gd name="T25" fmla="*/ 338138 h 66"/>
              <a:gd name="T26" fmla="*/ 215232 w 57"/>
              <a:gd name="T27" fmla="*/ 522576 h 66"/>
              <a:gd name="T28" fmla="*/ 491958 w 57"/>
              <a:gd name="T29" fmla="*/ 522576 h 66"/>
              <a:gd name="T30" fmla="*/ 512456 w 57"/>
              <a:gd name="T31" fmla="*/ 502083 h 66"/>
              <a:gd name="T32" fmla="*/ 584200 w 57"/>
              <a:gd name="T33" fmla="*/ 317644 h 66"/>
              <a:gd name="T34" fmla="*/ 532954 w 57"/>
              <a:gd name="T35" fmla="*/ 266411 h 66"/>
              <a:gd name="T36" fmla="*/ 512456 w 57"/>
              <a:gd name="T37" fmla="*/ 266411 h 66"/>
              <a:gd name="T38" fmla="*/ 420214 w 57"/>
              <a:gd name="T39" fmla="*/ 143452 h 66"/>
              <a:gd name="T40" fmla="*/ 409965 w 57"/>
              <a:gd name="T41" fmla="*/ 174192 h 66"/>
              <a:gd name="T42" fmla="*/ 276726 w 57"/>
              <a:gd name="T43" fmla="*/ 266411 h 66"/>
              <a:gd name="T44" fmla="*/ 317723 w 57"/>
              <a:gd name="T45" fmla="*/ 143452 h 66"/>
              <a:gd name="T46" fmla="*/ 276726 w 57"/>
              <a:gd name="T47" fmla="*/ 153699 h 66"/>
              <a:gd name="T48" fmla="*/ 143488 w 57"/>
              <a:gd name="T49" fmla="*/ 266411 h 66"/>
              <a:gd name="T50" fmla="*/ 235730 w 57"/>
              <a:gd name="T51" fmla="*/ 409864 h 66"/>
              <a:gd name="T52" fmla="*/ 307474 w 57"/>
              <a:gd name="T53" fmla="*/ 471343 h 66"/>
              <a:gd name="T54" fmla="*/ 235730 w 57"/>
              <a:gd name="T55" fmla="*/ 409864 h 66"/>
              <a:gd name="T56" fmla="*/ 420214 w 57"/>
              <a:gd name="T57" fmla="*/ 409864 h 66"/>
              <a:gd name="T58" fmla="*/ 471460 w 57"/>
              <a:gd name="T59" fmla="*/ 471343 h 66"/>
              <a:gd name="T60" fmla="*/ 399716 w 57"/>
              <a:gd name="T61" fmla="*/ 409864 h 66"/>
              <a:gd name="T62" fmla="*/ 338221 w 57"/>
              <a:gd name="T63" fmla="*/ 471343 h 66"/>
              <a:gd name="T64" fmla="*/ 399716 w 57"/>
              <a:gd name="T65" fmla="*/ 409864 h 66"/>
              <a:gd name="T66" fmla="*/ 399716 w 57"/>
              <a:gd name="T67" fmla="*/ 379124 h 66"/>
              <a:gd name="T68" fmla="*/ 338221 w 57"/>
              <a:gd name="T69" fmla="*/ 317644 h 66"/>
              <a:gd name="T70" fmla="*/ 420214 w 57"/>
              <a:gd name="T71" fmla="*/ 379124 h 66"/>
              <a:gd name="T72" fmla="*/ 502207 w 57"/>
              <a:gd name="T73" fmla="*/ 317644 h 66"/>
              <a:gd name="T74" fmla="*/ 420214 w 57"/>
              <a:gd name="T75" fmla="*/ 379124 h 66"/>
              <a:gd name="T76" fmla="*/ 174235 w 57"/>
              <a:gd name="T77" fmla="*/ 614795 h 66"/>
              <a:gd name="T78" fmla="*/ 184484 w 57"/>
              <a:gd name="T79" fmla="*/ 645535 h 66"/>
              <a:gd name="T80" fmla="*/ 286975 w 57"/>
              <a:gd name="T81" fmla="*/ 635289 h 66"/>
              <a:gd name="T82" fmla="*/ 276726 w 57"/>
              <a:gd name="T83" fmla="*/ 614795 h 6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57" h="66">
                <a:moveTo>
                  <a:pt x="6" y="6"/>
                </a:moveTo>
                <a:cubicBezTo>
                  <a:pt x="6" y="56"/>
                  <a:pt x="6" y="56"/>
                  <a:pt x="6" y="56"/>
                </a:cubicBezTo>
                <a:cubicBezTo>
                  <a:pt x="17" y="56"/>
                  <a:pt x="17" y="56"/>
                  <a:pt x="17" y="56"/>
                </a:cubicBezTo>
                <a:cubicBezTo>
                  <a:pt x="39" y="56"/>
                  <a:pt x="39" y="56"/>
                  <a:pt x="39" y="56"/>
                </a:cubicBezTo>
                <a:cubicBezTo>
                  <a:pt x="45" y="56"/>
                  <a:pt x="45" y="56"/>
                  <a:pt x="45" y="56"/>
                </a:cubicBezTo>
                <a:cubicBezTo>
                  <a:pt x="45" y="64"/>
                  <a:pt x="45" y="64"/>
                  <a:pt x="45" y="64"/>
                </a:cubicBezTo>
                <a:cubicBezTo>
                  <a:pt x="45" y="65"/>
                  <a:pt x="43" y="66"/>
                  <a:pt x="42" y="66"/>
                </a:cubicBezTo>
                <a:cubicBezTo>
                  <a:pt x="2" y="66"/>
                  <a:pt x="2" y="66"/>
                  <a:pt x="2" y="66"/>
                </a:cubicBezTo>
                <a:cubicBezTo>
                  <a:pt x="1" y="66"/>
                  <a:pt x="0" y="65"/>
                  <a:pt x="0" y="64"/>
                </a:cubicBezTo>
                <a:cubicBezTo>
                  <a:pt x="0" y="3"/>
                  <a:pt x="0" y="3"/>
                  <a:pt x="0" y="3"/>
                </a:cubicBezTo>
                <a:cubicBezTo>
                  <a:pt x="0" y="1"/>
                  <a:pt x="1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43" y="0"/>
                  <a:pt x="45" y="1"/>
                  <a:pt x="45" y="3"/>
                </a:cubicBezTo>
                <a:cubicBezTo>
                  <a:pt x="45" y="9"/>
                  <a:pt x="45" y="9"/>
                  <a:pt x="45" y="9"/>
                </a:cubicBezTo>
                <a:cubicBezTo>
                  <a:pt x="43" y="8"/>
                  <a:pt x="41" y="8"/>
                  <a:pt x="39" y="9"/>
                </a:cubicBezTo>
                <a:cubicBezTo>
                  <a:pt x="39" y="6"/>
                  <a:pt x="39" y="6"/>
                  <a:pt x="39" y="6"/>
                </a:cubicBezTo>
                <a:cubicBezTo>
                  <a:pt x="6" y="6"/>
                  <a:pt x="6" y="6"/>
                  <a:pt x="6" y="6"/>
                </a:cubicBezTo>
                <a:close/>
                <a:moveTo>
                  <a:pt x="14" y="26"/>
                </a:moveTo>
                <a:cubicBezTo>
                  <a:pt x="14" y="31"/>
                  <a:pt x="14" y="31"/>
                  <a:pt x="14" y="31"/>
                </a:cubicBezTo>
                <a:cubicBezTo>
                  <a:pt x="14" y="31"/>
                  <a:pt x="14" y="31"/>
                  <a:pt x="14" y="31"/>
                </a:cubicBezTo>
                <a:cubicBezTo>
                  <a:pt x="30" y="31"/>
                  <a:pt x="30" y="31"/>
                  <a:pt x="30" y="31"/>
                </a:cubicBezTo>
                <a:cubicBezTo>
                  <a:pt x="30" y="37"/>
                  <a:pt x="30" y="37"/>
                  <a:pt x="30" y="37"/>
                </a:cubicBezTo>
                <a:cubicBezTo>
                  <a:pt x="23" y="37"/>
                  <a:pt x="23" y="37"/>
                  <a:pt x="23" y="37"/>
                </a:cubicBezTo>
                <a:cubicBezTo>
                  <a:pt x="22" y="33"/>
                  <a:pt x="22" y="33"/>
                  <a:pt x="22" y="33"/>
                </a:cubicBezTo>
                <a:cubicBezTo>
                  <a:pt x="17" y="33"/>
                  <a:pt x="17" y="33"/>
                  <a:pt x="17" y="33"/>
                </a:cubicBezTo>
                <a:cubicBezTo>
                  <a:pt x="20" y="49"/>
                  <a:pt x="20" y="49"/>
                  <a:pt x="20" y="49"/>
                </a:cubicBezTo>
                <a:cubicBezTo>
                  <a:pt x="21" y="51"/>
                  <a:pt x="21" y="51"/>
                  <a:pt x="21" y="51"/>
                </a:cubicBezTo>
                <a:cubicBezTo>
                  <a:pt x="23" y="51"/>
                  <a:pt x="23" y="51"/>
                  <a:pt x="23" y="51"/>
                </a:cubicBezTo>
                <a:cubicBezTo>
                  <a:pt x="48" y="51"/>
                  <a:pt x="48" y="51"/>
                  <a:pt x="48" y="51"/>
                </a:cubicBezTo>
                <a:cubicBezTo>
                  <a:pt x="50" y="51"/>
                  <a:pt x="50" y="51"/>
                  <a:pt x="50" y="51"/>
                </a:cubicBezTo>
                <a:cubicBezTo>
                  <a:pt x="50" y="49"/>
                  <a:pt x="50" y="49"/>
                  <a:pt x="50" y="49"/>
                </a:cubicBezTo>
                <a:cubicBezTo>
                  <a:pt x="54" y="31"/>
                  <a:pt x="54" y="31"/>
                  <a:pt x="54" y="31"/>
                </a:cubicBezTo>
                <a:cubicBezTo>
                  <a:pt x="57" y="31"/>
                  <a:pt x="57" y="31"/>
                  <a:pt x="57" y="31"/>
                </a:cubicBezTo>
                <a:cubicBezTo>
                  <a:pt x="57" y="26"/>
                  <a:pt x="57" y="26"/>
                  <a:pt x="57" y="26"/>
                </a:cubicBezTo>
                <a:cubicBezTo>
                  <a:pt x="52" y="26"/>
                  <a:pt x="52" y="26"/>
                  <a:pt x="52" y="26"/>
                </a:cubicBezTo>
                <a:cubicBezTo>
                  <a:pt x="50" y="26"/>
                  <a:pt x="50" y="26"/>
                  <a:pt x="50" y="26"/>
                </a:cubicBezTo>
                <a:cubicBezTo>
                  <a:pt x="50" y="26"/>
                  <a:pt x="50" y="26"/>
                  <a:pt x="50" y="26"/>
                </a:cubicBezTo>
                <a:cubicBezTo>
                  <a:pt x="44" y="15"/>
                  <a:pt x="44" y="15"/>
                  <a:pt x="44" y="15"/>
                </a:cubicBezTo>
                <a:cubicBezTo>
                  <a:pt x="43" y="13"/>
                  <a:pt x="42" y="13"/>
                  <a:pt x="41" y="14"/>
                </a:cubicBezTo>
                <a:cubicBezTo>
                  <a:pt x="41" y="14"/>
                  <a:pt x="41" y="14"/>
                  <a:pt x="41" y="14"/>
                </a:cubicBezTo>
                <a:cubicBezTo>
                  <a:pt x="39" y="14"/>
                  <a:pt x="39" y="16"/>
                  <a:pt x="40" y="17"/>
                </a:cubicBezTo>
                <a:cubicBezTo>
                  <a:pt x="44" y="26"/>
                  <a:pt x="44" y="26"/>
                  <a:pt x="44" y="26"/>
                </a:cubicBezTo>
                <a:cubicBezTo>
                  <a:pt x="27" y="26"/>
                  <a:pt x="27" y="26"/>
                  <a:pt x="27" y="26"/>
                </a:cubicBezTo>
                <a:cubicBezTo>
                  <a:pt x="32" y="17"/>
                  <a:pt x="32" y="17"/>
                  <a:pt x="32" y="17"/>
                </a:cubicBezTo>
                <a:cubicBezTo>
                  <a:pt x="32" y="16"/>
                  <a:pt x="32" y="14"/>
                  <a:pt x="31" y="14"/>
                </a:cubicBezTo>
                <a:cubicBezTo>
                  <a:pt x="31" y="14"/>
                  <a:pt x="31" y="14"/>
                  <a:pt x="31" y="14"/>
                </a:cubicBezTo>
                <a:cubicBezTo>
                  <a:pt x="29" y="13"/>
                  <a:pt x="28" y="13"/>
                  <a:pt x="27" y="15"/>
                </a:cubicBezTo>
                <a:cubicBezTo>
                  <a:pt x="21" y="26"/>
                  <a:pt x="21" y="26"/>
                  <a:pt x="21" y="26"/>
                </a:cubicBezTo>
                <a:cubicBezTo>
                  <a:pt x="14" y="26"/>
                  <a:pt x="14" y="26"/>
                  <a:pt x="14" y="26"/>
                </a:cubicBezTo>
                <a:cubicBezTo>
                  <a:pt x="14" y="26"/>
                  <a:pt x="14" y="26"/>
                  <a:pt x="14" y="26"/>
                </a:cubicBezTo>
                <a:close/>
                <a:moveTo>
                  <a:pt x="23" y="40"/>
                </a:moveTo>
                <a:cubicBezTo>
                  <a:pt x="25" y="46"/>
                  <a:pt x="25" y="46"/>
                  <a:pt x="25" y="46"/>
                </a:cubicBezTo>
                <a:cubicBezTo>
                  <a:pt x="30" y="46"/>
                  <a:pt x="30" y="46"/>
                  <a:pt x="30" y="46"/>
                </a:cubicBezTo>
                <a:cubicBezTo>
                  <a:pt x="30" y="40"/>
                  <a:pt x="30" y="40"/>
                  <a:pt x="30" y="40"/>
                </a:cubicBezTo>
                <a:cubicBezTo>
                  <a:pt x="23" y="40"/>
                  <a:pt x="23" y="40"/>
                  <a:pt x="23" y="40"/>
                </a:cubicBezTo>
                <a:close/>
                <a:moveTo>
                  <a:pt x="47" y="40"/>
                </a:moveTo>
                <a:cubicBezTo>
                  <a:pt x="41" y="40"/>
                  <a:pt x="41" y="40"/>
                  <a:pt x="41" y="40"/>
                </a:cubicBezTo>
                <a:cubicBezTo>
                  <a:pt x="41" y="46"/>
                  <a:pt x="41" y="46"/>
                  <a:pt x="41" y="46"/>
                </a:cubicBezTo>
                <a:cubicBezTo>
                  <a:pt x="46" y="46"/>
                  <a:pt x="46" y="46"/>
                  <a:pt x="46" y="46"/>
                </a:cubicBezTo>
                <a:cubicBezTo>
                  <a:pt x="47" y="40"/>
                  <a:pt x="47" y="40"/>
                  <a:pt x="47" y="40"/>
                </a:cubicBezTo>
                <a:close/>
                <a:moveTo>
                  <a:pt x="39" y="40"/>
                </a:moveTo>
                <a:cubicBezTo>
                  <a:pt x="33" y="40"/>
                  <a:pt x="33" y="40"/>
                  <a:pt x="33" y="40"/>
                </a:cubicBezTo>
                <a:cubicBezTo>
                  <a:pt x="33" y="46"/>
                  <a:pt x="33" y="46"/>
                  <a:pt x="33" y="46"/>
                </a:cubicBezTo>
                <a:cubicBezTo>
                  <a:pt x="39" y="46"/>
                  <a:pt x="39" y="46"/>
                  <a:pt x="39" y="46"/>
                </a:cubicBezTo>
                <a:cubicBezTo>
                  <a:pt x="39" y="40"/>
                  <a:pt x="39" y="40"/>
                  <a:pt x="39" y="40"/>
                </a:cubicBezTo>
                <a:close/>
                <a:moveTo>
                  <a:pt x="33" y="37"/>
                </a:moveTo>
                <a:cubicBezTo>
                  <a:pt x="39" y="37"/>
                  <a:pt x="39" y="37"/>
                  <a:pt x="39" y="37"/>
                </a:cubicBezTo>
                <a:cubicBezTo>
                  <a:pt x="39" y="31"/>
                  <a:pt x="39" y="31"/>
                  <a:pt x="39" y="31"/>
                </a:cubicBezTo>
                <a:cubicBezTo>
                  <a:pt x="33" y="31"/>
                  <a:pt x="33" y="31"/>
                  <a:pt x="33" y="31"/>
                </a:cubicBezTo>
                <a:cubicBezTo>
                  <a:pt x="33" y="37"/>
                  <a:pt x="33" y="37"/>
                  <a:pt x="33" y="37"/>
                </a:cubicBezTo>
                <a:close/>
                <a:moveTo>
                  <a:pt x="41" y="37"/>
                </a:moveTo>
                <a:cubicBezTo>
                  <a:pt x="48" y="37"/>
                  <a:pt x="48" y="37"/>
                  <a:pt x="48" y="37"/>
                </a:cubicBezTo>
                <a:cubicBezTo>
                  <a:pt x="49" y="31"/>
                  <a:pt x="49" y="31"/>
                  <a:pt x="49" y="31"/>
                </a:cubicBezTo>
                <a:cubicBezTo>
                  <a:pt x="41" y="31"/>
                  <a:pt x="41" y="31"/>
                  <a:pt x="41" y="31"/>
                </a:cubicBezTo>
                <a:cubicBezTo>
                  <a:pt x="41" y="37"/>
                  <a:pt x="41" y="37"/>
                  <a:pt x="41" y="37"/>
                </a:cubicBezTo>
                <a:close/>
                <a:moveTo>
                  <a:pt x="18" y="60"/>
                </a:moveTo>
                <a:cubicBezTo>
                  <a:pt x="17" y="60"/>
                  <a:pt x="17" y="60"/>
                  <a:pt x="17" y="60"/>
                </a:cubicBezTo>
                <a:cubicBezTo>
                  <a:pt x="17" y="62"/>
                  <a:pt x="17" y="62"/>
                  <a:pt x="17" y="62"/>
                </a:cubicBezTo>
                <a:cubicBezTo>
                  <a:pt x="17" y="62"/>
                  <a:pt x="17" y="63"/>
                  <a:pt x="18" y="63"/>
                </a:cubicBezTo>
                <a:cubicBezTo>
                  <a:pt x="27" y="63"/>
                  <a:pt x="27" y="63"/>
                  <a:pt x="27" y="63"/>
                </a:cubicBezTo>
                <a:cubicBezTo>
                  <a:pt x="27" y="63"/>
                  <a:pt x="28" y="62"/>
                  <a:pt x="28" y="62"/>
                </a:cubicBezTo>
                <a:cubicBezTo>
                  <a:pt x="28" y="60"/>
                  <a:pt x="28" y="60"/>
                  <a:pt x="28" y="60"/>
                </a:cubicBezTo>
                <a:cubicBezTo>
                  <a:pt x="28" y="60"/>
                  <a:pt x="27" y="60"/>
                  <a:pt x="27" y="60"/>
                </a:cubicBezTo>
                <a:lnTo>
                  <a:pt x="18" y="6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59" name="Freeform 13"/>
          <p:cNvSpPr>
            <a:spLocks noEditPoints="1"/>
          </p:cNvSpPr>
          <p:nvPr/>
        </p:nvSpPr>
        <p:spPr bwMode="auto">
          <a:xfrm>
            <a:off x="9686925" y="1133475"/>
            <a:ext cx="555625" cy="685800"/>
          </a:xfrm>
          <a:custGeom>
            <a:avLst/>
            <a:gdLst>
              <a:gd name="T0" fmla="*/ 61736 w 54"/>
              <a:gd name="T1" fmla="*/ 573206 h 67"/>
              <a:gd name="T2" fmla="*/ 401285 w 54"/>
              <a:gd name="T3" fmla="*/ 562970 h 67"/>
              <a:gd name="T4" fmla="*/ 463021 w 54"/>
              <a:gd name="T5" fmla="*/ 542499 h 67"/>
              <a:gd name="T6" fmla="*/ 432153 w 54"/>
              <a:gd name="T7" fmla="*/ 685800 h 67"/>
              <a:gd name="T8" fmla="*/ 0 w 54"/>
              <a:gd name="T9" fmla="*/ 655093 h 67"/>
              <a:gd name="T10" fmla="*/ 20579 w 54"/>
              <a:gd name="T11" fmla="*/ 0 h 67"/>
              <a:gd name="T12" fmla="*/ 432153 w 54"/>
              <a:gd name="T13" fmla="*/ 0 h 67"/>
              <a:gd name="T14" fmla="*/ 463021 w 54"/>
              <a:gd name="T15" fmla="*/ 122830 h 67"/>
              <a:gd name="T16" fmla="*/ 401285 w 54"/>
              <a:gd name="T17" fmla="*/ 61415 h 67"/>
              <a:gd name="T18" fmla="*/ 329259 w 54"/>
              <a:gd name="T19" fmla="*/ 481084 h 67"/>
              <a:gd name="T20" fmla="*/ 329259 w 54"/>
              <a:gd name="T21" fmla="*/ 481084 h 67"/>
              <a:gd name="T22" fmla="*/ 329259 w 54"/>
              <a:gd name="T23" fmla="*/ 440140 h 67"/>
              <a:gd name="T24" fmla="*/ 329259 w 54"/>
              <a:gd name="T25" fmla="*/ 481084 h 67"/>
              <a:gd name="T26" fmla="*/ 545336 w 54"/>
              <a:gd name="T27" fmla="*/ 440140 h 67"/>
              <a:gd name="T28" fmla="*/ 473310 w 54"/>
              <a:gd name="T29" fmla="*/ 358254 h 67"/>
              <a:gd name="T30" fmla="*/ 411574 w 54"/>
              <a:gd name="T31" fmla="*/ 378725 h 67"/>
              <a:gd name="T32" fmla="*/ 401285 w 54"/>
              <a:gd name="T33" fmla="*/ 255896 h 67"/>
              <a:gd name="T34" fmla="*/ 390995 w 54"/>
              <a:gd name="T35" fmla="*/ 143301 h 67"/>
              <a:gd name="T36" fmla="*/ 298391 w 54"/>
              <a:gd name="T37" fmla="*/ 133066 h 67"/>
              <a:gd name="T38" fmla="*/ 432153 w 54"/>
              <a:gd name="T39" fmla="*/ 481084 h 67"/>
              <a:gd name="T40" fmla="*/ 349838 w 54"/>
              <a:gd name="T41" fmla="*/ 491319 h 67"/>
              <a:gd name="T42" fmla="*/ 329259 w 54"/>
              <a:gd name="T43" fmla="*/ 419669 h 67"/>
              <a:gd name="T44" fmla="*/ 277813 w 54"/>
              <a:gd name="T45" fmla="*/ 419669 h 67"/>
              <a:gd name="T46" fmla="*/ 236655 w 54"/>
              <a:gd name="T47" fmla="*/ 419669 h 67"/>
              <a:gd name="T48" fmla="*/ 185208 w 54"/>
              <a:gd name="T49" fmla="*/ 419669 h 67"/>
              <a:gd name="T50" fmla="*/ 154340 w 54"/>
              <a:gd name="T51" fmla="*/ 450376 h 67"/>
              <a:gd name="T52" fmla="*/ 205787 w 54"/>
              <a:gd name="T53" fmla="*/ 522027 h 67"/>
              <a:gd name="T54" fmla="*/ 257234 w 54"/>
              <a:gd name="T55" fmla="*/ 522027 h 67"/>
              <a:gd name="T56" fmla="*/ 308681 w 54"/>
              <a:gd name="T57" fmla="*/ 522027 h 67"/>
              <a:gd name="T58" fmla="*/ 463021 w 54"/>
              <a:gd name="T59" fmla="*/ 501555 h 67"/>
              <a:gd name="T60" fmla="*/ 504178 w 54"/>
              <a:gd name="T61" fmla="*/ 501555 h 67"/>
              <a:gd name="T62" fmla="*/ 277813 w 54"/>
              <a:gd name="T63" fmla="*/ 481084 h 67"/>
              <a:gd name="T64" fmla="*/ 277813 w 54"/>
              <a:gd name="T65" fmla="*/ 440140 h 67"/>
              <a:gd name="T66" fmla="*/ 277813 w 54"/>
              <a:gd name="T67" fmla="*/ 481084 h 67"/>
              <a:gd name="T68" fmla="*/ 236655 w 54"/>
              <a:gd name="T69" fmla="*/ 481084 h 67"/>
              <a:gd name="T70" fmla="*/ 236655 w 54"/>
              <a:gd name="T71" fmla="*/ 440140 h 67"/>
              <a:gd name="T72" fmla="*/ 226366 w 54"/>
              <a:gd name="T73" fmla="*/ 440140 h 67"/>
              <a:gd name="T74" fmla="*/ 236655 w 54"/>
              <a:gd name="T75" fmla="*/ 481084 h 67"/>
              <a:gd name="T76" fmla="*/ 195498 w 54"/>
              <a:gd name="T77" fmla="*/ 440140 h 67"/>
              <a:gd name="T78" fmla="*/ 185208 w 54"/>
              <a:gd name="T79" fmla="*/ 440140 h 67"/>
              <a:gd name="T80" fmla="*/ 185208 w 54"/>
              <a:gd name="T81" fmla="*/ 481084 h 67"/>
              <a:gd name="T82" fmla="*/ 216076 w 54"/>
              <a:gd name="T83" fmla="*/ 491319 h 67"/>
              <a:gd name="T84" fmla="*/ 195498 w 54"/>
              <a:gd name="T85" fmla="*/ 450376 h 67"/>
              <a:gd name="T86" fmla="*/ 174919 w 54"/>
              <a:gd name="T87" fmla="*/ 624385 h 67"/>
              <a:gd name="T88" fmla="*/ 185208 w 54"/>
              <a:gd name="T89" fmla="*/ 644857 h 67"/>
              <a:gd name="T90" fmla="*/ 288102 w 54"/>
              <a:gd name="T91" fmla="*/ 634621 h 67"/>
              <a:gd name="T92" fmla="*/ 277813 w 54"/>
              <a:gd name="T93" fmla="*/ 614149 h 67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54" h="67">
                <a:moveTo>
                  <a:pt x="6" y="6"/>
                </a:moveTo>
                <a:cubicBezTo>
                  <a:pt x="6" y="56"/>
                  <a:pt x="6" y="56"/>
                  <a:pt x="6" y="56"/>
                </a:cubicBezTo>
                <a:cubicBezTo>
                  <a:pt x="39" y="56"/>
                  <a:pt x="39" y="56"/>
                  <a:pt x="39" y="56"/>
                </a:cubicBezTo>
                <a:cubicBezTo>
                  <a:pt x="39" y="55"/>
                  <a:pt x="39" y="55"/>
                  <a:pt x="39" y="55"/>
                </a:cubicBezTo>
                <a:cubicBezTo>
                  <a:pt x="41" y="54"/>
                  <a:pt x="43" y="54"/>
                  <a:pt x="45" y="53"/>
                </a:cubicBezTo>
                <a:cubicBezTo>
                  <a:pt x="45" y="53"/>
                  <a:pt x="45" y="53"/>
                  <a:pt x="45" y="53"/>
                </a:cubicBezTo>
                <a:cubicBezTo>
                  <a:pt x="45" y="64"/>
                  <a:pt x="45" y="64"/>
                  <a:pt x="45" y="64"/>
                </a:cubicBezTo>
                <a:cubicBezTo>
                  <a:pt x="45" y="65"/>
                  <a:pt x="44" y="67"/>
                  <a:pt x="42" y="67"/>
                </a:cubicBezTo>
                <a:cubicBezTo>
                  <a:pt x="2" y="67"/>
                  <a:pt x="2" y="67"/>
                  <a:pt x="2" y="67"/>
                </a:cubicBezTo>
                <a:cubicBezTo>
                  <a:pt x="1" y="67"/>
                  <a:pt x="0" y="65"/>
                  <a:pt x="0" y="64"/>
                </a:cubicBezTo>
                <a:cubicBezTo>
                  <a:pt x="0" y="3"/>
                  <a:pt x="0" y="3"/>
                  <a:pt x="0" y="3"/>
                </a:cubicBezTo>
                <a:cubicBezTo>
                  <a:pt x="0" y="1"/>
                  <a:pt x="1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44" y="0"/>
                  <a:pt x="45" y="1"/>
                  <a:pt x="45" y="3"/>
                </a:cubicBezTo>
                <a:cubicBezTo>
                  <a:pt x="45" y="12"/>
                  <a:pt x="45" y="12"/>
                  <a:pt x="45" y="12"/>
                </a:cubicBezTo>
                <a:cubicBezTo>
                  <a:pt x="39" y="9"/>
                  <a:pt x="39" y="9"/>
                  <a:pt x="39" y="9"/>
                </a:cubicBezTo>
                <a:cubicBezTo>
                  <a:pt x="39" y="6"/>
                  <a:pt x="39" y="6"/>
                  <a:pt x="39" y="6"/>
                </a:cubicBezTo>
                <a:cubicBezTo>
                  <a:pt x="6" y="6"/>
                  <a:pt x="6" y="6"/>
                  <a:pt x="6" y="6"/>
                </a:cubicBezTo>
                <a:close/>
                <a:moveTo>
                  <a:pt x="32" y="47"/>
                </a:moveTo>
                <a:cubicBezTo>
                  <a:pt x="32" y="47"/>
                  <a:pt x="32" y="47"/>
                  <a:pt x="32" y="47"/>
                </a:cubicBezTo>
                <a:cubicBezTo>
                  <a:pt x="32" y="47"/>
                  <a:pt x="32" y="47"/>
                  <a:pt x="32" y="47"/>
                </a:cubicBezTo>
                <a:cubicBezTo>
                  <a:pt x="33" y="47"/>
                  <a:pt x="33" y="44"/>
                  <a:pt x="32" y="43"/>
                </a:cubicBezTo>
                <a:cubicBezTo>
                  <a:pt x="32" y="43"/>
                  <a:pt x="32" y="43"/>
                  <a:pt x="32" y="43"/>
                </a:cubicBezTo>
                <a:cubicBezTo>
                  <a:pt x="32" y="43"/>
                  <a:pt x="31" y="43"/>
                  <a:pt x="31" y="43"/>
                </a:cubicBezTo>
                <a:cubicBezTo>
                  <a:pt x="30" y="44"/>
                  <a:pt x="31" y="47"/>
                  <a:pt x="32" y="47"/>
                </a:cubicBezTo>
                <a:close/>
                <a:moveTo>
                  <a:pt x="49" y="49"/>
                </a:moveTo>
                <a:cubicBezTo>
                  <a:pt x="51" y="47"/>
                  <a:pt x="52" y="45"/>
                  <a:pt x="53" y="43"/>
                </a:cubicBezTo>
                <a:cubicBezTo>
                  <a:pt x="54" y="42"/>
                  <a:pt x="53" y="41"/>
                  <a:pt x="53" y="41"/>
                </a:cubicBezTo>
                <a:cubicBezTo>
                  <a:pt x="51" y="39"/>
                  <a:pt x="48" y="37"/>
                  <a:pt x="46" y="35"/>
                </a:cubicBezTo>
                <a:cubicBezTo>
                  <a:pt x="45" y="34"/>
                  <a:pt x="45" y="34"/>
                  <a:pt x="44" y="34"/>
                </a:cubicBezTo>
                <a:cubicBezTo>
                  <a:pt x="43" y="35"/>
                  <a:pt x="41" y="36"/>
                  <a:pt x="40" y="37"/>
                </a:cubicBezTo>
                <a:cubicBezTo>
                  <a:pt x="38" y="34"/>
                  <a:pt x="36" y="31"/>
                  <a:pt x="35" y="27"/>
                </a:cubicBezTo>
                <a:cubicBezTo>
                  <a:pt x="37" y="26"/>
                  <a:pt x="38" y="26"/>
                  <a:pt x="39" y="25"/>
                </a:cubicBezTo>
                <a:cubicBezTo>
                  <a:pt x="40" y="24"/>
                  <a:pt x="40" y="24"/>
                  <a:pt x="40" y="22"/>
                </a:cubicBezTo>
                <a:cubicBezTo>
                  <a:pt x="39" y="20"/>
                  <a:pt x="39" y="17"/>
                  <a:pt x="38" y="14"/>
                </a:cubicBezTo>
                <a:cubicBezTo>
                  <a:pt x="37" y="13"/>
                  <a:pt x="37" y="12"/>
                  <a:pt x="36" y="12"/>
                </a:cubicBezTo>
                <a:cubicBezTo>
                  <a:pt x="34" y="13"/>
                  <a:pt x="31" y="13"/>
                  <a:pt x="29" y="13"/>
                </a:cubicBezTo>
                <a:cubicBezTo>
                  <a:pt x="27" y="13"/>
                  <a:pt x="27" y="14"/>
                  <a:pt x="27" y="15"/>
                </a:cubicBezTo>
                <a:cubicBezTo>
                  <a:pt x="28" y="31"/>
                  <a:pt x="32" y="40"/>
                  <a:pt x="42" y="47"/>
                </a:cubicBezTo>
                <a:cubicBezTo>
                  <a:pt x="39" y="48"/>
                  <a:pt x="35" y="49"/>
                  <a:pt x="34" y="48"/>
                </a:cubicBezTo>
                <a:cubicBezTo>
                  <a:pt x="34" y="48"/>
                  <a:pt x="34" y="48"/>
                  <a:pt x="34" y="48"/>
                </a:cubicBezTo>
                <a:cubicBezTo>
                  <a:pt x="35" y="47"/>
                  <a:pt x="36" y="44"/>
                  <a:pt x="34" y="42"/>
                </a:cubicBezTo>
                <a:cubicBezTo>
                  <a:pt x="34" y="41"/>
                  <a:pt x="33" y="41"/>
                  <a:pt x="32" y="41"/>
                </a:cubicBezTo>
                <a:cubicBezTo>
                  <a:pt x="31" y="41"/>
                  <a:pt x="30" y="41"/>
                  <a:pt x="30" y="42"/>
                </a:cubicBezTo>
                <a:cubicBezTo>
                  <a:pt x="29" y="41"/>
                  <a:pt x="28" y="41"/>
                  <a:pt x="27" y="41"/>
                </a:cubicBezTo>
                <a:cubicBezTo>
                  <a:pt x="26" y="41"/>
                  <a:pt x="26" y="41"/>
                  <a:pt x="25" y="42"/>
                </a:cubicBezTo>
                <a:cubicBezTo>
                  <a:pt x="24" y="41"/>
                  <a:pt x="24" y="41"/>
                  <a:pt x="23" y="41"/>
                </a:cubicBezTo>
                <a:cubicBezTo>
                  <a:pt x="22" y="41"/>
                  <a:pt x="21" y="41"/>
                  <a:pt x="20" y="42"/>
                </a:cubicBezTo>
                <a:cubicBezTo>
                  <a:pt x="20" y="41"/>
                  <a:pt x="19" y="41"/>
                  <a:pt x="18" y="41"/>
                </a:cubicBezTo>
                <a:cubicBezTo>
                  <a:pt x="17" y="41"/>
                  <a:pt x="16" y="41"/>
                  <a:pt x="16" y="42"/>
                </a:cubicBezTo>
                <a:cubicBezTo>
                  <a:pt x="15" y="42"/>
                  <a:pt x="15" y="43"/>
                  <a:pt x="15" y="44"/>
                </a:cubicBezTo>
                <a:cubicBezTo>
                  <a:pt x="15" y="46"/>
                  <a:pt x="15" y="48"/>
                  <a:pt x="16" y="49"/>
                </a:cubicBezTo>
                <a:cubicBezTo>
                  <a:pt x="17" y="50"/>
                  <a:pt x="19" y="51"/>
                  <a:pt x="20" y="51"/>
                </a:cubicBezTo>
                <a:cubicBezTo>
                  <a:pt x="21" y="51"/>
                  <a:pt x="22" y="51"/>
                  <a:pt x="23" y="50"/>
                </a:cubicBezTo>
                <a:cubicBezTo>
                  <a:pt x="23" y="51"/>
                  <a:pt x="24" y="51"/>
                  <a:pt x="25" y="51"/>
                </a:cubicBezTo>
                <a:cubicBezTo>
                  <a:pt x="26" y="51"/>
                  <a:pt x="27" y="51"/>
                  <a:pt x="27" y="50"/>
                </a:cubicBezTo>
                <a:cubicBezTo>
                  <a:pt x="28" y="51"/>
                  <a:pt x="29" y="51"/>
                  <a:pt x="30" y="51"/>
                </a:cubicBezTo>
                <a:cubicBezTo>
                  <a:pt x="30" y="51"/>
                  <a:pt x="31" y="51"/>
                  <a:pt x="32" y="50"/>
                </a:cubicBezTo>
                <a:cubicBezTo>
                  <a:pt x="35" y="52"/>
                  <a:pt x="41" y="51"/>
                  <a:pt x="45" y="49"/>
                </a:cubicBezTo>
                <a:cubicBezTo>
                  <a:pt x="45" y="49"/>
                  <a:pt x="46" y="49"/>
                  <a:pt x="46" y="50"/>
                </a:cubicBezTo>
                <a:cubicBezTo>
                  <a:pt x="48" y="50"/>
                  <a:pt x="48" y="50"/>
                  <a:pt x="49" y="49"/>
                </a:cubicBezTo>
                <a:close/>
                <a:moveTo>
                  <a:pt x="27" y="47"/>
                </a:moveTo>
                <a:cubicBezTo>
                  <a:pt x="27" y="47"/>
                  <a:pt x="27" y="47"/>
                  <a:pt x="27" y="47"/>
                </a:cubicBezTo>
                <a:cubicBezTo>
                  <a:pt x="28" y="47"/>
                  <a:pt x="29" y="44"/>
                  <a:pt x="28" y="43"/>
                </a:cubicBezTo>
                <a:cubicBezTo>
                  <a:pt x="28" y="43"/>
                  <a:pt x="28" y="43"/>
                  <a:pt x="27" y="43"/>
                </a:cubicBezTo>
                <a:cubicBezTo>
                  <a:pt x="27" y="43"/>
                  <a:pt x="27" y="43"/>
                  <a:pt x="27" y="43"/>
                </a:cubicBezTo>
                <a:cubicBezTo>
                  <a:pt x="26" y="44"/>
                  <a:pt x="26" y="46"/>
                  <a:pt x="27" y="47"/>
                </a:cubicBezTo>
                <a:cubicBezTo>
                  <a:pt x="27" y="47"/>
                  <a:pt x="27" y="47"/>
                  <a:pt x="27" y="47"/>
                </a:cubicBezTo>
                <a:close/>
                <a:moveTo>
                  <a:pt x="23" y="47"/>
                </a:moveTo>
                <a:cubicBezTo>
                  <a:pt x="23" y="47"/>
                  <a:pt x="23" y="47"/>
                  <a:pt x="23" y="47"/>
                </a:cubicBezTo>
                <a:cubicBezTo>
                  <a:pt x="23" y="47"/>
                  <a:pt x="24" y="44"/>
                  <a:pt x="23" y="43"/>
                </a:cubicBezTo>
                <a:cubicBezTo>
                  <a:pt x="23" y="43"/>
                  <a:pt x="23" y="43"/>
                  <a:pt x="23" y="43"/>
                </a:cubicBezTo>
                <a:cubicBezTo>
                  <a:pt x="22" y="43"/>
                  <a:pt x="22" y="43"/>
                  <a:pt x="22" y="43"/>
                </a:cubicBezTo>
                <a:cubicBezTo>
                  <a:pt x="21" y="44"/>
                  <a:pt x="22" y="46"/>
                  <a:pt x="23" y="47"/>
                </a:cubicBezTo>
                <a:cubicBezTo>
                  <a:pt x="23" y="47"/>
                  <a:pt x="23" y="47"/>
                  <a:pt x="23" y="47"/>
                </a:cubicBezTo>
                <a:close/>
                <a:moveTo>
                  <a:pt x="19" y="44"/>
                </a:moveTo>
                <a:cubicBezTo>
                  <a:pt x="19" y="44"/>
                  <a:pt x="19" y="44"/>
                  <a:pt x="19" y="43"/>
                </a:cubicBezTo>
                <a:cubicBezTo>
                  <a:pt x="19" y="43"/>
                  <a:pt x="18" y="43"/>
                  <a:pt x="18" y="43"/>
                </a:cubicBezTo>
                <a:cubicBezTo>
                  <a:pt x="18" y="43"/>
                  <a:pt x="18" y="43"/>
                  <a:pt x="18" y="43"/>
                </a:cubicBezTo>
                <a:cubicBezTo>
                  <a:pt x="17" y="44"/>
                  <a:pt x="17" y="44"/>
                  <a:pt x="17" y="44"/>
                </a:cubicBezTo>
                <a:cubicBezTo>
                  <a:pt x="17" y="46"/>
                  <a:pt x="18" y="47"/>
                  <a:pt x="18" y="47"/>
                </a:cubicBezTo>
                <a:cubicBezTo>
                  <a:pt x="19" y="48"/>
                  <a:pt x="20" y="48"/>
                  <a:pt x="20" y="48"/>
                </a:cubicBezTo>
                <a:cubicBezTo>
                  <a:pt x="21" y="48"/>
                  <a:pt x="21" y="48"/>
                  <a:pt x="21" y="48"/>
                </a:cubicBezTo>
                <a:cubicBezTo>
                  <a:pt x="20" y="47"/>
                  <a:pt x="19" y="46"/>
                  <a:pt x="19" y="44"/>
                </a:cubicBezTo>
                <a:cubicBezTo>
                  <a:pt x="19" y="44"/>
                  <a:pt x="19" y="44"/>
                  <a:pt x="19" y="44"/>
                </a:cubicBezTo>
                <a:close/>
                <a:moveTo>
                  <a:pt x="18" y="60"/>
                </a:moveTo>
                <a:cubicBezTo>
                  <a:pt x="17" y="60"/>
                  <a:pt x="17" y="60"/>
                  <a:pt x="17" y="61"/>
                </a:cubicBezTo>
                <a:cubicBezTo>
                  <a:pt x="17" y="62"/>
                  <a:pt x="17" y="62"/>
                  <a:pt x="17" y="62"/>
                </a:cubicBezTo>
                <a:cubicBezTo>
                  <a:pt x="17" y="62"/>
                  <a:pt x="17" y="63"/>
                  <a:pt x="18" y="63"/>
                </a:cubicBezTo>
                <a:cubicBezTo>
                  <a:pt x="27" y="63"/>
                  <a:pt x="27" y="63"/>
                  <a:pt x="27" y="63"/>
                </a:cubicBezTo>
                <a:cubicBezTo>
                  <a:pt x="28" y="63"/>
                  <a:pt x="28" y="62"/>
                  <a:pt x="28" y="62"/>
                </a:cubicBezTo>
                <a:cubicBezTo>
                  <a:pt x="28" y="61"/>
                  <a:pt x="28" y="61"/>
                  <a:pt x="28" y="61"/>
                </a:cubicBezTo>
                <a:cubicBezTo>
                  <a:pt x="28" y="60"/>
                  <a:pt x="28" y="60"/>
                  <a:pt x="27" y="60"/>
                </a:cubicBezTo>
                <a:lnTo>
                  <a:pt x="18" y="6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60" name="Freeform 14"/>
          <p:cNvSpPr>
            <a:spLocks noEditPoints="1"/>
          </p:cNvSpPr>
          <p:nvPr/>
        </p:nvSpPr>
        <p:spPr bwMode="auto">
          <a:xfrm>
            <a:off x="10774363" y="3243263"/>
            <a:ext cx="561975" cy="685800"/>
          </a:xfrm>
          <a:custGeom>
            <a:avLst/>
            <a:gdLst>
              <a:gd name="T0" fmla="*/ 61306 w 55"/>
              <a:gd name="T1" fmla="*/ 61415 h 67"/>
              <a:gd name="T2" fmla="*/ 61306 w 55"/>
              <a:gd name="T3" fmla="*/ 573206 h 67"/>
              <a:gd name="T4" fmla="*/ 398491 w 55"/>
              <a:gd name="T5" fmla="*/ 573206 h 67"/>
              <a:gd name="T6" fmla="*/ 398491 w 55"/>
              <a:gd name="T7" fmla="*/ 532263 h 67"/>
              <a:gd name="T8" fmla="*/ 459798 w 55"/>
              <a:gd name="T9" fmla="*/ 511791 h 67"/>
              <a:gd name="T10" fmla="*/ 459798 w 55"/>
              <a:gd name="T11" fmla="*/ 655093 h 67"/>
              <a:gd name="T12" fmla="*/ 439362 w 55"/>
              <a:gd name="T13" fmla="*/ 685800 h 67"/>
              <a:gd name="T14" fmla="*/ 30653 w 55"/>
              <a:gd name="T15" fmla="*/ 685800 h 67"/>
              <a:gd name="T16" fmla="*/ 0 w 55"/>
              <a:gd name="T17" fmla="*/ 655093 h 67"/>
              <a:gd name="T18" fmla="*/ 0 w 55"/>
              <a:gd name="T19" fmla="*/ 30707 h 67"/>
              <a:gd name="T20" fmla="*/ 30653 w 55"/>
              <a:gd name="T21" fmla="*/ 0 h 67"/>
              <a:gd name="T22" fmla="*/ 30653 w 55"/>
              <a:gd name="T23" fmla="*/ 0 h 67"/>
              <a:gd name="T24" fmla="*/ 439362 w 55"/>
              <a:gd name="T25" fmla="*/ 0 h 67"/>
              <a:gd name="T26" fmla="*/ 459798 w 55"/>
              <a:gd name="T27" fmla="*/ 30707 h 67"/>
              <a:gd name="T28" fmla="*/ 459798 w 55"/>
              <a:gd name="T29" fmla="*/ 112594 h 67"/>
              <a:gd name="T30" fmla="*/ 398491 w 55"/>
              <a:gd name="T31" fmla="*/ 92122 h 67"/>
              <a:gd name="T32" fmla="*/ 398491 w 55"/>
              <a:gd name="T33" fmla="*/ 61415 h 67"/>
              <a:gd name="T34" fmla="*/ 61306 w 55"/>
              <a:gd name="T35" fmla="*/ 61415 h 67"/>
              <a:gd name="T36" fmla="*/ 510886 w 55"/>
              <a:gd name="T37" fmla="*/ 388961 h 67"/>
              <a:gd name="T38" fmla="*/ 337185 w 55"/>
              <a:gd name="T39" fmla="*/ 337782 h 67"/>
              <a:gd name="T40" fmla="*/ 337185 w 55"/>
              <a:gd name="T41" fmla="*/ 327546 h 67"/>
              <a:gd name="T42" fmla="*/ 337185 w 55"/>
              <a:gd name="T43" fmla="*/ 153537 h 67"/>
              <a:gd name="T44" fmla="*/ 173701 w 55"/>
              <a:gd name="T45" fmla="*/ 327546 h 67"/>
              <a:gd name="T46" fmla="*/ 347403 w 55"/>
              <a:gd name="T47" fmla="*/ 501555 h 67"/>
              <a:gd name="T48" fmla="*/ 510886 w 55"/>
              <a:gd name="T49" fmla="*/ 388961 h 67"/>
              <a:gd name="T50" fmla="*/ 357620 w 55"/>
              <a:gd name="T51" fmla="*/ 122830 h 67"/>
              <a:gd name="T52" fmla="*/ 357620 w 55"/>
              <a:gd name="T53" fmla="*/ 286603 h 67"/>
              <a:gd name="T54" fmla="*/ 521104 w 55"/>
              <a:gd name="T55" fmla="*/ 255896 h 67"/>
              <a:gd name="T56" fmla="*/ 357620 w 55"/>
              <a:gd name="T57" fmla="*/ 122830 h 67"/>
              <a:gd name="T58" fmla="*/ 561975 w 55"/>
              <a:gd name="T59" fmla="*/ 296839 h 67"/>
              <a:gd name="T60" fmla="*/ 408709 w 55"/>
              <a:gd name="T61" fmla="*/ 327546 h 67"/>
              <a:gd name="T62" fmla="*/ 551757 w 55"/>
              <a:gd name="T63" fmla="*/ 378725 h 67"/>
              <a:gd name="T64" fmla="*/ 561975 w 55"/>
              <a:gd name="T65" fmla="*/ 327546 h 67"/>
              <a:gd name="T66" fmla="*/ 561975 w 55"/>
              <a:gd name="T67" fmla="*/ 296839 h 67"/>
              <a:gd name="T68" fmla="*/ 183919 w 55"/>
              <a:gd name="T69" fmla="*/ 614149 h 67"/>
              <a:gd name="T70" fmla="*/ 173701 w 55"/>
              <a:gd name="T71" fmla="*/ 624385 h 67"/>
              <a:gd name="T72" fmla="*/ 173701 w 55"/>
              <a:gd name="T73" fmla="*/ 634621 h 67"/>
              <a:gd name="T74" fmla="*/ 183919 w 55"/>
              <a:gd name="T75" fmla="*/ 644857 h 67"/>
              <a:gd name="T76" fmla="*/ 286096 w 55"/>
              <a:gd name="T77" fmla="*/ 644857 h 67"/>
              <a:gd name="T78" fmla="*/ 286096 w 55"/>
              <a:gd name="T79" fmla="*/ 634621 h 67"/>
              <a:gd name="T80" fmla="*/ 286096 w 55"/>
              <a:gd name="T81" fmla="*/ 624385 h 67"/>
              <a:gd name="T82" fmla="*/ 286096 w 55"/>
              <a:gd name="T83" fmla="*/ 614149 h 67"/>
              <a:gd name="T84" fmla="*/ 183919 w 55"/>
              <a:gd name="T85" fmla="*/ 614149 h 67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55" h="67">
                <a:moveTo>
                  <a:pt x="6" y="6"/>
                </a:moveTo>
                <a:cubicBezTo>
                  <a:pt x="6" y="56"/>
                  <a:pt x="6" y="56"/>
                  <a:pt x="6" y="56"/>
                </a:cubicBezTo>
                <a:cubicBezTo>
                  <a:pt x="39" y="56"/>
                  <a:pt x="39" y="56"/>
                  <a:pt x="39" y="56"/>
                </a:cubicBezTo>
                <a:cubicBezTo>
                  <a:pt x="39" y="52"/>
                  <a:pt x="39" y="52"/>
                  <a:pt x="39" y="52"/>
                </a:cubicBezTo>
                <a:cubicBezTo>
                  <a:pt x="42" y="52"/>
                  <a:pt x="43" y="51"/>
                  <a:pt x="45" y="50"/>
                </a:cubicBezTo>
                <a:cubicBezTo>
                  <a:pt x="45" y="64"/>
                  <a:pt x="45" y="64"/>
                  <a:pt x="45" y="64"/>
                </a:cubicBezTo>
                <a:cubicBezTo>
                  <a:pt x="45" y="65"/>
                  <a:pt x="44" y="67"/>
                  <a:pt x="43" y="67"/>
                </a:cubicBezTo>
                <a:cubicBezTo>
                  <a:pt x="3" y="67"/>
                  <a:pt x="3" y="67"/>
                  <a:pt x="3" y="67"/>
                </a:cubicBezTo>
                <a:cubicBezTo>
                  <a:pt x="1" y="67"/>
                  <a:pt x="0" y="65"/>
                  <a:pt x="0" y="64"/>
                </a:cubicBezTo>
                <a:cubicBezTo>
                  <a:pt x="0" y="3"/>
                  <a:pt x="0" y="3"/>
                  <a:pt x="0" y="3"/>
                </a:cubicBezTo>
                <a:cubicBezTo>
                  <a:pt x="0" y="2"/>
                  <a:pt x="1" y="0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44" y="0"/>
                  <a:pt x="45" y="2"/>
                  <a:pt x="45" y="3"/>
                </a:cubicBezTo>
                <a:cubicBezTo>
                  <a:pt x="45" y="11"/>
                  <a:pt x="45" y="11"/>
                  <a:pt x="45" y="11"/>
                </a:cubicBezTo>
                <a:cubicBezTo>
                  <a:pt x="43" y="10"/>
                  <a:pt x="42" y="9"/>
                  <a:pt x="39" y="9"/>
                </a:cubicBezTo>
                <a:cubicBezTo>
                  <a:pt x="39" y="6"/>
                  <a:pt x="39" y="6"/>
                  <a:pt x="39" y="6"/>
                </a:cubicBezTo>
                <a:cubicBezTo>
                  <a:pt x="6" y="6"/>
                  <a:pt x="6" y="6"/>
                  <a:pt x="6" y="6"/>
                </a:cubicBezTo>
                <a:close/>
                <a:moveTo>
                  <a:pt x="50" y="38"/>
                </a:moveTo>
                <a:cubicBezTo>
                  <a:pt x="33" y="33"/>
                  <a:pt x="33" y="33"/>
                  <a:pt x="33" y="33"/>
                </a:cubicBezTo>
                <a:cubicBezTo>
                  <a:pt x="33" y="32"/>
                  <a:pt x="33" y="32"/>
                  <a:pt x="33" y="32"/>
                </a:cubicBezTo>
                <a:cubicBezTo>
                  <a:pt x="33" y="15"/>
                  <a:pt x="33" y="15"/>
                  <a:pt x="33" y="15"/>
                </a:cubicBezTo>
                <a:cubicBezTo>
                  <a:pt x="24" y="16"/>
                  <a:pt x="17" y="23"/>
                  <a:pt x="17" y="32"/>
                </a:cubicBezTo>
                <a:cubicBezTo>
                  <a:pt x="17" y="42"/>
                  <a:pt x="24" y="49"/>
                  <a:pt x="34" y="49"/>
                </a:cubicBezTo>
                <a:cubicBezTo>
                  <a:pt x="41" y="49"/>
                  <a:pt x="47" y="45"/>
                  <a:pt x="50" y="38"/>
                </a:cubicBezTo>
                <a:close/>
                <a:moveTo>
                  <a:pt x="35" y="12"/>
                </a:moveTo>
                <a:cubicBezTo>
                  <a:pt x="35" y="28"/>
                  <a:pt x="35" y="28"/>
                  <a:pt x="35" y="28"/>
                </a:cubicBezTo>
                <a:cubicBezTo>
                  <a:pt x="51" y="25"/>
                  <a:pt x="51" y="25"/>
                  <a:pt x="51" y="25"/>
                </a:cubicBezTo>
                <a:cubicBezTo>
                  <a:pt x="49" y="18"/>
                  <a:pt x="43" y="12"/>
                  <a:pt x="35" y="12"/>
                </a:cubicBezTo>
                <a:close/>
                <a:moveTo>
                  <a:pt x="55" y="29"/>
                </a:moveTo>
                <a:cubicBezTo>
                  <a:pt x="40" y="32"/>
                  <a:pt x="40" y="32"/>
                  <a:pt x="40" y="32"/>
                </a:cubicBezTo>
                <a:cubicBezTo>
                  <a:pt x="54" y="37"/>
                  <a:pt x="54" y="37"/>
                  <a:pt x="54" y="37"/>
                </a:cubicBezTo>
                <a:cubicBezTo>
                  <a:pt x="55" y="35"/>
                  <a:pt x="55" y="34"/>
                  <a:pt x="55" y="32"/>
                </a:cubicBezTo>
                <a:cubicBezTo>
                  <a:pt x="55" y="31"/>
                  <a:pt x="55" y="30"/>
                  <a:pt x="55" y="29"/>
                </a:cubicBezTo>
                <a:close/>
                <a:moveTo>
                  <a:pt x="18" y="60"/>
                </a:moveTo>
                <a:cubicBezTo>
                  <a:pt x="18" y="60"/>
                  <a:pt x="17" y="60"/>
                  <a:pt x="17" y="61"/>
                </a:cubicBezTo>
                <a:cubicBezTo>
                  <a:pt x="17" y="62"/>
                  <a:pt x="17" y="62"/>
                  <a:pt x="17" y="62"/>
                </a:cubicBezTo>
                <a:cubicBezTo>
                  <a:pt x="17" y="63"/>
                  <a:pt x="18" y="63"/>
                  <a:pt x="18" y="63"/>
                </a:cubicBezTo>
                <a:cubicBezTo>
                  <a:pt x="28" y="63"/>
                  <a:pt x="28" y="63"/>
                  <a:pt x="28" y="63"/>
                </a:cubicBezTo>
                <a:cubicBezTo>
                  <a:pt x="28" y="63"/>
                  <a:pt x="28" y="63"/>
                  <a:pt x="28" y="62"/>
                </a:cubicBezTo>
                <a:cubicBezTo>
                  <a:pt x="28" y="61"/>
                  <a:pt x="28" y="61"/>
                  <a:pt x="28" y="61"/>
                </a:cubicBezTo>
                <a:cubicBezTo>
                  <a:pt x="28" y="60"/>
                  <a:pt x="28" y="60"/>
                  <a:pt x="28" y="60"/>
                </a:cubicBezTo>
                <a:lnTo>
                  <a:pt x="18" y="6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61" name="Freeform 15"/>
          <p:cNvSpPr>
            <a:spLocks noEditPoints="1"/>
          </p:cNvSpPr>
          <p:nvPr/>
        </p:nvSpPr>
        <p:spPr bwMode="auto">
          <a:xfrm>
            <a:off x="10731500" y="1154113"/>
            <a:ext cx="555625" cy="676275"/>
          </a:xfrm>
          <a:custGeom>
            <a:avLst/>
            <a:gdLst>
              <a:gd name="T0" fmla="*/ 61736 w 54"/>
              <a:gd name="T1" fmla="*/ 573809 h 66"/>
              <a:gd name="T2" fmla="*/ 401285 w 54"/>
              <a:gd name="T3" fmla="*/ 532823 h 66"/>
              <a:gd name="T4" fmla="*/ 411574 w 54"/>
              <a:gd name="T5" fmla="*/ 481590 h 66"/>
              <a:gd name="T6" fmla="*/ 463021 w 54"/>
              <a:gd name="T7" fmla="*/ 655782 h 66"/>
              <a:gd name="T8" fmla="*/ 20579 w 54"/>
              <a:gd name="T9" fmla="*/ 676275 h 66"/>
              <a:gd name="T10" fmla="*/ 0 w 54"/>
              <a:gd name="T11" fmla="*/ 30740 h 66"/>
              <a:gd name="T12" fmla="*/ 20579 w 54"/>
              <a:gd name="T13" fmla="*/ 0 h 66"/>
              <a:gd name="T14" fmla="*/ 463021 w 54"/>
              <a:gd name="T15" fmla="*/ 30740 h 66"/>
              <a:gd name="T16" fmla="*/ 401285 w 54"/>
              <a:gd name="T17" fmla="*/ 112713 h 66"/>
              <a:gd name="T18" fmla="*/ 61736 w 54"/>
              <a:gd name="T19" fmla="*/ 61480 h 66"/>
              <a:gd name="T20" fmla="*/ 226366 w 54"/>
              <a:gd name="T21" fmla="*/ 225425 h 66"/>
              <a:gd name="T22" fmla="*/ 535046 w 54"/>
              <a:gd name="T23" fmla="*/ 225425 h 66"/>
              <a:gd name="T24" fmla="*/ 236655 w 54"/>
              <a:gd name="T25" fmla="*/ 225425 h 66"/>
              <a:gd name="T26" fmla="*/ 195498 w 54"/>
              <a:gd name="T27" fmla="*/ 348384 h 66"/>
              <a:gd name="T28" fmla="*/ 205787 w 54"/>
              <a:gd name="T29" fmla="*/ 389370 h 66"/>
              <a:gd name="T30" fmla="*/ 133762 w 54"/>
              <a:gd name="T31" fmla="*/ 409864 h 66"/>
              <a:gd name="T32" fmla="*/ 205787 w 54"/>
              <a:gd name="T33" fmla="*/ 420110 h 66"/>
              <a:gd name="T34" fmla="*/ 205787 w 54"/>
              <a:gd name="T35" fmla="*/ 245918 h 66"/>
              <a:gd name="T36" fmla="*/ 205787 w 54"/>
              <a:gd name="T37" fmla="*/ 317644 h 66"/>
              <a:gd name="T38" fmla="*/ 174919 w 54"/>
              <a:gd name="T39" fmla="*/ 471343 h 66"/>
              <a:gd name="T40" fmla="*/ 380706 w 54"/>
              <a:gd name="T41" fmla="*/ 491836 h 66"/>
              <a:gd name="T42" fmla="*/ 174919 w 54"/>
              <a:gd name="T43" fmla="*/ 471343 h 66"/>
              <a:gd name="T44" fmla="*/ 267523 w 54"/>
              <a:gd name="T45" fmla="*/ 174192 h 66"/>
              <a:gd name="T46" fmla="*/ 154340 w 54"/>
              <a:gd name="T47" fmla="*/ 204932 h 66"/>
              <a:gd name="T48" fmla="*/ 370417 w 54"/>
              <a:gd name="T49" fmla="*/ 174192 h 66"/>
              <a:gd name="T50" fmla="*/ 452731 w 54"/>
              <a:gd name="T51" fmla="*/ 153699 h 66"/>
              <a:gd name="T52" fmla="*/ 555625 w 54"/>
              <a:gd name="T53" fmla="*/ 245918 h 66"/>
              <a:gd name="T54" fmla="*/ 555625 w 54"/>
              <a:gd name="T55" fmla="*/ 420110 h 66"/>
              <a:gd name="T56" fmla="*/ 555625 w 54"/>
              <a:gd name="T57" fmla="*/ 245918 h 66"/>
              <a:gd name="T58" fmla="*/ 535046 w 54"/>
              <a:gd name="T59" fmla="*/ 440603 h 66"/>
              <a:gd name="T60" fmla="*/ 390995 w 54"/>
              <a:gd name="T61" fmla="*/ 368877 h 66"/>
              <a:gd name="T62" fmla="*/ 370417 w 54"/>
              <a:gd name="T63" fmla="*/ 368877 h 66"/>
              <a:gd name="T64" fmla="*/ 236655 w 54"/>
              <a:gd name="T65" fmla="*/ 440603 h 66"/>
              <a:gd name="T66" fmla="*/ 524757 w 54"/>
              <a:gd name="T67" fmla="*/ 440603 h 66"/>
              <a:gd name="T68" fmla="*/ 185208 w 54"/>
              <a:gd name="T69" fmla="*/ 614795 h 66"/>
              <a:gd name="T70" fmla="*/ 174919 w 54"/>
              <a:gd name="T71" fmla="*/ 635289 h 66"/>
              <a:gd name="T72" fmla="*/ 277813 w 54"/>
              <a:gd name="T73" fmla="*/ 645535 h 66"/>
              <a:gd name="T74" fmla="*/ 288102 w 54"/>
              <a:gd name="T75" fmla="*/ 625042 h 66"/>
              <a:gd name="T76" fmla="*/ 185208 w 54"/>
              <a:gd name="T77" fmla="*/ 614795 h 6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54" h="66">
                <a:moveTo>
                  <a:pt x="6" y="6"/>
                </a:moveTo>
                <a:cubicBezTo>
                  <a:pt x="6" y="56"/>
                  <a:pt x="6" y="56"/>
                  <a:pt x="6" y="56"/>
                </a:cubicBezTo>
                <a:cubicBezTo>
                  <a:pt x="39" y="56"/>
                  <a:pt x="39" y="56"/>
                  <a:pt x="39" y="56"/>
                </a:cubicBezTo>
                <a:cubicBezTo>
                  <a:pt x="39" y="52"/>
                  <a:pt x="39" y="52"/>
                  <a:pt x="39" y="52"/>
                </a:cubicBezTo>
                <a:cubicBezTo>
                  <a:pt x="42" y="52"/>
                  <a:pt x="42" y="52"/>
                  <a:pt x="42" y="52"/>
                </a:cubicBezTo>
                <a:cubicBezTo>
                  <a:pt x="40" y="47"/>
                  <a:pt x="40" y="47"/>
                  <a:pt x="40" y="47"/>
                </a:cubicBezTo>
                <a:cubicBezTo>
                  <a:pt x="45" y="47"/>
                  <a:pt x="45" y="47"/>
                  <a:pt x="45" y="47"/>
                </a:cubicBezTo>
                <a:cubicBezTo>
                  <a:pt x="45" y="64"/>
                  <a:pt x="45" y="64"/>
                  <a:pt x="45" y="64"/>
                </a:cubicBezTo>
                <a:cubicBezTo>
                  <a:pt x="45" y="65"/>
                  <a:pt x="44" y="66"/>
                  <a:pt x="42" y="66"/>
                </a:cubicBezTo>
                <a:cubicBezTo>
                  <a:pt x="2" y="66"/>
                  <a:pt x="2" y="66"/>
                  <a:pt x="2" y="66"/>
                </a:cubicBezTo>
                <a:cubicBezTo>
                  <a:pt x="1" y="66"/>
                  <a:pt x="0" y="65"/>
                  <a:pt x="0" y="64"/>
                </a:cubicBezTo>
                <a:cubicBezTo>
                  <a:pt x="0" y="3"/>
                  <a:pt x="0" y="3"/>
                  <a:pt x="0" y="3"/>
                </a:cubicBezTo>
                <a:cubicBezTo>
                  <a:pt x="0" y="1"/>
                  <a:pt x="1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44" y="0"/>
                  <a:pt x="45" y="1"/>
                  <a:pt x="45" y="3"/>
                </a:cubicBezTo>
                <a:cubicBezTo>
                  <a:pt x="45" y="11"/>
                  <a:pt x="45" y="11"/>
                  <a:pt x="45" y="11"/>
                </a:cubicBezTo>
                <a:cubicBezTo>
                  <a:pt x="39" y="11"/>
                  <a:pt x="39" y="11"/>
                  <a:pt x="39" y="11"/>
                </a:cubicBezTo>
                <a:cubicBezTo>
                  <a:pt x="39" y="6"/>
                  <a:pt x="39" y="6"/>
                  <a:pt x="39" y="6"/>
                </a:cubicBezTo>
                <a:cubicBezTo>
                  <a:pt x="6" y="6"/>
                  <a:pt x="6" y="6"/>
                  <a:pt x="6" y="6"/>
                </a:cubicBezTo>
                <a:close/>
                <a:moveTo>
                  <a:pt x="23" y="22"/>
                </a:moveTo>
                <a:cubicBezTo>
                  <a:pt x="23" y="22"/>
                  <a:pt x="22" y="22"/>
                  <a:pt x="22" y="22"/>
                </a:cubicBezTo>
                <a:cubicBezTo>
                  <a:pt x="37" y="33"/>
                  <a:pt x="37" y="33"/>
                  <a:pt x="37" y="33"/>
                </a:cubicBezTo>
                <a:cubicBezTo>
                  <a:pt x="52" y="22"/>
                  <a:pt x="52" y="22"/>
                  <a:pt x="52" y="22"/>
                </a:cubicBezTo>
                <a:cubicBezTo>
                  <a:pt x="52" y="22"/>
                  <a:pt x="52" y="22"/>
                  <a:pt x="51" y="22"/>
                </a:cubicBezTo>
                <a:cubicBezTo>
                  <a:pt x="23" y="22"/>
                  <a:pt x="23" y="22"/>
                  <a:pt x="23" y="22"/>
                </a:cubicBezTo>
                <a:close/>
                <a:moveTo>
                  <a:pt x="18" y="31"/>
                </a:moveTo>
                <a:cubicBezTo>
                  <a:pt x="19" y="34"/>
                  <a:pt x="19" y="34"/>
                  <a:pt x="19" y="34"/>
                </a:cubicBezTo>
                <a:cubicBezTo>
                  <a:pt x="20" y="34"/>
                  <a:pt x="20" y="34"/>
                  <a:pt x="20" y="34"/>
                </a:cubicBezTo>
                <a:cubicBezTo>
                  <a:pt x="20" y="38"/>
                  <a:pt x="20" y="38"/>
                  <a:pt x="20" y="38"/>
                </a:cubicBezTo>
                <a:cubicBezTo>
                  <a:pt x="12" y="38"/>
                  <a:pt x="12" y="38"/>
                  <a:pt x="12" y="38"/>
                </a:cubicBezTo>
                <a:cubicBezTo>
                  <a:pt x="13" y="40"/>
                  <a:pt x="13" y="40"/>
                  <a:pt x="13" y="40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41"/>
                  <a:pt x="20" y="41"/>
                  <a:pt x="20" y="41"/>
                </a:cubicBezTo>
                <a:cubicBezTo>
                  <a:pt x="32" y="33"/>
                  <a:pt x="32" y="33"/>
                  <a:pt x="32" y="33"/>
                </a:cubicBezTo>
                <a:cubicBezTo>
                  <a:pt x="20" y="24"/>
                  <a:pt x="20" y="24"/>
                  <a:pt x="20" y="24"/>
                </a:cubicBezTo>
                <a:cubicBezTo>
                  <a:pt x="20" y="24"/>
                  <a:pt x="20" y="24"/>
                  <a:pt x="20" y="24"/>
                </a:cubicBezTo>
                <a:cubicBezTo>
                  <a:pt x="20" y="31"/>
                  <a:pt x="20" y="31"/>
                  <a:pt x="20" y="31"/>
                </a:cubicBezTo>
                <a:cubicBezTo>
                  <a:pt x="18" y="31"/>
                  <a:pt x="18" y="31"/>
                  <a:pt x="18" y="31"/>
                </a:cubicBezTo>
                <a:close/>
                <a:moveTo>
                  <a:pt x="17" y="46"/>
                </a:moveTo>
                <a:cubicBezTo>
                  <a:pt x="18" y="48"/>
                  <a:pt x="18" y="48"/>
                  <a:pt x="18" y="48"/>
                </a:cubicBezTo>
                <a:cubicBezTo>
                  <a:pt x="37" y="48"/>
                  <a:pt x="37" y="48"/>
                  <a:pt x="37" y="48"/>
                </a:cubicBezTo>
                <a:cubicBezTo>
                  <a:pt x="36" y="46"/>
                  <a:pt x="36" y="46"/>
                  <a:pt x="36" y="46"/>
                </a:cubicBezTo>
                <a:cubicBezTo>
                  <a:pt x="17" y="46"/>
                  <a:pt x="17" y="46"/>
                  <a:pt x="17" y="46"/>
                </a:cubicBezTo>
                <a:close/>
                <a:moveTo>
                  <a:pt x="25" y="15"/>
                </a:moveTo>
                <a:cubicBezTo>
                  <a:pt x="26" y="17"/>
                  <a:pt x="26" y="17"/>
                  <a:pt x="26" y="17"/>
                </a:cubicBezTo>
                <a:cubicBezTo>
                  <a:pt x="14" y="17"/>
                  <a:pt x="14" y="17"/>
                  <a:pt x="14" y="17"/>
                </a:cubicBezTo>
                <a:cubicBezTo>
                  <a:pt x="15" y="20"/>
                  <a:pt x="15" y="20"/>
                  <a:pt x="15" y="20"/>
                </a:cubicBezTo>
                <a:cubicBezTo>
                  <a:pt x="37" y="20"/>
                  <a:pt x="37" y="20"/>
                  <a:pt x="37" y="20"/>
                </a:cubicBezTo>
                <a:cubicBezTo>
                  <a:pt x="36" y="17"/>
                  <a:pt x="36" y="17"/>
                  <a:pt x="36" y="17"/>
                </a:cubicBezTo>
                <a:cubicBezTo>
                  <a:pt x="45" y="17"/>
                  <a:pt x="45" y="17"/>
                  <a:pt x="45" y="17"/>
                </a:cubicBezTo>
                <a:cubicBezTo>
                  <a:pt x="44" y="15"/>
                  <a:pt x="44" y="15"/>
                  <a:pt x="44" y="15"/>
                </a:cubicBezTo>
                <a:cubicBezTo>
                  <a:pt x="25" y="15"/>
                  <a:pt x="25" y="15"/>
                  <a:pt x="25" y="15"/>
                </a:cubicBezTo>
                <a:close/>
                <a:moveTo>
                  <a:pt x="54" y="24"/>
                </a:moveTo>
                <a:cubicBezTo>
                  <a:pt x="43" y="33"/>
                  <a:pt x="43" y="33"/>
                  <a:pt x="43" y="33"/>
                </a:cubicBezTo>
                <a:cubicBezTo>
                  <a:pt x="54" y="41"/>
                  <a:pt x="54" y="41"/>
                  <a:pt x="54" y="41"/>
                </a:cubicBezTo>
                <a:cubicBezTo>
                  <a:pt x="54" y="41"/>
                  <a:pt x="54" y="40"/>
                  <a:pt x="54" y="40"/>
                </a:cubicBezTo>
                <a:cubicBezTo>
                  <a:pt x="54" y="24"/>
                  <a:pt x="54" y="24"/>
                  <a:pt x="54" y="24"/>
                </a:cubicBezTo>
                <a:cubicBezTo>
                  <a:pt x="54" y="24"/>
                  <a:pt x="54" y="24"/>
                  <a:pt x="54" y="24"/>
                </a:cubicBezTo>
                <a:close/>
                <a:moveTo>
                  <a:pt x="52" y="43"/>
                </a:moveTo>
                <a:cubicBezTo>
                  <a:pt x="40" y="34"/>
                  <a:pt x="40" y="34"/>
                  <a:pt x="40" y="34"/>
                </a:cubicBezTo>
                <a:cubicBezTo>
                  <a:pt x="38" y="36"/>
                  <a:pt x="38" y="36"/>
                  <a:pt x="38" y="36"/>
                </a:cubicBezTo>
                <a:cubicBezTo>
                  <a:pt x="37" y="37"/>
                  <a:pt x="37" y="37"/>
                  <a:pt x="37" y="37"/>
                </a:cubicBezTo>
                <a:cubicBezTo>
                  <a:pt x="36" y="36"/>
                  <a:pt x="36" y="36"/>
                  <a:pt x="36" y="36"/>
                </a:cubicBezTo>
                <a:cubicBezTo>
                  <a:pt x="34" y="35"/>
                  <a:pt x="34" y="35"/>
                  <a:pt x="34" y="35"/>
                </a:cubicBezTo>
                <a:cubicBezTo>
                  <a:pt x="23" y="43"/>
                  <a:pt x="23" y="43"/>
                  <a:pt x="23" y="43"/>
                </a:cubicBezTo>
                <a:cubicBezTo>
                  <a:pt x="23" y="43"/>
                  <a:pt x="23" y="43"/>
                  <a:pt x="23" y="43"/>
                </a:cubicBezTo>
                <a:cubicBezTo>
                  <a:pt x="51" y="43"/>
                  <a:pt x="51" y="43"/>
                  <a:pt x="51" y="43"/>
                </a:cubicBezTo>
                <a:cubicBezTo>
                  <a:pt x="51" y="43"/>
                  <a:pt x="52" y="43"/>
                  <a:pt x="52" y="43"/>
                </a:cubicBezTo>
                <a:close/>
                <a:moveTo>
                  <a:pt x="18" y="60"/>
                </a:moveTo>
                <a:cubicBezTo>
                  <a:pt x="17" y="60"/>
                  <a:pt x="17" y="60"/>
                  <a:pt x="17" y="61"/>
                </a:cubicBezTo>
                <a:cubicBezTo>
                  <a:pt x="17" y="62"/>
                  <a:pt x="17" y="62"/>
                  <a:pt x="17" y="62"/>
                </a:cubicBezTo>
                <a:cubicBezTo>
                  <a:pt x="17" y="62"/>
                  <a:pt x="17" y="63"/>
                  <a:pt x="18" y="63"/>
                </a:cubicBezTo>
                <a:cubicBezTo>
                  <a:pt x="27" y="63"/>
                  <a:pt x="27" y="63"/>
                  <a:pt x="27" y="63"/>
                </a:cubicBezTo>
                <a:cubicBezTo>
                  <a:pt x="27" y="63"/>
                  <a:pt x="28" y="62"/>
                  <a:pt x="28" y="62"/>
                </a:cubicBezTo>
                <a:cubicBezTo>
                  <a:pt x="28" y="61"/>
                  <a:pt x="28" y="61"/>
                  <a:pt x="28" y="61"/>
                </a:cubicBezTo>
                <a:cubicBezTo>
                  <a:pt x="28" y="60"/>
                  <a:pt x="27" y="60"/>
                  <a:pt x="27" y="60"/>
                </a:cubicBezTo>
                <a:lnTo>
                  <a:pt x="18" y="6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62" name="Freeform 16"/>
          <p:cNvSpPr>
            <a:spLocks noEditPoints="1"/>
          </p:cNvSpPr>
          <p:nvPr/>
        </p:nvSpPr>
        <p:spPr bwMode="auto">
          <a:xfrm>
            <a:off x="9718675" y="2219325"/>
            <a:ext cx="542925" cy="685800"/>
          </a:xfrm>
          <a:custGeom>
            <a:avLst/>
            <a:gdLst>
              <a:gd name="T0" fmla="*/ 61463 w 53"/>
              <a:gd name="T1" fmla="*/ 61415 h 67"/>
              <a:gd name="T2" fmla="*/ 61463 w 53"/>
              <a:gd name="T3" fmla="*/ 573206 h 67"/>
              <a:gd name="T4" fmla="*/ 399511 w 53"/>
              <a:gd name="T5" fmla="*/ 573206 h 67"/>
              <a:gd name="T6" fmla="*/ 399511 w 53"/>
              <a:gd name="T7" fmla="*/ 522027 h 67"/>
              <a:gd name="T8" fmla="*/ 460974 w 53"/>
              <a:gd name="T9" fmla="*/ 501555 h 67"/>
              <a:gd name="T10" fmla="*/ 460974 w 53"/>
              <a:gd name="T11" fmla="*/ 655093 h 67"/>
              <a:gd name="T12" fmla="*/ 430242 w 53"/>
              <a:gd name="T13" fmla="*/ 685800 h 67"/>
              <a:gd name="T14" fmla="*/ 20488 w 53"/>
              <a:gd name="T15" fmla="*/ 685800 h 67"/>
              <a:gd name="T16" fmla="*/ 0 w 53"/>
              <a:gd name="T17" fmla="*/ 655093 h 67"/>
              <a:gd name="T18" fmla="*/ 0 w 53"/>
              <a:gd name="T19" fmla="*/ 30707 h 67"/>
              <a:gd name="T20" fmla="*/ 20488 w 53"/>
              <a:gd name="T21" fmla="*/ 0 h 67"/>
              <a:gd name="T22" fmla="*/ 20488 w 53"/>
              <a:gd name="T23" fmla="*/ 0 h 67"/>
              <a:gd name="T24" fmla="*/ 430242 w 53"/>
              <a:gd name="T25" fmla="*/ 0 h 67"/>
              <a:gd name="T26" fmla="*/ 460974 w 53"/>
              <a:gd name="T27" fmla="*/ 30707 h 67"/>
              <a:gd name="T28" fmla="*/ 460974 w 53"/>
              <a:gd name="T29" fmla="*/ 133066 h 67"/>
              <a:gd name="T30" fmla="*/ 399511 w 53"/>
              <a:gd name="T31" fmla="*/ 112594 h 67"/>
              <a:gd name="T32" fmla="*/ 399511 w 53"/>
              <a:gd name="T33" fmla="*/ 61415 h 67"/>
              <a:gd name="T34" fmla="*/ 61463 w 53"/>
              <a:gd name="T35" fmla="*/ 61415 h 67"/>
              <a:gd name="T36" fmla="*/ 286828 w 53"/>
              <a:gd name="T37" fmla="*/ 337782 h 67"/>
              <a:gd name="T38" fmla="*/ 194633 w 53"/>
              <a:gd name="T39" fmla="*/ 429904 h 67"/>
              <a:gd name="T40" fmla="*/ 286828 w 53"/>
              <a:gd name="T41" fmla="*/ 511791 h 67"/>
              <a:gd name="T42" fmla="*/ 379023 w 53"/>
              <a:gd name="T43" fmla="*/ 429904 h 67"/>
              <a:gd name="T44" fmla="*/ 379023 w 53"/>
              <a:gd name="T45" fmla="*/ 245660 h 67"/>
              <a:gd name="T46" fmla="*/ 450730 w 53"/>
              <a:gd name="T47" fmla="*/ 276367 h 67"/>
              <a:gd name="T48" fmla="*/ 450730 w 53"/>
              <a:gd name="T49" fmla="*/ 368490 h 67"/>
              <a:gd name="T50" fmla="*/ 471218 w 53"/>
              <a:gd name="T51" fmla="*/ 378725 h 67"/>
              <a:gd name="T52" fmla="*/ 522437 w 53"/>
              <a:gd name="T53" fmla="*/ 245660 h 67"/>
              <a:gd name="T54" fmla="*/ 317560 w 53"/>
              <a:gd name="T55" fmla="*/ 133066 h 67"/>
              <a:gd name="T56" fmla="*/ 317560 w 53"/>
              <a:gd name="T57" fmla="*/ 337782 h 67"/>
              <a:gd name="T58" fmla="*/ 286828 w 53"/>
              <a:gd name="T59" fmla="*/ 337782 h 67"/>
              <a:gd name="T60" fmla="*/ 184390 w 53"/>
              <a:gd name="T61" fmla="*/ 614149 h 67"/>
              <a:gd name="T62" fmla="*/ 174146 w 53"/>
              <a:gd name="T63" fmla="*/ 624385 h 67"/>
              <a:gd name="T64" fmla="*/ 174146 w 53"/>
              <a:gd name="T65" fmla="*/ 634621 h 67"/>
              <a:gd name="T66" fmla="*/ 184390 w 53"/>
              <a:gd name="T67" fmla="*/ 644857 h 67"/>
              <a:gd name="T68" fmla="*/ 276584 w 53"/>
              <a:gd name="T69" fmla="*/ 644857 h 67"/>
              <a:gd name="T70" fmla="*/ 286828 w 53"/>
              <a:gd name="T71" fmla="*/ 634621 h 67"/>
              <a:gd name="T72" fmla="*/ 286828 w 53"/>
              <a:gd name="T73" fmla="*/ 624385 h 67"/>
              <a:gd name="T74" fmla="*/ 276584 w 53"/>
              <a:gd name="T75" fmla="*/ 614149 h 67"/>
              <a:gd name="T76" fmla="*/ 184390 w 53"/>
              <a:gd name="T77" fmla="*/ 614149 h 67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53" h="67">
                <a:moveTo>
                  <a:pt x="6" y="6"/>
                </a:moveTo>
                <a:cubicBezTo>
                  <a:pt x="6" y="56"/>
                  <a:pt x="6" y="56"/>
                  <a:pt x="6" y="56"/>
                </a:cubicBezTo>
                <a:cubicBezTo>
                  <a:pt x="39" y="56"/>
                  <a:pt x="39" y="56"/>
                  <a:pt x="39" y="56"/>
                </a:cubicBezTo>
                <a:cubicBezTo>
                  <a:pt x="39" y="51"/>
                  <a:pt x="39" y="51"/>
                  <a:pt x="39" y="51"/>
                </a:cubicBezTo>
                <a:cubicBezTo>
                  <a:pt x="45" y="49"/>
                  <a:pt x="45" y="49"/>
                  <a:pt x="45" y="49"/>
                </a:cubicBezTo>
                <a:cubicBezTo>
                  <a:pt x="45" y="64"/>
                  <a:pt x="45" y="64"/>
                  <a:pt x="45" y="64"/>
                </a:cubicBezTo>
                <a:cubicBezTo>
                  <a:pt x="45" y="65"/>
                  <a:pt x="44" y="67"/>
                  <a:pt x="42" y="67"/>
                </a:cubicBezTo>
                <a:cubicBezTo>
                  <a:pt x="2" y="67"/>
                  <a:pt x="2" y="67"/>
                  <a:pt x="2" y="67"/>
                </a:cubicBezTo>
                <a:cubicBezTo>
                  <a:pt x="1" y="67"/>
                  <a:pt x="0" y="65"/>
                  <a:pt x="0" y="64"/>
                </a:cubicBezTo>
                <a:cubicBezTo>
                  <a:pt x="0" y="3"/>
                  <a:pt x="0" y="3"/>
                  <a:pt x="0" y="3"/>
                </a:cubicBezTo>
                <a:cubicBezTo>
                  <a:pt x="0" y="1"/>
                  <a:pt x="1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44" y="0"/>
                  <a:pt x="45" y="1"/>
                  <a:pt x="45" y="3"/>
                </a:cubicBezTo>
                <a:cubicBezTo>
                  <a:pt x="45" y="13"/>
                  <a:pt x="45" y="13"/>
                  <a:pt x="45" y="13"/>
                </a:cubicBezTo>
                <a:cubicBezTo>
                  <a:pt x="39" y="11"/>
                  <a:pt x="39" y="11"/>
                  <a:pt x="39" y="11"/>
                </a:cubicBezTo>
                <a:cubicBezTo>
                  <a:pt x="39" y="6"/>
                  <a:pt x="39" y="6"/>
                  <a:pt x="39" y="6"/>
                </a:cubicBezTo>
                <a:cubicBezTo>
                  <a:pt x="6" y="6"/>
                  <a:pt x="6" y="6"/>
                  <a:pt x="6" y="6"/>
                </a:cubicBezTo>
                <a:close/>
                <a:moveTo>
                  <a:pt x="28" y="33"/>
                </a:moveTo>
                <a:cubicBezTo>
                  <a:pt x="23" y="33"/>
                  <a:pt x="19" y="37"/>
                  <a:pt x="19" y="42"/>
                </a:cubicBezTo>
                <a:cubicBezTo>
                  <a:pt x="19" y="46"/>
                  <a:pt x="23" y="50"/>
                  <a:pt x="28" y="50"/>
                </a:cubicBezTo>
                <a:cubicBezTo>
                  <a:pt x="33" y="50"/>
                  <a:pt x="37" y="46"/>
                  <a:pt x="37" y="42"/>
                </a:cubicBezTo>
                <a:cubicBezTo>
                  <a:pt x="37" y="24"/>
                  <a:pt x="37" y="24"/>
                  <a:pt x="37" y="24"/>
                </a:cubicBezTo>
                <a:cubicBezTo>
                  <a:pt x="40" y="24"/>
                  <a:pt x="43" y="25"/>
                  <a:pt x="44" y="27"/>
                </a:cubicBezTo>
                <a:cubicBezTo>
                  <a:pt x="47" y="30"/>
                  <a:pt x="44" y="36"/>
                  <a:pt x="44" y="36"/>
                </a:cubicBezTo>
                <a:cubicBezTo>
                  <a:pt x="46" y="37"/>
                  <a:pt x="46" y="37"/>
                  <a:pt x="46" y="37"/>
                </a:cubicBezTo>
                <a:cubicBezTo>
                  <a:pt x="46" y="37"/>
                  <a:pt x="53" y="29"/>
                  <a:pt x="51" y="24"/>
                </a:cubicBezTo>
                <a:cubicBezTo>
                  <a:pt x="48" y="19"/>
                  <a:pt x="31" y="13"/>
                  <a:pt x="31" y="13"/>
                </a:cubicBezTo>
                <a:cubicBezTo>
                  <a:pt x="31" y="33"/>
                  <a:pt x="31" y="33"/>
                  <a:pt x="31" y="33"/>
                </a:cubicBezTo>
                <a:cubicBezTo>
                  <a:pt x="30" y="33"/>
                  <a:pt x="29" y="33"/>
                  <a:pt x="28" y="33"/>
                </a:cubicBezTo>
                <a:close/>
                <a:moveTo>
                  <a:pt x="18" y="60"/>
                </a:moveTo>
                <a:cubicBezTo>
                  <a:pt x="17" y="60"/>
                  <a:pt x="17" y="60"/>
                  <a:pt x="17" y="61"/>
                </a:cubicBezTo>
                <a:cubicBezTo>
                  <a:pt x="17" y="62"/>
                  <a:pt x="17" y="62"/>
                  <a:pt x="17" y="62"/>
                </a:cubicBezTo>
                <a:cubicBezTo>
                  <a:pt x="17" y="62"/>
                  <a:pt x="17" y="63"/>
                  <a:pt x="18" y="63"/>
                </a:cubicBezTo>
                <a:cubicBezTo>
                  <a:pt x="27" y="63"/>
                  <a:pt x="27" y="63"/>
                  <a:pt x="27" y="63"/>
                </a:cubicBezTo>
                <a:cubicBezTo>
                  <a:pt x="28" y="63"/>
                  <a:pt x="28" y="62"/>
                  <a:pt x="28" y="62"/>
                </a:cubicBezTo>
                <a:cubicBezTo>
                  <a:pt x="28" y="61"/>
                  <a:pt x="28" y="61"/>
                  <a:pt x="28" y="61"/>
                </a:cubicBezTo>
                <a:cubicBezTo>
                  <a:pt x="28" y="60"/>
                  <a:pt x="28" y="60"/>
                  <a:pt x="27" y="60"/>
                </a:cubicBezTo>
                <a:lnTo>
                  <a:pt x="18" y="6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63" name="Freeform 17"/>
          <p:cNvSpPr>
            <a:spLocks noEditPoints="1"/>
          </p:cNvSpPr>
          <p:nvPr/>
        </p:nvSpPr>
        <p:spPr bwMode="auto">
          <a:xfrm>
            <a:off x="10753725" y="2198688"/>
            <a:ext cx="492125" cy="676275"/>
          </a:xfrm>
          <a:custGeom>
            <a:avLst/>
            <a:gdLst>
              <a:gd name="T0" fmla="*/ 61516 w 48"/>
              <a:gd name="T1" fmla="*/ 543069 h 66"/>
              <a:gd name="T2" fmla="*/ 61516 w 48"/>
              <a:gd name="T3" fmla="*/ 543069 h 66"/>
              <a:gd name="T4" fmla="*/ 399852 w 48"/>
              <a:gd name="T5" fmla="*/ 573809 h 66"/>
              <a:gd name="T6" fmla="*/ 461367 w 48"/>
              <a:gd name="T7" fmla="*/ 543069 h 66"/>
              <a:gd name="T8" fmla="*/ 430609 w 48"/>
              <a:gd name="T9" fmla="*/ 676275 h 66"/>
              <a:gd name="T10" fmla="*/ 0 w 48"/>
              <a:gd name="T11" fmla="*/ 645535 h 66"/>
              <a:gd name="T12" fmla="*/ 20505 w 48"/>
              <a:gd name="T13" fmla="*/ 0 h 66"/>
              <a:gd name="T14" fmla="*/ 430609 w 48"/>
              <a:gd name="T15" fmla="*/ 0 h 66"/>
              <a:gd name="T16" fmla="*/ 461367 w 48"/>
              <a:gd name="T17" fmla="*/ 174192 h 66"/>
              <a:gd name="T18" fmla="*/ 399852 w 48"/>
              <a:gd name="T19" fmla="*/ 51233 h 66"/>
              <a:gd name="T20" fmla="*/ 174294 w 48"/>
              <a:gd name="T21" fmla="*/ 481590 h 66"/>
              <a:gd name="T22" fmla="*/ 246063 w 48"/>
              <a:gd name="T23" fmla="*/ 338138 h 66"/>
              <a:gd name="T24" fmla="*/ 307578 w 48"/>
              <a:gd name="T25" fmla="*/ 379124 h 66"/>
              <a:gd name="T26" fmla="*/ 194799 w 48"/>
              <a:gd name="T27" fmla="*/ 491836 h 66"/>
              <a:gd name="T28" fmla="*/ 369094 w 48"/>
              <a:gd name="T29" fmla="*/ 440603 h 66"/>
              <a:gd name="T30" fmla="*/ 389599 w 48"/>
              <a:gd name="T31" fmla="*/ 266411 h 66"/>
              <a:gd name="T32" fmla="*/ 389599 w 48"/>
              <a:gd name="T33" fmla="*/ 266411 h 66"/>
              <a:gd name="T34" fmla="*/ 389599 w 48"/>
              <a:gd name="T35" fmla="*/ 266411 h 66"/>
              <a:gd name="T36" fmla="*/ 379346 w 48"/>
              <a:gd name="T37" fmla="*/ 266411 h 66"/>
              <a:gd name="T38" fmla="*/ 379346 w 48"/>
              <a:gd name="T39" fmla="*/ 266411 h 66"/>
              <a:gd name="T40" fmla="*/ 379346 w 48"/>
              <a:gd name="T41" fmla="*/ 266411 h 66"/>
              <a:gd name="T42" fmla="*/ 379346 w 48"/>
              <a:gd name="T43" fmla="*/ 256165 h 66"/>
              <a:gd name="T44" fmla="*/ 379346 w 48"/>
              <a:gd name="T45" fmla="*/ 256165 h 66"/>
              <a:gd name="T46" fmla="*/ 369094 w 48"/>
              <a:gd name="T47" fmla="*/ 256165 h 66"/>
              <a:gd name="T48" fmla="*/ 369094 w 48"/>
              <a:gd name="T49" fmla="*/ 256165 h 66"/>
              <a:gd name="T50" fmla="*/ 369094 w 48"/>
              <a:gd name="T51" fmla="*/ 256165 h 66"/>
              <a:gd name="T52" fmla="*/ 369094 w 48"/>
              <a:gd name="T53" fmla="*/ 256165 h 66"/>
              <a:gd name="T54" fmla="*/ 369094 w 48"/>
              <a:gd name="T55" fmla="*/ 256165 h 66"/>
              <a:gd name="T56" fmla="*/ 348589 w 48"/>
              <a:gd name="T57" fmla="*/ 235672 h 66"/>
              <a:gd name="T58" fmla="*/ 348589 w 48"/>
              <a:gd name="T59" fmla="*/ 235672 h 66"/>
              <a:gd name="T60" fmla="*/ 348589 w 48"/>
              <a:gd name="T61" fmla="*/ 235672 h 66"/>
              <a:gd name="T62" fmla="*/ 338336 w 48"/>
              <a:gd name="T63" fmla="*/ 235672 h 66"/>
              <a:gd name="T64" fmla="*/ 338336 w 48"/>
              <a:gd name="T65" fmla="*/ 235672 h 66"/>
              <a:gd name="T66" fmla="*/ 338336 w 48"/>
              <a:gd name="T67" fmla="*/ 235672 h 66"/>
              <a:gd name="T68" fmla="*/ 338336 w 48"/>
              <a:gd name="T69" fmla="*/ 235672 h 66"/>
              <a:gd name="T70" fmla="*/ 338336 w 48"/>
              <a:gd name="T71" fmla="*/ 235672 h 66"/>
              <a:gd name="T72" fmla="*/ 328083 w 48"/>
              <a:gd name="T73" fmla="*/ 225425 h 66"/>
              <a:gd name="T74" fmla="*/ 328083 w 48"/>
              <a:gd name="T75" fmla="*/ 225425 h 66"/>
              <a:gd name="T76" fmla="*/ 328083 w 48"/>
              <a:gd name="T77" fmla="*/ 225425 h 66"/>
              <a:gd name="T78" fmla="*/ 328083 w 48"/>
              <a:gd name="T79" fmla="*/ 225425 h 66"/>
              <a:gd name="T80" fmla="*/ 328083 w 48"/>
              <a:gd name="T81" fmla="*/ 225425 h 66"/>
              <a:gd name="T82" fmla="*/ 287073 w 48"/>
              <a:gd name="T83" fmla="*/ 194685 h 66"/>
              <a:gd name="T84" fmla="*/ 164042 w 48"/>
              <a:gd name="T85" fmla="*/ 471343 h 66"/>
              <a:gd name="T86" fmla="*/ 276820 w 48"/>
              <a:gd name="T87" fmla="*/ 502083 h 66"/>
              <a:gd name="T88" fmla="*/ 471620 w 48"/>
              <a:gd name="T89" fmla="*/ 461097 h 66"/>
              <a:gd name="T90" fmla="*/ 276820 w 48"/>
              <a:gd name="T91" fmla="*/ 502083 h 66"/>
              <a:gd name="T92" fmla="*/ 492125 w 48"/>
              <a:gd name="T93" fmla="*/ 245918 h 66"/>
              <a:gd name="T94" fmla="*/ 276820 w 48"/>
              <a:gd name="T95" fmla="*/ 163945 h 66"/>
              <a:gd name="T96" fmla="*/ 184547 w 48"/>
              <a:gd name="T97" fmla="*/ 604549 h 66"/>
              <a:gd name="T98" fmla="*/ 174294 w 48"/>
              <a:gd name="T99" fmla="*/ 625042 h 66"/>
              <a:gd name="T100" fmla="*/ 276820 w 48"/>
              <a:gd name="T101" fmla="*/ 635289 h 66"/>
              <a:gd name="T102" fmla="*/ 287073 w 48"/>
              <a:gd name="T103" fmla="*/ 614795 h 66"/>
              <a:gd name="T104" fmla="*/ 184547 w 48"/>
              <a:gd name="T105" fmla="*/ 604549 h 6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48" h="66">
                <a:moveTo>
                  <a:pt x="6" y="5"/>
                </a:moveTo>
                <a:cubicBezTo>
                  <a:pt x="6" y="53"/>
                  <a:pt x="6" y="53"/>
                  <a:pt x="6" y="53"/>
                </a:cubicBezTo>
                <a:cubicBezTo>
                  <a:pt x="6" y="53"/>
                  <a:pt x="6" y="53"/>
                  <a:pt x="6" y="53"/>
                </a:cubicBezTo>
                <a:cubicBezTo>
                  <a:pt x="6" y="53"/>
                  <a:pt x="6" y="53"/>
                  <a:pt x="6" y="53"/>
                </a:cubicBezTo>
                <a:cubicBezTo>
                  <a:pt x="6" y="56"/>
                  <a:pt x="6" y="56"/>
                  <a:pt x="6" y="56"/>
                </a:cubicBezTo>
                <a:cubicBezTo>
                  <a:pt x="39" y="56"/>
                  <a:pt x="39" y="56"/>
                  <a:pt x="39" y="56"/>
                </a:cubicBezTo>
                <a:cubicBezTo>
                  <a:pt x="39" y="53"/>
                  <a:pt x="39" y="53"/>
                  <a:pt x="39" y="53"/>
                </a:cubicBezTo>
                <a:cubicBezTo>
                  <a:pt x="45" y="53"/>
                  <a:pt x="45" y="53"/>
                  <a:pt x="45" y="53"/>
                </a:cubicBezTo>
                <a:cubicBezTo>
                  <a:pt x="45" y="63"/>
                  <a:pt x="45" y="63"/>
                  <a:pt x="45" y="63"/>
                </a:cubicBezTo>
                <a:cubicBezTo>
                  <a:pt x="45" y="65"/>
                  <a:pt x="44" y="66"/>
                  <a:pt x="42" y="66"/>
                </a:cubicBezTo>
                <a:cubicBezTo>
                  <a:pt x="2" y="66"/>
                  <a:pt x="2" y="66"/>
                  <a:pt x="2" y="66"/>
                </a:cubicBezTo>
                <a:cubicBezTo>
                  <a:pt x="1" y="66"/>
                  <a:pt x="0" y="65"/>
                  <a:pt x="0" y="63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44" y="0"/>
                  <a:pt x="45" y="1"/>
                  <a:pt x="45" y="2"/>
                </a:cubicBezTo>
                <a:cubicBezTo>
                  <a:pt x="45" y="17"/>
                  <a:pt x="45" y="17"/>
                  <a:pt x="45" y="17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5"/>
                  <a:pt x="39" y="5"/>
                  <a:pt x="39" y="5"/>
                </a:cubicBezTo>
                <a:cubicBezTo>
                  <a:pt x="6" y="5"/>
                  <a:pt x="6" y="5"/>
                  <a:pt x="6" y="5"/>
                </a:cubicBezTo>
                <a:close/>
                <a:moveTo>
                  <a:pt x="17" y="47"/>
                </a:moveTo>
                <a:cubicBezTo>
                  <a:pt x="24" y="38"/>
                  <a:pt x="24" y="38"/>
                  <a:pt x="24" y="38"/>
                </a:cubicBezTo>
                <a:cubicBezTo>
                  <a:pt x="23" y="36"/>
                  <a:pt x="23" y="34"/>
                  <a:pt x="24" y="33"/>
                </a:cubicBezTo>
                <a:cubicBezTo>
                  <a:pt x="25" y="31"/>
                  <a:pt x="28" y="31"/>
                  <a:pt x="29" y="32"/>
                </a:cubicBezTo>
                <a:cubicBezTo>
                  <a:pt x="31" y="33"/>
                  <a:pt x="32" y="36"/>
                  <a:pt x="30" y="37"/>
                </a:cubicBezTo>
                <a:cubicBezTo>
                  <a:pt x="29" y="39"/>
                  <a:pt x="27" y="39"/>
                  <a:pt x="26" y="39"/>
                </a:cubicBezTo>
                <a:cubicBezTo>
                  <a:pt x="19" y="48"/>
                  <a:pt x="19" y="48"/>
                  <a:pt x="19" y="48"/>
                </a:cubicBezTo>
                <a:cubicBezTo>
                  <a:pt x="20" y="49"/>
                  <a:pt x="20" y="49"/>
                  <a:pt x="20" y="49"/>
                </a:cubicBezTo>
                <a:cubicBezTo>
                  <a:pt x="26" y="47"/>
                  <a:pt x="31" y="45"/>
                  <a:pt x="36" y="43"/>
                </a:cubicBezTo>
                <a:cubicBezTo>
                  <a:pt x="36" y="38"/>
                  <a:pt x="38" y="34"/>
                  <a:pt x="41" y="29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7" y="26"/>
                  <a:pt x="37" y="26"/>
                  <a:pt x="37" y="26"/>
                </a:cubicBezTo>
                <a:cubicBezTo>
                  <a:pt x="37" y="26"/>
                  <a:pt x="37" y="26"/>
                  <a:pt x="37" y="26"/>
                </a:cubicBezTo>
                <a:cubicBezTo>
                  <a:pt x="37" y="26"/>
                  <a:pt x="37" y="26"/>
                  <a:pt x="37" y="26"/>
                </a:cubicBezTo>
                <a:cubicBezTo>
                  <a:pt x="37" y="26"/>
                  <a:pt x="37" y="26"/>
                  <a:pt x="37" y="26"/>
                </a:cubicBezTo>
                <a:cubicBezTo>
                  <a:pt x="37" y="26"/>
                  <a:pt x="37" y="26"/>
                  <a:pt x="37" y="26"/>
                </a:cubicBezTo>
                <a:cubicBezTo>
                  <a:pt x="37" y="26"/>
                  <a:pt x="37" y="26"/>
                  <a:pt x="37" y="26"/>
                </a:cubicBezTo>
                <a:cubicBezTo>
                  <a:pt x="37" y="25"/>
                  <a:pt x="37" y="25"/>
                  <a:pt x="37" y="25"/>
                </a:cubicBezTo>
                <a:cubicBezTo>
                  <a:pt x="37" y="25"/>
                  <a:pt x="37" y="25"/>
                  <a:pt x="37" y="25"/>
                </a:cubicBezTo>
                <a:cubicBezTo>
                  <a:pt x="37" y="25"/>
                  <a:pt x="37" y="25"/>
                  <a:pt x="37" y="25"/>
                </a:cubicBezTo>
                <a:cubicBezTo>
                  <a:pt x="37" y="25"/>
                  <a:pt x="37" y="25"/>
                  <a:pt x="37" y="25"/>
                </a:cubicBezTo>
                <a:cubicBezTo>
                  <a:pt x="37" y="25"/>
                  <a:pt x="37" y="25"/>
                  <a:pt x="37" y="25"/>
                </a:cubicBezTo>
                <a:cubicBezTo>
                  <a:pt x="36" y="25"/>
                  <a:pt x="36" y="25"/>
                  <a:pt x="36" y="25"/>
                </a:cubicBezTo>
                <a:cubicBezTo>
                  <a:pt x="36" y="25"/>
                  <a:pt x="36" y="25"/>
                  <a:pt x="36" y="25"/>
                </a:cubicBezTo>
                <a:cubicBezTo>
                  <a:pt x="36" y="25"/>
                  <a:pt x="36" y="25"/>
                  <a:pt x="36" y="25"/>
                </a:cubicBezTo>
                <a:cubicBezTo>
                  <a:pt x="36" y="25"/>
                  <a:pt x="36" y="25"/>
                  <a:pt x="36" y="25"/>
                </a:cubicBezTo>
                <a:cubicBezTo>
                  <a:pt x="36" y="25"/>
                  <a:pt x="36" y="25"/>
                  <a:pt x="36" y="25"/>
                </a:cubicBezTo>
                <a:cubicBezTo>
                  <a:pt x="36" y="25"/>
                  <a:pt x="36" y="25"/>
                  <a:pt x="36" y="25"/>
                </a:cubicBezTo>
                <a:cubicBezTo>
                  <a:pt x="36" y="25"/>
                  <a:pt x="36" y="25"/>
                  <a:pt x="36" y="25"/>
                </a:cubicBezTo>
                <a:cubicBezTo>
                  <a:pt x="36" y="25"/>
                  <a:pt x="36" y="25"/>
                  <a:pt x="36" y="25"/>
                </a:cubicBezTo>
                <a:cubicBezTo>
                  <a:pt x="36" y="25"/>
                  <a:pt x="36" y="25"/>
                  <a:pt x="36" y="25"/>
                </a:cubicBezTo>
                <a:cubicBezTo>
                  <a:pt x="34" y="23"/>
                  <a:pt x="34" y="23"/>
                  <a:pt x="34" y="23"/>
                </a:cubicBezTo>
                <a:cubicBezTo>
                  <a:pt x="34" y="23"/>
                  <a:pt x="34" y="23"/>
                  <a:pt x="34" y="23"/>
                </a:cubicBezTo>
                <a:cubicBezTo>
                  <a:pt x="34" y="23"/>
                  <a:pt x="34" y="23"/>
                  <a:pt x="34" y="23"/>
                </a:cubicBezTo>
                <a:cubicBezTo>
                  <a:pt x="34" y="23"/>
                  <a:pt x="34" y="23"/>
                  <a:pt x="34" y="23"/>
                </a:cubicBezTo>
                <a:cubicBezTo>
                  <a:pt x="34" y="23"/>
                  <a:pt x="34" y="23"/>
                  <a:pt x="34" y="23"/>
                </a:cubicBezTo>
                <a:cubicBezTo>
                  <a:pt x="34" y="23"/>
                  <a:pt x="34" y="23"/>
                  <a:pt x="34" y="23"/>
                </a:cubicBezTo>
                <a:cubicBezTo>
                  <a:pt x="33" y="23"/>
                  <a:pt x="33" y="23"/>
                  <a:pt x="33" y="23"/>
                </a:cubicBezTo>
                <a:cubicBezTo>
                  <a:pt x="33" y="23"/>
                  <a:pt x="33" y="23"/>
                  <a:pt x="33" y="23"/>
                </a:cubicBezTo>
                <a:cubicBezTo>
                  <a:pt x="33" y="23"/>
                  <a:pt x="33" y="23"/>
                  <a:pt x="33" y="23"/>
                </a:cubicBezTo>
                <a:cubicBezTo>
                  <a:pt x="33" y="23"/>
                  <a:pt x="33" y="23"/>
                  <a:pt x="33" y="23"/>
                </a:cubicBezTo>
                <a:cubicBezTo>
                  <a:pt x="33" y="23"/>
                  <a:pt x="33" y="23"/>
                  <a:pt x="33" y="23"/>
                </a:cubicBezTo>
                <a:cubicBezTo>
                  <a:pt x="33" y="23"/>
                  <a:pt x="33" y="23"/>
                  <a:pt x="33" y="23"/>
                </a:cubicBezTo>
                <a:cubicBezTo>
                  <a:pt x="33" y="23"/>
                  <a:pt x="33" y="23"/>
                  <a:pt x="33" y="23"/>
                </a:cubicBezTo>
                <a:cubicBezTo>
                  <a:pt x="33" y="23"/>
                  <a:pt x="33" y="23"/>
                  <a:pt x="33" y="23"/>
                </a:cubicBezTo>
                <a:cubicBezTo>
                  <a:pt x="33" y="23"/>
                  <a:pt x="33" y="23"/>
                  <a:pt x="33" y="23"/>
                </a:cubicBezTo>
                <a:cubicBezTo>
                  <a:pt x="33" y="23"/>
                  <a:pt x="33" y="23"/>
                  <a:pt x="33" y="23"/>
                </a:cubicBezTo>
                <a:cubicBezTo>
                  <a:pt x="33" y="22"/>
                  <a:pt x="33" y="22"/>
                  <a:pt x="33" y="22"/>
                </a:cubicBezTo>
                <a:cubicBezTo>
                  <a:pt x="32" y="22"/>
                  <a:pt x="32" y="22"/>
                  <a:pt x="32" y="22"/>
                </a:cubicBezTo>
                <a:cubicBezTo>
                  <a:pt x="32" y="22"/>
                  <a:pt x="32" y="22"/>
                  <a:pt x="32" y="22"/>
                </a:cubicBezTo>
                <a:cubicBezTo>
                  <a:pt x="32" y="22"/>
                  <a:pt x="32" y="22"/>
                  <a:pt x="32" y="22"/>
                </a:cubicBezTo>
                <a:cubicBezTo>
                  <a:pt x="32" y="22"/>
                  <a:pt x="32" y="22"/>
                  <a:pt x="32" y="22"/>
                </a:cubicBezTo>
                <a:cubicBezTo>
                  <a:pt x="32" y="22"/>
                  <a:pt x="32" y="22"/>
                  <a:pt x="32" y="22"/>
                </a:cubicBezTo>
                <a:cubicBezTo>
                  <a:pt x="32" y="22"/>
                  <a:pt x="32" y="22"/>
                  <a:pt x="32" y="22"/>
                </a:cubicBezTo>
                <a:cubicBezTo>
                  <a:pt x="32" y="22"/>
                  <a:pt x="32" y="22"/>
                  <a:pt x="32" y="22"/>
                </a:cubicBezTo>
                <a:cubicBezTo>
                  <a:pt x="32" y="22"/>
                  <a:pt x="32" y="22"/>
                  <a:pt x="32" y="22"/>
                </a:cubicBezTo>
                <a:cubicBezTo>
                  <a:pt x="32" y="22"/>
                  <a:pt x="32" y="22"/>
                  <a:pt x="32" y="22"/>
                </a:cubicBezTo>
                <a:cubicBezTo>
                  <a:pt x="32" y="22"/>
                  <a:pt x="32" y="22"/>
                  <a:pt x="32" y="22"/>
                </a:cubicBezTo>
                <a:cubicBezTo>
                  <a:pt x="28" y="19"/>
                  <a:pt x="28" y="19"/>
                  <a:pt x="28" y="19"/>
                </a:cubicBezTo>
                <a:cubicBezTo>
                  <a:pt x="25" y="24"/>
                  <a:pt x="21" y="28"/>
                  <a:pt x="16" y="29"/>
                </a:cubicBezTo>
                <a:cubicBezTo>
                  <a:pt x="16" y="35"/>
                  <a:pt x="16" y="41"/>
                  <a:pt x="16" y="46"/>
                </a:cubicBezTo>
                <a:cubicBezTo>
                  <a:pt x="16" y="46"/>
                  <a:pt x="17" y="47"/>
                  <a:pt x="17" y="47"/>
                </a:cubicBezTo>
                <a:close/>
                <a:moveTo>
                  <a:pt x="27" y="49"/>
                </a:moveTo>
                <a:cubicBezTo>
                  <a:pt x="46" y="49"/>
                  <a:pt x="46" y="49"/>
                  <a:pt x="46" y="49"/>
                </a:cubicBezTo>
                <a:cubicBezTo>
                  <a:pt x="46" y="45"/>
                  <a:pt x="46" y="45"/>
                  <a:pt x="46" y="45"/>
                </a:cubicBezTo>
                <a:cubicBezTo>
                  <a:pt x="38" y="45"/>
                  <a:pt x="38" y="45"/>
                  <a:pt x="38" y="45"/>
                </a:cubicBezTo>
                <a:cubicBezTo>
                  <a:pt x="27" y="49"/>
                  <a:pt x="27" y="49"/>
                  <a:pt x="27" y="49"/>
                </a:cubicBezTo>
                <a:close/>
                <a:moveTo>
                  <a:pt x="44" y="28"/>
                </a:moveTo>
                <a:cubicBezTo>
                  <a:pt x="48" y="24"/>
                  <a:pt x="48" y="24"/>
                  <a:pt x="48" y="24"/>
                </a:cubicBezTo>
                <a:cubicBezTo>
                  <a:pt x="30" y="11"/>
                  <a:pt x="30" y="11"/>
                  <a:pt x="30" y="11"/>
                </a:cubicBezTo>
                <a:cubicBezTo>
                  <a:pt x="27" y="16"/>
                  <a:pt x="27" y="16"/>
                  <a:pt x="27" y="16"/>
                </a:cubicBezTo>
                <a:cubicBezTo>
                  <a:pt x="44" y="28"/>
                  <a:pt x="44" y="28"/>
                  <a:pt x="44" y="28"/>
                </a:cubicBezTo>
                <a:close/>
                <a:moveTo>
                  <a:pt x="18" y="59"/>
                </a:moveTo>
                <a:cubicBezTo>
                  <a:pt x="17" y="59"/>
                  <a:pt x="17" y="60"/>
                  <a:pt x="17" y="60"/>
                </a:cubicBezTo>
                <a:cubicBezTo>
                  <a:pt x="17" y="61"/>
                  <a:pt x="17" y="61"/>
                  <a:pt x="17" y="61"/>
                </a:cubicBezTo>
                <a:cubicBezTo>
                  <a:pt x="17" y="62"/>
                  <a:pt x="17" y="62"/>
                  <a:pt x="18" y="62"/>
                </a:cubicBezTo>
                <a:cubicBezTo>
                  <a:pt x="27" y="62"/>
                  <a:pt x="27" y="62"/>
                  <a:pt x="27" y="62"/>
                </a:cubicBezTo>
                <a:cubicBezTo>
                  <a:pt x="27" y="62"/>
                  <a:pt x="28" y="62"/>
                  <a:pt x="28" y="61"/>
                </a:cubicBezTo>
                <a:cubicBezTo>
                  <a:pt x="28" y="60"/>
                  <a:pt x="28" y="60"/>
                  <a:pt x="28" y="60"/>
                </a:cubicBezTo>
                <a:cubicBezTo>
                  <a:pt x="28" y="60"/>
                  <a:pt x="27" y="59"/>
                  <a:pt x="27" y="59"/>
                </a:cubicBezTo>
                <a:lnTo>
                  <a:pt x="18" y="59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64" name="Freeform 18"/>
          <p:cNvSpPr>
            <a:spLocks noEditPoints="1"/>
          </p:cNvSpPr>
          <p:nvPr/>
        </p:nvSpPr>
        <p:spPr bwMode="auto">
          <a:xfrm>
            <a:off x="981075" y="3295650"/>
            <a:ext cx="611188" cy="604838"/>
          </a:xfrm>
          <a:custGeom>
            <a:avLst/>
            <a:gdLst>
              <a:gd name="T0" fmla="*/ 611188 w 60"/>
              <a:gd name="T1" fmla="*/ 512575 h 59"/>
              <a:gd name="T2" fmla="*/ 0 w 60"/>
              <a:gd name="T3" fmla="*/ 512575 h 59"/>
              <a:gd name="T4" fmla="*/ 50932 w 60"/>
              <a:gd name="T5" fmla="*/ 471569 h 59"/>
              <a:gd name="T6" fmla="*/ 560256 w 60"/>
              <a:gd name="T7" fmla="*/ 471569 h 59"/>
              <a:gd name="T8" fmla="*/ 152797 w 60"/>
              <a:gd name="T9" fmla="*/ 20503 h 59"/>
              <a:gd name="T10" fmla="*/ 152797 w 60"/>
              <a:gd name="T11" fmla="*/ 133269 h 59"/>
              <a:gd name="T12" fmla="*/ 152797 w 60"/>
              <a:gd name="T13" fmla="*/ 20503 h 59"/>
              <a:gd name="T14" fmla="*/ 397272 w 60"/>
              <a:gd name="T15" fmla="*/ 71760 h 59"/>
              <a:gd name="T16" fmla="*/ 509323 w 60"/>
              <a:gd name="T17" fmla="*/ 71760 h 59"/>
              <a:gd name="T18" fmla="*/ 397272 w 60"/>
              <a:gd name="T19" fmla="*/ 338299 h 59"/>
              <a:gd name="T20" fmla="*/ 438018 w 60"/>
              <a:gd name="T21" fmla="*/ 492072 h 59"/>
              <a:gd name="T22" fmla="*/ 468577 w 60"/>
              <a:gd name="T23" fmla="*/ 492072 h 59"/>
              <a:gd name="T24" fmla="*/ 509323 w 60"/>
              <a:gd name="T25" fmla="*/ 328048 h 59"/>
              <a:gd name="T26" fmla="*/ 539883 w 60"/>
              <a:gd name="T27" fmla="*/ 194778 h 59"/>
              <a:gd name="T28" fmla="*/ 427832 w 60"/>
              <a:gd name="T29" fmla="*/ 143521 h 59"/>
              <a:gd name="T30" fmla="*/ 427832 w 60"/>
              <a:gd name="T31" fmla="*/ 184527 h 59"/>
              <a:gd name="T32" fmla="*/ 397272 w 60"/>
              <a:gd name="T33" fmla="*/ 338299 h 59"/>
              <a:gd name="T34" fmla="*/ 366713 w 60"/>
              <a:gd name="T35" fmla="*/ 61509 h 59"/>
              <a:gd name="T36" fmla="*/ 244475 w 60"/>
              <a:gd name="T37" fmla="*/ 61509 h 59"/>
              <a:gd name="T38" fmla="*/ 366713 w 60"/>
              <a:gd name="T39" fmla="*/ 328048 h 59"/>
              <a:gd name="T40" fmla="*/ 397272 w 60"/>
              <a:gd name="T41" fmla="*/ 184527 h 59"/>
              <a:gd name="T42" fmla="*/ 264848 w 60"/>
              <a:gd name="T43" fmla="*/ 133269 h 59"/>
              <a:gd name="T44" fmla="*/ 213916 w 60"/>
              <a:gd name="T45" fmla="*/ 276790 h 59"/>
              <a:gd name="T46" fmla="*/ 244475 w 60"/>
              <a:gd name="T47" fmla="*/ 512575 h 59"/>
              <a:gd name="T48" fmla="*/ 305594 w 60"/>
              <a:gd name="T49" fmla="*/ 399808 h 59"/>
              <a:gd name="T50" fmla="*/ 366713 w 60"/>
              <a:gd name="T51" fmla="*/ 512575 h 59"/>
              <a:gd name="T52" fmla="*/ 213916 w 60"/>
              <a:gd name="T53" fmla="*/ 338299 h 59"/>
              <a:gd name="T54" fmla="*/ 183356 w 60"/>
              <a:gd name="T55" fmla="*/ 184527 h 59"/>
              <a:gd name="T56" fmla="*/ 183356 w 60"/>
              <a:gd name="T57" fmla="*/ 143521 h 59"/>
              <a:gd name="T58" fmla="*/ 71305 w 60"/>
              <a:gd name="T59" fmla="*/ 194778 h 59"/>
              <a:gd name="T60" fmla="*/ 91678 w 60"/>
              <a:gd name="T61" fmla="*/ 328048 h 59"/>
              <a:gd name="T62" fmla="*/ 142611 w 60"/>
              <a:gd name="T63" fmla="*/ 492072 h 59"/>
              <a:gd name="T64" fmla="*/ 173170 w 60"/>
              <a:gd name="T65" fmla="*/ 492072 h 59"/>
              <a:gd name="T66" fmla="*/ 213916 w 60"/>
              <a:gd name="T67" fmla="*/ 338299 h 59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60" h="59">
                <a:moveTo>
                  <a:pt x="54" y="44"/>
                </a:moveTo>
                <a:cubicBezTo>
                  <a:pt x="58" y="45"/>
                  <a:pt x="60" y="47"/>
                  <a:pt x="60" y="50"/>
                </a:cubicBezTo>
                <a:cubicBezTo>
                  <a:pt x="60" y="55"/>
                  <a:pt x="47" y="59"/>
                  <a:pt x="30" y="59"/>
                </a:cubicBezTo>
                <a:cubicBezTo>
                  <a:pt x="13" y="59"/>
                  <a:pt x="0" y="55"/>
                  <a:pt x="0" y="50"/>
                </a:cubicBezTo>
                <a:cubicBezTo>
                  <a:pt x="0" y="47"/>
                  <a:pt x="2" y="45"/>
                  <a:pt x="6" y="44"/>
                </a:cubicBezTo>
                <a:cubicBezTo>
                  <a:pt x="5" y="45"/>
                  <a:pt x="5" y="45"/>
                  <a:pt x="5" y="46"/>
                </a:cubicBezTo>
                <a:cubicBezTo>
                  <a:pt x="5" y="49"/>
                  <a:pt x="16" y="52"/>
                  <a:pt x="30" y="52"/>
                </a:cubicBezTo>
                <a:cubicBezTo>
                  <a:pt x="44" y="52"/>
                  <a:pt x="55" y="49"/>
                  <a:pt x="55" y="46"/>
                </a:cubicBezTo>
                <a:cubicBezTo>
                  <a:pt x="55" y="45"/>
                  <a:pt x="55" y="45"/>
                  <a:pt x="54" y="44"/>
                </a:cubicBezTo>
                <a:close/>
                <a:moveTo>
                  <a:pt x="15" y="2"/>
                </a:moveTo>
                <a:cubicBezTo>
                  <a:pt x="18" y="2"/>
                  <a:pt x="21" y="4"/>
                  <a:pt x="21" y="7"/>
                </a:cubicBezTo>
                <a:cubicBezTo>
                  <a:pt x="21" y="10"/>
                  <a:pt x="18" y="13"/>
                  <a:pt x="15" y="13"/>
                </a:cubicBezTo>
                <a:cubicBezTo>
                  <a:pt x="12" y="13"/>
                  <a:pt x="10" y="10"/>
                  <a:pt x="10" y="7"/>
                </a:cubicBezTo>
                <a:cubicBezTo>
                  <a:pt x="10" y="4"/>
                  <a:pt x="12" y="2"/>
                  <a:pt x="15" y="2"/>
                </a:cubicBezTo>
                <a:close/>
                <a:moveTo>
                  <a:pt x="45" y="2"/>
                </a:moveTo>
                <a:cubicBezTo>
                  <a:pt x="42" y="2"/>
                  <a:pt x="39" y="4"/>
                  <a:pt x="39" y="7"/>
                </a:cubicBezTo>
                <a:cubicBezTo>
                  <a:pt x="39" y="10"/>
                  <a:pt x="42" y="13"/>
                  <a:pt x="45" y="13"/>
                </a:cubicBezTo>
                <a:cubicBezTo>
                  <a:pt x="48" y="13"/>
                  <a:pt x="50" y="10"/>
                  <a:pt x="50" y="7"/>
                </a:cubicBezTo>
                <a:cubicBezTo>
                  <a:pt x="50" y="4"/>
                  <a:pt x="48" y="2"/>
                  <a:pt x="45" y="2"/>
                </a:cubicBezTo>
                <a:close/>
                <a:moveTo>
                  <a:pt x="39" y="33"/>
                </a:moveTo>
                <a:cubicBezTo>
                  <a:pt x="39" y="48"/>
                  <a:pt x="39" y="48"/>
                  <a:pt x="39" y="48"/>
                </a:cubicBezTo>
                <a:cubicBezTo>
                  <a:pt x="43" y="48"/>
                  <a:pt x="43" y="48"/>
                  <a:pt x="43" y="48"/>
                </a:cubicBezTo>
                <a:cubicBezTo>
                  <a:pt x="45" y="37"/>
                  <a:pt x="45" y="37"/>
                  <a:pt x="45" y="37"/>
                </a:cubicBezTo>
                <a:cubicBezTo>
                  <a:pt x="46" y="48"/>
                  <a:pt x="46" y="48"/>
                  <a:pt x="46" y="48"/>
                </a:cubicBezTo>
                <a:cubicBezTo>
                  <a:pt x="50" y="48"/>
                  <a:pt x="50" y="48"/>
                  <a:pt x="50" y="48"/>
                </a:cubicBezTo>
                <a:cubicBezTo>
                  <a:pt x="50" y="32"/>
                  <a:pt x="50" y="32"/>
                  <a:pt x="50" y="32"/>
                </a:cubicBezTo>
                <a:cubicBezTo>
                  <a:pt x="52" y="31"/>
                  <a:pt x="53" y="29"/>
                  <a:pt x="53" y="27"/>
                </a:cubicBezTo>
                <a:cubicBezTo>
                  <a:pt x="53" y="19"/>
                  <a:pt x="53" y="19"/>
                  <a:pt x="53" y="19"/>
                </a:cubicBezTo>
                <a:cubicBezTo>
                  <a:pt x="53" y="16"/>
                  <a:pt x="51" y="14"/>
                  <a:pt x="48" y="14"/>
                </a:cubicBezTo>
                <a:cubicBezTo>
                  <a:pt x="42" y="14"/>
                  <a:pt x="42" y="14"/>
                  <a:pt x="42" y="14"/>
                </a:cubicBezTo>
                <a:cubicBezTo>
                  <a:pt x="41" y="14"/>
                  <a:pt x="41" y="14"/>
                  <a:pt x="40" y="14"/>
                </a:cubicBezTo>
                <a:cubicBezTo>
                  <a:pt x="41" y="15"/>
                  <a:pt x="42" y="17"/>
                  <a:pt x="42" y="18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30"/>
                  <a:pt x="41" y="32"/>
                  <a:pt x="39" y="33"/>
                </a:cubicBezTo>
                <a:close/>
                <a:moveTo>
                  <a:pt x="30" y="0"/>
                </a:moveTo>
                <a:cubicBezTo>
                  <a:pt x="33" y="0"/>
                  <a:pt x="36" y="2"/>
                  <a:pt x="36" y="6"/>
                </a:cubicBezTo>
                <a:cubicBezTo>
                  <a:pt x="36" y="9"/>
                  <a:pt x="33" y="12"/>
                  <a:pt x="30" y="12"/>
                </a:cubicBezTo>
                <a:cubicBezTo>
                  <a:pt x="27" y="12"/>
                  <a:pt x="24" y="9"/>
                  <a:pt x="24" y="6"/>
                </a:cubicBezTo>
                <a:cubicBezTo>
                  <a:pt x="24" y="2"/>
                  <a:pt x="27" y="0"/>
                  <a:pt x="30" y="0"/>
                </a:cubicBezTo>
                <a:close/>
                <a:moveTo>
                  <a:pt x="36" y="32"/>
                </a:moveTo>
                <a:cubicBezTo>
                  <a:pt x="38" y="31"/>
                  <a:pt x="39" y="29"/>
                  <a:pt x="39" y="27"/>
                </a:cubicBezTo>
                <a:cubicBezTo>
                  <a:pt x="39" y="18"/>
                  <a:pt x="39" y="18"/>
                  <a:pt x="39" y="18"/>
                </a:cubicBezTo>
                <a:cubicBezTo>
                  <a:pt x="39" y="15"/>
                  <a:pt x="36" y="13"/>
                  <a:pt x="33" y="13"/>
                </a:cubicBezTo>
                <a:cubicBezTo>
                  <a:pt x="26" y="13"/>
                  <a:pt x="26" y="13"/>
                  <a:pt x="26" y="13"/>
                </a:cubicBezTo>
                <a:cubicBezTo>
                  <a:pt x="23" y="13"/>
                  <a:pt x="21" y="15"/>
                  <a:pt x="21" y="18"/>
                </a:cubicBezTo>
                <a:cubicBezTo>
                  <a:pt x="21" y="27"/>
                  <a:pt x="21" y="27"/>
                  <a:pt x="21" y="27"/>
                </a:cubicBezTo>
                <a:cubicBezTo>
                  <a:pt x="21" y="29"/>
                  <a:pt x="22" y="31"/>
                  <a:pt x="24" y="32"/>
                </a:cubicBezTo>
                <a:cubicBezTo>
                  <a:pt x="24" y="50"/>
                  <a:pt x="24" y="50"/>
                  <a:pt x="24" y="50"/>
                </a:cubicBezTo>
                <a:cubicBezTo>
                  <a:pt x="28" y="50"/>
                  <a:pt x="28" y="50"/>
                  <a:pt x="28" y="50"/>
                </a:cubicBezTo>
                <a:cubicBezTo>
                  <a:pt x="30" y="39"/>
                  <a:pt x="30" y="39"/>
                  <a:pt x="30" y="39"/>
                </a:cubicBezTo>
                <a:cubicBezTo>
                  <a:pt x="32" y="50"/>
                  <a:pt x="32" y="50"/>
                  <a:pt x="32" y="50"/>
                </a:cubicBezTo>
                <a:cubicBezTo>
                  <a:pt x="36" y="50"/>
                  <a:pt x="36" y="50"/>
                  <a:pt x="36" y="50"/>
                </a:cubicBezTo>
                <a:cubicBezTo>
                  <a:pt x="36" y="32"/>
                  <a:pt x="36" y="32"/>
                  <a:pt x="36" y="32"/>
                </a:cubicBezTo>
                <a:close/>
                <a:moveTo>
                  <a:pt x="21" y="33"/>
                </a:moveTo>
                <a:cubicBezTo>
                  <a:pt x="19" y="32"/>
                  <a:pt x="18" y="30"/>
                  <a:pt x="18" y="27"/>
                </a:cubicBezTo>
                <a:cubicBezTo>
                  <a:pt x="18" y="18"/>
                  <a:pt x="18" y="18"/>
                  <a:pt x="18" y="18"/>
                </a:cubicBezTo>
                <a:cubicBezTo>
                  <a:pt x="18" y="17"/>
                  <a:pt x="19" y="15"/>
                  <a:pt x="19" y="14"/>
                </a:cubicBezTo>
                <a:cubicBezTo>
                  <a:pt x="19" y="14"/>
                  <a:pt x="19" y="14"/>
                  <a:pt x="18" y="14"/>
                </a:cubicBezTo>
                <a:cubicBezTo>
                  <a:pt x="12" y="14"/>
                  <a:pt x="12" y="14"/>
                  <a:pt x="12" y="14"/>
                </a:cubicBezTo>
                <a:cubicBezTo>
                  <a:pt x="9" y="14"/>
                  <a:pt x="7" y="16"/>
                  <a:pt x="7" y="19"/>
                </a:cubicBezTo>
                <a:cubicBezTo>
                  <a:pt x="7" y="27"/>
                  <a:pt x="7" y="27"/>
                  <a:pt x="7" y="27"/>
                </a:cubicBezTo>
                <a:cubicBezTo>
                  <a:pt x="7" y="29"/>
                  <a:pt x="8" y="31"/>
                  <a:pt x="9" y="32"/>
                </a:cubicBezTo>
                <a:cubicBezTo>
                  <a:pt x="9" y="48"/>
                  <a:pt x="9" y="48"/>
                  <a:pt x="9" y="48"/>
                </a:cubicBezTo>
                <a:cubicBezTo>
                  <a:pt x="14" y="48"/>
                  <a:pt x="14" y="48"/>
                  <a:pt x="14" y="48"/>
                </a:cubicBezTo>
                <a:cubicBezTo>
                  <a:pt x="15" y="37"/>
                  <a:pt x="15" y="37"/>
                  <a:pt x="15" y="37"/>
                </a:cubicBezTo>
                <a:cubicBezTo>
                  <a:pt x="17" y="48"/>
                  <a:pt x="17" y="48"/>
                  <a:pt x="17" y="48"/>
                </a:cubicBezTo>
                <a:cubicBezTo>
                  <a:pt x="21" y="48"/>
                  <a:pt x="21" y="48"/>
                  <a:pt x="21" y="48"/>
                </a:cubicBezTo>
                <a:lnTo>
                  <a:pt x="21" y="33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65" name="Freeform 19"/>
          <p:cNvSpPr>
            <a:spLocks noEditPoints="1"/>
          </p:cNvSpPr>
          <p:nvPr/>
        </p:nvSpPr>
        <p:spPr bwMode="auto">
          <a:xfrm>
            <a:off x="917575" y="4371975"/>
            <a:ext cx="615950" cy="561975"/>
          </a:xfrm>
          <a:custGeom>
            <a:avLst/>
            <a:gdLst>
              <a:gd name="T0" fmla="*/ 205317 w 60"/>
              <a:gd name="T1" fmla="*/ 326967 h 55"/>
              <a:gd name="T2" fmla="*/ 390102 w 60"/>
              <a:gd name="T3" fmla="*/ 286096 h 55"/>
              <a:gd name="T4" fmla="*/ 390102 w 60"/>
              <a:gd name="T5" fmla="*/ 173701 h 55"/>
              <a:gd name="T6" fmla="*/ 441431 w 60"/>
              <a:gd name="T7" fmla="*/ 0 h 55"/>
              <a:gd name="T8" fmla="*/ 574887 w 60"/>
              <a:gd name="T9" fmla="*/ 132830 h 55"/>
              <a:gd name="T10" fmla="*/ 410633 w 60"/>
              <a:gd name="T11" fmla="*/ 357620 h 55"/>
              <a:gd name="T12" fmla="*/ 236114 w 60"/>
              <a:gd name="T13" fmla="*/ 398491 h 55"/>
              <a:gd name="T14" fmla="*/ 123190 w 60"/>
              <a:gd name="T15" fmla="*/ 561975 h 55"/>
              <a:gd name="T16" fmla="*/ 0 w 60"/>
              <a:gd name="T17" fmla="*/ 224790 h 55"/>
              <a:gd name="T18" fmla="*/ 10266 w 60"/>
              <a:gd name="T19" fmla="*/ 306532 h 55"/>
              <a:gd name="T20" fmla="*/ 82127 w 60"/>
              <a:gd name="T21" fmla="*/ 275879 h 55"/>
              <a:gd name="T22" fmla="*/ 153988 w 60"/>
              <a:gd name="T23" fmla="*/ 316750 h 55"/>
              <a:gd name="T24" fmla="*/ 164253 w 60"/>
              <a:gd name="T25" fmla="*/ 204355 h 55"/>
              <a:gd name="T26" fmla="*/ 71861 w 60"/>
              <a:gd name="T27" fmla="*/ 224790 h 55"/>
              <a:gd name="T28" fmla="*/ 533823 w 60"/>
              <a:gd name="T29" fmla="*/ 337185 h 55"/>
              <a:gd name="T30" fmla="*/ 451697 w 60"/>
              <a:gd name="T31" fmla="*/ 429145 h 55"/>
              <a:gd name="T32" fmla="*/ 533823 w 60"/>
              <a:gd name="T33" fmla="*/ 510886 h 55"/>
              <a:gd name="T34" fmla="*/ 615950 w 60"/>
              <a:gd name="T35" fmla="*/ 429145 h 55"/>
              <a:gd name="T36" fmla="*/ 533823 w 60"/>
              <a:gd name="T37" fmla="*/ 337185 h 55"/>
              <a:gd name="T38" fmla="*/ 533823 w 60"/>
              <a:gd name="T39" fmla="*/ 388274 h 55"/>
              <a:gd name="T40" fmla="*/ 503026 w 60"/>
              <a:gd name="T41" fmla="*/ 429145 h 55"/>
              <a:gd name="T42" fmla="*/ 533823 w 60"/>
              <a:gd name="T43" fmla="*/ 459798 h 55"/>
              <a:gd name="T44" fmla="*/ 574887 w 60"/>
              <a:gd name="T45" fmla="*/ 429145 h 55"/>
              <a:gd name="T46" fmla="*/ 390102 w 60"/>
              <a:gd name="T47" fmla="*/ 408709 h 55"/>
              <a:gd name="T48" fmla="*/ 328507 w 60"/>
              <a:gd name="T49" fmla="*/ 449580 h 55"/>
              <a:gd name="T50" fmla="*/ 256646 w 60"/>
              <a:gd name="T51" fmla="*/ 459798 h 55"/>
              <a:gd name="T52" fmla="*/ 256646 w 60"/>
              <a:gd name="T53" fmla="*/ 531322 h 55"/>
              <a:gd name="T54" fmla="*/ 349038 w 60"/>
              <a:gd name="T55" fmla="*/ 510886 h 55"/>
              <a:gd name="T56" fmla="*/ 431165 w 60"/>
              <a:gd name="T57" fmla="*/ 541540 h 55"/>
              <a:gd name="T58" fmla="*/ 390102 w 60"/>
              <a:gd name="T59" fmla="*/ 408709 h 55"/>
              <a:gd name="T60" fmla="*/ 225848 w 60"/>
              <a:gd name="T61" fmla="*/ 112395 h 55"/>
              <a:gd name="T62" fmla="*/ 225848 w 60"/>
              <a:gd name="T63" fmla="*/ 235008 h 55"/>
              <a:gd name="T64" fmla="*/ 349038 w 60"/>
              <a:gd name="T65" fmla="*/ 235008 h 55"/>
              <a:gd name="T66" fmla="*/ 349038 w 60"/>
              <a:gd name="T67" fmla="*/ 112395 h 55"/>
              <a:gd name="T68" fmla="*/ 307975 w 60"/>
              <a:gd name="T69" fmla="*/ 153266 h 55"/>
              <a:gd name="T70" fmla="*/ 256646 w 60"/>
              <a:gd name="T71" fmla="*/ 153266 h 55"/>
              <a:gd name="T72" fmla="*/ 256646 w 60"/>
              <a:gd name="T73" fmla="*/ 204355 h 55"/>
              <a:gd name="T74" fmla="*/ 307975 w 60"/>
              <a:gd name="T75" fmla="*/ 204355 h 55"/>
              <a:gd name="T76" fmla="*/ 307975 w 60"/>
              <a:gd name="T77" fmla="*/ 153266 h 55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60" h="55">
                <a:moveTo>
                  <a:pt x="12" y="55"/>
                </a:moveTo>
                <a:cubicBezTo>
                  <a:pt x="7" y="40"/>
                  <a:pt x="12" y="34"/>
                  <a:pt x="20" y="32"/>
                </a:cubicBezTo>
                <a:cubicBezTo>
                  <a:pt x="23" y="31"/>
                  <a:pt x="27" y="30"/>
                  <a:pt x="30" y="30"/>
                </a:cubicBezTo>
                <a:cubicBezTo>
                  <a:pt x="33" y="29"/>
                  <a:pt x="36" y="29"/>
                  <a:pt x="38" y="28"/>
                </a:cubicBezTo>
                <a:cubicBezTo>
                  <a:pt x="42" y="27"/>
                  <a:pt x="46" y="24"/>
                  <a:pt x="44" y="16"/>
                </a:cubicBezTo>
                <a:cubicBezTo>
                  <a:pt x="38" y="17"/>
                  <a:pt x="38" y="17"/>
                  <a:pt x="38" y="17"/>
                </a:cubicBezTo>
                <a:cubicBezTo>
                  <a:pt x="41" y="9"/>
                  <a:pt x="41" y="9"/>
                  <a:pt x="41" y="9"/>
                </a:cubicBezTo>
                <a:cubicBezTo>
                  <a:pt x="43" y="0"/>
                  <a:pt x="43" y="0"/>
                  <a:pt x="43" y="0"/>
                </a:cubicBezTo>
                <a:cubicBezTo>
                  <a:pt x="49" y="7"/>
                  <a:pt x="49" y="7"/>
                  <a:pt x="49" y="7"/>
                </a:cubicBezTo>
                <a:cubicBezTo>
                  <a:pt x="56" y="13"/>
                  <a:pt x="56" y="13"/>
                  <a:pt x="56" y="13"/>
                </a:cubicBezTo>
                <a:cubicBezTo>
                  <a:pt x="51" y="14"/>
                  <a:pt x="51" y="14"/>
                  <a:pt x="51" y="14"/>
                </a:cubicBezTo>
                <a:cubicBezTo>
                  <a:pt x="54" y="28"/>
                  <a:pt x="48" y="33"/>
                  <a:pt x="40" y="35"/>
                </a:cubicBezTo>
                <a:cubicBezTo>
                  <a:pt x="37" y="36"/>
                  <a:pt x="34" y="37"/>
                  <a:pt x="31" y="37"/>
                </a:cubicBezTo>
                <a:cubicBezTo>
                  <a:pt x="28" y="38"/>
                  <a:pt x="25" y="38"/>
                  <a:pt x="23" y="39"/>
                </a:cubicBezTo>
                <a:cubicBezTo>
                  <a:pt x="18" y="40"/>
                  <a:pt x="16" y="43"/>
                  <a:pt x="19" y="53"/>
                </a:cubicBezTo>
                <a:cubicBezTo>
                  <a:pt x="12" y="55"/>
                  <a:pt x="12" y="55"/>
                  <a:pt x="12" y="55"/>
                </a:cubicBezTo>
                <a:close/>
                <a:moveTo>
                  <a:pt x="1" y="18"/>
                </a:moveTo>
                <a:cubicBezTo>
                  <a:pt x="0" y="22"/>
                  <a:pt x="0" y="22"/>
                  <a:pt x="0" y="22"/>
                </a:cubicBezTo>
                <a:cubicBezTo>
                  <a:pt x="2" y="23"/>
                  <a:pt x="3" y="23"/>
                  <a:pt x="5" y="24"/>
                </a:cubicBezTo>
                <a:cubicBezTo>
                  <a:pt x="3" y="26"/>
                  <a:pt x="2" y="28"/>
                  <a:pt x="1" y="30"/>
                </a:cubicBezTo>
                <a:cubicBezTo>
                  <a:pt x="4" y="32"/>
                  <a:pt x="4" y="32"/>
                  <a:pt x="4" y="32"/>
                </a:cubicBezTo>
                <a:cubicBezTo>
                  <a:pt x="5" y="30"/>
                  <a:pt x="6" y="28"/>
                  <a:pt x="8" y="27"/>
                </a:cubicBezTo>
                <a:cubicBezTo>
                  <a:pt x="9" y="29"/>
                  <a:pt x="10" y="31"/>
                  <a:pt x="11" y="33"/>
                </a:cubicBezTo>
                <a:cubicBezTo>
                  <a:pt x="15" y="31"/>
                  <a:pt x="15" y="31"/>
                  <a:pt x="15" y="31"/>
                </a:cubicBezTo>
                <a:cubicBezTo>
                  <a:pt x="13" y="28"/>
                  <a:pt x="12" y="26"/>
                  <a:pt x="10" y="24"/>
                </a:cubicBezTo>
                <a:cubicBezTo>
                  <a:pt x="12" y="22"/>
                  <a:pt x="14" y="21"/>
                  <a:pt x="16" y="20"/>
                </a:cubicBezTo>
                <a:cubicBezTo>
                  <a:pt x="15" y="17"/>
                  <a:pt x="15" y="17"/>
                  <a:pt x="15" y="17"/>
                </a:cubicBezTo>
                <a:cubicBezTo>
                  <a:pt x="12" y="18"/>
                  <a:pt x="9" y="20"/>
                  <a:pt x="7" y="22"/>
                </a:cubicBezTo>
                <a:cubicBezTo>
                  <a:pt x="6" y="20"/>
                  <a:pt x="4" y="19"/>
                  <a:pt x="1" y="18"/>
                </a:cubicBezTo>
                <a:close/>
                <a:moveTo>
                  <a:pt x="52" y="33"/>
                </a:moveTo>
                <a:cubicBezTo>
                  <a:pt x="50" y="33"/>
                  <a:pt x="48" y="34"/>
                  <a:pt x="46" y="36"/>
                </a:cubicBezTo>
                <a:cubicBezTo>
                  <a:pt x="45" y="37"/>
                  <a:pt x="44" y="39"/>
                  <a:pt x="44" y="42"/>
                </a:cubicBezTo>
                <a:cubicBezTo>
                  <a:pt x="44" y="44"/>
                  <a:pt x="45" y="46"/>
                  <a:pt x="46" y="48"/>
                </a:cubicBezTo>
                <a:cubicBezTo>
                  <a:pt x="48" y="49"/>
                  <a:pt x="50" y="50"/>
                  <a:pt x="52" y="50"/>
                </a:cubicBezTo>
                <a:cubicBezTo>
                  <a:pt x="54" y="50"/>
                  <a:pt x="57" y="49"/>
                  <a:pt x="58" y="48"/>
                </a:cubicBezTo>
                <a:cubicBezTo>
                  <a:pt x="60" y="46"/>
                  <a:pt x="60" y="44"/>
                  <a:pt x="60" y="42"/>
                </a:cubicBezTo>
                <a:cubicBezTo>
                  <a:pt x="60" y="39"/>
                  <a:pt x="60" y="37"/>
                  <a:pt x="58" y="36"/>
                </a:cubicBezTo>
                <a:cubicBezTo>
                  <a:pt x="57" y="34"/>
                  <a:pt x="54" y="33"/>
                  <a:pt x="52" y="33"/>
                </a:cubicBezTo>
                <a:close/>
                <a:moveTo>
                  <a:pt x="55" y="39"/>
                </a:moveTo>
                <a:cubicBezTo>
                  <a:pt x="54" y="39"/>
                  <a:pt x="53" y="38"/>
                  <a:pt x="52" y="38"/>
                </a:cubicBezTo>
                <a:cubicBezTo>
                  <a:pt x="51" y="38"/>
                  <a:pt x="50" y="39"/>
                  <a:pt x="50" y="39"/>
                </a:cubicBezTo>
                <a:cubicBezTo>
                  <a:pt x="49" y="40"/>
                  <a:pt x="49" y="41"/>
                  <a:pt x="49" y="42"/>
                </a:cubicBezTo>
                <a:cubicBezTo>
                  <a:pt x="49" y="43"/>
                  <a:pt x="49" y="44"/>
                  <a:pt x="50" y="44"/>
                </a:cubicBezTo>
                <a:cubicBezTo>
                  <a:pt x="50" y="45"/>
                  <a:pt x="51" y="45"/>
                  <a:pt x="52" y="45"/>
                </a:cubicBezTo>
                <a:cubicBezTo>
                  <a:pt x="53" y="45"/>
                  <a:pt x="54" y="45"/>
                  <a:pt x="55" y="44"/>
                </a:cubicBezTo>
                <a:cubicBezTo>
                  <a:pt x="55" y="44"/>
                  <a:pt x="56" y="43"/>
                  <a:pt x="56" y="42"/>
                </a:cubicBezTo>
                <a:cubicBezTo>
                  <a:pt x="56" y="41"/>
                  <a:pt x="55" y="40"/>
                  <a:pt x="55" y="39"/>
                </a:cubicBezTo>
                <a:close/>
                <a:moveTo>
                  <a:pt x="38" y="40"/>
                </a:moveTo>
                <a:cubicBezTo>
                  <a:pt x="34" y="40"/>
                  <a:pt x="34" y="40"/>
                  <a:pt x="34" y="40"/>
                </a:cubicBezTo>
                <a:cubicBezTo>
                  <a:pt x="34" y="41"/>
                  <a:pt x="33" y="43"/>
                  <a:pt x="32" y="44"/>
                </a:cubicBezTo>
                <a:cubicBezTo>
                  <a:pt x="30" y="43"/>
                  <a:pt x="28" y="42"/>
                  <a:pt x="26" y="42"/>
                </a:cubicBezTo>
                <a:cubicBezTo>
                  <a:pt x="25" y="45"/>
                  <a:pt x="25" y="45"/>
                  <a:pt x="25" y="45"/>
                </a:cubicBezTo>
                <a:cubicBezTo>
                  <a:pt x="27" y="46"/>
                  <a:pt x="29" y="47"/>
                  <a:pt x="30" y="48"/>
                </a:cubicBezTo>
                <a:cubicBezTo>
                  <a:pt x="29" y="49"/>
                  <a:pt x="27" y="51"/>
                  <a:pt x="25" y="52"/>
                </a:cubicBezTo>
                <a:cubicBezTo>
                  <a:pt x="27" y="55"/>
                  <a:pt x="27" y="55"/>
                  <a:pt x="27" y="55"/>
                </a:cubicBezTo>
                <a:cubicBezTo>
                  <a:pt x="30" y="54"/>
                  <a:pt x="32" y="52"/>
                  <a:pt x="34" y="50"/>
                </a:cubicBezTo>
                <a:cubicBezTo>
                  <a:pt x="35" y="51"/>
                  <a:pt x="37" y="53"/>
                  <a:pt x="39" y="55"/>
                </a:cubicBezTo>
                <a:cubicBezTo>
                  <a:pt x="42" y="53"/>
                  <a:pt x="42" y="53"/>
                  <a:pt x="42" y="53"/>
                </a:cubicBezTo>
                <a:cubicBezTo>
                  <a:pt x="40" y="50"/>
                  <a:pt x="38" y="48"/>
                  <a:pt x="36" y="47"/>
                </a:cubicBezTo>
                <a:cubicBezTo>
                  <a:pt x="37" y="45"/>
                  <a:pt x="37" y="43"/>
                  <a:pt x="38" y="40"/>
                </a:cubicBezTo>
                <a:close/>
                <a:moveTo>
                  <a:pt x="28" y="9"/>
                </a:moveTo>
                <a:cubicBezTo>
                  <a:pt x="26" y="9"/>
                  <a:pt x="23" y="10"/>
                  <a:pt x="22" y="11"/>
                </a:cubicBezTo>
                <a:cubicBezTo>
                  <a:pt x="20" y="13"/>
                  <a:pt x="20" y="15"/>
                  <a:pt x="20" y="17"/>
                </a:cubicBezTo>
                <a:cubicBezTo>
                  <a:pt x="20" y="20"/>
                  <a:pt x="20" y="22"/>
                  <a:pt x="22" y="23"/>
                </a:cubicBezTo>
                <a:cubicBezTo>
                  <a:pt x="23" y="25"/>
                  <a:pt x="26" y="26"/>
                  <a:pt x="28" y="26"/>
                </a:cubicBezTo>
                <a:cubicBezTo>
                  <a:pt x="30" y="26"/>
                  <a:pt x="32" y="25"/>
                  <a:pt x="34" y="23"/>
                </a:cubicBezTo>
                <a:cubicBezTo>
                  <a:pt x="35" y="22"/>
                  <a:pt x="36" y="20"/>
                  <a:pt x="36" y="17"/>
                </a:cubicBezTo>
                <a:cubicBezTo>
                  <a:pt x="36" y="15"/>
                  <a:pt x="35" y="13"/>
                  <a:pt x="34" y="11"/>
                </a:cubicBezTo>
                <a:cubicBezTo>
                  <a:pt x="32" y="10"/>
                  <a:pt x="30" y="9"/>
                  <a:pt x="28" y="9"/>
                </a:cubicBezTo>
                <a:close/>
                <a:moveTo>
                  <a:pt x="30" y="15"/>
                </a:moveTo>
                <a:cubicBezTo>
                  <a:pt x="30" y="14"/>
                  <a:pt x="29" y="14"/>
                  <a:pt x="28" y="14"/>
                </a:cubicBezTo>
                <a:cubicBezTo>
                  <a:pt x="27" y="14"/>
                  <a:pt x="26" y="14"/>
                  <a:pt x="25" y="15"/>
                </a:cubicBezTo>
                <a:cubicBezTo>
                  <a:pt x="25" y="15"/>
                  <a:pt x="24" y="16"/>
                  <a:pt x="24" y="17"/>
                </a:cubicBezTo>
                <a:cubicBezTo>
                  <a:pt x="24" y="18"/>
                  <a:pt x="25" y="19"/>
                  <a:pt x="25" y="20"/>
                </a:cubicBezTo>
                <a:cubicBezTo>
                  <a:pt x="26" y="20"/>
                  <a:pt x="27" y="21"/>
                  <a:pt x="28" y="21"/>
                </a:cubicBezTo>
                <a:cubicBezTo>
                  <a:pt x="29" y="21"/>
                  <a:pt x="30" y="20"/>
                  <a:pt x="30" y="20"/>
                </a:cubicBezTo>
                <a:cubicBezTo>
                  <a:pt x="31" y="19"/>
                  <a:pt x="32" y="18"/>
                  <a:pt x="32" y="17"/>
                </a:cubicBezTo>
                <a:cubicBezTo>
                  <a:pt x="32" y="16"/>
                  <a:pt x="31" y="15"/>
                  <a:pt x="30" y="15"/>
                </a:cubicBezTo>
                <a:close/>
              </a:path>
            </a:pathLst>
          </a:cu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66" name="Freeform 20"/>
          <p:cNvSpPr>
            <a:spLocks noEditPoints="1"/>
          </p:cNvSpPr>
          <p:nvPr/>
        </p:nvSpPr>
        <p:spPr bwMode="auto">
          <a:xfrm>
            <a:off x="2046288" y="4351338"/>
            <a:ext cx="573087" cy="614362"/>
          </a:xfrm>
          <a:custGeom>
            <a:avLst/>
            <a:gdLst>
              <a:gd name="T0" fmla="*/ 0 w 56"/>
              <a:gd name="T1" fmla="*/ 51197 h 60"/>
              <a:gd name="T2" fmla="*/ 51168 w 56"/>
              <a:gd name="T3" fmla="*/ 51197 h 60"/>
              <a:gd name="T4" fmla="*/ 51168 w 56"/>
              <a:gd name="T5" fmla="*/ 552926 h 60"/>
              <a:gd name="T6" fmla="*/ 573087 w 56"/>
              <a:gd name="T7" fmla="*/ 552926 h 60"/>
              <a:gd name="T8" fmla="*/ 573087 w 56"/>
              <a:gd name="T9" fmla="*/ 614362 h 60"/>
              <a:gd name="T10" fmla="*/ 51168 w 56"/>
              <a:gd name="T11" fmla="*/ 614362 h 60"/>
              <a:gd name="T12" fmla="*/ 0 w 56"/>
              <a:gd name="T13" fmla="*/ 614362 h 60"/>
              <a:gd name="T14" fmla="*/ 0 w 56"/>
              <a:gd name="T15" fmla="*/ 552926 h 60"/>
              <a:gd name="T16" fmla="*/ 0 w 56"/>
              <a:gd name="T17" fmla="*/ 51197 h 60"/>
              <a:gd name="T18" fmla="*/ 81870 w 56"/>
              <a:gd name="T19" fmla="*/ 276463 h 60"/>
              <a:gd name="T20" fmla="*/ 112571 w 56"/>
              <a:gd name="T21" fmla="*/ 327660 h 60"/>
              <a:gd name="T22" fmla="*/ 112571 w 56"/>
              <a:gd name="T23" fmla="*/ 327660 h 60"/>
              <a:gd name="T24" fmla="*/ 112571 w 56"/>
              <a:gd name="T25" fmla="*/ 317420 h 60"/>
              <a:gd name="T26" fmla="*/ 225141 w 56"/>
              <a:gd name="T27" fmla="*/ 307181 h 60"/>
              <a:gd name="T28" fmla="*/ 440049 w 56"/>
              <a:gd name="T29" fmla="*/ 122872 h 60"/>
              <a:gd name="T30" fmla="*/ 480984 w 56"/>
              <a:gd name="T31" fmla="*/ 133112 h 60"/>
              <a:gd name="T32" fmla="*/ 460516 w 56"/>
              <a:gd name="T33" fmla="*/ 71676 h 60"/>
              <a:gd name="T34" fmla="*/ 450283 w 56"/>
              <a:gd name="T35" fmla="*/ 0 h 60"/>
              <a:gd name="T36" fmla="*/ 399114 w 56"/>
              <a:gd name="T37" fmla="*/ 51197 h 60"/>
              <a:gd name="T38" fmla="*/ 347946 w 56"/>
              <a:gd name="T39" fmla="*/ 92154 h 60"/>
              <a:gd name="T40" fmla="*/ 388880 w 56"/>
              <a:gd name="T41" fmla="*/ 112633 h 60"/>
              <a:gd name="T42" fmla="*/ 225141 w 56"/>
              <a:gd name="T43" fmla="*/ 245745 h 60"/>
              <a:gd name="T44" fmla="*/ 92103 w 56"/>
              <a:gd name="T45" fmla="*/ 266224 h 60"/>
              <a:gd name="T46" fmla="*/ 81870 w 56"/>
              <a:gd name="T47" fmla="*/ 276463 h 60"/>
              <a:gd name="T48" fmla="*/ 81870 w 56"/>
              <a:gd name="T49" fmla="*/ 276463 h 60"/>
              <a:gd name="T50" fmla="*/ 409348 w 56"/>
              <a:gd name="T51" fmla="*/ 532447 h 60"/>
              <a:gd name="T52" fmla="*/ 501451 w 56"/>
              <a:gd name="T53" fmla="*/ 532447 h 60"/>
              <a:gd name="T54" fmla="*/ 501451 w 56"/>
              <a:gd name="T55" fmla="*/ 184309 h 60"/>
              <a:gd name="T56" fmla="*/ 409348 w 56"/>
              <a:gd name="T57" fmla="*/ 296942 h 60"/>
              <a:gd name="T58" fmla="*/ 409348 w 56"/>
              <a:gd name="T59" fmla="*/ 532447 h 60"/>
              <a:gd name="T60" fmla="*/ 266076 w 56"/>
              <a:gd name="T61" fmla="*/ 532447 h 60"/>
              <a:gd name="T62" fmla="*/ 368413 w 56"/>
              <a:gd name="T63" fmla="*/ 532447 h 60"/>
              <a:gd name="T64" fmla="*/ 368413 w 56"/>
              <a:gd name="T65" fmla="*/ 409575 h 60"/>
              <a:gd name="T66" fmla="*/ 266076 w 56"/>
              <a:gd name="T67" fmla="*/ 409575 h 60"/>
              <a:gd name="T68" fmla="*/ 266076 w 56"/>
              <a:gd name="T69" fmla="*/ 532447 h 60"/>
              <a:gd name="T70" fmla="*/ 133038 w 56"/>
              <a:gd name="T71" fmla="*/ 532447 h 60"/>
              <a:gd name="T72" fmla="*/ 225141 w 56"/>
              <a:gd name="T73" fmla="*/ 532447 h 60"/>
              <a:gd name="T74" fmla="*/ 225141 w 56"/>
              <a:gd name="T75" fmla="*/ 358378 h 60"/>
              <a:gd name="T76" fmla="*/ 133038 w 56"/>
              <a:gd name="T77" fmla="*/ 358378 h 60"/>
              <a:gd name="T78" fmla="*/ 133038 w 56"/>
              <a:gd name="T79" fmla="*/ 532447 h 60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56" h="60">
                <a:moveTo>
                  <a:pt x="0" y="5"/>
                </a:moveTo>
                <a:cubicBezTo>
                  <a:pt x="5" y="5"/>
                  <a:pt x="5" y="5"/>
                  <a:pt x="5" y="5"/>
                </a:cubicBezTo>
                <a:cubicBezTo>
                  <a:pt x="5" y="54"/>
                  <a:pt x="5" y="54"/>
                  <a:pt x="5" y="54"/>
                </a:cubicBezTo>
                <a:cubicBezTo>
                  <a:pt x="56" y="54"/>
                  <a:pt x="56" y="54"/>
                  <a:pt x="56" y="54"/>
                </a:cubicBezTo>
                <a:cubicBezTo>
                  <a:pt x="56" y="60"/>
                  <a:pt x="56" y="60"/>
                  <a:pt x="56" y="60"/>
                </a:cubicBezTo>
                <a:cubicBezTo>
                  <a:pt x="5" y="60"/>
                  <a:pt x="5" y="60"/>
                  <a:pt x="5" y="60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54"/>
                  <a:pt x="0" y="54"/>
                  <a:pt x="0" y="54"/>
                </a:cubicBezTo>
                <a:cubicBezTo>
                  <a:pt x="0" y="5"/>
                  <a:pt x="0" y="5"/>
                  <a:pt x="0" y="5"/>
                </a:cubicBezTo>
                <a:close/>
                <a:moveTo>
                  <a:pt x="8" y="27"/>
                </a:moveTo>
                <a:cubicBezTo>
                  <a:pt x="11" y="32"/>
                  <a:pt x="11" y="32"/>
                  <a:pt x="11" y="32"/>
                </a:cubicBezTo>
                <a:cubicBezTo>
                  <a:pt x="11" y="32"/>
                  <a:pt x="11" y="32"/>
                  <a:pt x="11" y="32"/>
                </a:cubicBezTo>
                <a:cubicBezTo>
                  <a:pt x="11" y="32"/>
                  <a:pt x="11" y="31"/>
                  <a:pt x="11" y="31"/>
                </a:cubicBezTo>
                <a:cubicBezTo>
                  <a:pt x="15" y="30"/>
                  <a:pt x="18" y="30"/>
                  <a:pt x="22" y="30"/>
                </a:cubicBezTo>
                <a:cubicBezTo>
                  <a:pt x="30" y="30"/>
                  <a:pt x="38" y="30"/>
                  <a:pt x="43" y="12"/>
                </a:cubicBezTo>
                <a:cubicBezTo>
                  <a:pt x="47" y="13"/>
                  <a:pt x="47" y="13"/>
                  <a:pt x="47" y="13"/>
                </a:cubicBezTo>
                <a:cubicBezTo>
                  <a:pt x="45" y="7"/>
                  <a:pt x="45" y="7"/>
                  <a:pt x="45" y="7"/>
                </a:cubicBezTo>
                <a:cubicBezTo>
                  <a:pt x="44" y="0"/>
                  <a:pt x="44" y="0"/>
                  <a:pt x="44" y="0"/>
                </a:cubicBezTo>
                <a:cubicBezTo>
                  <a:pt x="39" y="5"/>
                  <a:pt x="39" y="5"/>
                  <a:pt x="39" y="5"/>
                </a:cubicBezTo>
                <a:cubicBezTo>
                  <a:pt x="34" y="9"/>
                  <a:pt x="34" y="9"/>
                  <a:pt x="34" y="9"/>
                </a:cubicBezTo>
                <a:cubicBezTo>
                  <a:pt x="38" y="11"/>
                  <a:pt x="38" y="11"/>
                  <a:pt x="38" y="11"/>
                </a:cubicBezTo>
                <a:cubicBezTo>
                  <a:pt x="33" y="24"/>
                  <a:pt x="28" y="24"/>
                  <a:pt x="22" y="24"/>
                </a:cubicBezTo>
                <a:cubicBezTo>
                  <a:pt x="18" y="24"/>
                  <a:pt x="13" y="24"/>
                  <a:pt x="9" y="26"/>
                </a:cubicBezTo>
                <a:cubicBezTo>
                  <a:pt x="9" y="26"/>
                  <a:pt x="9" y="27"/>
                  <a:pt x="8" y="27"/>
                </a:cubicBezTo>
                <a:cubicBezTo>
                  <a:pt x="8" y="27"/>
                  <a:pt x="8" y="27"/>
                  <a:pt x="8" y="27"/>
                </a:cubicBezTo>
                <a:close/>
                <a:moveTo>
                  <a:pt x="40" y="52"/>
                </a:moveTo>
                <a:cubicBezTo>
                  <a:pt x="49" y="52"/>
                  <a:pt x="49" y="52"/>
                  <a:pt x="49" y="52"/>
                </a:cubicBezTo>
                <a:cubicBezTo>
                  <a:pt x="49" y="18"/>
                  <a:pt x="49" y="18"/>
                  <a:pt x="49" y="18"/>
                </a:cubicBezTo>
                <a:cubicBezTo>
                  <a:pt x="40" y="29"/>
                  <a:pt x="40" y="29"/>
                  <a:pt x="40" y="29"/>
                </a:cubicBezTo>
                <a:cubicBezTo>
                  <a:pt x="40" y="52"/>
                  <a:pt x="40" y="52"/>
                  <a:pt x="40" y="52"/>
                </a:cubicBezTo>
                <a:close/>
                <a:moveTo>
                  <a:pt x="26" y="52"/>
                </a:moveTo>
                <a:cubicBezTo>
                  <a:pt x="36" y="52"/>
                  <a:pt x="36" y="52"/>
                  <a:pt x="36" y="52"/>
                </a:cubicBezTo>
                <a:cubicBezTo>
                  <a:pt x="36" y="40"/>
                  <a:pt x="36" y="40"/>
                  <a:pt x="36" y="40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52"/>
                  <a:pt x="26" y="52"/>
                  <a:pt x="26" y="52"/>
                </a:cubicBezTo>
                <a:close/>
                <a:moveTo>
                  <a:pt x="13" y="52"/>
                </a:moveTo>
                <a:cubicBezTo>
                  <a:pt x="22" y="52"/>
                  <a:pt x="22" y="52"/>
                  <a:pt x="22" y="52"/>
                </a:cubicBezTo>
                <a:cubicBezTo>
                  <a:pt x="22" y="35"/>
                  <a:pt x="22" y="35"/>
                  <a:pt x="22" y="35"/>
                </a:cubicBezTo>
                <a:cubicBezTo>
                  <a:pt x="13" y="35"/>
                  <a:pt x="13" y="35"/>
                  <a:pt x="13" y="35"/>
                </a:cubicBezTo>
                <a:lnTo>
                  <a:pt x="13" y="52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67" name="Freeform 21"/>
          <p:cNvSpPr>
            <a:spLocks noEditPoints="1"/>
          </p:cNvSpPr>
          <p:nvPr/>
        </p:nvSpPr>
        <p:spPr bwMode="auto">
          <a:xfrm>
            <a:off x="3181350" y="4351338"/>
            <a:ext cx="482600" cy="642937"/>
          </a:xfrm>
          <a:custGeom>
            <a:avLst/>
            <a:gdLst>
              <a:gd name="T0" fmla="*/ 431260 w 47"/>
              <a:gd name="T1" fmla="*/ 51027 h 63"/>
              <a:gd name="T2" fmla="*/ 431260 w 47"/>
              <a:gd name="T3" fmla="*/ 51027 h 63"/>
              <a:gd name="T4" fmla="*/ 482600 w 47"/>
              <a:gd name="T5" fmla="*/ 163286 h 63"/>
              <a:gd name="T6" fmla="*/ 431260 w 47"/>
              <a:gd name="T7" fmla="*/ 275544 h 63"/>
              <a:gd name="T8" fmla="*/ 328579 w 47"/>
              <a:gd name="T9" fmla="*/ 377598 h 63"/>
              <a:gd name="T10" fmla="*/ 215630 w 47"/>
              <a:gd name="T11" fmla="*/ 428625 h 63"/>
              <a:gd name="T12" fmla="*/ 143753 w 47"/>
              <a:gd name="T13" fmla="*/ 418419 h 63"/>
              <a:gd name="T14" fmla="*/ 225898 w 47"/>
              <a:gd name="T15" fmla="*/ 336777 h 63"/>
              <a:gd name="T16" fmla="*/ 266970 w 47"/>
              <a:gd name="T17" fmla="*/ 316366 h 63"/>
              <a:gd name="T18" fmla="*/ 369651 w 47"/>
              <a:gd name="T19" fmla="*/ 214312 h 63"/>
              <a:gd name="T20" fmla="*/ 390187 w 47"/>
              <a:gd name="T21" fmla="*/ 163286 h 63"/>
              <a:gd name="T22" fmla="*/ 369651 w 47"/>
              <a:gd name="T23" fmla="*/ 112259 h 63"/>
              <a:gd name="T24" fmla="*/ 369651 w 47"/>
              <a:gd name="T25" fmla="*/ 112259 h 63"/>
              <a:gd name="T26" fmla="*/ 318311 w 47"/>
              <a:gd name="T27" fmla="*/ 91848 h 63"/>
              <a:gd name="T28" fmla="*/ 266970 w 47"/>
              <a:gd name="T29" fmla="*/ 112259 h 63"/>
              <a:gd name="T30" fmla="*/ 164289 w 47"/>
              <a:gd name="T31" fmla="*/ 214312 h 63"/>
              <a:gd name="T32" fmla="*/ 154021 w 47"/>
              <a:gd name="T33" fmla="*/ 224518 h 63"/>
              <a:gd name="T34" fmla="*/ 51340 w 47"/>
              <a:gd name="T35" fmla="*/ 316366 h 63"/>
              <a:gd name="T36" fmla="*/ 51340 w 47"/>
              <a:gd name="T37" fmla="*/ 265339 h 63"/>
              <a:gd name="T38" fmla="*/ 92413 w 47"/>
              <a:gd name="T39" fmla="*/ 153080 h 63"/>
              <a:gd name="T40" fmla="*/ 195094 w 47"/>
              <a:gd name="T41" fmla="*/ 51027 h 63"/>
              <a:gd name="T42" fmla="*/ 318311 w 47"/>
              <a:gd name="T43" fmla="*/ 0 h 63"/>
              <a:gd name="T44" fmla="*/ 431260 w 47"/>
              <a:gd name="T45" fmla="*/ 51027 h 63"/>
              <a:gd name="T46" fmla="*/ 420991 w 47"/>
              <a:gd name="T47" fmla="*/ 326571 h 63"/>
              <a:gd name="T48" fmla="*/ 318311 w 47"/>
              <a:gd name="T49" fmla="*/ 428625 h 63"/>
              <a:gd name="T50" fmla="*/ 236166 w 47"/>
              <a:gd name="T51" fmla="*/ 510267 h 63"/>
              <a:gd name="T52" fmla="*/ 215630 w 47"/>
              <a:gd name="T53" fmla="*/ 530678 h 63"/>
              <a:gd name="T54" fmla="*/ 164289 w 47"/>
              <a:gd name="T55" fmla="*/ 551089 h 63"/>
              <a:gd name="T56" fmla="*/ 112949 w 47"/>
              <a:gd name="T57" fmla="*/ 530678 h 63"/>
              <a:gd name="T58" fmla="*/ 112949 w 47"/>
              <a:gd name="T59" fmla="*/ 530678 h 63"/>
              <a:gd name="T60" fmla="*/ 82145 w 47"/>
              <a:gd name="T61" fmla="*/ 479651 h 63"/>
              <a:gd name="T62" fmla="*/ 112949 w 47"/>
              <a:gd name="T63" fmla="*/ 418419 h 63"/>
              <a:gd name="T64" fmla="*/ 215630 w 47"/>
              <a:gd name="T65" fmla="*/ 316366 h 63"/>
              <a:gd name="T66" fmla="*/ 256702 w 47"/>
              <a:gd name="T67" fmla="*/ 295955 h 63"/>
              <a:gd name="T68" fmla="*/ 328579 w 47"/>
              <a:gd name="T69" fmla="*/ 224518 h 63"/>
              <a:gd name="T70" fmla="*/ 266970 w 47"/>
              <a:gd name="T71" fmla="*/ 214312 h 63"/>
              <a:gd name="T72" fmla="*/ 143753 w 47"/>
              <a:gd name="T73" fmla="*/ 255134 h 63"/>
              <a:gd name="T74" fmla="*/ 41072 w 47"/>
              <a:gd name="T75" fmla="*/ 357187 h 63"/>
              <a:gd name="T76" fmla="*/ 0 w 47"/>
              <a:gd name="T77" fmla="*/ 479651 h 63"/>
              <a:gd name="T78" fmla="*/ 41072 w 47"/>
              <a:gd name="T79" fmla="*/ 591910 h 63"/>
              <a:gd name="T80" fmla="*/ 41072 w 47"/>
              <a:gd name="T81" fmla="*/ 591910 h 63"/>
              <a:gd name="T82" fmla="*/ 164289 w 47"/>
              <a:gd name="T83" fmla="*/ 642937 h 63"/>
              <a:gd name="T84" fmla="*/ 277238 w 47"/>
              <a:gd name="T85" fmla="*/ 591910 h 63"/>
              <a:gd name="T86" fmla="*/ 379919 w 47"/>
              <a:gd name="T87" fmla="*/ 489857 h 63"/>
              <a:gd name="T88" fmla="*/ 431260 w 47"/>
              <a:gd name="T89" fmla="*/ 377598 h 63"/>
              <a:gd name="T90" fmla="*/ 420991 w 47"/>
              <a:gd name="T91" fmla="*/ 326571 h 63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47" h="63">
                <a:moveTo>
                  <a:pt x="42" y="5"/>
                </a:moveTo>
                <a:cubicBezTo>
                  <a:pt x="42" y="5"/>
                  <a:pt x="42" y="5"/>
                  <a:pt x="42" y="5"/>
                </a:cubicBezTo>
                <a:cubicBezTo>
                  <a:pt x="45" y="8"/>
                  <a:pt x="47" y="12"/>
                  <a:pt x="47" y="16"/>
                </a:cubicBezTo>
                <a:cubicBezTo>
                  <a:pt x="47" y="20"/>
                  <a:pt x="45" y="24"/>
                  <a:pt x="42" y="27"/>
                </a:cubicBezTo>
                <a:cubicBezTo>
                  <a:pt x="32" y="37"/>
                  <a:pt x="32" y="37"/>
                  <a:pt x="32" y="37"/>
                </a:cubicBezTo>
                <a:cubicBezTo>
                  <a:pt x="29" y="41"/>
                  <a:pt x="25" y="42"/>
                  <a:pt x="21" y="42"/>
                </a:cubicBezTo>
                <a:cubicBezTo>
                  <a:pt x="19" y="42"/>
                  <a:pt x="16" y="42"/>
                  <a:pt x="14" y="41"/>
                </a:cubicBezTo>
                <a:cubicBezTo>
                  <a:pt x="22" y="33"/>
                  <a:pt x="22" y="33"/>
                  <a:pt x="22" y="33"/>
                </a:cubicBezTo>
                <a:cubicBezTo>
                  <a:pt x="23" y="33"/>
                  <a:pt x="25" y="33"/>
                  <a:pt x="26" y="31"/>
                </a:cubicBezTo>
                <a:cubicBezTo>
                  <a:pt x="36" y="21"/>
                  <a:pt x="36" y="21"/>
                  <a:pt x="36" y="21"/>
                </a:cubicBezTo>
                <a:cubicBezTo>
                  <a:pt x="38" y="20"/>
                  <a:pt x="38" y="18"/>
                  <a:pt x="38" y="16"/>
                </a:cubicBezTo>
                <a:cubicBezTo>
                  <a:pt x="38" y="14"/>
                  <a:pt x="38" y="12"/>
                  <a:pt x="36" y="11"/>
                </a:cubicBezTo>
                <a:cubicBezTo>
                  <a:pt x="36" y="11"/>
                  <a:pt x="36" y="11"/>
                  <a:pt x="36" y="11"/>
                </a:cubicBezTo>
                <a:cubicBezTo>
                  <a:pt x="35" y="9"/>
                  <a:pt x="33" y="9"/>
                  <a:pt x="31" y="9"/>
                </a:cubicBezTo>
                <a:cubicBezTo>
                  <a:pt x="29" y="9"/>
                  <a:pt x="27" y="9"/>
                  <a:pt x="26" y="11"/>
                </a:cubicBezTo>
                <a:cubicBezTo>
                  <a:pt x="16" y="21"/>
                  <a:pt x="16" y="21"/>
                  <a:pt x="16" y="21"/>
                </a:cubicBezTo>
                <a:cubicBezTo>
                  <a:pt x="15" y="21"/>
                  <a:pt x="15" y="21"/>
                  <a:pt x="15" y="22"/>
                </a:cubicBezTo>
                <a:cubicBezTo>
                  <a:pt x="5" y="31"/>
                  <a:pt x="5" y="31"/>
                  <a:pt x="5" y="31"/>
                </a:cubicBezTo>
                <a:cubicBezTo>
                  <a:pt x="5" y="29"/>
                  <a:pt x="5" y="28"/>
                  <a:pt x="5" y="26"/>
                </a:cubicBezTo>
                <a:cubicBezTo>
                  <a:pt x="5" y="22"/>
                  <a:pt x="6" y="18"/>
                  <a:pt x="9" y="15"/>
                </a:cubicBezTo>
                <a:cubicBezTo>
                  <a:pt x="19" y="5"/>
                  <a:pt x="19" y="5"/>
                  <a:pt x="19" y="5"/>
                </a:cubicBezTo>
                <a:cubicBezTo>
                  <a:pt x="23" y="1"/>
                  <a:pt x="27" y="0"/>
                  <a:pt x="31" y="0"/>
                </a:cubicBezTo>
                <a:cubicBezTo>
                  <a:pt x="35" y="0"/>
                  <a:pt x="39" y="1"/>
                  <a:pt x="42" y="5"/>
                </a:cubicBezTo>
                <a:close/>
                <a:moveTo>
                  <a:pt x="41" y="32"/>
                </a:moveTo>
                <a:cubicBezTo>
                  <a:pt x="31" y="42"/>
                  <a:pt x="31" y="42"/>
                  <a:pt x="31" y="42"/>
                </a:cubicBezTo>
                <a:cubicBezTo>
                  <a:pt x="23" y="50"/>
                  <a:pt x="23" y="50"/>
                  <a:pt x="23" y="50"/>
                </a:cubicBezTo>
                <a:cubicBezTo>
                  <a:pt x="21" y="52"/>
                  <a:pt x="21" y="52"/>
                  <a:pt x="21" y="52"/>
                </a:cubicBezTo>
                <a:cubicBezTo>
                  <a:pt x="20" y="53"/>
                  <a:pt x="18" y="54"/>
                  <a:pt x="16" y="54"/>
                </a:cubicBezTo>
                <a:cubicBezTo>
                  <a:pt x="14" y="54"/>
                  <a:pt x="12" y="53"/>
                  <a:pt x="11" y="52"/>
                </a:cubicBezTo>
                <a:cubicBezTo>
                  <a:pt x="11" y="52"/>
                  <a:pt x="11" y="52"/>
                  <a:pt x="11" y="52"/>
                </a:cubicBezTo>
                <a:cubicBezTo>
                  <a:pt x="9" y="51"/>
                  <a:pt x="8" y="49"/>
                  <a:pt x="8" y="47"/>
                </a:cubicBezTo>
                <a:cubicBezTo>
                  <a:pt x="8" y="45"/>
                  <a:pt x="9" y="43"/>
                  <a:pt x="11" y="41"/>
                </a:cubicBezTo>
                <a:cubicBezTo>
                  <a:pt x="21" y="31"/>
                  <a:pt x="21" y="31"/>
                  <a:pt x="21" y="31"/>
                </a:cubicBezTo>
                <a:cubicBezTo>
                  <a:pt x="22" y="30"/>
                  <a:pt x="23" y="30"/>
                  <a:pt x="25" y="29"/>
                </a:cubicBezTo>
                <a:cubicBezTo>
                  <a:pt x="32" y="22"/>
                  <a:pt x="32" y="22"/>
                  <a:pt x="32" y="22"/>
                </a:cubicBezTo>
                <a:cubicBezTo>
                  <a:pt x="30" y="21"/>
                  <a:pt x="28" y="21"/>
                  <a:pt x="26" y="21"/>
                </a:cubicBezTo>
                <a:cubicBezTo>
                  <a:pt x="22" y="21"/>
                  <a:pt x="18" y="22"/>
                  <a:pt x="14" y="25"/>
                </a:cubicBezTo>
                <a:cubicBezTo>
                  <a:pt x="4" y="35"/>
                  <a:pt x="4" y="35"/>
                  <a:pt x="4" y="35"/>
                </a:cubicBezTo>
                <a:cubicBezTo>
                  <a:pt x="1" y="38"/>
                  <a:pt x="0" y="43"/>
                  <a:pt x="0" y="47"/>
                </a:cubicBezTo>
                <a:cubicBezTo>
                  <a:pt x="0" y="51"/>
                  <a:pt x="1" y="55"/>
                  <a:pt x="4" y="58"/>
                </a:cubicBezTo>
                <a:cubicBezTo>
                  <a:pt x="4" y="58"/>
                  <a:pt x="4" y="58"/>
                  <a:pt x="4" y="58"/>
                </a:cubicBezTo>
                <a:cubicBezTo>
                  <a:pt x="8" y="61"/>
                  <a:pt x="12" y="63"/>
                  <a:pt x="16" y="63"/>
                </a:cubicBezTo>
                <a:cubicBezTo>
                  <a:pt x="20" y="63"/>
                  <a:pt x="24" y="61"/>
                  <a:pt x="27" y="58"/>
                </a:cubicBezTo>
                <a:cubicBezTo>
                  <a:pt x="37" y="48"/>
                  <a:pt x="37" y="48"/>
                  <a:pt x="37" y="48"/>
                </a:cubicBezTo>
                <a:cubicBezTo>
                  <a:pt x="41" y="45"/>
                  <a:pt x="42" y="41"/>
                  <a:pt x="42" y="37"/>
                </a:cubicBezTo>
                <a:cubicBezTo>
                  <a:pt x="42" y="35"/>
                  <a:pt x="42" y="33"/>
                  <a:pt x="41" y="32"/>
                </a:cubicBezTo>
                <a:close/>
              </a:path>
            </a:pathLst>
          </a:cu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68" name="Freeform 22"/>
          <p:cNvSpPr>
            <a:spLocks noEditPoints="1"/>
          </p:cNvSpPr>
          <p:nvPr/>
        </p:nvSpPr>
        <p:spPr bwMode="auto">
          <a:xfrm>
            <a:off x="5302250" y="4360863"/>
            <a:ext cx="584200" cy="633412"/>
          </a:xfrm>
          <a:custGeom>
            <a:avLst/>
            <a:gdLst>
              <a:gd name="T0" fmla="*/ 40996 w 57"/>
              <a:gd name="T1" fmla="*/ 40865 h 62"/>
              <a:gd name="T2" fmla="*/ 153737 w 57"/>
              <a:gd name="T3" fmla="*/ 30649 h 62"/>
              <a:gd name="T4" fmla="*/ 276726 w 57"/>
              <a:gd name="T5" fmla="*/ 0 h 62"/>
              <a:gd name="T6" fmla="*/ 297225 w 57"/>
              <a:gd name="T7" fmla="*/ 0 h 62"/>
              <a:gd name="T8" fmla="*/ 307474 w 57"/>
              <a:gd name="T9" fmla="*/ 0 h 62"/>
              <a:gd name="T10" fmla="*/ 430463 w 57"/>
              <a:gd name="T11" fmla="*/ 30649 h 62"/>
              <a:gd name="T12" fmla="*/ 543204 w 57"/>
              <a:gd name="T13" fmla="*/ 40865 h 62"/>
              <a:gd name="T14" fmla="*/ 584200 w 57"/>
              <a:gd name="T15" fmla="*/ 30649 h 62"/>
              <a:gd name="T16" fmla="*/ 584200 w 57"/>
              <a:gd name="T17" fmla="*/ 71514 h 62"/>
              <a:gd name="T18" fmla="*/ 502207 w 57"/>
              <a:gd name="T19" fmla="*/ 480167 h 62"/>
              <a:gd name="T20" fmla="*/ 297225 w 57"/>
              <a:gd name="T21" fmla="*/ 633412 h 62"/>
              <a:gd name="T22" fmla="*/ 297225 w 57"/>
              <a:gd name="T23" fmla="*/ 633412 h 62"/>
              <a:gd name="T24" fmla="*/ 286975 w 57"/>
              <a:gd name="T25" fmla="*/ 633412 h 62"/>
              <a:gd name="T26" fmla="*/ 81993 w 57"/>
              <a:gd name="T27" fmla="*/ 480167 h 62"/>
              <a:gd name="T28" fmla="*/ 0 w 57"/>
              <a:gd name="T29" fmla="*/ 71514 h 62"/>
              <a:gd name="T30" fmla="*/ 0 w 57"/>
              <a:gd name="T31" fmla="*/ 30649 h 62"/>
              <a:gd name="T32" fmla="*/ 40996 w 57"/>
              <a:gd name="T33" fmla="*/ 40865 h 62"/>
              <a:gd name="T34" fmla="*/ 297225 w 57"/>
              <a:gd name="T35" fmla="*/ 316706 h 62"/>
              <a:gd name="T36" fmla="*/ 491958 w 57"/>
              <a:gd name="T37" fmla="*/ 316706 h 62"/>
              <a:gd name="T38" fmla="*/ 512456 w 57"/>
              <a:gd name="T39" fmla="*/ 122596 h 62"/>
              <a:gd name="T40" fmla="*/ 420214 w 57"/>
              <a:gd name="T41" fmla="*/ 112380 h 62"/>
              <a:gd name="T42" fmla="*/ 297225 w 57"/>
              <a:gd name="T43" fmla="*/ 81731 h 62"/>
              <a:gd name="T44" fmla="*/ 297225 w 57"/>
              <a:gd name="T45" fmla="*/ 316706 h 62"/>
              <a:gd name="T46" fmla="*/ 297225 w 57"/>
              <a:gd name="T47" fmla="*/ 551681 h 62"/>
              <a:gd name="T48" fmla="*/ 297225 w 57"/>
              <a:gd name="T49" fmla="*/ 316706 h 62"/>
              <a:gd name="T50" fmla="*/ 92242 w 57"/>
              <a:gd name="T51" fmla="*/ 316706 h 62"/>
              <a:gd name="T52" fmla="*/ 143488 w 57"/>
              <a:gd name="T53" fmla="*/ 439302 h 62"/>
              <a:gd name="T54" fmla="*/ 297225 w 57"/>
              <a:gd name="T55" fmla="*/ 551681 h 6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57" h="62">
                <a:moveTo>
                  <a:pt x="4" y="4"/>
                </a:moveTo>
                <a:cubicBezTo>
                  <a:pt x="7" y="4"/>
                  <a:pt x="11" y="4"/>
                  <a:pt x="15" y="3"/>
                </a:cubicBezTo>
                <a:cubicBezTo>
                  <a:pt x="19" y="3"/>
                  <a:pt x="23" y="2"/>
                  <a:pt x="27" y="0"/>
                </a:cubicBezTo>
                <a:cubicBezTo>
                  <a:pt x="29" y="0"/>
                  <a:pt x="29" y="0"/>
                  <a:pt x="29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34" y="2"/>
                  <a:pt x="38" y="3"/>
                  <a:pt x="42" y="3"/>
                </a:cubicBezTo>
                <a:cubicBezTo>
                  <a:pt x="46" y="4"/>
                  <a:pt x="50" y="4"/>
                  <a:pt x="53" y="4"/>
                </a:cubicBezTo>
                <a:cubicBezTo>
                  <a:pt x="57" y="3"/>
                  <a:pt x="57" y="3"/>
                  <a:pt x="57" y="3"/>
                </a:cubicBezTo>
                <a:cubicBezTo>
                  <a:pt x="57" y="7"/>
                  <a:pt x="57" y="7"/>
                  <a:pt x="57" y="7"/>
                </a:cubicBezTo>
                <a:cubicBezTo>
                  <a:pt x="57" y="26"/>
                  <a:pt x="54" y="38"/>
                  <a:pt x="49" y="47"/>
                </a:cubicBezTo>
                <a:cubicBezTo>
                  <a:pt x="44" y="55"/>
                  <a:pt x="37" y="60"/>
                  <a:pt x="29" y="62"/>
                </a:cubicBezTo>
                <a:cubicBezTo>
                  <a:pt x="29" y="62"/>
                  <a:pt x="29" y="62"/>
                  <a:pt x="29" y="62"/>
                </a:cubicBezTo>
                <a:cubicBezTo>
                  <a:pt x="28" y="62"/>
                  <a:pt x="28" y="62"/>
                  <a:pt x="28" y="62"/>
                </a:cubicBezTo>
                <a:cubicBezTo>
                  <a:pt x="20" y="60"/>
                  <a:pt x="13" y="55"/>
                  <a:pt x="8" y="47"/>
                </a:cubicBezTo>
                <a:cubicBezTo>
                  <a:pt x="3" y="38"/>
                  <a:pt x="0" y="26"/>
                  <a:pt x="0" y="7"/>
                </a:cubicBezTo>
                <a:cubicBezTo>
                  <a:pt x="0" y="3"/>
                  <a:pt x="0" y="3"/>
                  <a:pt x="0" y="3"/>
                </a:cubicBezTo>
                <a:cubicBezTo>
                  <a:pt x="4" y="4"/>
                  <a:pt x="4" y="4"/>
                  <a:pt x="4" y="4"/>
                </a:cubicBezTo>
                <a:close/>
                <a:moveTo>
                  <a:pt x="29" y="31"/>
                </a:moveTo>
                <a:cubicBezTo>
                  <a:pt x="48" y="31"/>
                  <a:pt x="48" y="31"/>
                  <a:pt x="48" y="31"/>
                </a:cubicBezTo>
                <a:cubicBezTo>
                  <a:pt x="49" y="26"/>
                  <a:pt x="50" y="19"/>
                  <a:pt x="50" y="12"/>
                </a:cubicBezTo>
                <a:cubicBezTo>
                  <a:pt x="47" y="12"/>
                  <a:pt x="44" y="12"/>
                  <a:pt x="41" y="11"/>
                </a:cubicBezTo>
                <a:cubicBezTo>
                  <a:pt x="37" y="11"/>
                  <a:pt x="33" y="9"/>
                  <a:pt x="29" y="8"/>
                </a:cubicBezTo>
                <a:cubicBezTo>
                  <a:pt x="29" y="31"/>
                  <a:pt x="29" y="31"/>
                  <a:pt x="29" y="31"/>
                </a:cubicBezTo>
                <a:close/>
                <a:moveTo>
                  <a:pt x="29" y="54"/>
                </a:moveTo>
                <a:cubicBezTo>
                  <a:pt x="29" y="31"/>
                  <a:pt x="29" y="31"/>
                  <a:pt x="29" y="31"/>
                </a:cubicBezTo>
                <a:cubicBezTo>
                  <a:pt x="9" y="31"/>
                  <a:pt x="9" y="31"/>
                  <a:pt x="9" y="31"/>
                </a:cubicBezTo>
                <a:cubicBezTo>
                  <a:pt x="10" y="36"/>
                  <a:pt x="12" y="40"/>
                  <a:pt x="14" y="43"/>
                </a:cubicBezTo>
                <a:cubicBezTo>
                  <a:pt x="17" y="49"/>
                  <a:pt x="23" y="52"/>
                  <a:pt x="29" y="54"/>
                </a:cubicBezTo>
                <a:close/>
              </a:path>
            </a:pathLst>
          </a:cu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69" name="Freeform 23"/>
          <p:cNvSpPr/>
          <p:nvPr/>
        </p:nvSpPr>
        <p:spPr bwMode="auto">
          <a:xfrm>
            <a:off x="4237038" y="4371975"/>
            <a:ext cx="563562" cy="573088"/>
          </a:xfrm>
          <a:custGeom>
            <a:avLst/>
            <a:gdLst>
              <a:gd name="T0" fmla="*/ 543069 w 55"/>
              <a:gd name="T1" fmla="*/ 204674 h 56"/>
              <a:gd name="T2" fmla="*/ 553315 w 55"/>
              <a:gd name="T3" fmla="*/ 286544 h 56"/>
              <a:gd name="T4" fmla="*/ 532822 w 55"/>
              <a:gd name="T5" fmla="*/ 307011 h 56"/>
              <a:gd name="T6" fmla="*/ 563562 w 55"/>
              <a:gd name="T7" fmla="*/ 337713 h 56"/>
              <a:gd name="T8" fmla="*/ 553315 w 55"/>
              <a:gd name="T9" fmla="*/ 378647 h 56"/>
              <a:gd name="T10" fmla="*/ 532822 w 55"/>
              <a:gd name="T11" fmla="*/ 388881 h 56"/>
              <a:gd name="T12" fmla="*/ 543069 w 55"/>
              <a:gd name="T13" fmla="*/ 409349 h 56"/>
              <a:gd name="T14" fmla="*/ 532822 w 55"/>
              <a:gd name="T15" fmla="*/ 460517 h 56"/>
              <a:gd name="T16" fmla="*/ 512329 w 55"/>
              <a:gd name="T17" fmla="*/ 470751 h 56"/>
              <a:gd name="T18" fmla="*/ 532822 w 55"/>
              <a:gd name="T19" fmla="*/ 491218 h 56"/>
              <a:gd name="T20" fmla="*/ 522576 w 55"/>
              <a:gd name="T21" fmla="*/ 552621 h 56"/>
              <a:gd name="T22" fmla="*/ 481589 w 55"/>
              <a:gd name="T23" fmla="*/ 573088 h 56"/>
              <a:gd name="T24" fmla="*/ 204932 w 55"/>
              <a:gd name="T25" fmla="*/ 501452 h 56"/>
              <a:gd name="T26" fmla="*/ 133206 w 55"/>
              <a:gd name="T27" fmla="*/ 491218 h 56"/>
              <a:gd name="T28" fmla="*/ 133206 w 55"/>
              <a:gd name="T29" fmla="*/ 532153 h 56"/>
              <a:gd name="T30" fmla="*/ 0 w 55"/>
              <a:gd name="T31" fmla="*/ 532153 h 56"/>
              <a:gd name="T32" fmla="*/ 0 w 55"/>
              <a:gd name="T33" fmla="*/ 173973 h 56"/>
              <a:gd name="T34" fmla="*/ 133206 w 55"/>
              <a:gd name="T35" fmla="*/ 173973 h 56"/>
              <a:gd name="T36" fmla="*/ 133206 w 55"/>
              <a:gd name="T37" fmla="*/ 235375 h 56"/>
              <a:gd name="T38" fmla="*/ 184438 w 55"/>
              <a:gd name="T39" fmla="*/ 225142 h 56"/>
              <a:gd name="T40" fmla="*/ 409863 w 55"/>
              <a:gd name="T41" fmla="*/ 0 h 56"/>
              <a:gd name="T42" fmla="*/ 348384 w 55"/>
              <a:gd name="T43" fmla="*/ 214908 h 56"/>
              <a:gd name="T44" fmla="*/ 543069 w 55"/>
              <a:gd name="T45" fmla="*/ 204674 h 5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55" h="56">
                <a:moveTo>
                  <a:pt x="53" y="20"/>
                </a:moveTo>
                <a:cubicBezTo>
                  <a:pt x="54" y="28"/>
                  <a:pt x="54" y="28"/>
                  <a:pt x="54" y="28"/>
                </a:cubicBezTo>
                <a:cubicBezTo>
                  <a:pt x="52" y="30"/>
                  <a:pt x="52" y="30"/>
                  <a:pt x="52" y="30"/>
                </a:cubicBezTo>
                <a:cubicBezTo>
                  <a:pt x="55" y="33"/>
                  <a:pt x="55" y="33"/>
                  <a:pt x="55" y="33"/>
                </a:cubicBezTo>
                <a:cubicBezTo>
                  <a:pt x="54" y="37"/>
                  <a:pt x="54" y="37"/>
                  <a:pt x="54" y="37"/>
                </a:cubicBezTo>
                <a:cubicBezTo>
                  <a:pt x="52" y="38"/>
                  <a:pt x="52" y="38"/>
                  <a:pt x="52" y="38"/>
                </a:cubicBezTo>
                <a:cubicBezTo>
                  <a:pt x="53" y="40"/>
                  <a:pt x="53" y="40"/>
                  <a:pt x="53" y="40"/>
                </a:cubicBezTo>
                <a:cubicBezTo>
                  <a:pt x="52" y="45"/>
                  <a:pt x="52" y="45"/>
                  <a:pt x="52" y="45"/>
                </a:cubicBezTo>
                <a:cubicBezTo>
                  <a:pt x="50" y="46"/>
                  <a:pt x="50" y="46"/>
                  <a:pt x="50" y="46"/>
                </a:cubicBezTo>
                <a:cubicBezTo>
                  <a:pt x="52" y="48"/>
                  <a:pt x="52" y="48"/>
                  <a:pt x="52" y="48"/>
                </a:cubicBezTo>
                <a:cubicBezTo>
                  <a:pt x="51" y="54"/>
                  <a:pt x="51" y="54"/>
                  <a:pt x="51" y="54"/>
                </a:cubicBezTo>
                <a:cubicBezTo>
                  <a:pt x="47" y="56"/>
                  <a:pt x="47" y="56"/>
                  <a:pt x="47" y="56"/>
                </a:cubicBezTo>
                <a:cubicBezTo>
                  <a:pt x="20" y="49"/>
                  <a:pt x="20" y="49"/>
                  <a:pt x="20" y="49"/>
                </a:cubicBezTo>
                <a:cubicBezTo>
                  <a:pt x="13" y="48"/>
                  <a:pt x="13" y="48"/>
                  <a:pt x="13" y="48"/>
                </a:cubicBezTo>
                <a:cubicBezTo>
                  <a:pt x="13" y="52"/>
                  <a:pt x="13" y="52"/>
                  <a:pt x="13" y="52"/>
                </a:cubicBezTo>
                <a:cubicBezTo>
                  <a:pt x="0" y="52"/>
                  <a:pt x="0" y="52"/>
                  <a:pt x="0" y="52"/>
                </a:cubicBezTo>
                <a:cubicBezTo>
                  <a:pt x="0" y="17"/>
                  <a:pt x="0" y="17"/>
                  <a:pt x="0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23"/>
                  <a:pt x="13" y="23"/>
                  <a:pt x="13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40" y="0"/>
                  <a:pt x="40" y="0"/>
                  <a:pt x="40" y="0"/>
                </a:cubicBezTo>
                <a:cubicBezTo>
                  <a:pt x="51" y="8"/>
                  <a:pt x="41" y="15"/>
                  <a:pt x="34" y="21"/>
                </a:cubicBezTo>
                <a:lnTo>
                  <a:pt x="53" y="2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70" name="Freeform 24"/>
          <p:cNvSpPr>
            <a:spLocks noEditPoints="1"/>
          </p:cNvSpPr>
          <p:nvPr/>
        </p:nvSpPr>
        <p:spPr bwMode="auto">
          <a:xfrm>
            <a:off x="6410325" y="4298950"/>
            <a:ext cx="531813" cy="706438"/>
          </a:xfrm>
          <a:custGeom>
            <a:avLst/>
            <a:gdLst>
              <a:gd name="T0" fmla="*/ 265907 w 52"/>
              <a:gd name="T1" fmla="*/ 419768 h 69"/>
              <a:gd name="T2" fmla="*/ 276134 w 52"/>
              <a:gd name="T3" fmla="*/ 419768 h 69"/>
              <a:gd name="T4" fmla="*/ 378405 w 52"/>
              <a:gd name="T5" fmla="*/ 255956 h 69"/>
              <a:gd name="T6" fmla="*/ 163635 w 52"/>
              <a:gd name="T7" fmla="*/ 184288 h 69"/>
              <a:gd name="T8" fmla="*/ 132953 w 52"/>
              <a:gd name="T9" fmla="*/ 470959 h 69"/>
              <a:gd name="T10" fmla="*/ 521586 w 52"/>
              <a:gd name="T11" fmla="*/ 532388 h 69"/>
              <a:gd name="T12" fmla="*/ 0 w 52"/>
              <a:gd name="T13" fmla="*/ 645009 h 69"/>
              <a:gd name="T14" fmla="*/ 132953 w 52"/>
              <a:gd name="T15" fmla="*/ 470959 h 69"/>
              <a:gd name="T16" fmla="*/ 265907 w 52"/>
              <a:gd name="T17" fmla="*/ 368576 h 69"/>
              <a:gd name="T18" fmla="*/ 296588 w 52"/>
              <a:gd name="T19" fmla="*/ 358338 h 69"/>
              <a:gd name="T20" fmla="*/ 235225 w 52"/>
              <a:gd name="T21" fmla="*/ 358338 h 69"/>
              <a:gd name="T22" fmla="*/ 296588 w 52"/>
              <a:gd name="T23" fmla="*/ 255956 h 69"/>
              <a:gd name="T24" fmla="*/ 337497 w 52"/>
              <a:gd name="T25" fmla="*/ 266194 h 69"/>
              <a:gd name="T26" fmla="*/ 296588 w 52"/>
              <a:gd name="T27" fmla="*/ 266194 h 69"/>
              <a:gd name="T28" fmla="*/ 347724 w 52"/>
              <a:gd name="T29" fmla="*/ 255956 h 69"/>
              <a:gd name="T30" fmla="*/ 286361 w 52"/>
              <a:gd name="T31" fmla="*/ 255956 h 69"/>
              <a:gd name="T32" fmla="*/ 317042 w 52"/>
              <a:gd name="T33" fmla="*/ 235479 h 69"/>
              <a:gd name="T34" fmla="*/ 347724 w 52"/>
              <a:gd name="T35" fmla="*/ 255956 h 69"/>
              <a:gd name="T36" fmla="*/ 235225 w 52"/>
              <a:gd name="T37" fmla="*/ 266194 h 69"/>
              <a:gd name="T38" fmla="*/ 204543 w 52"/>
              <a:gd name="T39" fmla="*/ 266194 h 69"/>
              <a:gd name="T40" fmla="*/ 235225 w 52"/>
              <a:gd name="T41" fmla="*/ 255956 h 69"/>
              <a:gd name="T42" fmla="*/ 224998 w 52"/>
              <a:gd name="T43" fmla="*/ 235479 h 69"/>
              <a:gd name="T44" fmla="*/ 245452 w 52"/>
              <a:gd name="T45" fmla="*/ 255956 h 69"/>
              <a:gd name="T46" fmla="*/ 194316 w 52"/>
              <a:gd name="T47" fmla="*/ 255956 h 69"/>
              <a:gd name="T48" fmla="*/ 255679 w 52"/>
              <a:gd name="T49" fmla="*/ 307147 h 69"/>
              <a:gd name="T50" fmla="*/ 276134 w 52"/>
              <a:gd name="T51" fmla="*/ 317385 h 69"/>
              <a:gd name="T52" fmla="*/ 327270 w 52"/>
              <a:gd name="T53" fmla="*/ 419768 h 69"/>
              <a:gd name="T54" fmla="*/ 286361 w 52"/>
              <a:gd name="T55" fmla="*/ 450482 h 69"/>
              <a:gd name="T56" fmla="*/ 255679 w 52"/>
              <a:gd name="T57" fmla="*/ 450482 h 69"/>
              <a:gd name="T58" fmla="*/ 194316 w 52"/>
              <a:gd name="T59" fmla="*/ 450482 h 69"/>
              <a:gd name="T60" fmla="*/ 173862 w 52"/>
              <a:gd name="T61" fmla="*/ 450482 h 69"/>
              <a:gd name="T62" fmla="*/ 122726 w 52"/>
              <a:gd name="T63" fmla="*/ 430006 h 69"/>
              <a:gd name="T64" fmla="*/ 102272 w 52"/>
              <a:gd name="T65" fmla="*/ 204765 h 69"/>
              <a:gd name="T66" fmla="*/ 419314 w 52"/>
              <a:gd name="T67" fmla="*/ 92144 h 69"/>
              <a:gd name="T68" fmla="*/ 501131 w 52"/>
              <a:gd name="T69" fmla="*/ 470959 h 69"/>
              <a:gd name="T70" fmla="*/ 398860 w 52"/>
              <a:gd name="T71" fmla="*/ 430006 h 69"/>
              <a:gd name="T72" fmla="*/ 357951 w 52"/>
              <a:gd name="T73" fmla="*/ 450482 h 69"/>
              <a:gd name="T74" fmla="*/ 327270 w 52"/>
              <a:gd name="T75" fmla="*/ 450482 h 69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52" h="69">
                <a:moveTo>
                  <a:pt x="14" y="23"/>
                </a:moveTo>
                <a:cubicBezTo>
                  <a:pt x="16" y="31"/>
                  <a:pt x="18" y="39"/>
                  <a:pt x="26" y="41"/>
                </a:cubicBezTo>
                <a:cubicBezTo>
                  <a:pt x="26" y="41"/>
                  <a:pt x="26" y="41"/>
                  <a:pt x="26" y="41"/>
                </a:cubicBezTo>
                <a:cubicBezTo>
                  <a:pt x="27" y="41"/>
                  <a:pt x="26" y="41"/>
                  <a:pt x="27" y="41"/>
                </a:cubicBezTo>
                <a:cubicBezTo>
                  <a:pt x="27" y="41"/>
                  <a:pt x="27" y="41"/>
                  <a:pt x="27" y="41"/>
                </a:cubicBezTo>
                <a:cubicBezTo>
                  <a:pt x="33" y="38"/>
                  <a:pt x="36" y="32"/>
                  <a:pt x="37" y="25"/>
                </a:cubicBezTo>
                <a:cubicBezTo>
                  <a:pt x="36" y="20"/>
                  <a:pt x="36" y="20"/>
                  <a:pt x="36" y="20"/>
                </a:cubicBezTo>
                <a:cubicBezTo>
                  <a:pt x="33" y="21"/>
                  <a:pt x="21" y="23"/>
                  <a:pt x="16" y="18"/>
                </a:cubicBezTo>
                <a:cubicBezTo>
                  <a:pt x="15" y="20"/>
                  <a:pt x="15" y="21"/>
                  <a:pt x="14" y="23"/>
                </a:cubicBezTo>
                <a:close/>
                <a:moveTo>
                  <a:pt x="13" y="46"/>
                </a:moveTo>
                <a:cubicBezTo>
                  <a:pt x="19" y="55"/>
                  <a:pt x="32" y="55"/>
                  <a:pt x="38" y="46"/>
                </a:cubicBezTo>
                <a:cubicBezTo>
                  <a:pt x="43" y="47"/>
                  <a:pt x="47" y="49"/>
                  <a:pt x="51" y="52"/>
                </a:cubicBezTo>
                <a:cubicBezTo>
                  <a:pt x="51" y="55"/>
                  <a:pt x="52" y="59"/>
                  <a:pt x="52" y="63"/>
                </a:cubicBezTo>
                <a:cubicBezTo>
                  <a:pt x="37" y="69"/>
                  <a:pt x="15" y="69"/>
                  <a:pt x="0" y="63"/>
                </a:cubicBezTo>
                <a:cubicBezTo>
                  <a:pt x="0" y="59"/>
                  <a:pt x="0" y="55"/>
                  <a:pt x="1" y="52"/>
                </a:cubicBezTo>
                <a:cubicBezTo>
                  <a:pt x="4" y="49"/>
                  <a:pt x="9" y="47"/>
                  <a:pt x="13" y="46"/>
                </a:cubicBezTo>
                <a:close/>
                <a:moveTo>
                  <a:pt x="24" y="35"/>
                </a:moveTo>
                <a:cubicBezTo>
                  <a:pt x="24" y="36"/>
                  <a:pt x="25" y="36"/>
                  <a:pt x="26" y="36"/>
                </a:cubicBezTo>
                <a:cubicBezTo>
                  <a:pt x="27" y="36"/>
                  <a:pt x="28" y="35"/>
                  <a:pt x="29" y="35"/>
                </a:cubicBezTo>
                <a:cubicBezTo>
                  <a:pt x="29" y="35"/>
                  <a:pt x="29" y="35"/>
                  <a:pt x="29" y="35"/>
                </a:cubicBezTo>
                <a:cubicBezTo>
                  <a:pt x="28" y="36"/>
                  <a:pt x="27" y="37"/>
                  <a:pt x="26" y="37"/>
                </a:cubicBezTo>
                <a:cubicBezTo>
                  <a:pt x="25" y="37"/>
                  <a:pt x="24" y="36"/>
                  <a:pt x="23" y="35"/>
                </a:cubicBezTo>
                <a:cubicBezTo>
                  <a:pt x="24" y="35"/>
                  <a:pt x="24" y="35"/>
                  <a:pt x="24" y="35"/>
                </a:cubicBezTo>
                <a:close/>
                <a:moveTo>
                  <a:pt x="29" y="25"/>
                </a:moveTo>
                <a:cubicBezTo>
                  <a:pt x="33" y="25"/>
                  <a:pt x="33" y="25"/>
                  <a:pt x="33" y="25"/>
                </a:cubicBezTo>
                <a:cubicBezTo>
                  <a:pt x="33" y="26"/>
                  <a:pt x="33" y="26"/>
                  <a:pt x="33" y="26"/>
                </a:cubicBezTo>
                <a:cubicBezTo>
                  <a:pt x="33" y="27"/>
                  <a:pt x="32" y="28"/>
                  <a:pt x="31" y="28"/>
                </a:cubicBezTo>
                <a:cubicBezTo>
                  <a:pt x="30" y="28"/>
                  <a:pt x="29" y="27"/>
                  <a:pt x="29" y="26"/>
                </a:cubicBezTo>
                <a:cubicBezTo>
                  <a:pt x="29" y="26"/>
                  <a:pt x="29" y="26"/>
                  <a:pt x="29" y="25"/>
                </a:cubicBezTo>
                <a:close/>
                <a:moveTo>
                  <a:pt x="34" y="25"/>
                </a:moveTo>
                <a:cubicBezTo>
                  <a:pt x="33" y="24"/>
                  <a:pt x="32" y="24"/>
                  <a:pt x="31" y="24"/>
                </a:cubicBezTo>
                <a:cubicBezTo>
                  <a:pt x="30" y="24"/>
                  <a:pt x="29" y="25"/>
                  <a:pt x="28" y="25"/>
                </a:cubicBezTo>
                <a:cubicBezTo>
                  <a:pt x="28" y="24"/>
                  <a:pt x="28" y="24"/>
                  <a:pt x="28" y="24"/>
                </a:cubicBezTo>
                <a:cubicBezTo>
                  <a:pt x="29" y="24"/>
                  <a:pt x="30" y="23"/>
                  <a:pt x="31" y="23"/>
                </a:cubicBezTo>
                <a:cubicBezTo>
                  <a:pt x="32" y="23"/>
                  <a:pt x="33" y="23"/>
                  <a:pt x="34" y="24"/>
                </a:cubicBezTo>
                <a:cubicBezTo>
                  <a:pt x="34" y="25"/>
                  <a:pt x="34" y="25"/>
                  <a:pt x="34" y="25"/>
                </a:cubicBezTo>
                <a:close/>
                <a:moveTo>
                  <a:pt x="23" y="25"/>
                </a:moveTo>
                <a:cubicBezTo>
                  <a:pt x="23" y="26"/>
                  <a:pt x="23" y="26"/>
                  <a:pt x="23" y="26"/>
                </a:cubicBezTo>
                <a:cubicBezTo>
                  <a:pt x="23" y="27"/>
                  <a:pt x="22" y="28"/>
                  <a:pt x="21" y="28"/>
                </a:cubicBezTo>
                <a:cubicBezTo>
                  <a:pt x="21" y="28"/>
                  <a:pt x="20" y="27"/>
                  <a:pt x="20" y="26"/>
                </a:cubicBezTo>
                <a:cubicBezTo>
                  <a:pt x="20" y="26"/>
                  <a:pt x="20" y="26"/>
                  <a:pt x="20" y="25"/>
                </a:cubicBezTo>
                <a:cubicBezTo>
                  <a:pt x="23" y="25"/>
                  <a:pt x="23" y="25"/>
                  <a:pt x="23" y="25"/>
                </a:cubicBezTo>
                <a:close/>
                <a:moveTo>
                  <a:pt x="18" y="24"/>
                </a:moveTo>
                <a:cubicBezTo>
                  <a:pt x="20" y="23"/>
                  <a:pt x="21" y="23"/>
                  <a:pt x="22" y="23"/>
                </a:cubicBezTo>
                <a:cubicBezTo>
                  <a:pt x="23" y="23"/>
                  <a:pt x="24" y="24"/>
                  <a:pt x="25" y="24"/>
                </a:cubicBezTo>
                <a:cubicBezTo>
                  <a:pt x="24" y="25"/>
                  <a:pt x="24" y="25"/>
                  <a:pt x="24" y="25"/>
                </a:cubicBezTo>
                <a:cubicBezTo>
                  <a:pt x="23" y="25"/>
                  <a:pt x="23" y="24"/>
                  <a:pt x="22" y="24"/>
                </a:cubicBezTo>
                <a:cubicBezTo>
                  <a:pt x="21" y="24"/>
                  <a:pt x="20" y="24"/>
                  <a:pt x="19" y="25"/>
                </a:cubicBezTo>
                <a:cubicBezTo>
                  <a:pt x="18" y="24"/>
                  <a:pt x="18" y="24"/>
                  <a:pt x="18" y="24"/>
                </a:cubicBezTo>
                <a:close/>
                <a:moveTo>
                  <a:pt x="25" y="30"/>
                </a:moveTo>
                <a:cubicBezTo>
                  <a:pt x="28" y="30"/>
                  <a:pt x="28" y="30"/>
                  <a:pt x="28" y="30"/>
                </a:cubicBezTo>
                <a:cubicBezTo>
                  <a:pt x="28" y="30"/>
                  <a:pt x="27" y="31"/>
                  <a:pt x="27" y="31"/>
                </a:cubicBezTo>
                <a:cubicBezTo>
                  <a:pt x="26" y="31"/>
                  <a:pt x="25" y="30"/>
                  <a:pt x="25" y="30"/>
                </a:cubicBezTo>
                <a:close/>
                <a:moveTo>
                  <a:pt x="32" y="41"/>
                </a:moveTo>
                <a:cubicBezTo>
                  <a:pt x="31" y="42"/>
                  <a:pt x="29" y="43"/>
                  <a:pt x="28" y="44"/>
                </a:cubicBezTo>
                <a:cubicBezTo>
                  <a:pt x="28" y="44"/>
                  <a:pt x="28" y="44"/>
                  <a:pt x="28" y="44"/>
                </a:cubicBezTo>
                <a:cubicBezTo>
                  <a:pt x="27" y="44"/>
                  <a:pt x="27" y="44"/>
                  <a:pt x="26" y="44"/>
                </a:cubicBezTo>
                <a:cubicBezTo>
                  <a:pt x="26" y="44"/>
                  <a:pt x="25" y="44"/>
                  <a:pt x="25" y="44"/>
                </a:cubicBezTo>
                <a:cubicBezTo>
                  <a:pt x="23" y="43"/>
                  <a:pt x="21" y="42"/>
                  <a:pt x="20" y="41"/>
                </a:cubicBezTo>
                <a:cubicBezTo>
                  <a:pt x="19" y="44"/>
                  <a:pt x="19" y="44"/>
                  <a:pt x="19" y="44"/>
                </a:cubicBezTo>
                <a:cubicBezTo>
                  <a:pt x="17" y="45"/>
                  <a:pt x="17" y="45"/>
                  <a:pt x="17" y="45"/>
                </a:cubicBezTo>
                <a:cubicBezTo>
                  <a:pt x="17" y="44"/>
                  <a:pt x="17" y="44"/>
                  <a:pt x="17" y="44"/>
                </a:cubicBezTo>
                <a:cubicBezTo>
                  <a:pt x="15" y="41"/>
                  <a:pt x="15" y="41"/>
                  <a:pt x="15" y="41"/>
                </a:cubicBezTo>
                <a:cubicBezTo>
                  <a:pt x="12" y="42"/>
                  <a:pt x="12" y="42"/>
                  <a:pt x="12" y="42"/>
                </a:cubicBezTo>
                <a:cubicBezTo>
                  <a:pt x="10" y="43"/>
                  <a:pt x="7" y="44"/>
                  <a:pt x="4" y="45"/>
                </a:cubicBezTo>
                <a:cubicBezTo>
                  <a:pt x="8" y="36"/>
                  <a:pt x="9" y="31"/>
                  <a:pt x="10" y="20"/>
                </a:cubicBezTo>
                <a:cubicBezTo>
                  <a:pt x="10" y="13"/>
                  <a:pt x="9" y="7"/>
                  <a:pt x="18" y="5"/>
                </a:cubicBezTo>
                <a:cubicBezTo>
                  <a:pt x="28" y="0"/>
                  <a:pt x="37" y="2"/>
                  <a:pt x="41" y="9"/>
                </a:cubicBezTo>
                <a:cubicBezTo>
                  <a:pt x="44" y="16"/>
                  <a:pt x="42" y="29"/>
                  <a:pt x="45" y="37"/>
                </a:cubicBezTo>
                <a:cubicBezTo>
                  <a:pt x="46" y="43"/>
                  <a:pt x="49" y="46"/>
                  <a:pt x="49" y="46"/>
                </a:cubicBezTo>
                <a:cubicBezTo>
                  <a:pt x="49" y="46"/>
                  <a:pt x="49" y="46"/>
                  <a:pt x="49" y="46"/>
                </a:cubicBezTo>
                <a:cubicBezTo>
                  <a:pt x="46" y="45"/>
                  <a:pt x="43" y="43"/>
                  <a:pt x="39" y="42"/>
                </a:cubicBezTo>
                <a:cubicBezTo>
                  <a:pt x="36" y="41"/>
                  <a:pt x="36" y="41"/>
                  <a:pt x="36" y="41"/>
                </a:cubicBezTo>
                <a:cubicBezTo>
                  <a:pt x="35" y="44"/>
                  <a:pt x="35" y="44"/>
                  <a:pt x="35" y="44"/>
                </a:cubicBezTo>
                <a:cubicBezTo>
                  <a:pt x="35" y="44"/>
                  <a:pt x="35" y="44"/>
                  <a:pt x="35" y="44"/>
                </a:cubicBezTo>
                <a:cubicBezTo>
                  <a:pt x="32" y="44"/>
                  <a:pt x="32" y="44"/>
                  <a:pt x="32" y="44"/>
                </a:cubicBezTo>
                <a:lnTo>
                  <a:pt x="32" y="41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71" name="Freeform 25"/>
          <p:cNvSpPr>
            <a:spLocks noEditPoints="1"/>
          </p:cNvSpPr>
          <p:nvPr/>
        </p:nvSpPr>
        <p:spPr bwMode="auto">
          <a:xfrm>
            <a:off x="7434263" y="4276725"/>
            <a:ext cx="604837" cy="717550"/>
          </a:xfrm>
          <a:custGeom>
            <a:avLst/>
            <a:gdLst>
              <a:gd name="T0" fmla="*/ 215281 w 59"/>
              <a:gd name="T1" fmla="*/ 256268 h 70"/>
              <a:gd name="T2" fmla="*/ 307544 w 59"/>
              <a:gd name="T3" fmla="*/ 379276 h 70"/>
              <a:gd name="T4" fmla="*/ 307544 w 59"/>
              <a:gd name="T5" fmla="*/ 379276 h 70"/>
              <a:gd name="T6" fmla="*/ 307544 w 59"/>
              <a:gd name="T7" fmla="*/ 379276 h 70"/>
              <a:gd name="T8" fmla="*/ 317796 w 59"/>
              <a:gd name="T9" fmla="*/ 379276 h 70"/>
              <a:gd name="T10" fmla="*/ 399808 w 59"/>
              <a:gd name="T11" fmla="*/ 256268 h 70"/>
              <a:gd name="T12" fmla="*/ 399808 w 59"/>
              <a:gd name="T13" fmla="*/ 256268 h 70"/>
              <a:gd name="T14" fmla="*/ 389556 w 59"/>
              <a:gd name="T15" fmla="*/ 184513 h 70"/>
              <a:gd name="T16" fmla="*/ 215281 w 59"/>
              <a:gd name="T17" fmla="*/ 174262 h 70"/>
              <a:gd name="T18" fmla="*/ 215281 w 59"/>
              <a:gd name="T19" fmla="*/ 256268 h 70"/>
              <a:gd name="T20" fmla="*/ 215281 w 59"/>
              <a:gd name="T21" fmla="*/ 256268 h 70"/>
              <a:gd name="T22" fmla="*/ 297293 w 59"/>
              <a:gd name="T23" fmla="*/ 461282 h 70"/>
              <a:gd name="T24" fmla="*/ 287041 w 59"/>
              <a:gd name="T25" fmla="*/ 481784 h 70"/>
              <a:gd name="T26" fmla="*/ 297293 w 59"/>
              <a:gd name="T27" fmla="*/ 492034 h 70"/>
              <a:gd name="T28" fmla="*/ 266538 w 59"/>
              <a:gd name="T29" fmla="*/ 604792 h 70"/>
              <a:gd name="T30" fmla="*/ 194778 w 59"/>
              <a:gd name="T31" fmla="*/ 430530 h 70"/>
              <a:gd name="T32" fmla="*/ 30754 w 59"/>
              <a:gd name="T33" fmla="*/ 502285 h 70"/>
              <a:gd name="T34" fmla="*/ 0 w 59"/>
              <a:gd name="T35" fmla="*/ 666296 h 70"/>
              <a:gd name="T36" fmla="*/ 604837 w 59"/>
              <a:gd name="T37" fmla="*/ 666296 h 70"/>
              <a:gd name="T38" fmla="*/ 574083 w 59"/>
              <a:gd name="T39" fmla="*/ 502285 h 70"/>
              <a:gd name="T40" fmla="*/ 410059 w 59"/>
              <a:gd name="T41" fmla="*/ 430530 h 70"/>
              <a:gd name="T42" fmla="*/ 348550 w 59"/>
              <a:gd name="T43" fmla="*/ 594541 h 70"/>
              <a:gd name="T44" fmla="*/ 328047 w 59"/>
              <a:gd name="T45" fmla="*/ 492034 h 70"/>
              <a:gd name="T46" fmla="*/ 338299 w 59"/>
              <a:gd name="T47" fmla="*/ 481784 h 70"/>
              <a:gd name="T48" fmla="*/ 328047 w 59"/>
              <a:gd name="T49" fmla="*/ 461282 h 70"/>
              <a:gd name="T50" fmla="*/ 297293 w 59"/>
              <a:gd name="T51" fmla="*/ 461282 h 70"/>
              <a:gd name="T52" fmla="*/ 451065 w 59"/>
              <a:gd name="T53" fmla="*/ 174262 h 70"/>
              <a:gd name="T54" fmla="*/ 451065 w 59"/>
              <a:gd name="T55" fmla="*/ 174262 h 70"/>
              <a:gd name="T56" fmla="*/ 451065 w 59"/>
              <a:gd name="T57" fmla="*/ 184513 h 70"/>
              <a:gd name="T58" fmla="*/ 451065 w 59"/>
              <a:gd name="T59" fmla="*/ 184513 h 70"/>
              <a:gd name="T60" fmla="*/ 451065 w 59"/>
              <a:gd name="T61" fmla="*/ 194764 h 70"/>
              <a:gd name="T62" fmla="*/ 451065 w 59"/>
              <a:gd name="T63" fmla="*/ 205014 h 70"/>
              <a:gd name="T64" fmla="*/ 451065 w 59"/>
              <a:gd name="T65" fmla="*/ 205014 h 70"/>
              <a:gd name="T66" fmla="*/ 451065 w 59"/>
              <a:gd name="T67" fmla="*/ 205014 h 70"/>
              <a:gd name="T68" fmla="*/ 461316 w 59"/>
              <a:gd name="T69" fmla="*/ 235766 h 70"/>
              <a:gd name="T70" fmla="*/ 461316 w 59"/>
              <a:gd name="T71" fmla="*/ 287020 h 70"/>
              <a:gd name="T72" fmla="*/ 430562 w 59"/>
              <a:gd name="T73" fmla="*/ 307521 h 70"/>
              <a:gd name="T74" fmla="*/ 317796 w 59"/>
              <a:gd name="T75" fmla="*/ 420279 h 70"/>
              <a:gd name="T76" fmla="*/ 307544 w 59"/>
              <a:gd name="T77" fmla="*/ 420279 h 70"/>
              <a:gd name="T78" fmla="*/ 297293 w 59"/>
              <a:gd name="T79" fmla="*/ 420279 h 70"/>
              <a:gd name="T80" fmla="*/ 297293 w 59"/>
              <a:gd name="T81" fmla="*/ 420279 h 70"/>
              <a:gd name="T82" fmla="*/ 184527 w 59"/>
              <a:gd name="T83" fmla="*/ 307521 h 70"/>
              <a:gd name="T84" fmla="*/ 153772 w 59"/>
              <a:gd name="T85" fmla="*/ 287020 h 70"/>
              <a:gd name="T86" fmla="*/ 143521 w 59"/>
              <a:gd name="T87" fmla="*/ 246017 h 70"/>
              <a:gd name="T88" fmla="*/ 153772 w 59"/>
              <a:gd name="T89" fmla="*/ 205014 h 70"/>
              <a:gd name="T90" fmla="*/ 164024 w 59"/>
              <a:gd name="T91" fmla="*/ 205014 h 70"/>
              <a:gd name="T92" fmla="*/ 164024 w 59"/>
              <a:gd name="T93" fmla="*/ 184513 h 70"/>
              <a:gd name="T94" fmla="*/ 164024 w 59"/>
              <a:gd name="T95" fmla="*/ 174262 h 70"/>
              <a:gd name="T96" fmla="*/ 164024 w 59"/>
              <a:gd name="T97" fmla="*/ 174262 h 70"/>
              <a:gd name="T98" fmla="*/ 184527 w 59"/>
              <a:gd name="T99" fmla="*/ 82006 h 70"/>
              <a:gd name="T100" fmla="*/ 440813 w 59"/>
              <a:gd name="T101" fmla="*/ 92256 h 70"/>
              <a:gd name="T102" fmla="*/ 451065 w 59"/>
              <a:gd name="T103" fmla="*/ 174262 h 7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9" h="70">
                <a:moveTo>
                  <a:pt x="21" y="25"/>
                </a:moveTo>
                <a:cubicBezTo>
                  <a:pt x="22" y="31"/>
                  <a:pt x="24" y="37"/>
                  <a:pt x="30" y="37"/>
                </a:cubicBezTo>
                <a:cubicBezTo>
                  <a:pt x="30" y="37"/>
                  <a:pt x="30" y="37"/>
                  <a:pt x="30" y="37"/>
                </a:cubicBezTo>
                <a:cubicBezTo>
                  <a:pt x="30" y="37"/>
                  <a:pt x="30" y="37"/>
                  <a:pt x="30" y="37"/>
                </a:cubicBezTo>
                <a:cubicBezTo>
                  <a:pt x="30" y="37"/>
                  <a:pt x="31" y="37"/>
                  <a:pt x="31" y="37"/>
                </a:cubicBezTo>
                <a:cubicBezTo>
                  <a:pt x="36" y="37"/>
                  <a:pt x="38" y="31"/>
                  <a:pt x="39" y="25"/>
                </a:cubicBezTo>
                <a:cubicBezTo>
                  <a:pt x="39" y="25"/>
                  <a:pt x="39" y="25"/>
                  <a:pt x="39" y="25"/>
                </a:cubicBezTo>
                <a:cubicBezTo>
                  <a:pt x="39" y="22"/>
                  <a:pt x="39" y="20"/>
                  <a:pt x="38" y="18"/>
                </a:cubicBezTo>
                <a:cubicBezTo>
                  <a:pt x="37" y="18"/>
                  <a:pt x="30" y="21"/>
                  <a:pt x="21" y="17"/>
                </a:cubicBezTo>
                <a:cubicBezTo>
                  <a:pt x="20" y="20"/>
                  <a:pt x="20" y="22"/>
                  <a:pt x="21" y="25"/>
                </a:cubicBezTo>
                <a:cubicBezTo>
                  <a:pt x="21" y="25"/>
                  <a:pt x="21" y="25"/>
                  <a:pt x="21" y="25"/>
                </a:cubicBezTo>
                <a:close/>
                <a:moveTo>
                  <a:pt x="29" y="45"/>
                </a:moveTo>
                <a:cubicBezTo>
                  <a:pt x="28" y="47"/>
                  <a:pt x="28" y="47"/>
                  <a:pt x="28" y="47"/>
                </a:cubicBezTo>
                <a:cubicBezTo>
                  <a:pt x="29" y="48"/>
                  <a:pt x="29" y="48"/>
                  <a:pt x="29" y="48"/>
                </a:cubicBezTo>
                <a:cubicBezTo>
                  <a:pt x="26" y="59"/>
                  <a:pt x="26" y="59"/>
                  <a:pt x="26" y="59"/>
                </a:cubicBezTo>
                <a:cubicBezTo>
                  <a:pt x="23" y="55"/>
                  <a:pt x="20" y="48"/>
                  <a:pt x="19" y="42"/>
                </a:cubicBezTo>
                <a:cubicBezTo>
                  <a:pt x="13" y="43"/>
                  <a:pt x="8" y="46"/>
                  <a:pt x="3" y="49"/>
                </a:cubicBezTo>
                <a:cubicBezTo>
                  <a:pt x="0" y="54"/>
                  <a:pt x="0" y="60"/>
                  <a:pt x="0" y="65"/>
                </a:cubicBezTo>
                <a:cubicBezTo>
                  <a:pt x="21" y="70"/>
                  <a:pt x="40" y="70"/>
                  <a:pt x="59" y="65"/>
                </a:cubicBezTo>
                <a:cubicBezTo>
                  <a:pt x="59" y="60"/>
                  <a:pt x="59" y="54"/>
                  <a:pt x="56" y="49"/>
                </a:cubicBezTo>
                <a:cubicBezTo>
                  <a:pt x="51" y="46"/>
                  <a:pt x="46" y="43"/>
                  <a:pt x="40" y="42"/>
                </a:cubicBezTo>
                <a:cubicBezTo>
                  <a:pt x="39" y="47"/>
                  <a:pt x="37" y="54"/>
                  <a:pt x="34" y="58"/>
                </a:cubicBezTo>
                <a:cubicBezTo>
                  <a:pt x="32" y="48"/>
                  <a:pt x="32" y="48"/>
                  <a:pt x="32" y="48"/>
                </a:cubicBezTo>
                <a:cubicBezTo>
                  <a:pt x="33" y="47"/>
                  <a:pt x="33" y="47"/>
                  <a:pt x="33" y="47"/>
                </a:cubicBezTo>
                <a:cubicBezTo>
                  <a:pt x="32" y="45"/>
                  <a:pt x="32" y="45"/>
                  <a:pt x="32" y="45"/>
                </a:cubicBezTo>
                <a:cubicBezTo>
                  <a:pt x="29" y="45"/>
                  <a:pt x="29" y="45"/>
                  <a:pt x="29" y="45"/>
                </a:cubicBezTo>
                <a:close/>
                <a:moveTo>
                  <a:pt x="44" y="17"/>
                </a:moveTo>
                <a:cubicBezTo>
                  <a:pt x="44" y="17"/>
                  <a:pt x="44" y="17"/>
                  <a:pt x="44" y="17"/>
                </a:cubicBezTo>
                <a:cubicBezTo>
                  <a:pt x="44" y="18"/>
                  <a:pt x="44" y="18"/>
                  <a:pt x="44" y="18"/>
                </a:cubicBezTo>
                <a:cubicBezTo>
                  <a:pt x="44" y="18"/>
                  <a:pt x="44" y="18"/>
                  <a:pt x="44" y="18"/>
                </a:cubicBezTo>
                <a:cubicBezTo>
                  <a:pt x="44" y="18"/>
                  <a:pt x="44" y="19"/>
                  <a:pt x="44" y="19"/>
                </a:cubicBezTo>
                <a:cubicBezTo>
                  <a:pt x="44" y="20"/>
                  <a:pt x="44" y="20"/>
                  <a:pt x="44" y="20"/>
                </a:cubicBezTo>
                <a:cubicBezTo>
                  <a:pt x="44" y="20"/>
                  <a:pt x="44" y="20"/>
                  <a:pt x="44" y="20"/>
                </a:cubicBezTo>
                <a:cubicBezTo>
                  <a:pt x="44" y="20"/>
                  <a:pt x="44" y="20"/>
                  <a:pt x="44" y="20"/>
                </a:cubicBezTo>
                <a:cubicBezTo>
                  <a:pt x="45" y="21"/>
                  <a:pt x="45" y="22"/>
                  <a:pt x="45" y="23"/>
                </a:cubicBezTo>
                <a:cubicBezTo>
                  <a:pt x="45" y="25"/>
                  <a:pt x="45" y="27"/>
                  <a:pt x="45" y="28"/>
                </a:cubicBezTo>
                <a:cubicBezTo>
                  <a:pt x="44" y="29"/>
                  <a:pt x="43" y="30"/>
                  <a:pt x="42" y="30"/>
                </a:cubicBezTo>
                <a:cubicBezTo>
                  <a:pt x="40" y="36"/>
                  <a:pt x="38" y="40"/>
                  <a:pt x="31" y="41"/>
                </a:cubicBezTo>
                <a:cubicBezTo>
                  <a:pt x="31" y="41"/>
                  <a:pt x="31" y="41"/>
                  <a:pt x="30" y="41"/>
                </a:cubicBezTo>
                <a:cubicBezTo>
                  <a:pt x="30" y="41"/>
                  <a:pt x="29" y="41"/>
                  <a:pt x="29" y="41"/>
                </a:cubicBezTo>
                <a:cubicBezTo>
                  <a:pt x="29" y="41"/>
                  <a:pt x="29" y="41"/>
                  <a:pt x="29" y="41"/>
                </a:cubicBezTo>
                <a:cubicBezTo>
                  <a:pt x="23" y="41"/>
                  <a:pt x="20" y="36"/>
                  <a:pt x="18" y="30"/>
                </a:cubicBezTo>
                <a:cubicBezTo>
                  <a:pt x="17" y="30"/>
                  <a:pt x="15" y="29"/>
                  <a:pt x="15" y="28"/>
                </a:cubicBezTo>
                <a:cubicBezTo>
                  <a:pt x="15" y="28"/>
                  <a:pt x="14" y="25"/>
                  <a:pt x="14" y="24"/>
                </a:cubicBezTo>
                <a:cubicBezTo>
                  <a:pt x="14" y="22"/>
                  <a:pt x="14" y="21"/>
                  <a:pt x="15" y="20"/>
                </a:cubicBezTo>
                <a:cubicBezTo>
                  <a:pt x="15" y="20"/>
                  <a:pt x="16" y="20"/>
                  <a:pt x="16" y="20"/>
                </a:cubicBezTo>
                <a:cubicBezTo>
                  <a:pt x="16" y="19"/>
                  <a:pt x="16" y="18"/>
                  <a:pt x="16" y="18"/>
                </a:cubicBezTo>
                <a:cubicBezTo>
                  <a:pt x="16" y="17"/>
                  <a:pt x="16" y="17"/>
                  <a:pt x="16" y="17"/>
                </a:cubicBezTo>
                <a:cubicBezTo>
                  <a:pt x="16" y="17"/>
                  <a:pt x="16" y="17"/>
                  <a:pt x="16" y="17"/>
                </a:cubicBezTo>
                <a:cubicBezTo>
                  <a:pt x="15" y="13"/>
                  <a:pt x="16" y="10"/>
                  <a:pt x="18" y="8"/>
                </a:cubicBezTo>
                <a:cubicBezTo>
                  <a:pt x="24" y="0"/>
                  <a:pt x="40" y="3"/>
                  <a:pt x="43" y="9"/>
                </a:cubicBezTo>
                <a:cubicBezTo>
                  <a:pt x="44" y="11"/>
                  <a:pt x="44" y="14"/>
                  <a:pt x="44" y="17"/>
                </a:cubicBezTo>
                <a:close/>
              </a:path>
            </a:pathLst>
          </a:cu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72" name="Freeform 26"/>
          <p:cNvSpPr>
            <a:spLocks noEditPoints="1"/>
          </p:cNvSpPr>
          <p:nvPr/>
        </p:nvSpPr>
        <p:spPr bwMode="auto">
          <a:xfrm>
            <a:off x="9544050" y="4351338"/>
            <a:ext cx="677863" cy="614362"/>
          </a:xfrm>
          <a:custGeom>
            <a:avLst/>
            <a:gdLst>
              <a:gd name="T0" fmla="*/ 41083 w 66"/>
              <a:gd name="T1" fmla="*/ 174069 h 60"/>
              <a:gd name="T2" fmla="*/ 287578 w 66"/>
              <a:gd name="T3" fmla="*/ 153591 h 60"/>
              <a:gd name="T4" fmla="*/ 328661 w 66"/>
              <a:gd name="T5" fmla="*/ 30718 h 60"/>
              <a:gd name="T6" fmla="*/ 647051 w 66"/>
              <a:gd name="T7" fmla="*/ 30718 h 60"/>
              <a:gd name="T8" fmla="*/ 523803 w 66"/>
              <a:gd name="T9" fmla="*/ 614362 h 60"/>
              <a:gd name="T10" fmla="*/ 390285 w 66"/>
              <a:gd name="T11" fmla="*/ 81915 h 60"/>
              <a:gd name="T12" fmla="*/ 287578 w 66"/>
              <a:gd name="T13" fmla="*/ 614362 h 60"/>
              <a:gd name="T14" fmla="*/ 205413 w 66"/>
              <a:gd name="T15" fmla="*/ 204787 h 60"/>
              <a:gd name="T16" fmla="*/ 61624 w 66"/>
              <a:gd name="T17" fmla="*/ 614362 h 60"/>
              <a:gd name="T18" fmla="*/ 451909 w 66"/>
              <a:gd name="T19" fmla="*/ 204787 h 60"/>
              <a:gd name="T20" fmla="*/ 462179 w 66"/>
              <a:gd name="T21" fmla="*/ 163830 h 60"/>
              <a:gd name="T22" fmla="*/ 462179 w 66"/>
              <a:gd name="T23" fmla="*/ 133112 h 60"/>
              <a:gd name="T24" fmla="*/ 451909 w 66"/>
              <a:gd name="T25" fmla="*/ 92154 h 60"/>
              <a:gd name="T26" fmla="*/ 472450 w 66"/>
              <a:gd name="T27" fmla="*/ 276463 h 60"/>
              <a:gd name="T28" fmla="*/ 451909 w 66"/>
              <a:gd name="T29" fmla="*/ 307181 h 60"/>
              <a:gd name="T30" fmla="*/ 472450 w 66"/>
              <a:gd name="T31" fmla="*/ 307181 h 60"/>
              <a:gd name="T32" fmla="*/ 451909 w 66"/>
              <a:gd name="T33" fmla="*/ 419814 h 60"/>
              <a:gd name="T34" fmla="*/ 462179 w 66"/>
              <a:gd name="T35" fmla="*/ 378857 h 60"/>
              <a:gd name="T36" fmla="*/ 421097 w 66"/>
              <a:gd name="T37" fmla="*/ 215027 h 60"/>
              <a:gd name="T38" fmla="*/ 400555 w 66"/>
              <a:gd name="T39" fmla="*/ 174069 h 60"/>
              <a:gd name="T40" fmla="*/ 431367 w 66"/>
              <a:gd name="T41" fmla="*/ 133112 h 60"/>
              <a:gd name="T42" fmla="*/ 400555 w 66"/>
              <a:gd name="T43" fmla="*/ 245745 h 60"/>
              <a:gd name="T44" fmla="*/ 431367 w 66"/>
              <a:gd name="T45" fmla="*/ 235505 h 60"/>
              <a:gd name="T46" fmla="*/ 400555 w 66"/>
              <a:gd name="T47" fmla="*/ 358378 h 60"/>
              <a:gd name="T48" fmla="*/ 421097 w 66"/>
              <a:gd name="T49" fmla="*/ 317420 h 60"/>
              <a:gd name="T50" fmla="*/ 421097 w 66"/>
              <a:gd name="T51" fmla="*/ 419814 h 60"/>
              <a:gd name="T52" fmla="*/ 400555 w 66"/>
              <a:gd name="T53" fmla="*/ 389096 h 60"/>
              <a:gd name="T54" fmla="*/ 472450 w 66"/>
              <a:gd name="T55" fmla="*/ 491490 h 60"/>
              <a:gd name="T56" fmla="*/ 400555 w 66"/>
              <a:gd name="T57" fmla="*/ 460772 h 60"/>
              <a:gd name="T58" fmla="*/ 431367 w 66"/>
              <a:gd name="T59" fmla="*/ 450532 h 60"/>
              <a:gd name="T60" fmla="*/ 112977 w 66"/>
              <a:gd name="T61" fmla="*/ 348138 h 60"/>
              <a:gd name="T62" fmla="*/ 123248 w 66"/>
              <a:gd name="T63" fmla="*/ 307181 h 60"/>
              <a:gd name="T64" fmla="*/ 174601 w 66"/>
              <a:gd name="T65" fmla="*/ 337899 h 60"/>
              <a:gd name="T66" fmla="*/ 154060 w 66"/>
              <a:gd name="T67" fmla="*/ 307181 h 60"/>
              <a:gd name="T68" fmla="*/ 184872 w 66"/>
              <a:gd name="T69" fmla="*/ 266224 h 60"/>
              <a:gd name="T70" fmla="*/ 154060 w 66"/>
              <a:gd name="T71" fmla="*/ 378857 h 60"/>
              <a:gd name="T72" fmla="*/ 184872 w 66"/>
              <a:gd name="T73" fmla="*/ 368617 h 60"/>
              <a:gd name="T74" fmla="*/ 154060 w 66"/>
              <a:gd name="T75" fmla="*/ 491490 h 60"/>
              <a:gd name="T76" fmla="*/ 174601 w 66"/>
              <a:gd name="T77" fmla="*/ 450532 h 60"/>
              <a:gd name="T78" fmla="*/ 174601 w 66"/>
              <a:gd name="T79" fmla="*/ 563165 h 60"/>
              <a:gd name="T80" fmla="*/ 154060 w 66"/>
              <a:gd name="T81" fmla="*/ 522208 h 60"/>
              <a:gd name="T82" fmla="*/ 133518 w 66"/>
              <a:gd name="T83" fmla="*/ 276463 h 60"/>
              <a:gd name="T84" fmla="*/ 112977 w 66"/>
              <a:gd name="T85" fmla="*/ 378857 h 60"/>
              <a:gd name="T86" fmla="*/ 133518 w 66"/>
              <a:gd name="T87" fmla="*/ 378857 h 60"/>
              <a:gd name="T88" fmla="*/ 112977 w 66"/>
              <a:gd name="T89" fmla="*/ 491490 h 60"/>
              <a:gd name="T90" fmla="*/ 123248 w 66"/>
              <a:gd name="T91" fmla="*/ 450532 h 60"/>
              <a:gd name="T92" fmla="*/ 123248 w 66"/>
              <a:gd name="T93" fmla="*/ 563165 h 60"/>
              <a:gd name="T94" fmla="*/ 112977 w 66"/>
              <a:gd name="T95" fmla="*/ 522208 h 6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66" h="60">
                <a:moveTo>
                  <a:pt x="0" y="55"/>
                </a:moveTo>
                <a:cubicBezTo>
                  <a:pt x="4" y="55"/>
                  <a:pt x="4" y="55"/>
                  <a:pt x="4" y="55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7"/>
                  <a:pt x="4" y="17"/>
                  <a:pt x="4" y="17"/>
                </a:cubicBezTo>
                <a:cubicBezTo>
                  <a:pt x="6" y="16"/>
                  <a:pt x="6" y="16"/>
                  <a:pt x="6" y="16"/>
                </a:cubicBezTo>
                <a:cubicBezTo>
                  <a:pt x="22" y="14"/>
                  <a:pt x="22" y="14"/>
                  <a:pt x="22" y="14"/>
                </a:cubicBezTo>
                <a:cubicBezTo>
                  <a:pt x="25" y="14"/>
                  <a:pt x="25" y="14"/>
                  <a:pt x="25" y="14"/>
                </a:cubicBezTo>
                <a:cubicBezTo>
                  <a:pt x="28" y="15"/>
                  <a:pt x="28" y="15"/>
                  <a:pt x="28" y="15"/>
                </a:cubicBezTo>
                <a:cubicBezTo>
                  <a:pt x="31" y="37"/>
                  <a:pt x="31" y="37"/>
                  <a:pt x="31" y="37"/>
                </a:cubicBezTo>
                <a:cubicBezTo>
                  <a:pt x="32" y="38"/>
                  <a:pt x="32" y="38"/>
                  <a:pt x="32" y="38"/>
                </a:cubicBezTo>
                <a:cubicBezTo>
                  <a:pt x="32" y="5"/>
                  <a:pt x="32" y="5"/>
                  <a:pt x="32" y="5"/>
                </a:cubicBezTo>
                <a:cubicBezTo>
                  <a:pt x="32" y="3"/>
                  <a:pt x="32" y="3"/>
                  <a:pt x="32" y="3"/>
                </a:cubicBezTo>
                <a:cubicBezTo>
                  <a:pt x="35" y="3"/>
                  <a:pt x="35" y="3"/>
                  <a:pt x="35" y="3"/>
                </a:cubicBezTo>
                <a:cubicBezTo>
                  <a:pt x="51" y="0"/>
                  <a:pt x="51" y="0"/>
                  <a:pt x="51" y="0"/>
                </a:cubicBezTo>
                <a:cubicBezTo>
                  <a:pt x="54" y="0"/>
                  <a:pt x="54" y="0"/>
                  <a:pt x="54" y="0"/>
                </a:cubicBezTo>
                <a:cubicBezTo>
                  <a:pt x="63" y="3"/>
                  <a:pt x="63" y="3"/>
                  <a:pt x="63" y="3"/>
                </a:cubicBezTo>
                <a:cubicBezTo>
                  <a:pt x="63" y="55"/>
                  <a:pt x="63" y="55"/>
                  <a:pt x="63" y="55"/>
                </a:cubicBezTo>
                <a:cubicBezTo>
                  <a:pt x="66" y="55"/>
                  <a:pt x="66" y="55"/>
                  <a:pt x="66" y="55"/>
                </a:cubicBezTo>
                <a:cubicBezTo>
                  <a:pt x="66" y="60"/>
                  <a:pt x="66" y="60"/>
                  <a:pt x="66" y="60"/>
                </a:cubicBezTo>
                <a:cubicBezTo>
                  <a:pt x="51" y="60"/>
                  <a:pt x="51" y="60"/>
                  <a:pt x="51" y="60"/>
                </a:cubicBezTo>
                <a:cubicBezTo>
                  <a:pt x="49" y="60"/>
                  <a:pt x="49" y="60"/>
                  <a:pt x="49" y="60"/>
                </a:cubicBezTo>
                <a:cubicBezTo>
                  <a:pt x="49" y="57"/>
                  <a:pt x="49" y="57"/>
                  <a:pt x="49" y="57"/>
                </a:cubicBezTo>
                <a:cubicBezTo>
                  <a:pt x="49" y="6"/>
                  <a:pt x="49" y="6"/>
                  <a:pt x="49" y="6"/>
                </a:cubicBezTo>
                <a:cubicBezTo>
                  <a:pt x="38" y="8"/>
                  <a:pt x="38" y="8"/>
                  <a:pt x="38" y="8"/>
                </a:cubicBezTo>
                <a:cubicBezTo>
                  <a:pt x="38" y="57"/>
                  <a:pt x="38" y="57"/>
                  <a:pt x="38" y="57"/>
                </a:cubicBezTo>
                <a:cubicBezTo>
                  <a:pt x="38" y="60"/>
                  <a:pt x="38" y="60"/>
                  <a:pt x="38" y="60"/>
                </a:cubicBezTo>
                <a:cubicBezTo>
                  <a:pt x="37" y="60"/>
                  <a:pt x="37" y="60"/>
                  <a:pt x="37" y="60"/>
                </a:cubicBezTo>
                <a:cubicBezTo>
                  <a:pt x="28" y="60"/>
                  <a:pt x="28" y="60"/>
                  <a:pt x="28" y="60"/>
                </a:cubicBezTo>
                <a:cubicBezTo>
                  <a:pt x="23" y="60"/>
                  <a:pt x="23" y="60"/>
                  <a:pt x="23" y="60"/>
                </a:cubicBezTo>
                <a:cubicBezTo>
                  <a:pt x="20" y="60"/>
                  <a:pt x="20" y="60"/>
                  <a:pt x="20" y="60"/>
                </a:cubicBezTo>
                <a:cubicBezTo>
                  <a:pt x="20" y="57"/>
                  <a:pt x="20" y="57"/>
                  <a:pt x="20" y="57"/>
                </a:cubicBezTo>
                <a:cubicBezTo>
                  <a:pt x="20" y="20"/>
                  <a:pt x="20" y="20"/>
                  <a:pt x="20" y="20"/>
                </a:cubicBezTo>
                <a:cubicBezTo>
                  <a:pt x="9" y="21"/>
                  <a:pt x="9" y="21"/>
                  <a:pt x="9" y="21"/>
                </a:cubicBezTo>
                <a:cubicBezTo>
                  <a:pt x="9" y="57"/>
                  <a:pt x="9" y="57"/>
                  <a:pt x="9" y="57"/>
                </a:cubicBezTo>
                <a:cubicBezTo>
                  <a:pt x="9" y="60"/>
                  <a:pt x="9" y="60"/>
                  <a:pt x="9" y="60"/>
                </a:cubicBezTo>
                <a:cubicBezTo>
                  <a:pt x="6" y="60"/>
                  <a:pt x="6" y="60"/>
                  <a:pt x="6" y="60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55"/>
                  <a:pt x="0" y="55"/>
                  <a:pt x="0" y="55"/>
                </a:cubicBezTo>
                <a:close/>
                <a:moveTo>
                  <a:pt x="44" y="16"/>
                </a:moveTo>
                <a:cubicBezTo>
                  <a:pt x="44" y="18"/>
                  <a:pt x="44" y="19"/>
                  <a:pt x="44" y="20"/>
                </a:cubicBezTo>
                <a:cubicBezTo>
                  <a:pt x="44" y="20"/>
                  <a:pt x="45" y="20"/>
                  <a:pt x="45" y="20"/>
                </a:cubicBezTo>
                <a:cubicBezTo>
                  <a:pt x="46" y="20"/>
                  <a:pt x="46" y="20"/>
                  <a:pt x="46" y="20"/>
                </a:cubicBezTo>
                <a:cubicBezTo>
                  <a:pt x="46" y="19"/>
                  <a:pt x="46" y="17"/>
                  <a:pt x="46" y="16"/>
                </a:cubicBezTo>
                <a:cubicBezTo>
                  <a:pt x="46" y="16"/>
                  <a:pt x="46" y="16"/>
                  <a:pt x="45" y="16"/>
                </a:cubicBezTo>
                <a:cubicBezTo>
                  <a:pt x="45" y="16"/>
                  <a:pt x="44" y="16"/>
                  <a:pt x="44" y="16"/>
                </a:cubicBezTo>
                <a:close/>
                <a:moveTo>
                  <a:pt x="44" y="9"/>
                </a:moveTo>
                <a:cubicBezTo>
                  <a:pt x="44" y="11"/>
                  <a:pt x="44" y="12"/>
                  <a:pt x="44" y="13"/>
                </a:cubicBezTo>
                <a:cubicBezTo>
                  <a:pt x="44" y="13"/>
                  <a:pt x="45" y="13"/>
                  <a:pt x="45" y="13"/>
                </a:cubicBezTo>
                <a:cubicBezTo>
                  <a:pt x="46" y="13"/>
                  <a:pt x="46" y="13"/>
                  <a:pt x="46" y="13"/>
                </a:cubicBezTo>
                <a:cubicBezTo>
                  <a:pt x="46" y="12"/>
                  <a:pt x="46" y="10"/>
                  <a:pt x="46" y="9"/>
                </a:cubicBezTo>
                <a:cubicBezTo>
                  <a:pt x="46" y="9"/>
                  <a:pt x="46" y="9"/>
                  <a:pt x="45" y="9"/>
                </a:cubicBezTo>
                <a:cubicBezTo>
                  <a:pt x="45" y="9"/>
                  <a:pt x="44" y="9"/>
                  <a:pt x="44" y="9"/>
                </a:cubicBezTo>
                <a:close/>
                <a:moveTo>
                  <a:pt x="44" y="23"/>
                </a:moveTo>
                <a:cubicBezTo>
                  <a:pt x="44" y="25"/>
                  <a:pt x="44" y="26"/>
                  <a:pt x="44" y="27"/>
                </a:cubicBezTo>
                <a:cubicBezTo>
                  <a:pt x="44" y="27"/>
                  <a:pt x="45" y="27"/>
                  <a:pt x="45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6"/>
                  <a:pt x="46" y="24"/>
                  <a:pt x="46" y="23"/>
                </a:cubicBezTo>
                <a:cubicBezTo>
                  <a:pt x="46" y="23"/>
                  <a:pt x="46" y="23"/>
                  <a:pt x="45" y="23"/>
                </a:cubicBezTo>
                <a:cubicBezTo>
                  <a:pt x="45" y="23"/>
                  <a:pt x="44" y="23"/>
                  <a:pt x="44" y="23"/>
                </a:cubicBezTo>
                <a:close/>
                <a:moveTo>
                  <a:pt x="44" y="30"/>
                </a:moveTo>
                <a:cubicBezTo>
                  <a:pt x="44" y="32"/>
                  <a:pt x="44" y="33"/>
                  <a:pt x="44" y="34"/>
                </a:cubicBezTo>
                <a:cubicBezTo>
                  <a:pt x="44" y="34"/>
                  <a:pt x="45" y="34"/>
                  <a:pt x="45" y="34"/>
                </a:cubicBezTo>
                <a:cubicBezTo>
                  <a:pt x="46" y="34"/>
                  <a:pt x="46" y="34"/>
                  <a:pt x="46" y="34"/>
                </a:cubicBezTo>
                <a:cubicBezTo>
                  <a:pt x="46" y="33"/>
                  <a:pt x="46" y="32"/>
                  <a:pt x="46" y="30"/>
                </a:cubicBezTo>
                <a:cubicBezTo>
                  <a:pt x="46" y="30"/>
                  <a:pt x="46" y="30"/>
                  <a:pt x="45" y="30"/>
                </a:cubicBezTo>
                <a:cubicBezTo>
                  <a:pt x="45" y="30"/>
                  <a:pt x="44" y="30"/>
                  <a:pt x="44" y="30"/>
                </a:cubicBezTo>
                <a:close/>
                <a:moveTo>
                  <a:pt x="44" y="37"/>
                </a:moveTo>
                <a:cubicBezTo>
                  <a:pt x="44" y="39"/>
                  <a:pt x="44" y="40"/>
                  <a:pt x="44" y="41"/>
                </a:cubicBezTo>
                <a:cubicBezTo>
                  <a:pt x="44" y="41"/>
                  <a:pt x="45" y="41"/>
                  <a:pt x="45" y="41"/>
                </a:cubicBezTo>
                <a:cubicBezTo>
                  <a:pt x="46" y="41"/>
                  <a:pt x="46" y="41"/>
                  <a:pt x="46" y="41"/>
                </a:cubicBezTo>
                <a:cubicBezTo>
                  <a:pt x="46" y="40"/>
                  <a:pt x="46" y="39"/>
                  <a:pt x="46" y="37"/>
                </a:cubicBezTo>
                <a:cubicBezTo>
                  <a:pt x="46" y="37"/>
                  <a:pt x="46" y="37"/>
                  <a:pt x="45" y="37"/>
                </a:cubicBezTo>
                <a:cubicBezTo>
                  <a:pt x="45" y="37"/>
                  <a:pt x="44" y="37"/>
                  <a:pt x="44" y="37"/>
                </a:cubicBezTo>
                <a:close/>
                <a:moveTo>
                  <a:pt x="39" y="17"/>
                </a:moveTo>
                <a:cubicBezTo>
                  <a:pt x="39" y="18"/>
                  <a:pt x="39" y="19"/>
                  <a:pt x="39" y="21"/>
                </a:cubicBezTo>
                <a:cubicBezTo>
                  <a:pt x="40" y="21"/>
                  <a:pt x="40" y="21"/>
                  <a:pt x="41" y="21"/>
                </a:cubicBezTo>
                <a:cubicBezTo>
                  <a:pt x="41" y="21"/>
                  <a:pt x="41" y="21"/>
                  <a:pt x="42" y="20"/>
                </a:cubicBezTo>
                <a:cubicBezTo>
                  <a:pt x="42" y="19"/>
                  <a:pt x="42" y="18"/>
                  <a:pt x="42" y="17"/>
                </a:cubicBezTo>
                <a:cubicBezTo>
                  <a:pt x="41" y="17"/>
                  <a:pt x="41" y="17"/>
                  <a:pt x="41" y="17"/>
                </a:cubicBezTo>
                <a:cubicBezTo>
                  <a:pt x="40" y="17"/>
                  <a:pt x="40" y="17"/>
                  <a:pt x="39" y="17"/>
                </a:cubicBezTo>
                <a:close/>
                <a:moveTo>
                  <a:pt x="39" y="10"/>
                </a:moveTo>
                <a:cubicBezTo>
                  <a:pt x="39" y="11"/>
                  <a:pt x="39" y="12"/>
                  <a:pt x="39" y="14"/>
                </a:cubicBezTo>
                <a:cubicBezTo>
                  <a:pt x="40" y="14"/>
                  <a:pt x="40" y="14"/>
                  <a:pt x="41" y="14"/>
                </a:cubicBezTo>
                <a:cubicBezTo>
                  <a:pt x="41" y="14"/>
                  <a:pt x="41" y="14"/>
                  <a:pt x="42" y="13"/>
                </a:cubicBezTo>
                <a:cubicBezTo>
                  <a:pt x="42" y="12"/>
                  <a:pt x="42" y="11"/>
                  <a:pt x="42" y="10"/>
                </a:cubicBezTo>
                <a:cubicBezTo>
                  <a:pt x="41" y="10"/>
                  <a:pt x="41" y="10"/>
                  <a:pt x="41" y="10"/>
                </a:cubicBezTo>
                <a:cubicBezTo>
                  <a:pt x="40" y="10"/>
                  <a:pt x="40" y="10"/>
                  <a:pt x="39" y="10"/>
                </a:cubicBezTo>
                <a:close/>
                <a:moveTo>
                  <a:pt x="39" y="24"/>
                </a:moveTo>
                <a:cubicBezTo>
                  <a:pt x="39" y="25"/>
                  <a:pt x="39" y="26"/>
                  <a:pt x="39" y="28"/>
                </a:cubicBezTo>
                <a:cubicBezTo>
                  <a:pt x="40" y="28"/>
                  <a:pt x="40" y="28"/>
                  <a:pt x="41" y="28"/>
                </a:cubicBezTo>
                <a:cubicBezTo>
                  <a:pt x="41" y="27"/>
                  <a:pt x="41" y="27"/>
                  <a:pt x="42" y="27"/>
                </a:cubicBezTo>
                <a:cubicBezTo>
                  <a:pt x="42" y="26"/>
                  <a:pt x="42" y="25"/>
                  <a:pt x="42" y="23"/>
                </a:cubicBezTo>
                <a:cubicBezTo>
                  <a:pt x="41" y="24"/>
                  <a:pt x="41" y="24"/>
                  <a:pt x="41" y="24"/>
                </a:cubicBezTo>
                <a:cubicBezTo>
                  <a:pt x="40" y="24"/>
                  <a:pt x="40" y="24"/>
                  <a:pt x="39" y="24"/>
                </a:cubicBezTo>
                <a:close/>
                <a:moveTo>
                  <a:pt x="39" y="31"/>
                </a:moveTo>
                <a:cubicBezTo>
                  <a:pt x="39" y="32"/>
                  <a:pt x="39" y="33"/>
                  <a:pt x="39" y="35"/>
                </a:cubicBezTo>
                <a:cubicBezTo>
                  <a:pt x="40" y="35"/>
                  <a:pt x="40" y="34"/>
                  <a:pt x="41" y="34"/>
                </a:cubicBezTo>
                <a:cubicBezTo>
                  <a:pt x="41" y="34"/>
                  <a:pt x="41" y="34"/>
                  <a:pt x="42" y="34"/>
                </a:cubicBezTo>
                <a:cubicBezTo>
                  <a:pt x="42" y="33"/>
                  <a:pt x="42" y="32"/>
                  <a:pt x="42" y="30"/>
                </a:cubicBezTo>
                <a:cubicBezTo>
                  <a:pt x="41" y="30"/>
                  <a:pt x="41" y="30"/>
                  <a:pt x="41" y="31"/>
                </a:cubicBezTo>
                <a:cubicBezTo>
                  <a:pt x="40" y="31"/>
                  <a:pt x="40" y="31"/>
                  <a:pt x="39" y="31"/>
                </a:cubicBezTo>
                <a:close/>
                <a:moveTo>
                  <a:pt x="39" y="38"/>
                </a:moveTo>
                <a:cubicBezTo>
                  <a:pt x="39" y="39"/>
                  <a:pt x="39" y="40"/>
                  <a:pt x="39" y="41"/>
                </a:cubicBezTo>
                <a:cubicBezTo>
                  <a:pt x="40" y="41"/>
                  <a:pt x="40" y="41"/>
                  <a:pt x="41" y="41"/>
                </a:cubicBezTo>
                <a:cubicBezTo>
                  <a:pt x="41" y="41"/>
                  <a:pt x="41" y="41"/>
                  <a:pt x="42" y="41"/>
                </a:cubicBezTo>
                <a:cubicBezTo>
                  <a:pt x="42" y="40"/>
                  <a:pt x="42" y="39"/>
                  <a:pt x="42" y="37"/>
                </a:cubicBezTo>
                <a:cubicBezTo>
                  <a:pt x="41" y="37"/>
                  <a:pt x="41" y="37"/>
                  <a:pt x="41" y="37"/>
                </a:cubicBezTo>
                <a:cubicBezTo>
                  <a:pt x="40" y="37"/>
                  <a:pt x="40" y="37"/>
                  <a:pt x="39" y="38"/>
                </a:cubicBezTo>
                <a:close/>
                <a:moveTo>
                  <a:pt x="44" y="44"/>
                </a:moveTo>
                <a:cubicBezTo>
                  <a:pt x="44" y="46"/>
                  <a:pt x="44" y="47"/>
                  <a:pt x="44" y="48"/>
                </a:cubicBezTo>
                <a:cubicBezTo>
                  <a:pt x="44" y="48"/>
                  <a:pt x="45" y="48"/>
                  <a:pt x="45" y="48"/>
                </a:cubicBezTo>
                <a:cubicBezTo>
                  <a:pt x="46" y="48"/>
                  <a:pt x="46" y="48"/>
                  <a:pt x="46" y="48"/>
                </a:cubicBezTo>
                <a:cubicBezTo>
                  <a:pt x="46" y="47"/>
                  <a:pt x="46" y="46"/>
                  <a:pt x="46" y="44"/>
                </a:cubicBezTo>
                <a:cubicBezTo>
                  <a:pt x="46" y="44"/>
                  <a:pt x="46" y="44"/>
                  <a:pt x="45" y="44"/>
                </a:cubicBezTo>
                <a:cubicBezTo>
                  <a:pt x="45" y="44"/>
                  <a:pt x="44" y="44"/>
                  <a:pt x="44" y="44"/>
                </a:cubicBezTo>
                <a:close/>
                <a:moveTo>
                  <a:pt x="39" y="45"/>
                </a:moveTo>
                <a:cubicBezTo>
                  <a:pt x="39" y="46"/>
                  <a:pt x="39" y="47"/>
                  <a:pt x="39" y="48"/>
                </a:cubicBezTo>
                <a:cubicBezTo>
                  <a:pt x="40" y="48"/>
                  <a:pt x="40" y="48"/>
                  <a:pt x="41" y="48"/>
                </a:cubicBezTo>
                <a:cubicBezTo>
                  <a:pt x="41" y="48"/>
                  <a:pt x="41" y="48"/>
                  <a:pt x="42" y="48"/>
                </a:cubicBezTo>
                <a:cubicBezTo>
                  <a:pt x="42" y="47"/>
                  <a:pt x="42" y="46"/>
                  <a:pt x="42" y="44"/>
                </a:cubicBezTo>
                <a:cubicBezTo>
                  <a:pt x="41" y="44"/>
                  <a:pt x="41" y="44"/>
                  <a:pt x="41" y="44"/>
                </a:cubicBezTo>
                <a:cubicBezTo>
                  <a:pt x="40" y="44"/>
                  <a:pt x="40" y="44"/>
                  <a:pt x="39" y="45"/>
                </a:cubicBezTo>
                <a:close/>
                <a:moveTo>
                  <a:pt x="11" y="30"/>
                </a:moveTo>
                <a:cubicBezTo>
                  <a:pt x="11" y="31"/>
                  <a:pt x="11" y="33"/>
                  <a:pt x="11" y="34"/>
                </a:cubicBezTo>
                <a:cubicBezTo>
                  <a:pt x="11" y="34"/>
                  <a:pt x="12" y="34"/>
                  <a:pt x="12" y="34"/>
                </a:cubicBezTo>
                <a:cubicBezTo>
                  <a:pt x="12" y="34"/>
                  <a:pt x="13" y="34"/>
                  <a:pt x="13" y="34"/>
                </a:cubicBezTo>
                <a:cubicBezTo>
                  <a:pt x="13" y="32"/>
                  <a:pt x="13" y="31"/>
                  <a:pt x="13" y="30"/>
                </a:cubicBezTo>
                <a:cubicBezTo>
                  <a:pt x="13" y="30"/>
                  <a:pt x="12" y="30"/>
                  <a:pt x="12" y="30"/>
                </a:cubicBezTo>
                <a:cubicBezTo>
                  <a:pt x="12" y="30"/>
                  <a:pt x="11" y="30"/>
                  <a:pt x="11" y="30"/>
                </a:cubicBezTo>
                <a:close/>
                <a:moveTo>
                  <a:pt x="15" y="30"/>
                </a:moveTo>
                <a:cubicBezTo>
                  <a:pt x="15" y="31"/>
                  <a:pt x="15" y="32"/>
                  <a:pt x="15" y="34"/>
                </a:cubicBezTo>
                <a:cubicBezTo>
                  <a:pt x="16" y="34"/>
                  <a:pt x="16" y="34"/>
                  <a:pt x="17" y="33"/>
                </a:cubicBezTo>
                <a:cubicBezTo>
                  <a:pt x="17" y="33"/>
                  <a:pt x="17" y="33"/>
                  <a:pt x="18" y="33"/>
                </a:cubicBezTo>
                <a:cubicBezTo>
                  <a:pt x="18" y="32"/>
                  <a:pt x="18" y="31"/>
                  <a:pt x="18" y="29"/>
                </a:cubicBezTo>
                <a:cubicBezTo>
                  <a:pt x="17" y="29"/>
                  <a:pt x="17" y="29"/>
                  <a:pt x="17" y="29"/>
                </a:cubicBezTo>
                <a:cubicBezTo>
                  <a:pt x="16" y="30"/>
                  <a:pt x="16" y="30"/>
                  <a:pt x="15" y="30"/>
                </a:cubicBezTo>
                <a:close/>
                <a:moveTo>
                  <a:pt x="15" y="23"/>
                </a:moveTo>
                <a:cubicBezTo>
                  <a:pt x="15" y="24"/>
                  <a:pt x="15" y="25"/>
                  <a:pt x="15" y="27"/>
                </a:cubicBezTo>
                <a:cubicBezTo>
                  <a:pt x="16" y="27"/>
                  <a:pt x="16" y="26"/>
                  <a:pt x="17" y="26"/>
                </a:cubicBezTo>
                <a:cubicBezTo>
                  <a:pt x="17" y="26"/>
                  <a:pt x="17" y="26"/>
                  <a:pt x="18" y="26"/>
                </a:cubicBezTo>
                <a:cubicBezTo>
                  <a:pt x="18" y="25"/>
                  <a:pt x="18" y="24"/>
                  <a:pt x="18" y="22"/>
                </a:cubicBezTo>
                <a:cubicBezTo>
                  <a:pt x="17" y="22"/>
                  <a:pt x="17" y="22"/>
                  <a:pt x="17" y="22"/>
                </a:cubicBezTo>
                <a:cubicBezTo>
                  <a:pt x="16" y="22"/>
                  <a:pt x="16" y="22"/>
                  <a:pt x="15" y="23"/>
                </a:cubicBezTo>
                <a:close/>
                <a:moveTo>
                  <a:pt x="15" y="37"/>
                </a:moveTo>
                <a:cubicBezTo>
                  <a:pt x="15" y="38"/>
                  <a:pt x="15" y="39"/>
                  <a:pt x="15" y="41"/>
                </a:cubicBezTo>
                <a:cubicBezTo>
                  <a:pt x="16" y="41"/>
                  <a:pt x="16" y="41"/>
                  <a:pt x="17" y="41"/>
                </a:cubicBezTo>
                <a:cubicBezTo>
                  <a:pt x="17" y="41"/>
                  <a:pt x="17" y="41"/>
                  <a:pt x="18" y="40"/>
                </a:cubicBezTo>
                <a:cubicBezTo>
                  <a:pt x="18" y="39"/>
                  <a:pt x="18" y="38"/>
                  <a:pt x="18" y="36"/>
                </a:cubicBezTo>
                <a:cubicBezTo>
                  <a:pt x="17" y="36"/>
                  <a:pt x="17" y="37"/>
                  <a:pt x="17" y="37"/>
                </a:cubicBezTo>
                <a:cubicBezTo>
                  <a:pt x="16" y="37"/>
                  <a:pt x="16" y="37"/>
                  <a:pt x="15" y="37"/>
                </a:cubicBezTo>
                <a:close/>
                <a:moveTo>
                  <a:pt x="15" y="44"/>
                </a:moveTo>
                <a:cubicBezTo>
                  <a:pt x="15" y="45"/>
                  <a:pt x="15" y="46"/>
                  <a:pt x="15" y="48"/>
                </a:cubicBezTo>
                <a:cubicBezTo>
                  <a:pt x="16" y="48"/>
                  <a:pt x="16" y="48"/>
                  <a:pt x="17" y="48"/>
                </a:cubicBezTo>
                <a:cubicBezTo>
                  <a:pt x="17" y="48"/>
                  <a:pt x="17" y="48"/>
                  <a:pt x="18" y="48"/>
                </a:cubicBezTo>
                <a:cubicBezTo>
                  <a:pt x="18" y="46"/>
                  <a:pt x="18" y="45"/>
                  <a:pt x="18" y="44"/>
                </a:cubicBezTo>
                <a:cubicBezTo>
                  <a:pt x="17" y="44"/>
                  <a:pt x="17" y="44"/>
                  <a:pt x="17" y="44"/>
                </a:cubicBezTo>
                <a:cubicBezTo>
                  <a:pt x="16" y="44"/>
                  <a:pt x="16" y="44"/>
                  <a:pt x="15" y="44"/>
                </a:cubicBezTo>
                <a:close/>
                <a:moveTo>
                  <a:pt x="15" y="51"/>
                </a:moveTo>
                <a:cubicBezTo>
                  <a:pt x="15" y="52"/>
                  <a:pt x="15" y="53"/>
                  <a:pt x="15" y="55"/>
                </a:cubicBezTo>
                <a:cubicBezTo>
                  <a:pt x="16" y="55"/>
                  <a:pt x="16" y="55"/>
                  <a:pt x="17" y="55"/>
                </a:cubicBezTo>
                <a:cubicBezTo>
                  <a:pt x="17" y="55"/>
                  <a:pt x="17" y="55"/>
                  <a:pt x="18" y="55"/>
                </a:cubicBezTo>
                <a:cubicBezTo>
                  <a:pt x="18" y="53"/>
                  <a:pt x="18" y="52"/>
                  <a:pt x="18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6" y="51"/>
                  <a:pt x="16" y="51"/>
                  <a:pt x="15" y="51"/>
                </a:cubicBezTo>
                <a:close/>
                <a:moveTo>
                  <a:pt x="11" y="23"/>
                </a:moveTo>
                <a:cubicBezTo>
                  <a:pt x="11" y="24"/>
                  <a:pt x="11" y="26"/>
                  <a:pt x="11" y="27"/>
                </a:cubicBezTo>
                <a:cubicBezTo>
                  <a:pt x="11" y="27"/>
                  <a:pt x="12" y="27"/>
                  <a:pt x="12" y="27"/>
                </a:cubicBezTo>
                <a:cubicBezTo>
                  <a:pt x="12" y="27"/>
                  <a:pt x="13" y="27"/>
                  <a:pt x="13" y="27"/>
                </a:cubicBezTo>
                <a:cubicBezTo>
                  <a:pt x="13" y="25"/>
                  <a:pt x="13" y="24"/>
                  <a:pt x="13" y="23"/>
                </a:cubicBezTo>
                <a:cubicBezTo>
                  <a:pt x="13" y="23"/>
                  <a:pt x="12" y="23"/>
                  <a:pt x="12" y="23"/>
                </a:cubicBezTo>
                <a:cubicBezTo>
                  <a:pt x="12" y="23"/>
                  <a:pt x="11" y="23"/>
                  <a:pt x="11" y="23"/>
                </a:cubicBezTo>
                <a:close/>
                <a:moveTo>
                  <a:pt x="11" y="37"/>
                </a:moveTo>
                <a:cubicBezTo>
                  <a:pt x="11" y="38"/>
                  <a:pt x="11" y="40"/>
                  <a:pt x="11" y="41"/>
                </a:cubicBezTo>
                <a:cubicBezTo>
                  <a:pt x="11" y="41"/>
                  <a:pt x="12" y="41"/>
                  <a:pt x="12" y="41"/>
                </a:cubicBezTo>
                <a:cubicBezTo>
                  <a:pt x="12" y="41"/>
                  <a:pt x="13" y="41"/>
                  <a:pt x="13" y="41"/>
                </a:cubicBezTo>
                <a:cubicBezTo>
                  <a:pt x="13" y="39"/>
                  <a:pt x="13" y="38"/>
                  <a:pt x="13" y="37"/>
                </a:cubicBezTo>
                <a:cubicBezTo>
                  <a:pt x="13" y="37"/>
                  <a:pt x="12" y="37"/>
                  <a:pt x="12" y="37"/>
                </a:cubicBezTo>
                <a:cubicBezTo>
                  <a:pt x="12" y="37"/>
                  <a:pt x="11" y="37"/>
                  <a:pt x="11" y="37"/>
                </a:cubicBezTo>
                <a:close/>
                <a:moveTo>
                  <a:pt x="11" y="44"/>
                </a:moveTo>
                <a:cubicBezTo>
                  <a:pt x="11" y="45"/>
                  <a:pt x="11" y="46"/>
                  <a:pt x="11" y="48"/>
                </a:cubicBezTo>
                <a:cubicBezTo>
                  <a:pt x="11" y="48"/>
                  <a:pt x="12" y="48"/>
                  <a:pt x="12" y="48"/>
                </a:cubicBezTo>
                <a:cubicBezTo>
                  <a:pt x="12" y="48"/>
                  <a:pt x="13" y="48"/>
                  <a:pt x="13" y="48"/>
                </a:cubicBezTo>
                <a:cubicBezTo>
                  <a:pt x="13" y="46"/>
                  <a:pt x="13" y="45"/>
                  <a:pt x="13" y="44"/>
                </a:cubicBezTo>
                <a:cubicBezTo>
                  <a:pt x="13" y="44"/>
                  <a:pt x="12" y="44"/>
                  <a:pt x="12" y="44"/>
                </a:cubicBezTo>
                <a:cubicBezTo>
                  <a:pt x="12" y="44"/>
                  <a:pt x="11" y="44"/>
                  <a:pt x="11" y="44"/>
                </a:cubicBezTo>
                <a:close/>
                <a:moveTo>
                  <a:pt x="11" y="51"/>
                </a:moveTo>
                <a:cubicBezTo>
                  <a:pt x="11" y="52"/>
                  <a:pt x="11" y="53"/>
                  <a:pt x="11" y="55"/>
                </a:cubicBezTo>
                <a:cubicBezTo>
                  <a:pt x="11" y="55"/>
                  <a:pt x="12" y="55"/>
                  <a:pt x="12" y="55"/>
                </a:cubicBezTo>
                <a:cubicBezTo>
                  <a:pt x="12" y="55"/>
                  <a:pt x="13" y="55"/>
                  <a:pt x="13" y="55"/>
                </a:cubicBezTo>
                <a:cubicBezTo>
                  <a:pt x="13" y="53"/>
                  <a:pt x="13" y="52"/>
                  <a:pt x="13" y="51"/>
                </a:cubicBezTo>
                <a:cubicBezTo>
                  <a:pt x="13" y="51"/>
                  <a:pt x="12" y="51"/>
                  <a:pt x="12" y="51"/>
                </a:cubicBezTo>
                <a:cubicBezTo>
                  <a:pt x="12" y="51"/>
                  <a:pt x="11" y="51"/>
                  <a:pt x="11" y="51"/>
                </a:cubicBezTo>
                <a:close/>
              </a:path>
            </a:pathLst>
          </a:cu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73" name="Freeform 27"/>
          <p:cNvSpPr>
            <a:spLocks noEditPoints="1"/>
          </p:cNvSpPr>
          <p:nvPr/>
        </p:nvSpPr>
        <p:spPr bwMode="auto">
          <a:xfrm>
            <a:off x="8499475" y="4360863"/>
            <a:ext cx="481013" cy="665162"/>
          </a:xfrm>
          <a:custGeom>
            <a:avLst/>
            <a:gdLst>
              <a:gd name="T0" fmla="*/ 318933 w 184"/>
              <a:gd name="T1" fmla="*/ 594456 h 254"/>
              <a:gd name="T2" fmla="*/ 431343 w 184"/>
              <a:gd name="T3" fmla="*/ 521131 h 254"/>
              <a:gd name="T4" fmla="*/ 420886 w 184"/>
              <a:gd name="T5" fmla="*/ 492325 h 254"/>
              <a:gd name="T6" fmla="*/ 298019 w 184"/>
              <a:gd name="T7" fmla="*/ 583981 h 254"/>
              <a:gd name="T8" fmla="*/ 318933 w 184"/>
              <a:gd name="T9" fmla="*/ 594456 h 254"/>
              <a:gd name="T10" fmla="*/ 410430 w 184"/>
              <a:gd name="T11" fmla="*/ 439950 h 254"/>
              <a:gd name="T12" fmla="*/ 256192 w 184"/>
              <a:gd name="T13" fmla="*/ 552556 h 254"/>
              <a:gd name="T14" fmla="*/ 214364 w 184"/>
              <a:gd name="T15" fmla="*/ 521131 h 254"/>
              <a:gd name="T16" fmla="*/ 224821 w 184"/>
              <a:gd name="T17" fmla="*/ 481850 h 254"/>
              <a:gd name="T18" fmla="*/ 399973 w 184"/>
              <a:gd name="T19" fmla="*/ 358768 h 254"/>
              <a:gd name="T20" fmla="*/ 410430 w 184"/>
              <a:gd name="T21" fmla="*/ 439950 h 254"/>
              <a:gd name="T22" fmla="*/ 389516 w 184"/>
              <a:gd name="T23" fmla="*/ 295919 h 254"/>
              <a:gd name="T24" fmla="*/ 368602 w 184"/>
              <a:gd name="T25" fmla="*/ 214737 h 254"/>
              <a:gd name="T26" fmla="*/ 256192 w 184"/>
              <a:gd name="T27" fmla="*/ 295919 h 254"/>
              <a:gd name="T28" fmla="*/ 235278 w 184"/>
              <a:gd name="T29" fmla="*/ 408525 h 254"/>
              <a:gd name="T30" fmla="*/ 389516 w 184"/>
              <a:gd name="T31" fmla="*/ 295919 h 254"/>
              <a:gd name="T32" fmla="*/ 358146 w 184"/>
              <a:gd name="T33" fmla="*/ 162362 h 254"/>
              <a:gd name="T34" fmla="*/ 266649 w 184"/>
              <a:gd name="T35" fmla="*/ 225212 h 254"/>
              <a:gd name="T36" fmla="*/ 287562 w 184"/>
              <a:gd name="T37" fmla="*/ 123081 h 254"/>
              <a:gd name="T38" fmla="*/ 389516 w 184"/>
              <a:gd name="T39" fmla="*/ 49756 h 254"/>
              <a:gd name="T40" fmla="*/ 389516 w 184"/>
              <a:gd name="T41" fmla="*/ 60231 h 254"/>
              <a:gd name="T42" fmla="*/ 358146 w 184"/>
              <a:gd name="T43" fmla="*/ 70706 h 254"/>
              <a:gd name="T44" fmla="*/ 347689 w 184"/>
              <a:gd name="T45" fmla="*/ 81181 h 254"/>
              <a:gd name="T46" fmla="*/ 347689 w 184"/>
              <a:gd name="T47" fmla="*/ 102131 h 254"/>
              <a:gd name="T48" fmla="*/ 358146 w 184"/>
              <a:gd name="T49" fmla="*/ 162362 h 254"/>
              <a:gd name="T50" fmla="*/ 298019 w 184"/>
              <a:gd name="T51" fmla="*/ 49756 h 254"/>
              <a:gd name="T52" fmla="*/ 298019 w 184"/>
              <a:gd name="T53" fmla="*/ 49756 h 254"/>
              <a:gd name="T54" fmla="*/ 256192 w 184"/>
              <a:gd name="T55" fmla="*/ 49756 h 254"/>
              <a:gd name="T56" fmla="*/ 256192 w 184"/>
              <a:gd name="T57" fmla="*/ 60231 h 254"/>
              <a:gd name="T58" fmla="*/ 277105 w 184"/>
              <a:gd name="T59" fmla="*/ 70706 h 254"/>
              <a:gd name="T60" fmla="*/ 298019 w 184"/>
              <a:gd name="T61" fmla="*/ 49756 h 254"/>
              <a:gd name="T62" fmla="*/ 196065 w 184"/>
              <a:gd name="T63" fmla="*/ 358768 h 254"/>
              <a:gd name="T64" fmla="*/ 41827 w 184"/>
              <a:gd name="T65" fmla="*/ 481850 h 254"/>
              <a:gd name="T66" fmla="*/ 0 w 184"/>
              <a:gd name="T67" fmla="*/ 450425 h 254"/>
              <a:gd name="T68" fmla="*/ 224821 w 184"/>
              <a:gd name="T69" fmla="*/ 172837 h 254"/>
              <a:gd name="T70" fmla="*/ 235278 w 184"/>
              <a:gd name="T71" fmla="*/ 112606 h 254"/>
              <a:gd name="T72" fmla="*/ 214364 w 184"/>
              <a:gd name="T73" fmla="*/ 91656 h 254"/>
              <a:gd name="T74" fmla="*/ 206522 w 184"/>
              <a:gd name="T75" fmla="*/ 81181 h 254"/>
              <a:gd name="T76" fmla="*/ 206522 w 184"/>
              <a:gd name="T77" fmla="*/ 70706 h 254"/>
              <a:gd name="T78" fmla="*/ 206522 w 184"/>
              <a:gd name="T79" fmla="*/ 20950 h 254"/>
              <a:gd name="T80" fmla="*/ 206522 w 184"/>
              <a:gd name="T81" fmla="*/ 0 h 254"/>
              <a:gd name="T82" fmla="*/ 235278 w 184"/>
              <a:gd name="T83" fmla="*/ 0 h 254"/>
              <a:gd name="T84" fmla="*/ 298019 w 184"/>
              <a:gd name="T85" fmla="*/ 0 h 254"/>
              <a:gd name="T86" fmla="*/ 347689 w 184"/>
              <a:gd name="T87" fmla="*/ 0 h 254"/>
              <a:gd name="T88" fmla="*/ 410430 w 184"/>
              <a:gd name="T89" fmla="*/ 0 h 254"/>
              <a:gd name="T90" fmla="*/ 441800 w 184"/>
              <a:gd name="T91" fmla="*/ 0 h 254"/>
              <a:gd name="T92" fmla="*/ 441800 w 184"/>
              <a:gd name="T93" fmla="*/ 20950 h 254"/>
              <a:gd name="T94" fmla="*/ 441800 w 184"/>
              <a:gd name="T95" fmla="*/ 70706 h 254"/>
              <a:gd name="T96" fmla="*/ 441800 w 184"/>
              <a:gd name="T97" fmla="*/ 81181 h 254"/>
              <a:gd name="T98" fmla="*/ 431343 w 184"/>
              <a:gd name="T99" fmla="*/ 91656 h 254"/>
              <a:gd name="T100" fmla="*/ 410430 w 184"/>
              <a:gd name="T101" fmla="*/ 112606 h 254"/>
              <a:gd name="T102" fmla="*/ 481013 w 184"/>
              <a:gd name="T103" fmla="*/ 521131 h 254"/>
              <a:gd name="T104" fmla="*/ 481013 w 184"/>
              <a:gd name="T105" fmla="*/ 542081 h 254"/>
              <a:gd name="T106" fmla="*/ 470556 w 184"/>
              <a:gd name="T107" fmla="*/ 552556 h 254"/>
              <a:gd name="T108" fmla="*/ 337232 w 184"/>
              <a:gd name="T109" fmla="*/ 654687 h 254"/>
              <a:gd name="T110" fmla="*/ 318933 w 184"/>
              <a:gd name="T111" fmla="*/ 665162 h 254"/>
              <a:gd name="T112" fmla="*/ 308476 w 184"/>
              <a:gd name="T113" fmla="*/ 654687 h 254"/>
              <a:gd name="T114" fmla="*/ 175151 w 184"/>
              <a:gd name="T115" fmla="*/ 552556 h 254"/>
              <a:gd name="T116" fmla="*/ 164695 w 184"/>
              <a:gd name="T117" fmla="*/ 542081 h 254"/>
              <a:gd name="T118" fmla="*/ 164695 w 184"/>
              <a:gd name="T119" fmla="*/ 521131 h 254"/>
              <a:gd name="T120" fmla="*/ 196065 w 184"/>
              <a:gd name="T121" fmla="*/ 358768 h 25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84" h="254">
                <a:moveTo>
                  <a:pt x="122" y="227"/>
                </a:moveTo>
                <a:lnTo>
                  <a:pt x="165" y="199"/>
                </a:lnTo>
                <a:lnTo>
                  <a:pt x="161" y="188"/>
                </a:lnTo>
                <a:lnTo>
                  <a:pt x="114" y="223"/>
                </a:lnTo>
                <a:lnTo>
                  <a:pt x="122" y="227"/>
                </a:lnTo>
                <a:close/>
                <a:moveTo>
                  <a:pt x="157" y="168"/>
                </a:moveTo>
                <a:lnTo>
                  <a:pt x="98" y="211"/>
                </a:lnTo>
                <a:lnTo>
                  <a:pt x="82" y="199"/>
                </a:lnTo>
                <a:lnTo>
                  <a:pt x="86" y="184"/>
                </a:lnTo>
                <a:lnTo>
                  <a:pt x="153" y="137"/>
                </a:lnTo>
                <a:lnTo>
                  <a:pt x="157" y="168"/>
                </a:lnTo>
                <a:close/>
                <a:moveTo>
                  <a:pt x="149" y="113"/>
                </a:moveTo>
                <a:lnTo>
                  <a:pt x="141" y="82"/>
                </a:lnTo>
                <a:lnTo>
                  <a:pt x="98" y="113"/>
                </a:lnTo>
                <a:lnTo>
                  <a:pt x="90" y="156"/>
                </a:lnTo>
                <a:lnTo>
                  <a:pt x="149" y="113"/>
                </a:lnTo>
                <a:close/>
                <a:moveTo>
                  <a:pt x="137" y="62"/>
                </a:moveTo>
                <a:lnTo>
                  <a:pt x="102" y="86"/>
                </a:lnTo>
                <a:lnTo>
                  <a:pt x="110" y="47"/>
                </a:lnTo>
                <a:lnTo>
                  <a:pt x="149" y="19"/>
                </a:lnTo>
                <a:lnTo>
                  <a:pt x="149" y="23"/>
                </a:lnTo>
                <a:lnTo>
                  <a:pt x="137" y="27"/>
                </a:lnTo>
                <a:lnTo>
                  <a:pt x="133" y="31"/>
                </a:lnTo>
                <a:lnTo>
                  <a:pt x="133" y="39"/>
                </a:lnTo>
                <a:lnTo>
                  <a:pt x="137" y="62"/>
                </a:lnTo>
                <a:close/>
                <a:moveTo>
                  <a:pt x="114" y="19"/>
                </a:moveTo>
                <a:lnTo>
                  <a:pt x="114" y="19"/>
                </a:lnTo>
                <a:lnTo>
                  <a:pt x="98" y="19"/>
                </a:lnTo>
                <a:lnTo>
                  <a:pt x="98" y="23"/>
                </a:lnTo>
                <a:lnTo>
                  <a:pt x="106" y="27"/>
                </a:lnTo>
                <a:lnTo>
                  <a:pt x="114" y="19"/>
                </a:lnTo>
                <a:close/>
                <a:moveTo>
                  <a:pt x="75" y="137"/>
                </a:moveTo>
                <a:lnTo>
                  <a:pt x="16" y="184"/>
                </a:lnTo>
                <a:lnTo>
                  <a:pt x="0" y="172"/>
                </a:lnTo>
                <a:lnTo>
                  <a:pt x="86" y="66"/>
                </a:lnTo>
                <a:lnTo>
                  <a:pt x="90" y="43"/>
                </a:lnTo>
                <a:lnTo>
                  <a:pt x="82" y="35"/>
                </a:lnTo>
                <a:lnTo>
                  <a:pt x="79" y="31"/>
                </a:lnTo>
                <a:lnTo>
                  <a:pt x="79" y="27"/>
                </a:lnTo>
                <a:lnTo>
                  <a:pt x="79" y="8"/>
                </a:lnTo>
                <a:lnTo>
                  <a:pt x="79" y="0"/>
                </a:lnTo>
                <a:lnTo>
                  <a:pt x="90" y="0"/>
                </a:lnTo>
                <a:lnTo>
                  <a:pt x="114" y="0"/>
                </a:lnTo>
                <a:lnTo>
                  <a:pt x="133" y="0"/>
                </a:lnTo>
                <a:lnTo>
                  <a:pt x="157" y="0"/>
                </a:lnTo>
                <a:lnTo>
                  <a:pt x="169" y="0"/>
                </a:lnTo>
                <a:lnTo>
                  <a:pt x="169" y="8"/>
                </a:lnTo>
                <a:lnTo>
                  <a:pt x="169" y="27"/>
                </a:lnTo>
                <a:lnTo>
                  <a:pt x="169" y="31"/>
                </a:lnTo>
                <a:lnTo>
                  <a:pt x="165" y="35"/>
                </a:lnTo>
                <a:lnTo>
                  <a:pt x="157" y="43"/>
                </a:lnTo>
                <a:lnTo>
                  <a:pt x="184" y="199"/>
                </a:lnTo>
                <a:lnTo>
                  <a:pt x="184" y="207"/>
                </a:lnTo>
                <a:lnTo>
                  <a:pt x="180" y="211"/>
                </a:lnTo>
                <a:lnTo>
                  <a:pt x="129" y="250"/>
                </a:lnTo>
                <a:lnTo>
                  <a:pt x="122" y="254"/>
                </a:lnTo>
                <a:lnTo>
                  <a:pt x="118" y="250"/>
                </a:lnTo>
                <a:lnTo>
                  <a:pt x="67" y="211"/>
                </a:lnTo>
                <a:lnTo>
                  <a:pt x="63" y="207"/>
                </a:lnTo>
                <a:lnTo>
                  <a:pt x="63" y="199"/>
                </a:lnTo>
                <a:lnTo>
                  <a:pt x="75" y="137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74" name="Freeform 36"/>
          <p:cNvSpPr>
            <a:spLocks noEditPoints="1"/>
          </p:cNvSpPr>
          <p:nvPr/>
        </p:nvSpPr>
        <p:spPr bwMode="auto">
          <a:xfrm>
            <a:off x="2095500" y="5373688"/>
            <a:ext cx="544513" cy="615950"/>
          </a:xfrm>
          <a:custGeom>
            <a:avLst/>
            <a:gdLst>
              <a:gd name="T0" fmla="*/ 441775 w 53"/>
              <a:gd name="T1" fmla="*/ 133456 h 60"/>
              <a:gd name="T2" fmla="*/ 544513 w 53"/>
              <a:gd name="T3" fmla="*/ 349038 h 60"/>
              <a:gd name="T4" fmla="*/ 277393 w 53"/>
              <a:gd name="T5" fmla="*/ 615950 h 60"/>
              <a:gd name="T6" fmla="*/ 0 w 53"/>
              <a:gd name="T7" fmla="*/ 349038 h 60"/>
              <a:gd name="T8" fmla="*/ 277393 w 53"/>
              <a:gd name="T9" fmla="*/ 82127 h 60"/>
              <a:gd name="T10" fmla="*/ 277393 w 53"/>
              <a:gd name="T11" fmla="*/ 349038 h 60"/>
              <a:gd name="T12" fmla="*/ 441775 w 53"/>
              <a:gd name="T13" fmla="*/ 133456 h 60"/>
              <a:gd name="T14" fmla="*/ 308215 w 53"/>
              <a:gd name="T15" fmla="*/ 0 h 60"/>
              <a:gd name="T16" fmla="*/ 308215 w 53"/>
              <a:gd name="T17" fmla="*/ 0 h 60"/>
              <a:gd name="T18" fmla="*/ 308215 w 53"/>
              <a:gd name="T19" fmla="*/ 266912 h 60"/>
              <a:gd name="T20" fmla="*/ 472596 w 53"/>
              <a:gd name="T21" fmla="*/ 51329 h 60"/>
              <a:gd name="T22" fmla="*/ 308215 w 53"/>
              <a:gd name="T23" fmla="*/ 0 h 6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53" h="60">
                <a:moveTo>
                  <a:pt x="43" y="13"/>
                </a:moveTo>
                <a:cubicBezTo>
                  <a:pt x="49" y="18"/>
                  <a:pt x="53" y="26"/>
                  <a:pt x="53" y="34"/>
                </a:cubicBezTo>
                <a:cubicBezTo>
                  <a:pt x="53" y="49"/>
                  <a:pt x="41" y="60"/>
                  <a:pt x="27" y="60"/>
                </a:cubicBezTo>
                <a:cubicBezTo>
                  <a:pt x="12" y="60"/>
                  <a:pt x="0" y="49"/>
                  <a:pt x="0" y="34"/>
                </a:cubicBezTo>
                <a:cubicBezTo>
                  <a:pt x="0" y="20"/>
                  <a:pt x="12" y="8"/>
                  <a:pt x="27" y="8"/>
                </a:cubicBezTo>
                <a:cubicBezTo>
                  <a:pt x="27" y="34"/>
                  <a:pt x="27" y="34"/>
                  <a:pt x="27" y="34"/>
                </a:cubicBezTo>
                <a:cubicBezTo>
                  <a:pt x="43" y="13"/>
                  <a:pt x="43" y="13"/>
                  <a:pt x="43" y="13"/>
                </a:cubicBezTo>
                <a:close/>
                <a:moveTo>
                  <a:pt x="30" y="0"/>
                </a:moveTo>
                <a:cubicBezTo>
                  <a:pt x="30" y="0"/>
                  <a:pt x="30" y="0"/>
                  <a:pt x="30" y="0"/>
                </a:cubicBezTo>
                <a:cubicBezTo>
                  <a:pt x="30" y="26"/>
                  <a:pt x="30" y="26"/>
                  <a:pt x="30" y="26"/>
                </a:cubicBezTo>
                <a:cubicBezTo>
                  <a:pt x="46" y="5"/>
                  <a:pt x="46" y="5"/>
                  <a:pt x="46" y="5"/>
                </a:cubicBezTo>
                <a:cubicBezTo>
                  <a:pt x="41" y="2"/>
                  <a:pt x="36" y="0"/>
                  <a:pt x="30" y="0"/>
                </a:cubicBezTo>
                <a:close/>
              </a:path>
            </a:pathLst>
          </a:cu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75" name="Freeform 37"/>
          <p:cNvSpPr>
            <a:spLocks noEditPoints="1"/>
          </p:cNvSpPr>
          <p:nvPr/>
        </p:nvSpPr>
        <p:spPr bwMode="auto">
          <a:xfrm>
            <a:off x="1050925" y="5395913"/>
            <a:ext cx="573088" cy="573087"/>
          </a:xfrm>
          <a:custGeom>
            <a:avLst/>
            <a:gdLst>
              <a:gd name="T0" fmla="*/ 532153 w 56"/>
              <a:gd name="T1" fmla="*/ 307011 h 56"/>
              <a:gd name="T2" fmla="*/ 266077 w 56"/>
              <a:gd name="T3" fmla="*/ 573087 h 56"/>
              <a:gd name="T4" fmla="*/ 0 w 56"/>
              <a:gd name="T5" fmla="*/ 307011 h 56"/>
              <a:gd name="T6" fmla="*/ 266077 w 56"/>
              <a:gd name="T7" fmla="*/ 30701 h 56"/>
              <a:gd name="T8" fmla="*/ 266077 w 56"/>
              <a:gd name="T9" fmla="*/ 307011 h 56"/>
              <a:gd name="T10" fmla="*/ 532153 w 56"/>
              <a:gd name="T11" fmla="*/ 307011 h 56"/>
              <a:gd name="T12" fmla="*/ 307011 w 56"/>
              <a:gd name="T13" fmla="*/ 0 h 56"/>
              <a:gd name="T14" fmla="*/ 307011 w 56"/>
              <a:gd name="T15" fmla="*/ 0 h 56"/>
              <a:gd name="T16" fmla="*/ 307011 w 56"/>
              <a:gd name="T17" fmla="*/ 266076 h 56"/>
              <a:gd name="T18" fmla="*/ 573088 w 56"/>
              <a:gd name="T19" fmla="*/ 266076 h 56"/>
              <a:gd name="T20" fmla="*/ 307011 w 56"/>
              <a:gd name="T21" fmla="*/ 0 h 5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6" h="56">
                <a:moveTo>
                  <a:pt x="52" y="30"/>
                </a:moveTo>
                <a:cubicBezTo>
                  <a:pt x="52" y="44"/>
                  <a:pt x="41" y="56"/>
                  <a:pt x="26" y="56"/>
                </a:cubicBezTo>
                <a:cubicBezTo>
                  <a:pt x="11" y="56"/>
                  <a:pt x="0" y="44"/>
                  <a:pt x="0" y="30"/>
                </a:cubicBezTo>
                <a:cubicBezTo>
                  <a:pt x="0" y="15"/>
                  <a:pt x="11" y="3"/>
                  <a:pt x="26" y="3"/>
                </a:cubicBezTo>
                <a:cubicBezTo>
                  <a:pt x="26" y="30"/>
                  <a:pt x="26" y="30"/>
                  <a:pt x="26" y="30"/>
                </a:cubicBezTo>
                <a:cubicBezTo>
                  <a:pt x="52" y="30"/>
                  <a:pt x="52" y="30"/>
                  <a:pt x="52" y="30"/>
                </a:cubicBezTo>
                <a:close/>
                <a:moveTo>
                  <a:pt x="30" y="0"/>
                </a:moveTo>
                <a:cubicBezTo>
                  <a:pt x="30" y="0"/>
                  <a:pt x="30" y="0"/>
                  <a:pt x="30" y="0"/>
                </a:cubicBezTo>
                <a:cubicBezTo>
                  <a:pt x="30" y="26"/>
                  <a:pt x="30" y="26"/>
                  <a:pt x="30" y="26"/>
                </a:cubicBezTo>
                <a:cubicBezTo>
                  <a:pt x="56" y="26"/>
                  <a:pt x="56" y="26"/>
                  <a:pt x="56" y="26"/>
                </a:cubicBezTo>
                <a:cubicBezTo>
                  <a:pt x="56" y="12"/>
                  <a:pt x="44" y="0"/>
                  <a:pt x="30" y="0"/>
                </a:cubicBezTo>
                <a:close/>
              </a:path>
            </a:pathLst>
          </a:cu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76" name="Freeform 38"/>
          <p:cNvSpPr>
            <a:spLocks noEditPoints="1"/>
          </p:cNvSpPr>
          <p:nvPr/>
        </p:nvSpPr>
        <p:spPr bwMode="auto">
          <a:xfrm>
            <a:off x="3192463" y="5437188"/>
            <a:ext cx="593725" cy="593725"/>
          </a:xfrm>
          <a:custGeom>
            <a:avLst/>
            <a:gdLst>
              <a:gd name="T0" fmla="*/ 266153 w 58"/>
              <a:gd name="T1" fmla="*/ 317336 h 58"/>
              <a:gd name="T2" fmla="*/ 532305 w 58"/>
              <a:gd name="T3" fmla="*/ 266153 h 58"/>
              <a:gd name="T4" fmla="*/ 542542 w 58"/>
              <a:gd name="T5" fmla="*/ 317336 h 58"/>
              <a:gd name="T6" fmla="*/ 266153 w 58"/>
              <a:gd name="T7" fmla="*/ 593725 h 58"/>
              <a:gd name="T8" fmla="*/ 0 w 58"/>
              <a:gd name="T9" fmla="*/ 317336 h 58"/>
              <a:gd name="T10" fmla="*/ 266153 w 58"/>
              <a:gd name="T11" fmla="*/ 51183 h 58"/>
              <a:gd name="T12" fmla="*/ 266153 w 58"/>
              <a:gd name="T13" fmla="*/ 317336 h 58"/>
              <a:gd name="T14" fmla="*/ 399229 w 58"/>
              <a:gd name="T15" fmla="*/ 10237 h 58"/>
              <a:gd name="T16" fmla="*/ 327572 w 58"/>
              <a:gd name="T17" fmla="*/ 266153 h 58"/>
              <a:gd name="T18" fmla="*/ 593725 w 58"/>
              <a:gd name="T19" fmla="*/ 214969 h 58"/>
              <a:gd name="T20" fmla="*/ 399229 w 58"/>
              <a:gd name="T21" fmla="*/ 10237 h 58"/>
              <a:gd name="T22" fmla="*/ 296863 w 58"/>
              <a:gd name="T23" fmla="*/ 0 h 58"/>
              <a:gd name="T24" fmla="*/ 296863 w 58"/>
              <a:gd name="T25" fmla="*/ 0 h 58"/>
              <a:gd name="T26" fmla="*/ 296863 w 58"/>
              <a:gd name="T27" fmla="*/ 276389 h 58"/>
              <a:gd name="T28" fmla="*/ 368519 w 58"/>
              <a:gd name="T29" fmla="*/ 10237 h 58"/>
              <a:gd name="T30" fmla="*/ 296863 w 58"/>
              <a:gd name="T31" fmla="*/ 0 h 5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58" h="58">
                <a:moveTo>
                  <a:pt x="26" y="31"/>
                </a:moveTo>
                <a:cubicBezTo>
                  <a:pt x="52" y="26"/>
                  <a:pt x="52" y="26"/>
                  <a:pt x="52" y="26"/>
                </a:cubicBezTo>
                <a:cubicBezTo>
                  <a:pt x="52" y="28"/>
                  <a:pt x="53" y="29"/>
                  <a:pt x="53" y="31"/>
                </a:cubicBezTo>
                <a:cubicBezTo>
                  <a:pt x="53" y="46"/>
                  <a:pt x="41" y="58"/>
                  <a:pt x="26" y="58"/>
                </a:cubicBezTo>
                <a:cubicBezTo>
                  <a:pt x="12" y="58"/>
                  <a:pt x="0" y="46"/>
                  <a:pt x="0" y="31"/>
                </a:cubicBezTo>
                <a:cubicBezTo>
                  <a:pt x="0" y="17"/>
                  <a:pt x="12" y="5"/>
                  <a:pt x="26" y="5"/>
                </a:cubicBezTo>
                <a:cubicBezTo>
                  <a:pt x="26" y="31"/>
                  <a:pt x="26" y="31"/>
                  <a:pt x="26" y="31"/>
                </a:cubicBezTo>
                <a:close/>
                <a:moveTo>
                  <a:pt x="39" y="1"/>
                </a:moveTo>
                <a:cubicBezTo>
                  <a:pt x="32" y="26"/>
                  <a:pt x="32" y="26"/>
                  <a:pt x="32" y="26"/>
                </a:cubicBezTo>
                <a:cubicBezTo>
                  <a:pt x="58" y="21"/>
                  <a:pt x="58" y="21"/>
                  <a:pt x="58" y="21"/>
                </a:cubicBezTo>
                <a:cubicBezTo>
                  <a:pt x="56" y="11"/>
                  <a:pt x="49" y="3"/>
                  <a:pt x="39" y="1"/>
                </a:cubicBezTo>
                <a:close/>
                <a:moveTo>
                  <a:pt x="29" y="0"/>
                </a:moveTo>
                <a:cubicBezTo>
                  <a:pt x="29" y="0"/>
                  <a:pt x="29" y="0"/>
                  <a:pt x="29" y="0"/>
                </a:cubicBezTo>
                <a:cubicBezTo>
                  <a:pt x="29" y="27"/>
                  <a:pt x="29" y="27"/>
                  <a:pt x="29" y="27"/>
                </a:cubicBezTo>
                <a:cubicBezTo>
                  <a:pt x="36" y="1"/>
                  <a:pt x="36" y="1"/>
                  <a:pt x="36" y="1"/>
                </a:cubicBezTo>
                <a:cubicBezTo>
                  <a:pt x="33" y="1"/>
                  <a:pt x="31" y="0"/>
                  <a:pt x="29" y="0"/>
                </a:cubicBezTo>
                <a:close/>
              </a:path>
            </a:pathLst>
          </a:cu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77" name="Freeform 41"/>
          <p:cNvSpPr/>
          <p:nvPr/>
        </p:nvSpPr>
        <p:spPr bwMode="auto">
          <a:xfrm>
            <a:off x="4300538" y="5486400"/>
            <a:ext cx="604837" cy="461963"/>
          </a:xfrm>
          <a:custGeom>
            <a:avLst/>
            <a:gdLst>
              <a:gd name="T0" fmla="*/ 28802 w 231"/>
              <a:gd name="T1" fmla="*/ 430466 h 176"/>
              <a:gd name="T2" fmla="*/ 60222 w 231"/>
              <a:gd name="T3" fmla="*/ 430466 h 176"/>
              <a:gd name="T4" fmla="*/ 60222 w 231"/>
              <a:gd name="T5" fmla="*/ 257229 h 176"/>
              <a:gd name="T6" fmla="*/ 91642 w 231"/>
              <a:gd name="T7" fmla="*/ 246730 h 176"/>
              <a:gd name="T8" fmla="*/ 91642 w 231"/>
              <a:gd name="T9" fmla="*/ 430466 h 176"/>
              <a:gd name="T10" fmla="*/ 112589 w 231"/>
              <a:gd name="T11" fmla="*/ 430466 h 176"/>
              <a:gd name="T12" fmla="*/ 112589 w 231"/>
              <a:gd name="T13" fmla="*/ 236231 h 176"/>
              <a:gd name="T14" fmla="*/ 141390 w 231"/>
              <a:gd name="T15" fmla="*/ 225732 h 176"/>
              <a:gd name="T16" fmla="*/ 141390 w 231"/>
              <a:gd name="T17" fmla="*/ 430466 h 176"/>
              <a:gd name="T18" fmla="*/ 172811 w 231"/>
              <a:gd name="T19" fmla="*/ 430466 h 176"/>
              <a:gd name="T20" fmla="*/ 172811 w 231"/>
              <a:gd name="T21" fmla="*/ 215233 h 176"/>
              <a:gd name="T22" fmla="*/ 204231 w 231"/>
              <a:gd name="T23" fmla="*/ 246730 h 176"/>
              <a:gd name="T24" fmla="*/ 204231 w 231"/>
              <a:gd name="T25" fmla="*/ 430466 h 176"/>
              <a:gd name="T26" fmla="*/ 225177 w 231"/>
              <a:gd name="T27" fmla="*/ 430466 h 176"/>
              <a:gd name="T28" fmla="*/ 225177 w 231"/>
              <a:gd name="T29" fmla="*/ 267729 h 176"/>
              <a:gd name="T30" fmla="*/ 253979 w 231"/>
              <a:gd name="T31" fmla="*/ 257229 h 176"/>
              <a:gd name="T32" fmla="*/ 253979 w 231"/>
              <a:gd name="T33" fmla="*/ 430466 h 176"/>
              <a:gd name="T34" fmla="*/ 274926 w 231"/>
              <a:gd name="T35" fmla="*/ 430466 h 176"/>
              <a:gd name="T36" fmla="*/ 274926 w 231"/>
              <a:gd name="T37" fmla="*/ 246730 h 176"/>
              <a:gd name="T38" fmla="*/ 306346 w 231"/>
              <a:gd name="T39" fmla="*/ 225732 h 176"/>
              <a:gd name="T40" fmla="*/ 306346 w 231"/>
              <a:gd name="T41" fmla="*/ 430466 h 176"/>
              <a:gd name="T42" fmla="*/ 327293 w 231"/>
              <a:gd name="T43" fmla="*/ 430466 h 176"/>
              <a:gd name="T44" fmla="*/ 327293 w 231"/>
              <a:gd name="T45" fmla="*/ 215233 h 176"/>
              <a:gd name="T46" fmla="*/ 358713 w 231"/>
              <a:gd name="T47" fmla="*/ 194234 h 176"/>
              <a:gd name="T48" fmla="*/ 358713 w 231"/>
              <a:gd name="T49" fmla="*/ 430466 h 176"/>
              <a:gd name="T50" fmla="*/ 387515 w 231"/>
              <a:gd name="T51" fmla="*/ 430466 h 176"/>
              <a:gd name="T52" fmla="*/ 387515 w 231"/>
              <a:gd name="T53" fmla="*/ 186360 h 176"/>
              <a:gd name="T54" fmla="*/ 418935 w 231"/>
              <a:gd name="T55" fmla="*/ 175861 h 176"/>
              <a:gd name="T56" fmla="*/ 418935 w 231"/>
              <a:gd name="T57" fmla="*/ 430466 h 176"/>
              <a:gd name="T58" fmla="*/ 439881 w 231"/>
              <a:gd name="T59" fmla="*/ 430466 h 176"/>
              <a:gd name="T60" fmla="*/ 439881 w 231"/>
              <a:gd name="T61" fmla="*/ 165362 h 176"/>
              <a:gd name="T62" fmla="*/ 471302 w 231"/>
              <a:gd name="T63" fmla="*/ 144363 h 176"/>
              <a:gd name="T64" fmla="*/ 471302 w 231"/>
              <a:gd name="T65" fmla="*/ 430466 h 176"/>
              <a:gd name="T66" fmla="*/ 583890 w 231"/>
              <a:gd name="T67" fmla="*/ 430466 h 176"/>
              <a:gd name="T68" fmla="*/ 583890 w 231"/>
              <a:gd name="T69" fmla="*/ 461963 h 176"/>
              <a:gd name="T70" fmla="*/ 28802 w 231"/>
              <a:gd name="T71" fmla="*/ 461963 h 176"/>
              <a:gd name="T72" fmla="*/ 0 w 231"/>
              <a:gd name="T73" fmla="*/ 461963 h 176"/>
              <a:gd name="T74" fmla="*/ 0 w 231"/>
              <a:gd name="T75" fmla="*/ 430466 h 176"/>
              <a:gd name="T76" fmla="*/ 0 w 231"/>
              <a:gd name="T77" fmla="*/ 10499 h 176"/>
              <a:gd name="T78" fmla="*/ 28802 w 231"/>
              <a:gd name="T79" fmla="*/ 10499 h 176"/>
              <a:gd name="T80" fmla="*/ 28802 w 231"/>
              <a:gd name="T81" fmla="*/ 175861 h 176"/>
              <a:gd name="T82" fmla="*/ 183284 w 231"/>
              <a:gd name="T83" fmla="*/ 112866 h 176"/>
              <a:gd name="T84" fmla="*/ 193757 w 231"/>
              <a:gd name="T85" fmla="*/ 102367 h 176"/>
              <a:gd name="T86" fmla="*/ 214704 w 231"/>
              <a:gd name="T87" fmla="*/ 123365 h 176"/>
              <a:gd name="T88" fmla="*/ 235651 w 231"/>
              <a:gd name="T89" fmla="*/ 165362 h 176"/>
              <a:gd name="T90" fmla="*/ 471302 w 231"/>
              <a:gd name="T91" fmla="*/ 52496 h 176"/>
              <a:gd name="T92" fmla="*/ 439881 w 231"/>
              <a:gd name="T93" fmla="*/ 0 h 176"/>
              <a:gd name="T94" fmla="*/ 521050 w 231"/>
              <a:gd name="T95" fmla="*/ 0 h 176"/>
              <a:gd name="T96" fmla="*/ 604837 w 231"/>
              <a:gd name="T97" fmla="*/ 10499 h 176"/>
              <a:gd name="T98" fmla="*/ 562944 w 231"/>
              <a:gd name="T99" fmla="*/ 73494 h 176"/>
              <a:gd name="T100" fmla="*/ 521050 w 231"/>
              <a:gd name="T101" fmla="*/ 144363 h 176"/>
              <a:gd name="T102" fmla="*/ 489630 w 231"/>
              <a:gd name="T103" fmla="*/ 91868 h 176"/>
              <a:gd name="T104" fmla="*/ 246124 w 231"/>
              <a:gd name="T105" fmla="*/ 215233 h 176"/>
              <a:gd name="T106" fmla="*/ 225177 w 231"/>
              <a:gd name="T107" fmla="*/ 225732 h 176"/>
              <a:gd name="T108" fmla="*/ 204231 w 231"/>
              <a:gd name="T109" fmla="*/ 204734 h 176"/>
              <a:gd name="T110" fmla="*/ 183284 w 231"/>
              <a:gd name="T111" fmla="*/ 165362 h 176"/>
              <a:gd name="T112" fmla="*/ 28802 w 231"/>
              <a:gd name="T113" fmla="*/ 236231 h 176"/>
              <a:gd name="T114" fmla="*/ 28802 w 231"/>
              <a:gd name="T115" fmla="*/ 430466 h 17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231" h="176">
                <a:moveTo>
                  <a:pt x="11" y="164"/>
                </a:moveTo>
                <a:lnTo>
                  <a:pt x="23" y="164"/>
                </a:lnTo>
                <a:lnTo>
                  <a:pt x="23" y="98"/>
                </a:lnTo>
                <a:lnTo>
                  <a:pt x="35" y="94"/>
                </a:lnTo>
                <a:lnTo>
                  <a:pt x="35" y="164"/>
                </a:lnTo>
                <a:lnTo>
                  <a:pt x="43" y="164"/>
                </a:lnTo>
                <a:lnTo>
                  <a:pt x="43" y="90"/>
                </a:lnTo>
                <a:lnTo>
                  <a:pt x="54" y="86"/>
                </a:lnTo>
                <a:lnTo>
                  <a:pt x="54" y="164"/>
                </a:lnTo>
                <a:lnTo>
                  <a:pt x="66" y="164"/>
                </a:lnTo>
                <a:lnTo>
                  <a:pt x="66" y="82"/>
                </a:lnTo>
                <a:lnTo>
                  <a:pt x="78" y="94"/>
                </a:lnTo>
                <a:lnTo>
                  <a:pt x="78" y="164"/>
                </a:lnTo>
                <a:lnTo>
                  <a:pt x="86" y="164"/>
                </a:lnTo>
                <a:lnTo>
                  <a:pt x="86" y="102"/>
                </a:lnTo>
                <a:lnTo>
                  <a:pt x="97" y="98"/>
                </a:lnTo>
                <a:lnTo>
                  <a:pt x="97" y="164"/>
                </a:lnTo>
                <a:lnTo>
                  <a:pt x="105" y="164"/>
                </a:lnTo>
                <a:lnTo>
                  <a:pt x="105" y="94"/>
                </a:lnTo>
                <a:lnTo>
                  <a:pt x="117" y="86"/>
                </a:lnTo>
                <a:lnTo>
                  <a:pt x="117" y="164"/>
                </a:lnTo>
                <a:lnTo>
                  <a:pt x="125" y="164"/>
                </a:lnTo>
                <a:lnTo>
                  <a:pt x="125" y="82"/>
                </a:lnTo>
                <a:lnTo>
                  <a:pt x="137" y="74"/>
                </a:lnTo>
                <a:lnTo>
                  <a:pt x="137" y="164"/>
                </a:lnTo>
                <a:lnTo>
                  <a:pt x="148" y="164"/>
                </a:lnTo>
                <a:lnTo>
                  <a:pt x="148" y="71"/>
                </a:lnTo>
                <a:lnTo>
                  <a:pt x="160" y="67"/>
                </a:lnTo>
                <a:lnTo>
                  <a:pt x="160" y="164"/>
                </a:lnTo>
                <a:lnTo>
                  <a:pt x="168" y="164"/>
                </a:lnTo>
                <a:lnTo>
                  <a:pt x="168" y="63"/>
                </a:lnTo>
                <a:lnTo>
                  <a:pt x="180" y="55"/>
                </a:lnTo>
                <a:lnTo>
                  <a:pt x="180" y="164"/>
                </a:lnTo>
                <a:lnTo>
                  <a:pt x="223" y="164"/>
                </a:lnTo>
                <a:lnTo>
                  <a:pt x="223" y="176"/>
                </a:lnTo>
                <a:lnTo>
                  <a:pt x="11" y="176"/>
                </a:lnTo>
                <a:lnTo>
                  <a:pt x="0" y="176"/>
                </a:lnTo>
                <a:lnTo>
                  <a:pt x="0" y="164"/>
                </a:lnTo>
                <a:lnTo>
                  <a:pt x="0" y="4"/>
                </a:lnTo>
                <a:lnTo>
                  <a:pt x="11" y="4"/>
                </a:lnTo>
                <a:lnTo>
                  <a:pt x="11" y="67"/>
                </a:lnTo>
                <a:lnTo>
                  <a:pt x="70" y="43"/>
                </a:lnTo>
                <a:lnTo>
                  <a:pt x="74" y="39"/>
                </a:lnTo>
                <a:lnTo>
                  <a:pt x="82" y="47"/>
                </a:lnTo>
                <a:lnTo>
                  <a:pt x="90" y="63"/>
                </a:lnTo>
                <a:lnTo>
                  <a:pt x="180" y="20"/>
                </a:lnTo>
                <a:lnTo>
                  <a:pt x="168" y="0"/>
                </a:lnTo>
                <a:lnTo>
                  <a:pt x="199" y="0"/>
                </a:lnTo>
                <a:lnTo>
                  <a:pt x="231" y="4"/>
                </a:lnTo>
                <a:lnTo>
                  <a:pt x="215" y="28"/>
                </a:lnTo>
                <a:lnTo>
                  <a:pt x="199" y="55"/>
                </a:lnTo>
                <a:lnTo>
                  <a:pt x="187" y="35"/>
                </a:lnTo>
                <a:lnTo>
                  <a:pt x="94" y="82"/>
                </a:lnTo>
                <a:lnTo>
                  <a:pt x="86" y="86"/>
                </a:lnTo>
                <a:lnTo>
                  <a:pt x="78" y="78"/>
                </a:lnTo>
                <a:lnTo>
                  <a:pt x="70" y="63"/>
                </a:lnTo>
                <a:lnTo>
                  <a:pt x="11" y="90"/>
                </a:lnTo>
                <a:lnTo>
                  <a:pt x="11" y="164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78" name="Freeform 42"/>
          <p:cNvSpPr>
            <a:spLocks noEditPoints="1"/>
          </p:cNvSpPr>
          <p:nvPr/>
        </p:nvSpPr>
        <p:spPr bwMode="auto">
          <a:xfrm>
            <a:off x="5375275" y="5486400"/>
            <a:ext cx="603250" cy="450850"/>
          </a:xfrm>
          <a:custGeom>
            <a:avLst/>
            <a:gdLst>
              <a:gd name="T0" fmla="*/ 582801 w 59"/>
              <a:gd name="T1" fmla="*/ 420110 h 44"/>
              <a:gd name="T2" fmla="*/ 30674 w 59"/>
              <a:gd name="T3" fmla="*/ 450850 h 44"/>
              <a:gd name="T4" fmla="*/ 0 w 59"/>
              <a:gd name="T5" fmla="*/ 420110 h 44"/>
              <a:gd name="T6" fmla="*/ 30674 w 59"/>
              <a:gd name="T7" fmla="*/ 0 h 44"/>
              <a:gd name="T8" fmla="*/ 71572 w 59"/>
              <a:gd name="T9" fmla="*/ 81973 h 44"/>
              <a:gd name="T10" fmla="*/ 92021 w 59"/>
              <a:gd name="T11" fmla="*/ 92219 h 44"/>
              <a:gd name="T12" fmla="*/ 255614 w 59"/>
              <a:gd name="T13" fmla="*/ 92219 h 44"/>
              <a:gd name="T14" fmla="*/ 286288 w 59"/>
              <a:gd name="T15" fmla="*/ 102466 h 44"/>
              <a:gd name="T16" fmla="*/ 357860 w 59"/>
              <a:gd name="T17" fmla="*/ 112713 h 44"/>
              <a:gd name="T18" fmla="*/ 378309 w 59"/>
              <a:gd name="T19" fmla="*/ 112713 h 44"/>
              <a:gd name="T20" fmla="*/ 552127 w 59"/>
              <a:gd name="T21" fmla="*/ 184439 h 44"/>
              <a:gd name="T22" fmla="*/ 572576 w 59"/>
              <a:gd name="T23" fmla="*/ 153699 h 44"/>
              <a:gd name="T24" fmla="*/ 572576 w 59"/>
              <a:gd name="T25" fmla="*/ 204932 h 44"/>
              <a:gd name="T26" fmla="*/ 511229 w 59"/>
              <a:gd name="T27" fmla="*/ 245918 h 44"/>
              <a:gd name="T28" fmla="*/ 541903 w 59"/>
              <a:gd name="T29" fmla="*/ 327891 h 44"/>
              <a:gd name="T30" fmla="*/ 419208 w 59"/>
              <a:gd name="T31" fmla="*/ 327891 h 44"/>
              <a:gd name="T32" fmla="*/ 388534 w 59"/>
              <a:gd name="T33" fmla="*/ 358631 h 44"/>
              <a:gd name="T34" fmla="*/ 368085 w 59"/>
              <a:gd name="T35" fmla="*/ 327891 h 44"/>
              <a:gd name="T36" fmla="*/ 286288 w 59"/>
              <a:gd name="T37" fmla="*/ 256165 h 44"/>
              <a:gd name="T38" fmla="*/ 204492 w 59"/>
              <a:gd name="T39" fmla="*/ 317644 h 44"/>
              <a:gd name="T40" fmla="*/ 173818 w 59"/>
              <a:gd name="T41" fmla="*/ 338138 h 44"/>
              <a:gd name="T42" fmla="*/ 143144 w 59"/>
              <a:gd name="T43" fmla="*/ 307398 h 44"/>
              <a:gd name="T44" fmla="*/ 112470 w 59"/>
              <a:gd name="T45" fmla="*/ 286905 h 44"/>
              <a:gd name="T46" fmla="*/ 30674 w 59"/>
              <a:gd name="T47" fmla="*/ 358631 h 44"/>
              <a:gd name="T48" fmla="*/ 388534 w 59"/>
              <a:gd name="T49" fmla="*/ 297151 h 44"/>
              <a:gd name="T50" fmla="*/ 470331 w 59"/>
              <a:gd name="T51" fmla="*/ 256165 h 44"/>
              <a:gd name="T52" fmla="*/ 276064 w 59"/>
              <a:gd name="T53" fmla="*/ 174192 h 44"/>
              <a:gd name="T54" fmla="*/ 255614 w 59"/>
              <a:gd name="T55" fmla="*/ 163945 h 44"/>
              <a:gd name="T56" fmla="*/ 122695 w 59"/>
              <a:gd name="T57" fmla="*/ 194685 h 44"/>
              <a:gd name="T58" fmla="*/ 102246 w 59"/>
              <a:gd name="T59" fmla="*/ 184439 h 44"/>
              <a:gd name="T60" fmla="*/ 30674 w 59"/>
              <a:gd name="T61" fmla="*/ 133206 h 44"/>
              <a:gd name="T62" fmla="*/ 81797 w 59"/>
              <a:gd name="T63" fmla="*/ 266411 h 44"/>
              <a:gd name="T64" fmla="*/ 112470 w 59"/>
              <a:gd name="T65" fmla="*/ 235672 h 44"/>
              <a:gd name="T66" fmla="*/ 132919 w 59"/>
              <a:gd name="T67" fmla="*/ 266411 h 44"/>
              <a:gd name="T68" fmla="*/ 173818 w 59"/>
              <a:gd name="T69" fmla="*/ 286905 h 44"/>
              <a:gd name="T70" fmla="*/ 265839 w 59"/>
              <a:gd name="T71" fmla="*/ 235672 h 44"/>
              <a:gd name="T72" fmla="*/ 286288 w 59"/>
              <a:gd name="T73" fmla="*/ 204932 h 44"/>
              <a:gd name="T74" fmla="*/ 316962 w 59"/>
              <a:gd name="T75" fmla="*/ 235672 h 44"/>
              <a:gd name="T76" fmla="*/ 388534 w 59"/>
              <a:gd name="T77" fmla="*/ 297151 h 44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59" h="44">
                <a:moveTo>
                  <a:pt x="3" y="41"/>
                </a:moveTo>
                <a:cubicBezTo>
                  <a:pt x="57" y="41"/>
                  <a:pt x="57" y="41"/>
                  <a:pt x="57" y="41"/>
                </a:cubicBezTo>
                <a:cubicBezTo>
                  <a:pt x="57" y="44"/>
                  <a:pt x="57" y="44"/>
                  <a:pt x="57" y="44"/>
                </a:cubicBezTo>
                <a:cubicBezTo>
                  <a:pt x="3" y="44"/>
                  <a:pt x="3" y="44"/>
                  <a:pt x="3" y="44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41"/>
                  <a:pt x="0" y="41"/>
                  <a:pt x="0" y="41"/>
                </a:cubicBezTo>
                <a:cubicBezTo>
                  <a:pt x="0" y="0"/>
                  <a:pt x="0" y="0"/>
                  <a:pt x="0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9"/>
                  <a:pt x="3" y="9"/>
                  <a:pt x="3" y="9"/>
                </a:cubicBezTo>
                <a:cubicBezTo>
                  <a:pt x="7" y="8"/>
                  <a:pt x="7" y="8"/>
                  <a:pt x="7" y="8"/>
                </a:cubicBezTo>
                <a:cubicBezTo>
                  <a:pt x="8" y="8"/>
                  <a:pt x="8" y="8"/>
                  <a:pt x="8" y="8"/>
                </a:cubicBezTo>
                <a:cubicBezTo>
                  <a:pt x="9" y="9"/>
                  <a:pt x="9" y="9"/>
                  <a:pt x="9" y="9"/>
                </a:cubicBezTo>
                <a:cubicBezTo>
                  <a:pt x="12" y="15"/>
                  <a:pt x="12" y="15"/>
                  <a:pt x="12" y="15"/>
                </a:cubicBezTo>
                <a:cubicBezTo>
                  <a:pt x="25" y="9"/>
                  <a:pt x="25" y="9"/>
                  <a:pt x="25" y="9"/>
                </a:cubicBezTo>
                <a:cubicBezTo>
                  <a:pt x="28" y="8"/>
                  <a:pt x="28" y="8"/>
                  <a:pt x="28" y="8"/>
                </a:cubicBezTo>
                <a:cubicBezTo>
                  <a:pt x="28" y="10"/>
                  <a:pt x="28" y="10"/>
                  <a:pt x="28" y="10"/>
                </a:cubicBezTo>
                <a:cubicBezTo>
                  <a:pt x="28" y="13"/>
                  <a:pt x="28" y="13"/>
                  <a:pt x="28" y="13"/>
                </a:cubicBezTo>
                <a:cubicBezTo>
                  <a:pt x="35" y="11"/>
                  <a:pt x="35" y="11"/>
                  <a:pt x="35" y="11"/>
                </a:cubicBezTo>
                <a:cubicBezTo>
                  <a:pt x="36" y="11"/>
                  <a:pt x="36" y="11"/>
                  <a:pt x="36" y="11"/>
                </a:cubicBezTo>
                <a:cubicBezTo>
                  <a:pt x="37" y="11"/>
                  <a:pt x="37" y="11"/>
                  <a:pt x="37" y="11"/>
                </a:cubicBezTo>
                <a:cubicBezTo>
                  <a:pt x="48" y="23"/>
                  <a:pt x="48" y="23"/>
                  <a:pt x="48" y="23"/>
                </a:cubicBezTo>
                <a:cubicBezTo>
                  <a:pt x="54" y="18"/>
                  <a:pt x="54" y="18"/>
                  <a:pt x="54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6"/>
                  <a:pt x="55" y="15"/>
                  <a:pt x="56" y="15"/>
                </a:cubicBezTo>
                <a:cubicBezTo>
                  <a:pt x="58" y="15"/>
                  <a:pt x="59" y="16"/>
                  <a:pt x="59" y="18"/>
                </a:cubicBezTo>
                <a:cubicBezTo>
                  <a:pt x="59" y="19"/>
                  <a:pt x="58" y="20"/>
                  <a:pt x="56" y="20"/>
                </a:cubicBezTo>
                <a:cubicBezTo>
                  <a:pt x="56" y="20"/>
                  <a:pt x="56" y="20"/>
                  <a:pt x="55" y="20"/>
                </a:cubicBezTo>
                <a:cubicBezTo>
                  <a:pt x="50" y="24"/>
                  <a:pt x="50" y="24"/>
                  <a:pt x="50" y="24"/>
                </a:cubicBezTo>
                <a:cubicBezTo>
                  <a:pt x="56" y="29"/>
                  <a:pt x="56" y="29"/>
                  <a:pt x="56" y="29"/>
                </a:cubicBezTo>
                <a:cubicBezTo>
                  <a:pt x="53" y="32"/>
                  <a:pt x="53" y="32"/>
                  <a:pt x="53" y="32"/>
                </a:cubicBezTo>
                <a:cubicBezTo>
                  <a:pt x="47" y="27"/>
                  <a:pt x="47" y="27"/>
                  <a:pt x="47" y="27"/>
                </a:cubicBezTo>
                <a:cubicBezTo>
                  <a:pt x="41" y="32"/>
                  <a:pt x="41" y="32"/>
                  <a:pt x="41" y="32"/>
                </a:cubicBezTo>
                <a:cubicBezTo>
                  <a:pt x="41" y="32"/>
                  <a:pt x="41" y="32"/>
                  <a:pt x="41" y="32"/>
                </a:cubicBezTo>
                <a:cubicBezTo>
                  <a:pt x="41" y="33"/>
                  <a:pt x="40" y="35"/>
                  <a:pt x="38" y="35"/>
                </a:cubicBezTo>
                <a:cubicBezTo>
                  <a:pt x="37" y="35"/>
                  <a:pt x="36" y="33"/>
                  <a:pt x="36" y="32"/>
                </a:cubicBezTo>
                <a:cubicBezTo>
                  <a:pt x="36" y="32"/>
                  <a:pt x="36" y="32"/>
                  <a:pt x="36" y="32"/>
                </a:cubicBezTo>
                <a:cubicBezTo>
                  <a:pt x="29" y="25"/>
                  <a:pt x="29" y="25"/>
                  <a:pt x="29" y="25"/>
                </a:cubicBezTo>
                <a:cubicBezTo>
                  <a:pt x="29" y="25"/>
                  <a:pt x="28" y="25"/>
                  <a:pt x="28" y="25"/>
                </a:cubicBezTo>
                <a:cubicBezTo>
                  <a:pt x="28" y="25"/>
                  <a:pt x="27" y="25"/>
                  <a:pt x="27" y="25"/>
                </a:cubicBezTo>
                <a:cubicBezTo>
                  <a:pt x="20" y="31"/>
                  <a:pt x="20" y="31"/>
                  <a:pt x="20" y="31"/>
                </a:cubicBezTo>
                <a:cubicBezTo>
                  <a:pt x="20" y="31"/>
                  <a:pt x="20" y="31"/>
                  <a:pt x="20" y="31"/>
                </a:cubicBezTo>
                <a:cubicBezTo>
                  <a:pt x="20" y="32"/>
                  <a:pt x="18" y="33"/>
                  <a:pt x="17" y="33"/>
                </a:cubicBezTo>
                <a:cubicBezTo>
                  <a:pt x="15" y="33"/>
                  <a:pt x="14" y="32"/>
                  <a:pt x="14" y="31"/>
                </a:cubicBezTo>
                <a:cubicBezTo>
                  <a:pt x="14" y="31"/>
                  <a:pt x="14" y="31"/>
                  <a:pt x="14" y="30"/>
                </a:cubicBezTo>
                <a:cubicBezTo>
                  <a:pt x="12" y="28"/>
                  <a:pt x="12" y="28"/>
                  <a:pt x="12" y="28"/>
                </a:cubicBezTo>
                <a:cubicBezTo>
                  <a:pt x="11" y="28"/>
                  <a:pt x="11" y="28"/>
                  <a:pt x="11" y="28"/>
                </a:cubicBezTo>
                <a:cubicBezTo>
                  <a:pt x="10" y="28"/>
                  <a:pt x="10" y="28"/>
                  <a:pt x="10" y="28"/>
                </a:cubicBezTo>
                <a:cubicBezTo>
                  <a:pt x="3" y="35"/>
                  <a:pt x="3" y="35"/>
                  <a:pt x="3" y="35"/>
                </a:cubicBezTo>
                <a:cubicBezTo>
                  <a:pt x="3" y="41"/>
                  <a:pt x="3" y="41"/>
                  <a:pt x="3" y="41"/>
                </a:cubicBezTo>
                <a:close/>
                <a:moveTo>
                  <a:pt x="38" y="29"/>
                </a:moveTo>
                <a:cubicBezTo>
                  <a:pt x="39" y="29"/>
                  <a:pt x="39" y="29"/>
                  <a:pt x="39" y="30"/>
                </a:cubicBezTo>
                <a:cubicBezTo>
                  <a:pt x="46" y="25"/>
                  <a:pt x="46" y="25"/>
                  <a:pt x="46" y="25"/>
                </a:cubicBezTo>
                <a:cubicBezTo>
                  <a:pt x="35" y="15"/>
                  <a:pt x="35" y="15"/>
                  <a:pt x="35" y="15"/>
                </a:cubicBezTo>
                <a:cubicBezTo>
                  <a:pt x="27" y="17"/>
                  <a:pt x="27" y="17"/>
                  <a:pt x="27" y="17"/>
                </a:cubicBezTo>
                <a:cubicBezTo>
                  <a:pt x="25" y="18"/>
                  <a:pt x="25" y="18"/>
                  <a:pt x="25" y="18"/>
                </a:cubicBezTo>
                <a:cubicBezTo>
                  <a:pt x="25" y="16"/>
                  <a:pt x="25" y="16"/>
                  <a:pt x="25" y="16"/>
                </a:cubicBezTo>
                <a:cubicBezTo>
                  <a:pt x="24" y="13"/>
                  <a:pt x="24" y="13"/>
                  <a:pt x="24" y="13"/>
                </a:cubicBezTo>
                <a:cubicBezTo>
                  <a:pt x="12" y="19"/>
                  <a:pt x="12" y="19"/>
                  <a:pt x="12" y="19"/>
                </a:cubicBezTo>
                <a:cubicBezTo>
                  <a:pt x="11" y="20"/>
                  <a:pt x="11" y="20"/>
                  <a:pt x="11" y="20"/>
                </a:cubicBezTo>
                <a:cubicBezTo>
                  <a:pt x="10" y="18"/>
                  <a:pt x="10" y="18"/>
                  <a:pt x="10" y="18"/>
                </a:cubicBezTo>
                <a:cubicBezTo>
                  <a:pt x="6" y="12"/>
                  <a:pt x="6" y="12"/>
                  <a:pt x="6" y="12"/>
                </a:cubicBezTo>
                <a:cubicBezTo>
                  <a:pt x="3" y="13"/>
                  <a:pt x="3" y="13"/>
                  <a:pt x="3" y="13"/>
                </a:cubicBezTo>
                <a:cubicBezTo>
                  <a:pt x="3" y="32"/>
                  <a:pt x="3" y="32"/>
                  <a:pt x="3" y="32"/>
                </a:cubicBezTo>
                <a:cubicBezTo>
                  <a:pt x="8" y="26"/>
                  <a:pt x="8" y="26"/>
                  <a:pt x="8" y="26"/>
                </a:cubicBezTo>
                <a:cubicBezTo>
                  <a:pt x="8" y="26"/>
                  <a:pt x="8" y="25"/>
                  <a:pt x="8" y="25"/>
                </a:cubicBezTo>
                <a:cubicBezTo>
                  <a:pt x="8" y="24"/>
                  <a:pt x="9" y="23"/>
                  <a:pt x="11" y="23"/>
                </a:cubicBezTo>
                <a:cubicBezTo>
                  <a:pt x="12" y="23"/>
                  <a:pt x="13" y="24"/>
                  <a:pt x="13" y="25"/>
                </a:cubicBezTo>
                <a:cubicBezTo>
                  <a:pt x="13" y="25"/>
                  <a:pt x="13" y="26"/>
                  <a:pt x="13" y="26"/>
                </a:cubicBezTo>
                <a:cubicBezTo>
                  <a:pt x="16" y="28"/>
                  <a:pt x="16" y="28"/>
                  <a:pt x="16" y="28"/>
                </a:cubicBezTo>
                <a:cubicBezTo>
                  <a:pt x="16" y="28"/>
                  <a:pt x="17" y="28"/>
                  <a:pt x="17" y="28"/>
                </a:cubicBezTo>
                <a:cubicBezTo>
                  <a:pt x="17" y="28"/>
                  <a:pt x="18" y="28"/>
                  <a:pt x="18" y="29"/>
                </a:cubicBezTo>
                <a:cubicBezTo>
                  <a:pt x="26" y="23"/>
                  <a:pt x="26" y="23"/>
                  <a:pt x="26" y="23"/>
                </a:cubicBezTo>
                <a:cubicBezTo>
                  <a:pt x="26" y="23"/>
                  <a:pt x="26" y="23"/>
                  <a:pt x="26" y="23"/>
                </a:cubicBezTo>
                <a:cubicBezTo>
                  <a:pt x="26" y="21"/>
                  <a:pt x="27" y="20"/>
                  <a:pt x="28" y="20"/>
                </a:cubicBezTo>
                <a:cubicBezTo>
                  <a:pt x="30" y="20"/>
                  <a:pt x="31" y="21"/>
                  <a:pt x="31" y="23"/>
                </a:cubicBezTo>
                <a:cubicBezTo>
                  <a:pt x="31" y="23"/>
                  <a:pt x="31" y="23"/>
                  <a:pt x="31" y="23"/>
                </a:cubicBezTo>
                <a:cubicBezTo>
                  <a:pt x="37" y="30"/>
                  <a:pt x="37" y="30"/>
                  <a:pt x="37" y="30"/>
                </a:cubicBezTo>
                <a:cubicBezTo>
                  <a:pt x="37" y="29"/>
                  <a:pt x="38" y="29"/>
                  <a:pt x="38" y="29"/>
                </a:cubicBezTo>
                <a:close/>
              </a:path>
            </a:pathLst>
          </a:cu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79" name="Freeform 43"/>
          <p:cNvSpPr>
            <a:spLocks noEditPoints="1"/>
          </p:cNvSpPr>
          <p:nvPr/>
        </p:nvSpPr>
        <p:spPr bwMode="auto">
          <a:xfrm>
            <a:off x="6442075" y="5486400"/>
            <a:ext cx="593725" cy="450850"/>
          </a:xfrm>
          <a:custGeom>
            <a:avLst/>
            <a:gdLst>
              <a:gd name="T0" fmla="*/ 51183 w 58"/>
              <a:gd name="T1" fmla="*/ 420110 h 44"/>
              <a:gd name="T2" fmla="*/ 122840 w 58"/>
              <a:gd name="T3" fmla="*/ 297151 h 44"/>
              <a:gd name="T4" fmla="*/ 143313 w 58"/>
              <a:gd name="T5" fmla="*/ 420110 h 44"/>
              <a:gd name="T6" fmla="*/ 214969 w 58"/>
              <a:gd name="T7" fmla="*/ 163945 h 44"/>
              <a:gd name="T8" fmla="*/ 225206 w 58"/>
              <a:gd name="T9" fmla="*/ 420110 h 44"/>
              <a:gd name="T10" fmla="*/ 296863 w 58"/>
              <a:gd name="T11" fmla="*/ 71726 h 44"/>
              <a:gd name="T12" fmla="*/ 317336 w 58"/>
              <a:gd name="T13" fmla="*/ 420110 h 44"/>
              <a:gd name="T14" fmla="*/ 388992 w 58"/>
              <a:gd name="T15" fmla="*/ 92219 h 44"/>
              <a:gd name="T16" fmla="*/ 399229 w 58"/>
              <a:gd name="T17" fmla="*/ 420110 h 44"/>
              <a:gd name="T18" fmla="*/ 470885 w 58"/>
              <a:gd name="T19" fmla="*/ 112713 h 44"/>
              <a:gd name="T20" fmla="*/ 481122 w 58"/>
              <a:gd name="T21" fmla="*/ 420110 h 44"/>
              <a:gd name="T22" fmla="*/ 552778 w 58"/>
              <a:gd name="T23" fmla="*/ 40986 h 44"/>
              <a:gd name="T24" fmla="*/ 593725 w 58"/>
              <a:gd name="T25" fmla="*/ 420110 h 44"/>
              <a:gd name="T26" fmla="*/ 30710 w 58"/>
              <a:gd name="T27" fmla="*/ 450850 h 44"/>
              <a:gd name="T28" fmla="*/ 0 w 58"/>
              <a:gd name="T29" fmla="*/ 420110 h 44"/>
              <a:gd name="T30" fmla="*/ 30710 w 58"/>
              <a:gd name="T31" fmla="*/ 0 h 44"/>
              <a:gd name="T32" fmla="*/ 71656 w 58"/>
              <a:gd name="T33" fmla="*/ 327891 h 44"/>
              <a:gd name="T34" fmla="*/ 71656 w 58"/>
              <a:gd name="T35" fmla="*/ 379124 h 44"/>
              <a:gd name="T36" fmla="*/ 71656 w 58"/>
              <a:gd name="T37" fmla="*/ 389370 h 44"/>
              <a:gd name="T38" fmla="*/ 81893 w 58"/>
              <a:gd name="T39" fmla="*/ 327891 h 44"/>
              <a:gd name="T40" fmla="*/ 71656 w 58"/>
              <a:gd name="T41" fmla="*/ 327891 h 44"/>
              <a:gd name="T42" fmla="*/ 153550 w 58"/>
              <a:gd name="T43" fmla="*/ 194685 h 44"/>
              <a:gd name="T44" fmla="*/ 153550 w 58"/>
              <a:gd name="T45" fmla="*/ 389370 h 44"/>
              <a:gd name="T46" fmla="*/ 163786 w 58"/>
              <a:gd name="T47" fmla="*/ 379124 h 44"/>
              <a:gd name="T48" fmla="*/ 153550 w 58"/>
              <a:gd name="T49" fmla="*/ 184439 h 44"/>
              <a:gd name="T50" fmla="*/ 245679 w 58"/>
              <a:gd name="T51" fmla="*/ 92219 h 44"/>
              <a:gd name="T52" fmla="*/ 235443 w 58"/>
              <a:gd name="T53" fmla="*/ 379124 h 44"/>
              <a:gd name="T54" fmla="*/ 245679 w 58"/>
              <a:gd name="T55" fmla="*/ 389370 h 44"/>
              <a:gd name="T56" fmla="*/ 245679 w 58"/>
              <a:gd name="T57" fmla="*/ 102466 h 44"/>
              <a:gd name="T58" fmla="*/ 245679 w 58"/>
              <a:gd name="T59" fmla="*/ 92219 h 44"/>
              <a:gd name="T60" fmla="*/ 327572 w 58"/>
              <a:gd name="T61" fmla="*/ 122959 h 44"/>
              <a:gd name="T62" fmla="*/ 327572 w 58"/>
              <a:gd name="T63" fmla="*/ 389370 h 44"/>
              <a:gd name="T64" fmla="*/ 337809 w 58"/>
              <a:gd name="T65" fmla="*/ 379124 h 44"/>
              <a:gd name="T66" fmla="*/ 327572 w 58"/>
              <a:gd name="T67" fmla="*/ 112713 h 44"/>
              <a:gd name="T68" fmla="*/ 501595 w 58"/>
              <a:gd name="T69" fmla="*/ 61480 h 44"/>
              <a:gd name="T70" fmla="*/ 501595 w 58"/>
              <a:gd name="T71" fmla="*/ 379124 h 44"/>
              <a:gd name="T72" fmla="*/ 501595 w 58"/>
              <a:gd name="T73" fmla="*/ 389370 h 44"/>
              <a:gd name="T74" fmla="*/ 511832 w 58"/>
              <a:gd name="T75" fmla="*/ 71726 h 44"/>
              <a:gd name="T76" fmla="*/ 501595 w 58"/>
              <a:gd name="T77" fmla="*/ 61480 h 44"/>
              <a:gd name="T78" fmla="*/ 409466 w 58"/>
              <a:gd name="T79" fmla="*/ 143452 h 44"/>
              <a:gd name="T80" fmla="*/ 419702 w 58"/>
              <a:gd name="T81" fmla="*/ 389370 h 44"/>
              <a:gd name="T82" fmla="*/ 419702 w 58"/>
              <a:gd name="T83" fmla="*/ 379124 h 44"/>
              <a:gd name="T84" fmla="*/ 419702 w 58"/>
              <a:gd name="T85" fmla="*/ 133206 h 44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58" h="44">
                <a:moveTo>
                  <a:pt x="3" y="41"/>
                </a:moveTo>
                <a:cubicBezTo>
                  <a:pt x="5" y="41"/>
                  <a:pt x="5" y="41"/>
                  <a:pt x="5" y="41"/>
                </a:cubicBezTo>
                <a:cubicBezTo>
                  <a:pt x="5" y="29"/>
                  <a:pt x="5" y="29"/>
                  <a:pt x="5" y="29"/>
                </a:cubicBezTo>
                <a:cubicBezTo>
                  <a:pt x="12" y="29"/>
                  <a:pt x="12" y="29"/>
                  <a:pt x="12" y="29"/>
                </a:cubicBezTo>
                <a:cubicBezTo>
                  <a:pt x="12" y="41"/>
                  <a:pt x="12" y="41"/>
                  <a:pt x="12" y="41"/>
                </a:cubicBezTo>
                <a:cubicBezTo>
                  <a:pt x="14" y="41"/>
                  <a:pt x="14" y="41"/>
                  <a:pt x="14" y="41"/>
                </a:cubicBezTo>
                <a:cubicBezTo>
                  <a:pt x="14" y="16"/>
                  <a:pt x="14" y="16"/>
                  <a:pt x="14" y="16"/>
                </a:cubicBezTo>
                <a:cubicBezTo>
                  <a:pt x="21" y="16"/>
                  <a:pt x="21" y="16"/>
                  <a:pt x="21" y="16"/>
                </a:cubicBezTo>
                <a:cubicBezTo>
                  <a:pt x="21" y="41"/>
                  <a:pt x="21" y="41"/>
                  <a:pt x="21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7"/>
                  <a:pt x="22" y="7"/>
                  <a:pt x="22" y="7"/>
                </a:cubicBezTo>
                <a:cubicBezTo>
                  <a:pt x="29" y="7"/>
                  <a:pt x="29" y="7"/>
                  <a:pt x="29" y="7"/>
                </a:cubicBezTo>
                <a:cubicBezTo>
                  <a:pt x="29" y="41"/>
                  <a:pt x="29" y="41"/>
                  <a:pt x="29" y="41"/>
                </a:cubicBezTo>
                <a:cubicBezTo>
                  <a:pt x="31" y="41"/>
                  <a:pt x="31" y="41"/>
                  <a:pt x="31" y="41"/>
                </a:cubicBezTo>
                <a:cubicBezTo>
                  <a:pt x="31" y="9"/>
                  <a:pt x="31" y="9"/>
                  <a:pt x="31" y="9"/>
                </a:cubicBezTo>
                <a:cubicBezTo>
                  <a:pt x="38" y="9"/>
                  <a:pt x="38" y="9"/>
                  <a:pt x="38" y="9"/>
                </a:cubicBezTo>
                <a:cubicBezTo>
                  <a:pt x="38" y="41"/>
                  <a:pt x="38" y="41"/>
                  <a:pt x="38" y="41"/>
                </a:cubicBezTo>
                <a:cubicBezTo>
                  <a:pt x="39" y="41"/>
                  <a:pt x="39" y="41"/>
                  <a:pt x="39" y="41"/>
                </a:cubicBezTo>
                <a:cubicBezTo>
                  <a:pt x="39" y="11"/>
                  <a:pt x="39" y="11"/>
                  <a:pt x="39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41"/>
                  <a:pt x="46" y="41"/>
                  <a:pt x="46" y="41"/>
                </a:cubicBezTo>
                <a:cubicBezTo>
                  <a:pt x="47" y="41"/>
                  <a:pt x="47" y="41"/>
                  <a:pt x="47" y="41"/>
                </a:cubicBezTo>
                <a:cubicBezTo>
                  <a:pt x="47" y="4"/>
                  <a:pt x="47" y="4"/>
                  <a:pt x="47" y="4"/>
                </a:cubicBezTo>
                <a:cubicBezTo>
                  <a:pt x="54" y="4"/>
                  <a:pt x="54" y="4"/>
                  <a:pt x="54" y="4"/>
                </a:cubicBezTo>
                <a:cubicBezTo>
                  <a:pt x="54" y="41"/>
                  <a:pt x="54" y="41"/>
                  <a:pt x="54" y="41"/>
                </a:cubicBezTo>
                <a:cubicBezTo>
                  <a:pt x="58" y="41"/>
                  <a:pt x="58" y="41"/>
                  <a:pt x="58" y="41"/>
                </a:cubicBezTo>
                <a:cubicBezTo>
                  <a:pt x="58" y="44"/>
                  <a:pt x="58" y="44"/>
                  <a:pt x="58" y="44"/>
                </a:cubicBezTo>
                <a:cubicBezTo>
                  <a:pt x="3" y="44"/>
                  <a:pt x="3" y="44"/>
                  <a:pt x="3" y="44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41"/>
                  <a:pt x="0" y="41"/>
                  <a:pt x="0" y="41"/>
                </a:cubicBezTo>
                <a:cubicBezTo>
                  <a:pt x="0" y="0"/>
                  <a:pt x="0" y="0"/>
                  <a:pt x="0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41"/>
                  <a:pt x="3" y="41"/>
                  <a:pt x="3" y="41"/>
                </a:cubicBezTo>
                <a:close/>
                <a:moveTo>
                  <a:pt x="7" y="32"/>
                </a:moveTo>
                <a:cubicBezTo>
                  <a:pt x="7" y="32"/>
                  <a:pt x="7" y="32"/>
                  <a:pt x="7" y="32"/>
                </a:cubicBezTo>
                <a:cubicBezTo>
                  <a:pt x="7" y="37"/>
                  <a:pt x="7" y="37"/>
                  <a:pt x="7" y="37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8" y="38"/>
                  <a:pt x="8" y="38"/>
                  <a:pt x="8" y="37"/>
                </a:cubicBezTo>
                <a:cubicBezTo>
                  <a:pt x="8" y="32"/>
                  <a:pt x="8" y="32"/>
                  <a:pt x="8" y="32"/>
                </a:cubicBezTo>
                <a:cubicBezTo>
                  <a:pt x="8" y="32"/>
                  <a:pt x="8" y="32"/>
                  <a:pt x="7" y="32"/>
                </a:cubicBezTo>
                <a:cubicBezTo>
                  <a:pt x="7" y="32"/>
                  <a:pt x="7" y="32"/>
                  <a:pt x="7" y="32"/>
                </a:cubicBezTo>
                <a:close/>
                <a:moveTo>
                  <a:pt x="15" y="18"/>
                </a:moveTo>
                <a:cubicBezTo>
                  <a:pt x="15" y="18"/>
                  <a:pt x="15" y="19"/>
                  <a:pt x="15" y="19"/>
                </a:cubicBezTo>
                <a:cubicBezTo>
                  <a:pt x="15" y="37"/>
                  <a:pt x="15" y="37"/>
                  <a:pt x="15" y="37"/>
                </a:cubicBezTo>
                <a:cubicBezTo>
                  <a:pt x="15" y="38"/>
                  <a:pt x="15" y="38"/>
                  <a:pt x="15" y="38"/>
                </a:cubicBezTo>
                <a:cubicBezTo>
                  <a:pt x="15" y="38"/>
                  <a:pt x="15" y="38"/>
                  <a:pt x="15" y="38"/>
                </a:cubicBezTo>
                <a:cubicBezTo>
                  <a:pt x="16" y="38"/>
                  <a:pt x="16" y="38"/>
                  <a:pt x="16" y="37"/>
                </a:cubicBezTo>
                <a:cubicBezTo>
                  <a:pt x="16" y="19"/>
                  <a:pt x="16" y="19"/>
                  <a:pt x="16" y="19"/>
                </a:cubicBezTo>
                <a:cubicBezTo>
                  <a:pt x="16" y="19"/>
                  <a:pt x="16" y="18"/>
                  <a:pt x="15" y="18"/>
                </a:cubicBezTo>
                <a:cubicBezTo>
                  <a:pt x="15" y="18"/>
                  <a:pt x="15" y="18"/>
                  <a:pt x="15" y="18"/>
                </a:cubicBezTo>
                <a:close/>
                <a:moveTo>
                  <a:pt x="24" y="9"/>
                </a:moveTo>
                <a:cubicBezTo>
                  <a:pt x="23" y="9"/>
                  <a:pt x="23" y="9"/>
                  <a:pt x="23" y="10"/>
                </a:cubicBezTo>
                <a:cubicBezTo>
                  <a:pt x="23" y="37"/>
                  <a:pt x="23" y="37"/>
                  <a:pt x="23" y="37"/>
                </a:cubicBezTo>
                <a:cubicBezTo>
                  <a:pt x="23" y="38"/>
                  <a:pt x="23" y="38"/>
                  <a:pt x="24" y="38"/>
                </a:cubicBezTo>
                <a:cubicBezTo>
                  <a:pt x="24" y="38"/>
                  <a:pt x="24" y="38"/>
                  <a:pt x="24" y="38"/>
                </a:cubicBezTo>
                <a:cubicBezTo>
                  <a:pt x="24" y="38"/>
                  <a:pt x="24" y="38"/>
                  <a:pt x="24" y="37"/>
                </a:cubicBezTo>
                <a:cubicBezTo>
                  <a:pt x="24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9"/>
                  <a:pt x="24" y="9"/>
                  <a:pt x="24" y="9"/>
                </a:cubicBezTo>
                <a:close/>
                <a:moveTo>
                  <a:pt x="32" y="11"/>
                </a:moveTo>
                <a:cubicBezTo>
                  <a:pt x="32" y="11"/>
                  <a:pt x="32" y="12"/>
                  <a:pt x="32" y="12"/>
                </a:cubicBezTo>
                <a:cubicBezTo>
                  <a:pt x="32" y="37"/>
                  <a:pt x="32" y="37"/>
                  <a:pt x="32" y="37"/>
                </a:cubicBezTo>
                <a:cubicBezTo>
                  <a:pt x="32" y="38"/>
                  <a:pt x="32" y="38"/>
                  <a:pt x="32" y="38"/>
                </a:cubicBezTo>
                <a:cubicBezTo>
                  <a:pt x="32" y="38"/>
                  <a:pt x="32" y="38"/>
                  <a:pt x="32" y="38"/>
                </a:cubicBezTo>
                <a:cubicBezTo>
                  <a:pt x="33" y="38"/>
                  <a:pt x="33" y="38"/>
                  <a:pt x="33" y="37"/>
                </a:cubicBezTo>
                <a:cubicBezTo>
                  <a:pt x="33" y="12"/>
                  <a:pt x="33" y="12"/>
                  <a:pt x="33" y="12"/>
                </a:cubicBezTo>
                <a:cubicBezTo>
                  <a:pt x="33" y="12"/>
                  <a:pt x="33" y="11"/>
                  <a:pt x="32" y="11"/>
                </a:cubicBezTo>
                <a:cubicBezTo>
                  <a:pt x="32" y="11"/>
                  <a:pt x="32" y="11"/>
                  <a:pt x="32" y="11"/>
                </a:cubicBezTo>
                <a:close/>
                <a:moveTo>
                  <a:pt x="49" y="6"/>
                </a:moveTo>
                <a:cubicBezTo>
                  <a:pt x="49" y="6"/>
                  <a:pt x="49" y="6"/>
                  <a:pt x="49" y="7"/>
                </a:cubicBezTo>
                <a:cubicBezTo>
                  <a:pt x="49" y="37"/>
                  <a:pt x="49" y="37"/>
                  <a:pt x="49" y="37"/>
                </a:cubicBezTo>
                <a:cubicBezTo>
                  <a:pt x="49" y="38"/>
                  <a:pt x="49" y="38"/>
                  <a:pt x="49" y="38"/>
                </a:cubicBezTo>
                <a:cubicBezTo>
                  <a:pt x="49" y="38"/>
                  <a:pt x="49" y="38"/>
                  <a:pt x="49" y="38"/>
                </a:cubicBezTo>
                <a:cubicBezTo>
                  <a:pt x="49" y="38"/>
                  <a:pt x="50" y="38"/>
                  <a:pt x="50" y="37"/>
                </a:cubicBezTo>
                <a:cubicBezTo>
                  <a:pt x="50" y="7"/>
                  <a:pt x="50" y="7"/>
                  <a:pt x="50" y="7"/>
                </a:cubicBezTo>
                <a:cubicBezTo>
                  <a:pt x="50" y="6"/>
                  <a:pt x="49" y="6"/>
                  <a:pt x="49" y="6"/>
                </a:cubicBezTo>
                <a:cubicBezTo>
                  <a:pt x="49" y="6"/>
                  <a:pt x="49" y="6"/>
                  <a:pt x="49" y="6"/>
                </a:cubicBezTo>
                <a:close/>
                <a:moveTo>
                  <a:pt x="41" y="13"/>
                </a:moveTo>
                <a:cubicBezTo>
                  <a:pt x="40" y="13"/>
                  <a:pt x="40" y="14"/>
                  <a:pt x="40" y="14"/>
                </a:cubicBezTo>
                <a:cubicBezTo>
                  <a:pt x="40" y="37"/>
                  <a:pt x="40" y="37"/>
                  <a:pt x="40" y="37"/>
                </a:cubicBezTo>
                <a:cubicBezTo>
                  <a:pt x="40" y="38"/>
                  <a:pt x="40" y="38"/>
                  <a:pt x="41" y="38"/>
                </a:cubicBezTo>
                <a:cubicBezTo>
                  <a:pt x="41" y="38"/>
                  <a:pt x="41" y="38"/>
                  <a:pt x="41" y="38"/>
                </a:cubicBezTo>
                <a:cubicBezTo>
                  <a:pt x="41" y="38"/>
                  <a:pt x="41" y="38"/>
                  <a:pt x="41" y="37"/>
                </a:cubicBezTo>
                <a:cubicBezTo>
                  <a:pt x="41" y="14"/>
                  <a:pt x="41" y="14"/>
                  <a:pt x="41" y="14"/>
                </a:cubicBezTo>
                <a:cubicBezTo>
                  <a:pt x="41" y="14"/>
                  <a:pt x="41" y="13"/>
                  <a:pt x="41" y="13"/>
                </a:cubicBezTo>
                <a:close/>
              </a:path>
            </a:pathLst>
          </a:cu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80" name="Freeform 44"/>
          <p:cNvSpPr>
            <a:spLocks noEditPoints="1"/>
          </p:cNvSpPr>
          <p:nvPr/>
        </p:nvSpPr>
        <p:spPr bwMode="auto">
          <a:xfrm>
            <a:off x="7516813" y="5508625"/>
            <a:ext cx="584200" cy="449263"/>
          </a:xfrm>
          <a:custGeom>
            <a:avLst/>
            <a:gdLst>
              <a:gd name="T0" fmla="*/ 28817 w 223"/>
              <a:gd name="T1" fmla="*/ 417919 h 172"/>
              <a:gd name="T2" fmla="*/ 584200 w 223"/>
              <a:gd name="T3" fmla="*/ 417919 h 172"/>
              <a:gd name="T4" fmla="*/ 584200 w 223"/>
              <a:gd name="T5" fmla="*/ 449263 h 172"/>
              <a:gd name="T6" fmla="*/ 28817 w 223"/>
              <a:gd name="T7" fmla="*/ 449263 h 172"/>
              <a:gd name="T8" fmla="*/ 0 w 223"/>
              <a:gd name="T9" fmla="*/ 449263 h 172"/>
              <a:gd name="T10" fmla="*/ 0 w 223"/>
              <a:gd name="T11" fmla="*/ 417919 h 172"/>
              <a:gd name="T12" fmla="*/ 0 w 223"/>
              <a:gd name="T13" fmla="*/ 0 h 172"/>
              <a:gd name="T14" fmla="*/ 28817 w 223"/>
              <a:gd name="T15" fmla="*/ 0 h 172"/>
              <a:gd name="T16" fmla="*/ 28817 w 223"/>
              <a:gd name="T17" fmla="*/ 417919 h 172"/>
              <a:gd name="T18" fmla="*/ 70733 w 223"/>
              <a:gd name="T19" fmla="*/ 378739 h 172"/>
              <a:gd name="T20" fmla="*/ 563242 w 223"/>
              <a:gd name="T21" fmla="*/ 378739 h 172"/>
              <a:gd name="T22" fmla="*/ 563242 w 223"/>
              <a:gd name="T23" fmla="*/ 347395 h 172"/>
              <a:gd name="T24" fmla="*/ 563242 w 223"/>
              <a:gd name="T25" fmla="*/ 143660 h 172"/>
              <a:gd name="T26" fmla="*/ 500369 w 223"/>
              <a:gd name="T27" fmla="*/ 203736 h 172"/>
              <a:gd name="T28" fmla="*/ 471552 w 223"/>
              <a:gd name="T29" fmla="*/ 122764 h 172"/>
              <a:gd name="T30" fmla="*/ 419157 w 223"/>
              <a:gd name="T31" fmla="*/ 224632 h 172"/>
              <a:gd name="T32" fmla="*/ 337945 w 223"/>
              <a:gd name="T33" fmla="*/ 203736 h 172"/>
              <a:gd name="T34" fmla="*/ 275072 w 223"/>
              <a:gd name="T35" fmla="*/ 266423 h 172"/>
              <a:gd name="T36" fmla="*/ 193860 w 223"/>
              <a:gd name="T37" fmla="*/ 112316 h 172"/>
              <a:gd name="T38" fmla="*/ 70733 w 223"/>
              <a:gd name="T39" fmla="*/ 245527 h 172"/>
              <a:gd name="T40" fmla="*/ 70733 w 223"/>
              <a:gd name="T41" fmla="*/ 378739 h 172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23" h="172">
                <a:moveTo>
                  <a:pt x="11" y="160"/>
                </a:moveTo>
                <a:lnTo>
                  <a:pt x="223" y="160"/>
                </a:lnTo>
                <a:lnTo>
                  <a:pt x="223" y="172"/>
                </a:lnTo>
                <a:lnTo>
                  <a:pt x="11" y="172"/>
                </a:lnTo>
                <a:lnTo>
                  <a:pt x="0" y="172"/>
                </a:lnTo>
                <a:lnTo>
                  <a:pt x="0" y="160"/>
                </a:lnTo>
                <a:lnTo>
                  <a:pt x="0" y="0"/>
                </a:lnTo>
                <a:lnTo>
                  <a:pt x="11" y="0"/>
                </a:lnTo>
                <a:lnTo>
                  <a:pt x="11" y="160"/>
                </a:lnTo>
                <a:close/>
                <a:moveTo>
                  <a:pt x="27" y="145"/>
                </a:moveTo>
                <a:lnTo>
                  <a:pt x="215" y="145"/>
                </a:lnTo>
                <a:lnTo>
                  <a:pt x="215" y="133"/>
                </a:lnTo>
                <a:lnTo>
                  <a:pt x="215" y="55"/>
                </a:lnTo>
                <a:lnTo>
                  <a:pt x="191" y="78"/>
                </a:lnTo>
                <a:lnTo>
                  <a:pt x="180" y="47"/>
                </a:lnTo>
                <a:lnTo>
                  <a:pt x="160" y="86"/>
                </a:lnTo>
                <a:lnTo>
                  <a:pt x="129" y="78"/>
                </a:lnTo>
                <a:lnTo>
                  <a:pt x="105" y="102"/>
                </a:lnTo>
                <a:lnTo>
                  <a:pt x="74" y="43"/>
                </a:lnTo>
                <a:lnTo>
                  <a:pt x="27" y="94"/>
                </a:lnTo>
                <a:lnTo>
                  <a:pt x="27" y="145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81" name="Freeform 45"/>
          <p:cNvSpPr>
            <a:spLocks noEditPoints="1"/>
          </p:cNvSpPr>
          <p:nvPr/>
        </p:nvSpPr>
        <p:spPr bwMode="auto">
          <a:xfrm>
            <a:off x="8589963" y="5416550"/>
            <a:ext cx="627062" cy="642938"/>
          </a:xfrm>
          <a:custGeom>
            <a:avLst/>
            <a:gdLst>
              <a:gd name="T0" fmla="*/ 544824 w 61"/>
              <a:gd name="T1" fmla="*/ 520474 h 63"/>
              <a:gd name="T2" fmla="*/ 513985 w 61"/>
              <a:gd name="T3" fmla="*/ 561295 h 63"/>
              <a:gd name="T4" fmla="*/ 308391 w 61"/>
              <a:gd name="T5" fmla="*/ 642938 h 63"/>
              <a:gd name="T6" fmla="*/ 92517 w 61"/>
              <a:gd name="T7" fmla="*/ 561295 h 63"/>
              <a:gd name="T8" fmla="*/ 0 w 61"/>
              <a:gd name="T9" fmla="*/ 346982 h 63"/>
              <a:gd name="T10" fmla="*/ 92517 w 61"/>
              <a:gd name="T11" fmla="*/ 132670 h 63"/>
              <a:gd name="T12" fmla="*/ 298111 w 61"/>
              <a:gd name="T13" fmla="*/ 40821 h 63"/>
              <a:gd name="T14" fmla="*/ 298111 w 61"/>
              <a:gd name="T15" fmla="*/ 204107 h 63"/>
              <a:gd name="T16" fmla="*/ 205594 w 61"/>
              <a:gd name="T17" fmla="*/ 244929 h 63"/>
              <a:gd name="T18" fmla="*/ 164475 w 61"/>
              <a:gd name="T19" fmla="*/ 346982 h 63"/>
              <a:gd name="T20" fmla="*/ 205594 w 61"/>
              <a:gd name="T21" fmla="*/ 449036 h 63"/>
              <a:gd name="T22" fmla="*/ 308391 w 61"/>
              <a:gd name="T23" fmla="*/ 489858 h 63"/>
              <a:gd name="T24" fmla="*/ 411188 w 61"/>
              <a:gd name="T25" fmla="*/ 449036 h 63"/>
              <a:gd name="T26" fmla="*/ 411188 w 61"/>
              <a:gd name="T27" fmla="*/ 438831 h 63"/>
              <a:gd name="T28" fmla="*/ 544824 w 61"/>
              <a:gd name="T29" fmla="*/ 520474 h 63"/>
              <a:gd name="T30" fmla="*/ 328951 w 61"/>
              <a:gd name="T31" fmla="*/ 0 h 63"/>
              <a:gd name="T32" fmla="*/ 328951 w 61"/>
              <a:gd name="T33" fmla="*/ 0 h 63"/>
              <a:gd name="T34" fmla="*/ 318671 w 61"/>
              <a:gd name="T35" fmla="*/ 153080 h 63"/>
              <a:gd name="T36" fmla="*/ 328951 w 61"/>
              <a:gd name="T37" fmla="*/ 153080 h 63"/>
              <a:gd name="T38" fmla="*/ 411188 w 61"/>
              <a:gd name="T39" fmla="*/ 183697 h 63"/>
              <a:gd name="T40" fmla="*/ 503706 w 61"/>
              <a:gd name="T41" fmla="*/ 51027 h 63"/>
              <a:gd name="T42" fmla="*/ 328951 w 61"/>
              <a:gd name="T43" fmla="*/ 0 h 63"/>
              <a:gd name="T44" fmla="*/ 503706 w 61"/>
              <a:gd name="T45" fmla="*/ 102054 h 63"/>
              <a:gd name="T46" fmla="*/ 421468 w 61"/>
              <a:gd name="T47" fmla="*/ 224518 h 63"/>
              <a:gd name="T48" fmla="*/ 431748 w 61"/>
              <a:gd name="T49" fmla="*/ 234723 h 63"/>
              <a:gd name="T50" fmla="*/ 472866 w 61"/>
              <a:gd name="T51" fmla="*/ 336777 h 63"/>
              <a:gd name="T52" fmla="*/ 442027 w 61"/>
              <a:gd name="T53" fmla="*/ 428625 h 63"/>
              <a:gd name="T54" fmla="*/ 575663 w 61"/>
              <a:gd name="T55" fmla="*/ 510268 h 63"/>
              <a:gd name="T56" fmla="*/ 627062 w 61"/>
              <a:gd name="T57" fmla="*/ 336777 h 63"/>
              <a:gd name="T58" fmla="*/ 544824 w 61"/>
              <a:gd name="T59" fmla="*/ 132670 h 63"/>
              <a:gd name="T60" fmla="*/ 503706 w 61"/>
              <a:gd name="T61" fmla="*/ 102054 h 63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61" h="63">
                <a:moveTo>
                  <a:pt x="53" y="51"/>
                </a:moveTo>
                <a:cubicBezTo>
                  <a:pt x="53" y="52"/>
                  <a:pt x="52" y="54"/>
                  <a:pt x="50" y="55"/>
                </a:cubicBezTo>
                <a:cubicBezTo>
                  <a:pt x="45" y="60"/>
                  <a:pt x="38" y="63"/>
                  <a:pt x="30" y="63"/>
                </a:cubicBezTo>
                <a:cubicBezTo>
                  <a:pt x="21" y="63"/>
                  <a:pt x="14" y="60"/>
                  <a:pt x="9" y="55"/>
                </a:cubicBezTo>
                <a:cubicBezTo>
                  <a:pt x="3" y="49"/>
                  <a:pt x="0" y="42"/>
                  <a:pt x="0" y="34"/>
                </a:cubicBezTo>
                <a:cubicBezTo>
                  <a:pt x="0" y="26"/>
                  <a:pt x="3" y="18"/>
                  <a:pt x="9" y="13"/>
                </a:cubicBezTo>
                <a:cubicBezTo>
                  <a:pt x="14" y="8"/>
                  <a:pt x="21" y="5"/>
                  <a:pt x="29" y="4"/>
                </a:cubicBezTo>
                <a:cubicBezTo>
                  <a:pt x="29" y="20"/>
                  <a:pt x="29" y="20"/>
                  <a:pt x="29" y="20"/>
                </a:cubicBezTo>
                <a:cubicBezTo>
                  <a:pt x="25" y="20"/>
                  <a:pt x="22" y="22"/>
                  <a:pt x="20" y="24"/>
                </a:cubicBezTo>
                <a:cubicBezTo>
                  <a:pt x="17" y="27"/>
                  <a:pt x="16" y="30"/>
                  <a:pt x="16" y="34"/>
                </a:cubicBezTo>
                <a:cubicBezTo>
                  <a:pt x="16" y="38"/>
                  <a:pt x="17" y="41"/>
                  <a:pt x="20" y="44"/>
                </a:cubicBezTo>
                <a:cubicBezTo>
                  <a:pt x="22" y="46"/>
                  <a:pt x="26" y="48"/>
                  <a:pt x="30" y="48"/>
                </a:cubicBezTo>
                <a:cubicBezTo>
                  <a:pt x="33" y="48"/>
                  <a:pt x="37" y="46"/>
                  <a:pt x="40" y="44"/>
                </a:cubicBezTo>
                <a:cubicBezTo>
                  <a:pt x="40" y="44"/>
                  <a:pt x="40" y="44"/>
                  <a:pt x="40" y="43"/>
                </a:cubicBezTo>
                <a:cubicBezTo>
                  <a:pt x="53" y="51"/>
                  <a:pt x="53" y="51"/>
                  <a:pt x="53" y="51"/>
                </a:cubicBezTo>
                <a:close/>
                <a:moveTo>
                  <a:pt x="32" y="0"/>
                </a:moveTo>
                <a:cubicBezTo>
                  <a:pt x="32" y="0"/>
                  <a:pt x="32" y="0"/>
                  <a:pt x="32" y="0"/>
                </a:cubicBezTo>
                <a:cubicBezTo>
                  <a:pt x="31" y="15"/>
                  <a:pt x="31" y="15"/>
                  <a:pt x="31" y="15"/>
                </a:cubicBezTo>
                <a:cubicBezTo>
                  <a:pt x="32" y="15"/>
                  <a:pt x="32" y="15"/>
                  <a:pt x="32" y="15"/>
                </a:cubicBezTo>
                <a:cubicBezTo>
                  <a:pt x="35" y="15"/>
                  <a:pt x="38" y="16"/>
                  <a:pt x="40" y="18"/>
                </a:cubicBezTo>
                <a:cubicBezTo>
                  <a:pt x="49" y="5"/>
                  <a:pt x="49" y="5"/>
                  <a:pt x="49" y="5"/>
                </a:cubicBezTo>
                <a:cubicBezTo>
                  <a:pt x="44" y="1"/>
                  <a:pt x="38" y="0"/>
                  <a:pt x="32" y="0"/>
                </a:cubicBezTo>
                <a:close/>
                <a:moveTo>
                  <a:pt x="49" y="10"/>
                </a:moveTo>
                <a:cubicBezTo>
                  <a:pt x="41" y="22"/>
                  <a:pt x="41" y="22"/>
                  <a:pt x="41" y="22"/>
                </a:cubicBezTo>
                <a:cubicBezTo>
                  <a:pt x="41" y="23"/>
                  <a:pt x="41" y="23"/>
                  <a:pt x="42" y="23"/>
                </a:cubicBezTo>
                <a:cubicBezTo>
                  <a:pt x="44" y="26"/>
                  <a:pt x="46" y="29"/>
                  <a:pt x="46" y="33"/>
                </a:cubicBezTo>
                <a:cubicBezTo>
                  <a:pt x="46" y="37"/>
                  <a:pt x="45" y="40"/>
                  <a:pt x="43" y="42"/>
                </a:cubicBezTo>
                <a:cubicBezTo>
                  <a:pt x="56" y="50"/>
                  <a:pt x="56" y="50"/>
                  <a:pt x="56" y="50"/>
                </a:cubicBezTo>
                <a:cubicBezTo>
                  <a:pt x="59" y="45"/>
                  <a:pt x="61" y="39"/>
                  <a:pt x="61" y="33"/>
                </a:cubicBezTo>
                <a:cubicBezTo>
                  <a:pt x="61" y="25"/>
                  <a:pt x="58" y="18"/>
                  <a:pt x="53" y="13"/>
                </a:cubicBezTo>
                <a:cubicBezTo>
                  <a:pt x="52" y="12"/>
                  <a:pt x="51" y="11"/>
                  <a:pt x="49" y="10"/>
                </a:cubicBezTo>
                <a:close/>
              </a:path>
            </a:pathLst>
          </a:cu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82" name="Freeform 46"/>
          <p:cNvSpPr/>
          <p:nvPr/>
        </p:nvSpPr>
        <p:spPr bwMode="auto">
          <a:xfrm>
            <a:off x="9617075" y="5476875"/>
            <a:ext cx="665163" cy="512763"/>
          </a:xfrm>
          <a:custGeom>
            <a:avLst/>
            <a:gdLst>
              <a:gd name="T0" fmla="*/ 61400 w 65"/>
              <a:gd name="T1" fmla="*/ 481997 h 50"/>
              <a:gd name="T2" fmla="*/ 81866 w 65"/>
              <a:gd name="T3" fmla="*/ 256382 h 50"/>
              <a:gd name="T4" fmla="*/ 102333 w 65"/>
              <a:gd name="T5" fmla="*/ 481997 h 50"/>
              <a:gd name="T6" fmla="*/ 122799 w 65"/>
              <a:gd name="T7" fmla="*/ 276892 h 50"/>
              <a:gd name="T8" fmla="*/ 133033 w 65"/>
              <a:gd name="T9" fmla="*/ 481997 h 50"/>
              <a:gd name="T10" fmla="*/ 153499 w 65"/>
              <a:gd name="T11" fmla="*/ 297403 h 50"/>
              <a:gd name="T12" fmla="*/ 163732 w 65"/>
              <a:gd name="T13" fmla="*/ 481997 h 50"/>
              <a:gd name="T14" fmla="*/ 184199 w 65"/>
              <a:gd name="T15" fmla="*/ 276892 h 50"/>
              <a:gd name="T16" fmla="*/ 194432 w 65"/>
              <a:gd name="T17" fmla="*/ 481997 h 50"/>
              <a:gd name="T18" fmla="*/ 214899 w 65"/>
              <a:gd name="T19" fmla="*/ 205105 h 50"/>
              <a:gd name="T20" fmla="*/ 235365 w 65"/>
              <a:gd name="T21" fmla="*/ 481997 h 50"/>
              <a:gd name="T22" fmla="*/ 255832 w 65"/>
              <a:gd name="T23" fmla="*/ 153829 h 50"/>
              <a:gd name="T24" fmla="*/ 266065 w 65"/>
              <a:gd name="T25" fmla="*/ 481997 h 50"/>
              <a:gd name="T26" fmla="*/ 286532 w 65"/>
              <a:gd name="T27" fmla="*/ 215360 h 50"/>
              <a:gd name="T28" fmla="*/ 296765 w 65"/>
              <a:gd name="T29" fmla="*/ 481997 h 50"/>
              <a:gd name="T30" fmla="*/ 317232 w 65"/>
              <a:gd name="T31" fmla="*/ 287147 h 50"/>
              <a:gd name="T32" fmla="*/ 337698 w 65"/>
              <a:gd name="T33" fmla="*/ 481997 h 50"/>
              <a:gd name="T34" fmla="*/ 358165 w 65"/>
              <a:gd name="T35" fmla="*/ 348679 h 50"/>
              <a:gd name="T36" fmla="*/ 368398 w 65"/>
              <a:gd name="T37" fmla="*/ 481997 h 50"/>
              <a:gd name="T38" fmla="*/ 388865 w 65"/>
              <a:gd name="T39" fmla="*/ 317913 h 50"/>
              <a:gd name="T40" fmla="*/ 399098 w 65"/>
              <a:gd name="T41" fmla="*/ 481997 h 50"/>
              <a:gd name="T42" fmla="*/ 419564 w 65"/>
              <a:gd name="T43" fmla="*/ 276892 h 50"/>
              <a:gd name="T44" fmla="*/ 429798 w 65"/>
              <a:gd name="T45" fmla="*/ 481997 h 50"/>
              <a:gd name="T46" fmla="*/ 450264 w 65"/>
              <a:gd name="T47" fmla="*/ 297403 h 50"/>
              <a:gd name="T48" fmla="*/ 470731 w 65"/>
              <a:gd name="T49" fmla="*/ 481997 h 50"/>
              <a:gd name="T50" fmla="*/ 491197 w 65"/>
              <a:gd name="T51" fmla="*/ 328168 h 50"/>
              <a:gd name="T52" fmla="*/ 501431 w 65"/>
              <a:gd name="T53" fmla="*/ 481997 h 50"/>
              <a:gd name="T54" fmla="*/ 521897 w 65"/>
              <a:gd name="T55" fmla="*/ 369189 h 50"/>
              <a:gd name="T56" fmla="*/ 532130 w 65"/>
              <a:gd name="T57" fmla="*/ 481997 h 50"/>
              <a:gd name="T58" fmla="*/ 552597 w 65"/>
              <a:gd name="T59" fmla="*/ 184595 h 50"/>
              <a:gd name="T60" fmla="*/ 573064 w 65"/>
              <a:gd name="T61" fmla="*/ 481997 h 50"/>
              <a:gd name="T62" fmla="*/ 593530 w 65"/>
              <a:gd name="T63" fmla="*/ 133318 h 50"/>
              <a:gd name="T64" fmla="*/ 603763 w 65"/>
              <a:gd name="T65" fmla="*/ 481997 h 50"/>
              <a:gd name="T66" fmla="*/ 624230 w 65"/>
              <a:gd name="T67" fmla="*/ 82042 h 50"/>
              <a:gd name="T68" fmla="*/ 665163 w 65"/>
              <a:gd name="T69" fmla="*/ 481997 h 50"/>
              <a:gd name="T70" fmla="*/ 40933 w 65"/>
              <a:gd name="T71" fmla="*/ 512763 h 50"/>
              <a:gd name="T72" fmla="*/ 0 w 65"/>
              <a:gd name="T73" fmla="*/ 481997 h 50"/>
              <a:gd name="T74" fmla="*/ 40933 w 65"/>
              <a:gd name="T75" fmla="*/ 0 h 50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65" h="50">
                <a:moveTo>
                  <a:pt x="4" y="47"/>
                </a:moveTo>
                <a:cubicBezTo>
                  <a:pt x="6" y="47"/>
                  <a:pt x="6" y="47"/>
                  <a:pt x="6" y="47"/>
                </a:cubicBezTo>
                <a:cubicBezTo>
                  <a:pt x="6" y="25"/>
                  <a:pt x="6" y="25"/>
                  <a:pt x="6" y="25"/>
                </a:cubicBezTo>
                <a:cubicBezTo>
                  <a:pt x="8" y="25"/>
                  <a:pt x="8" y="25"/>
                  <a:pt x="8" y="25"/>
                </a:cubicBezTo>
                <a:cubicBezTo>
                  <a:pt x="8" y="47"/>
                  <a:pt x="8" y="47"/>
                  <a:pt x="8" y="47"/>
                </a:cubicBezTo>
                <a:cubicBezTo>
                  <a:pt x="10" y="47"/>
                  <a:pt x="10" y="47"/>
                  <a:pt x="10" y="47"/>
                </a:cubicBezTo>
                <a:cubicBezTo>
                  <a:pt x="10" y="27"/>
                  <a:pt x="10" y="27"/>
                  <a:pt x="10" y="27"/>
                </a:cubicBezTo>
                <a:cubicBezTo>
                  <a:pt x="10" y="27"/>
                  <a:pt x="11" y="27"/>
                  <a:pt x="12" y="27"/>
                </a:cubicBezTo>
                <a:cubicBezTo>
                  <a:pt x="12" y="47"/>
                  <a:pt x="12" y="47"/>
                  <a:pt x="12" y="47"/>
                </a:cubicBezTo>
                <a:cubicBezTo>
                  <a:pt x="13" y="47"/>
                  <a:pt x="13" y="47"/>
                  <a:pt x="13" y="47"/>
                </a:cubicBezTo>
                <a:cubicBezTo>
                  <a:pt x="13" y="29"/>
                  <a:pt x="13" y="29"/>
                  <a:pt x="13" y="29"/>
                </a:cubicBezTo>
                <a:cubicBezTo>
                  <a:pt x="14" y="29"/>
                  <a:pt x="14" y="29"/>
                  <a:pt x="15" y="29"/>
                </a:cubicBezTo>
                <a:cubicBezTo>
                  <a:pt x="15" y="47"/>
                  <a:pt x="15" y="47"/>
                  <a:pt x="15" y="47"/>
                </a:cubicBezTo>
                <a:cubicBezTo>
                  <a:pt x="16" y="47"/>
                  <a:pt x="16" y="47"/>
                  <a:pt x="16" y="47"/>
                </a:cubicBezTo>
                <a:cubicBezTo>
                  <a:pt x="16" y="27"/>
                  <a:pt x="16" y="27"/>
                  <a:pt x="16" y="27"/>
                </a:cubicBezTo>
                <a:cubicBezTo>
                  <a:pt x="17" y="27"/>
                  <a:pt x="18" y="27"/>
                  <a:pt x="18" y="27"/>
                </a:cubicBezTo>
                <a:cubicBezTo>
                  <a:pt x="18" y="47"/>
                  <a:pt x="18" y="47"/>
                  <a:pt x="18" y="47"/>
                </a:cubicBezTo>
                <a:cubicBezTo>
                  <a:pt x="19" y="47"/>
                  <a:pt x="19" y="47"/>
                  <a:pt x="19" y="47"/>
                </a:cubicBezTo>
                <a:cubicBezTo>
                  <a:pt x="19" y="20"/>
                  <a:pt x="19" y="20"/>
                  <a:pt x="19" y="20"/>
                </a:cubicBezTo>
                <a:cubicBezTo>
                  <a:pt x="20" y="20"/>
                  <a:pt x="21" y="20"/>
                  <a:pt x="21" y="20"/>
                </a:cubicBezTo>
                <a:cubicBezTo>
                  <a:pt x="21" y="47"/>
                  <a:pt x="21" y="47"/>
                  <a:pt x="21" y="47"/>
                </a:cubicBezTo>
                <a:cubicBezTo>
                  <a:pt x="23" y="47"/>
                  <a:pt x="23" y="47"/>
                  <a:pt x="23" y="47"/>
                </a:cubicBezTo>
                <a:cubicBezTo>
                  <a:pt x="23" y="15"/>
                  <a:pt x="23" y="15"/>
                  <a:pt x="23" y="15"/>
                </a:cubicBezTo>
                <a:cubicBezTo>
                  <a:pt x="23" y="15"/>
                  <a:pt x="24" y="15"/>
                  <a:pt x="25" y="15"/>
                </a:cubicBezTo>
                <a:cubicBezTo>
                  <a:pt x="25" y="47"/>
                  <a:pt x="25" y="47"/>
                  <a:pt x="25" y="47"/>
                </a:cubicBezTo>
                <a:cubicBezTo>
                  <a:pt x="26" y="47"/>
                  <a:pt x="26" y="47"/>
                  <a:pt x="26" y="47"/>
                </a:cubicBezTo>
                <a:cubicBezTo>
                  <a:pt x="26" y="21"/>
                  <a:pt x="26" y="21"/>
                  <a:pt x="26" y="21"/>
                </a:cubicBezTo>
                <a:cubicBezTo>
                  <a:pt x="27" y="21"/>
                  <a:pt x="27" y="21"/>
                  <a:pt x="28" y="21"/>
                </a:cubicBezTo>
                <a:cubicBezTo>
                  <a:pt x="28" y="47"/>
                  <a:pt x="28" y="47"/>
                  <a:pt x="28" y="47"/>
                </a:cubicBezTo>
                <a:cubicBezTo>
                  <a:pt x="29" y="47"/>
                  <a:pt x="29" y="47"/>
                  <a:pt x="29" y="47"/>
                </a:cubicBezTo>
                <a:cubicBezTo>
                  <a:pt x="29" y="28"/>
                  <a:pt x="29" y="28"/>
                  <a:pt x="29" y="28"/>
                </a:cubicBezTo>
                <a:cubicBezTo>
                  <a:pt x="30" y="28"/>
                  <a:pt x="31" y="28"/>
                  <a:pt x="31" y="28"/>
                </a:cubicBezTo>
                <a:cubicBezTo>
                  <a:pt x="31" y="47"/>
                  <a:pt x="31" y="47"/>
                  <a:pt x="31" y="47"/>
                </a:cubicBezTo>
                <a:cubicBezTo>
                  <a:pt x="33" y="47"/>
                  <a:pt x="33" y="47"/>
                  <a:pt x="33" y="47"/>
                </a:cubicBezTo>
                <a:cubicBezTo>
                  <a:pt x="33" y="34"/>
                  <a:pt x="33" y="34"/>
                  <a:pt x="33" y="34"/>
                </a:cubicBezTo>
                <a:cubicBezTo>
                  <a:pt x="33" y="34"/>
                  <a:pt x="34" y="34"/>
                  <a:pt x="35" y="34"/>
                </a:cubicBezTo>
                <a:cubicBezTo>
                  <a:pt x="35" y="47"/>
                  <a:pt x="35" y="47"/>
                  <a:pt x="35" y="47"/>
                </a:cubicBezTo>
                <a:cubicBezTo>
                  <a:pt x="36" y="47"/>
                  <a:pt x="36" y="47"/>
                  <a:pt x="36" y="47"/>
                </a:cubicBezTo>
                <a:cubicBezTo>
                  <a:pt x="36" y="31"/>
                  <a:pt x="36" y="31"/>
                  <a:pt x="36" y="31"/>
                </a:cubicBezTo>
                <a:cubicBezTo>
                  <a:pt x="37" y="31"/>
                  <a:pt x="37" y="31"/>
                  <a:pt x="38" y="31"/>
                </a:cubicBezTo>
                <a:cubicBezTo>
                  <a:pt x="38" y="47"/>
                  <a:pt x="38" y="47"/>
                  <a:pt x="38" y="47"/>
                </a:cubicBezTo>
                <a:cubicBezTo>
                  <a:pt x="39" y="47"/>
                  <a:pt x="39" y="47"/>
                  <a:pt x="39" y="4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1" y="27"/>
                  <a:pt x="41" y="27"/>
                </a:cubicBezTo>
                <a:cubicBezTo>
                  <a:pt x="41" y="47"/>
                  <a:pt x="41" y="47"/>
                  <a:pt x="41" y="47"/>
                </a:cubicBezTo>
                <a:cubicBezTo>
                  <a:pt x="42" y="47"/>
                  <a:pt x="42" y="47"/>
                  <a:pt x="42" y="47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4" y="29"/>
                  <a:pt x="44" y="29"/>
                </a:cubicBezTo>
                <a:cubicBezTo>
                  <a:pt x="44" y="47"/>
                  <a:pt x="44" y="47"/>
                  <a:pt x="44" y="47"/>
                </a:cubicBezTo>
                <a:cubicBezTo>
                  <a:pt x="46" y="47"/>
                  <a:pt x="46" y="47"/>
                  <a:pt x="46" y="47"/>
                </a:cubicBezTo>
                <a:cubicBezTo>
                  <a:pt x="46" y="32"/>
                  <a:pt x="46" y="32"/>
                  <a:pt x="46" y="32"/>
                </a:cubicBezTo>
                <a:cubicBezTo>
                  <a:pt x="46" y="32"/>
                  <a:pt x="47" y="32"/>
                  <a:pt x="48" y="32"/>
                </a:cubicBezTo>
                <a:cubicBezTo>
                  <a:pt x="48" y="47"/>
                  <a:pt x="48" y="47"/>
                  <a:pt x="48" y="47"/>
                </a:cubicBezTo>
                <a:cubicBezTo>
                  <a:pt x="49" y="47"/>
                  <a:pt x="49" y="47"/>
                  <a:pt x="49" y="47"/>
                </a:cubicBezTo>
                <a:cubicBezTo>
                  <a:pt x="49" y="36"/>
                  <a:pt x="49" y="36"/>
                  <a:pt x="49" y="36"/>
                </a:cubicBezTo>
                <a:cubicBezTo>
                  <a:pt x="50" y="36"/>
                  <a:pt x="50" y="36"/>
                  <a:pt x="51" y="36"/>
                </a:cubicBezTo>
                <a:cubicBezTo>
                  <a:pt x="51" y="47"/>
                  <a:pt x="51" y="47"/>
                  <a:pt x="51" y="47"/>
                </a:cubicBezTo>
                <a:cubicBezTo>
                  <a:pt x="52" y="47"/>
                  <a:pt x="52" y="47"/>
                  <a:pt x="52" y="47"/>
                </a:cubicBezTo>
                <a:cubicBezTo>
                  <a:pt x="52" y="18"/>
                  <a:pt x="52" y="18"/>
                  <a:pt x="52" y="18"/>
                </a:cubicBezTo>
                <a:cubicBezTo>
                  <a:pt x="53" y="18"/>
                  <a:pt x="54" y="18"/>
                  <a:pt x="54" y="18"/>
                </a:cubicBezTo>
                <a:cubicBezTo>
                  <a:pt x="54" y="47"/>
                  <a:pt x="54" y="47"/>
                  <a:pt x="54" y="47"/>
                </a:cubicBezTo>
                <a:cubicBezTo>
                  <a:pt x="56" y="47"/>
                  <a:pt x="56" y="47"/>
                  <a:pt x="56" y="47"/>
                </a:cubicBezTo>
                <a:cubicBezTo>
                  <a:pt x="56" y="13"/>
                  <a:pt x="56" y="13"/>
                  <a:pt x="56" y="13"/>
                </a:cubicBezTo>
                <a:cubicBezTo>
                  <a:pt x="56" y="13"/>
                  <a:pt x="57" y="13"/>
                  <a:pt x="58" y="13"/>
                </a:cubicBezTo>
                <a:cubicBezTo>
                  <a:pt x="58" y="47"/>
                  <a:pt x="58" y="47"/>
                  <a:pt x="58" y="47"/>
                </a:cubicBezTo>
                <a:cubicBezTo>
                  <a:pt x="59" y="47"/>
                  <a:pt x="59" y="47"/>
                  <a:pt x="59" y="47"/>
                </a:cubicBezTo>
                <a:cubicBezTo>
                  <a:pt x="59" y="8"/>
                  <a:pt x="59" y="8"/>
                  <a:pt x="59" y="8"/>
                </a:cubicBezTo>
                <a:cubicBezTo>
                  <a:pt x="61" y="8"/>
                  <a:pt x="61" y="8"/>
                  <a:pt x="61" y="8"/>
                </a:cubicBezTo>
                <a:cubicBezTo>
                  <a:pt x="61" y="47"/>
                  <a:pt x="61" y="47"/>
                  <a:pt x="61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50"/>
                  <a:pt x="65" y="50"/>
                  <a:pt x="65" y="50"/>
                </a:cubicBezTo>
                <a:cubicBezTo>
                  <a:pt x="4" y="50"/>
                  <a:pt x="4" y="50"/>
                  <a:pt x="4" y="50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0"/>
                  <a:pt x="0" y="0"/>
                  <a:pt x="0" y="0"/>
                </a:cubicBezTo>
                <a:cubicBezTo>
                  <a:pt x="4" y="0"/>
                  <a:pt x="4" y="0"/>
                  <a:pt x="4" y="0"/>
                </a:cubicBezTo>
                <a:lnTo>
                  <a:pt x="4" y="47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83" name="Freeform 47"/>
          <p:cNvSpPr>
            <a:spLocks noEditPoints="1"/>
          </p:cNvSpPr>
          <p:nvPr/>
        </p:nvSpPr>
        <p:spPr bwMode="auto">
          <a:xfrm>
            <a:off x="10693400" y="5445125"/>
            <a:ext cx="633413" cy="576263"/>
          </a:xfrm>
          <a:custGeom>
            <a:avLst/>
            <a:gdLst>
              <a:gd name="T0" fmla="*/ 521033 w 62"/>
              <a:gd name="T1" fmla="*/ 432197 h 56"/>
              <a:gd name="T2" fmla="*/ 521033 w 62"/>
              <a:gd name="T3" fmla="*/ 463068 h 56"/>
              <a:gd name="T4" fmla="*/ 480168 w 62"/>
              <a:gd name="T5" fmla="*/ 504230 h 56"/>
              <a:gd name="T6" fmla="*/ 81731 w 62"/>
              <a:gd name="T7" fmla="*/ 483649 h 56"/>
              <a:gd name="T8" fmla="*/ 102163 w 62"/>
              <a:gd name="T9" fmla="*/ 82323 h 56"/>
              <a:gd name="T10" fmla="*/ 500601 w 62"/>
              <a:gd name="T11" fmla="*/ 92614 h 56"/>
              <a:gd name="T12" fmla="*/ 500601 w 62"/>
              <a:gd name="T13" fmla="*/ 123485 h 56"/>
              <a:gd name="T14" fmla="*/ 602764 w 62"/>
              <a:gd name="T15" fmla="*/ 195518 h 56"/>
              <a:gd name="T16" fmla="*/ 521033 w 62"/>
              <a:gd name="T17" fmla="*/ 401326 h 56"/>
              <a:gd name="T18" fmla="*/ 602764 w 62"/>
              <a:gd name="T19" fmla="*/ 195518 h 56"/>
              <a:gd name="T20" fmla="*/ 521033 w 62"/>
              <a:gd name="T21" fmla="*/ 401326 h 56"/>
              <a:gd name="T22" fmla="*/ 623197 w 62"/>
              <a:gd name="T23" fmla="*/ 246970 h 56"/>
              <a:gd name="T24" fmla="*/ 623197 w 62"/>
              <a:gd name="T25" fmla="*/ 267551 h 56"/>
              <a:gd name="T26" fmla="*/ 561899 w 62"/>
              <a:gd name="T27" fmla="*/ 432197 h 56"/>
              <a:gd name="T28" fmla="*/ 623197 w 62"/>
              <a:gd name="T29" fmla="*/ 267551 h 56"/>
              <a:gd name="T30" fmla="*/ 582331 w 62"/>
              <a:gd name="T31" fmla="*/ 452778 h 56"/>
              <a:gd name="T32" fmla="*/ 633413 w 62"/>
              <a:gd name="T33" fmla="*/ 329293 h 56"/>
              <a:gd name="T34" fmla="*/ 592548 w 62"/>
              <a:gd name="T35" fmla="*/ 195518 h 56"/>
              <a:gd name="T36" fmla="*/ 480168 w 62"/>
              <a:gd name="T37" fmla="*/ 370455 h 56"/>
              <a:gd name="T38" fmla="*/ 469952 w 62"/>
              <a:gd name="T39" fmla="*/ 360164 h 56"/>
              <a:gd name="T40" fmla="*/ 521033 w 62"/>
              <a:gd name="T41" fmla="*/ 236679 h 56"/>
              <a:gd name="T42" fmla="*/ 469952 w 62"/>
              <a:gd name="T43" fmla="*/ 360164 h 56"/>
              <a:gd name="T44" fmla="*/ 500601 w 62"/>
              <a:gd name="T45" fmla="*/ 236679 h 56"/>
              <a:gd name="T46" fmla="*/ 429086 w 62"/>
              <a:gd name="T47" fmla="*/ 339584 h 56"/>
              <a:gd name="T48" fmla="*/ 418870 w 62"/>
              <a:gd name="T49" fmla="*/ 329293 h 56"/>
              <a:gd name="T50" fmla="*/ 429086 w 62"/>
              <a:gd name="T51" fmla="*/ 277841 h 56"/>
              <a:gd name="T52" fmla="*/ 418870 w 62"/>
              <a:gd name="T53" fmla="*/ 329293 h 56"/>
              <a:gd name="T54" fmla="*/ 408654 w 62"/>
              <a:gd name="T55" fmla="*/ 288132 h 56"/>
              <a:gd name="T56" fmla="*/ 398437 w 62"/>
              <a:gd name="T57" fmla="*/ 319003 h 56"/>
              <a:gd name="T58" fmla="*/ 541466 w 62"/>
              <a:gd name="T59" fmla="*/ 113195 h 56"/>
              <a:gd name="T60" fmla="*/ 572115 w 62"/>
              <a:gd name="T61" fmla="*/ 164647 h 56"/>
              <a:gd name="T62" fmla="*/ 480168 w 62"/>
              <a:gd name="T63" fmla="*/ 452778 h 56"/>
              <a:gd name="T64" fmla="*/ 275841 w 62"/>
              <a:gd name="T65" fmla="*/ 277841 h 56"/>
              <a:gd name="T66" fmla="*/ 296274 w 62"/>
              <a:gd name="T67" fmla="*/ 51452 h 56"/>
              <a:gd name="T68" fmla="*/ 51082 w 62"/>
              <a:gd name="T69" fmla="*/ 277841 h 56"/>
              <a:gd name="T70" fmla="*/ 275841 w 62"/>
              <a:gd name="T71" fmla="*/ 535101 h 56"/>
              <a:gd name="T72" fmla="*/ 469952 w 62"/>
              <a:gd name="T73" fmla="*/ 452778 h 5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62" h="56">
                <a:moveTo>
                  <a:pt x="32" y="28"/>
                </a:moveTo>
                <a:cubicBezTo>
                  <a:pt x="51" y="42"/>
                  <a:pt x="51" y="42"/>
                  <a:pt x="51" y="42"/>
                </a:cubicBezTo>
                <a:cubicBezTo>
                  <a:pt x="52" y="43"/>
                  <a:pt x="52" y="43"/>
                  <a:pt x="52" y="43"/>
                </a:cubicBezTo>
                <a:cubicBezTo>
                  <a:pt x="51" y="45"/>
                  <a:pt x="51" y="45"/>
                  <a:pt x="51" y="45"/>
                </a:cubicBezTo>
                <a:cubicBezTo>
                  <a:pt x="51" y="45"/>
                  <a:pt x="50" y="46"/>
                  <a:pt x="49" y="47"/>
                </a:cubicBezTo>
                <a:cubicBezTo>
                  <a:pt x="49" y="47"/>
                  <a:pt x="48" y="48"/>
                  <a:pt x="47" y="49"/>
                </a:cubicBezTo>
                <a:cubicBezTo>
                  <a:pt x="42" y="54"/>
                  <a:pt x="34" y="56"/>
                  <a:pt x="27" y="56"/>
                </a:cubicBezTo>
                <a:cubicBezTo>
                  <a:pt x="20" y="56"/>
                  <a:pt x="13" y="53"/>
                  <a:pt x="8" y="47"/>
                </a:cubicBezTo>
                <a:cubicBezTo>
                  <a:pt x="3" y="41"/>
                  <a:pt x="0" y="34"/>
                  <a:pt x="1" y="27"/>
                </a:cubicBezTo>
                <a:cubicBezTo>
                  <a:pt x="1" y="20"/>
                  <a:pt x="4" y="13"/>
                  <a:pt x="10" y="8"/>
                </a:cubicBezTo>
                <a:cubicBezTo>
                  <a:pt x="15" y="3"/>
                  <a:pt x="22" y="0"/>
                  <a:pt x="29" y="1"/>
                </a:cubicBezTo>
                <a:cubicBezTo>
                  <a:pt x="37" y="1"/>
                  <a:pt x="44" y="4"/>
                  <a:pt x="49" y="9"/>
                </a:cubicBezTo>
                <a:cubicBezTo>
                  <a:pt x="50" y="11"/>
                  <a:pt x="50" y="11"/>
                  <a:pt x="50" y="11"/>
                </a:cubicBezTo>
                <a:cubicBezTo>
                  <a:pt x="49" y="12"/>
                  <a:pt x="49" y="12"/>
                  <a:pt x="49" y="12"/>
                </a:cubicBezTo>
                <a:cubicBezTo>
                  <a:pt x="32" y="28"/>
                  <a:pt x="32" y="28"/>
                  <a:pt x="32" y="28"/>
                </a:cubicBezTo>
                <a:close/>
                <a:moveTo>
                  <a:pt x="59" y="19"/>
                </a:moveTo>
                <a:cubicBezTo>
                  <a:pt x="49" y="38"/>
                  <a:pt x="49" y="38"/>
                  <a:pt x="49" y="38"/>
                </a:cubicBezTo>
                <a:cubicBezTo>
                  <a:pt x="51" y="39"/>
                  <a:pt x="51" y="39"/>
                  <a:pt x="51" y="39"/>
                </a:cubicBezTo>
                <a:cubicBezTo>
                  <a:pt x="60" y="21"/>
                  <a:pt x="60" y="21"/>
                  <a:pt x="60" y="21"/>
                </a:cubicBezTo>
                <a:cubicBezTo>
                  <a:pt x="60" y="20"/>
                  <a:pt x="59" y="19"/>
                  <a:pt x="59" y="19"/>
                </a:cubicBezTo>
                <a:close/>
                <a:moveTo>
                  <a:pt x="60" y="22"/>
                </a:moveTo>
                <a:cubicBezTo>
                  <a:pt x="51" y="39"/>
                  <a:pt x="51" y="39"/>
                  <a:pt x="51" y="39"/>
                </a:cubicBezTo>
                <a:cubicBezTo>
                  <a:pt x="53" y="40"/>
                  <a:pt x="53" y="40"/>
                  <a:pt x="53" y="40"/>
                </a:cubicBezTo>
                <a:cubicBezTo>
                  <a:pt x="61" y="24"/>
                  <a:pt x="61" y="24"/>
                  <a:pt x="61" y="24"/>
                </a:cubicBezTo>
                <a:cubicBezTo>
                  <a:pt x="61" y="24"/>
                  <a:pt x="61" y="23"/>
                  <a:pt x="60" y="22"/>
                </a:cubicBezTo>
                <a:close/>
                <a:moveTo>
                  <a:pt x="61" y="26"/>
                </a:moveTo>
                <a:cubicBezTo>
                  <a:pt x="62" y="27"/>
                  <a:pt x="62" y="28"/>
                  <a:pt x="62" y="30"/>
                </a:cubicBezTo>
                <a:cubicBezTo>
                  <a:pt x="55" y="42"/>
                  <a:pt x="55" y="42"/>
                  <a:pt x="55" y="42"/>
                </a:cubicBezTo>
                <a:cubicBezTo>
                  <a:pt x="54" y="41"/>
                  <a:pt x="54" y="41"/>
                  <a:pt x="54" y="41"/>
                </a:cubicBezTo>
                <a:cubicBezTo>
                  <a:pt x="61" y="26"/>
                  <a:pt x="61" y="26"/>
                  <a:pt x="61" y="26"/>
                </a:cubicBezTo>
                <a:close/>
                <a:moveTo>
                  <a:pt x="62" y="32"/>
                </a:moveTo>
                <a:cubicBezTo>
                  <a:pt x="61" y="36"/>
                  <a:pt x="60" y="40"/>
                  <a:pt x="57" y="44"/>
                </a:cubicBezTo>
                <a:cubicBezTo>
                  <a:pt x="56" y="43"/>
                  <a:pt x="56" y="43"/>
                  <a:pt x="56" y="43"/>
                </a:cubicBezTo>
                <a:cubicBezTo>
                  <a:pt x="62" y="32"/>
                  <a:pt x="62" y="32"/>
                  <a:pt x="62" y="32"/>
                </a:cubicBezTo>
                <a:close/>
                <a:moveTo>
                  <a:pt x="48" y="37"/>
                </a:moveTo>
                <a:cubicBezTo>
                  <a:pt x="58" y="19"/>
                  <a:pt x="58" y="19"/>
                  <a:pt x="58" y="19"/>
                </a:cubicBezTo>
                <a:cubicBezTo>
                  <a:pt x="55" y="20"/>
                  <a:pt x="55" y="20"/>
                  <a:pt x="55" y="20"/>
                </a:cubicBezTo>
                <a:cubicBezTo>
                  <a:pt x="47" y="36"/>
                  <a:pt x="47" y="36"/>
                  <a:pt x="47" y="36"/>
                </a:cubicBezTo>
                <a:cubicBezTo>
                  <a:pt x="48" y="37"/>
                  <a:pt x="48" y="37"/>
                  <a:pt x="48" y="37"/>
                </a:cubicBezTo>
                <a:close/>
                <a:moveTo>
                  <a:pt x="46" y="35"/>
                </a:moveTo>
                <a:cubicBezTo>
                  <a:pt x="53" y="21"/>
                  <a:pt x="53" y="21"/>
                  <a:pt x="53" y="21"/>
                </a:cubicBezTo>
                <a:cubicBezTo>
                  <a:pt x="51" y="23"/>
                  <a:pt x="51" y="23"/>
                  <a:pt x="51" y="23"/>
                </a:cubicBezTo>
                <a:cubicBezTo>
                  <a:pt x="45" y="34"/>
                  <a:pt x="45" y="34"/>
                  <a:pt x="45" y="34"/>
                </a:cubicBezTo>
                <a:cubicBezTo>
                  <a:pt x="46" y="35"/>
                  <a:pt x="46" y="35"/>
                  <a:pt x="46" y="35"/>
                </a:cubicBezTo>
                <a:close/>
                <a:moveTo>
                  <a:pt x="44" y="34"/>
                </a:moveTo>
                <a:cubicBezTo>
                  <a:pt x="49" y="23"/>
                  <a:pt x="49" y="23"/>
                  <a:pt x="49" y="23"/>
                </a:cubicBezTo>
                <a:cubicBezTo>
                  <a:pt x="46" y="25"/>
                  <a:pt x="46" y="25"/>
                  <a:pt x="46" y="25"/>
                </a:cubicBezTo>
                <a:cubicBezTo>
                  <a:pt x="42" y="33"/>
                  <a:pt x="42" y="33"/>
                  <a:pt x="42" y="33"/>
                </a:cubicBezTo>
                <a:cubicBezTo>
                  <a:pt x="44" y="34"/>
                  <a:pt x="44" y="34"/>
                  <a:pt x="44" y="34"/>
                </a:cubicBezTo>
                <a:close/>
                <a:moveTo>
                  <a:pt x="41" y="32"/>
                </a:moveTo>
                <a:cubicBezTo>
                  <a:pt x="45" y="26"/>
                  <a:pt x="45" y="26"/>
                  <a:pt x="45" y="26"/>
                </a:cubicBezTo>
                <a:cubicBezTo>
                  <a:pt x="42" y="27"/>
                  <a:pt x="42" y="27"/>
                  <a:pt x="42" y="27"/>
                </a:cubicBezTo>
                <a:cubicBezTo>
                  <a:pt x="40" y="31"/>
                  <a:pt x="40" y="31"/>
                  <a:pt x="40" y="31"/>
                </a:cubicBezTo>
                <a:cubicBezTo>
                  <a:pt x="41" y="32"/>
                  <a:pt x="41" y="32"/>
                  <a:pt x="41" y="32"/>
                </a:cubicBezTo>
                <a:close/>
                <a:moveTo>
                  <a:pt x="39" y="31"/>
                </a:moveTo>
                <a:cubicBezTo>
                  <a:pt x="40" y="28"/>
                  <a:pt x="40" y="28"/>
                  <a:pt x="40" y="28"/>
                </a:cubicBezTo>
                <a:cubicBezTo>
                  <a:pt x="38" y="30"/>
                  <a:pt x="38" y="30"/>
                  <a:pt x="38" y="30"/>
                </a:cubicBezTo>
                <a:cubicBezTo>
                  <a:pt x="39" y="31"/>
                  <a:pt x="39" y="31"/>
                  <a:pt x="39" y="31"/>
                </a:cubicBezTo>
                <a:close/>
                <a:moveTo>
                  <a:pt x="53" y="11"/>
                </a:moveTo>
                <a:cubicBezTo>
                  <a:pt x="53" y="11"/>
                  <a:pt x="53" y="11"/>
                  <a:pt x="53" y="11"/>
                </a:cubicBezTo>
                <a:cubicBezTo>
                  <a:pt x="35" y="28"/>
                  <a:pt x="35" y="28"/>
                  <a:pt x="35" y="28"/>
                </a:cubicBezTo>
                <a:cubicBezTo>
                  <a:pt x="56" y="16"/>
                  <a:pt x="56" y="16"/>
                  <a:pt x="56" y="16"/>
                </a:cubicBezTo>
                <a:cubicBezTo>
                  <a:pt x="56" y="15"/>
                  <a:pt x="54" y="13"/>
                  <a:pt x="53" y="11"/>
                </a:cubicBezTo>
                <a:close/>
                <a:moveTo>
                  <a:pt x="47" y="44"/>
                </a:moveTo>
                <a:cubicBezTo>
                  <a:pt x="27" y="30"/>
                  <a:pt x="27" y="30"/>
                  <a:pt x="27" y="30"/>
                </a:cubicBezTo>
                <a:cubicBezTo>
                  <a:pt x="27" y="27"/>
                  <a:pt x="27" y="27"/>
                  <a:pt x="27" y="27"/>
                </a:cubicBezTo>
                <a:cubicBezTo>
                  <a:pt x="44" y="11"/>
                  <a:pt x="44" y="11"/>
                  <a:pt x="44" y="11"/>
                </a:cubicBezTo>
                <a:cubicBezTo>
                  <a:pt x="40" y="7"/>
                  <a:pt x="35" y="5"/>
                  <a:pt x="29" y="5"/>
                </a:cubicBezTo>
                <a:cubicBezTo>
                  <a:pt x="23" y="4"/>
                  <a:pt x="17" y="6"/>
                  <a:pt x="12" y="11"/>
                </a:cubicBezTo>
                <a:cubicBezTo>
                  <a:pt x="8" y="15"/>
                  <a:pt x="5" y="21"/>
                  <a:pt x="5" y="27"/>
                </a:cubicBezTo>
                <a:cubicBezTo>
                  <a:pt x="5" y="33"/>
                  <a:pt x="7" y="40"/>
                  <a:pt x="11" y="44"/>
                </a:cubicBezTo>
                <a:cubicBezTo>
                  <a:pt x="15" y="49"/>
                  <a:pt x="21" y="52"/>
                  <a:pt x="27" y="52"/>
                </a:cubicBezTo>
                <a:cubicBezTo>
                  <a:pt x="34" y="52"/>
                  <a:pt x="40" y="50"/>
                  <a:pt x="45" y="46"/>
                </a:cubicBezTo>
                <a:cubicBezTo>
                  <a:pt x="45" y="45"/>
                  <a:pt x="46" y="45"/>
                  <a:pt x="46" y="44"/>
                </a:cubicBezTo>
                <a:cubicBezTo>
                  <a:pt x="46" y="44"/>
                  <a:pt x="46" y="44"/>
                  <a:pt x="47" y="44"/>
                </a:cubicBezTo>
                <a:close/>
              </a:path>
            </a:pathLst>
          </a:cu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84" name="Freeform 65"/>
          <p:cNvSpPr/>
          <p:nvPr/>
        </p:nvSpPr>
        <p:spPr bwMode="auto">
          <a:xfrm>
            <a:off x="1019175" y="2311400"/>
            <a:ext cx="523875" cy="471488"/>
          </a:xfrm>
          <a:custGeom>
            <a:avLst/>
            <a:gdLst>
              <a:gd name="T0" fmla="*/ 174625 w 51"/>
              <a:gd name="T1" fmla="*/ 0 h 46"/>
              <a:gd name="T2" fmla="*/ 205441 w 51"/>
              <a:gd name="T3" fmla="*/ 174246 h 46"/>
              <a:gd name="T4" fmla="*/ 41088 w 51"/>
              <a:gd name="T5" fmla="*/ 174246 h 46"/>
              <a:gd name="T6" fmla="*/ 41088 w 51"/>
              <a:gd name="T7" fmla="*/ 174246 h 46"/>
              <a:gd name="T8" fmla="*/ 0 w 51"/>
              <a:gd name="T9" fmla="*/ 215245 h 46"/>
              <a:gd name="T10" fmla="*/ 0 w 51"/>
              <a:gd name="T11" fmla="*/ 215245 h 46"/>
              <a:gd name="T12" fmla="*/ 20544 w 51"/>
              <a:gd name="T13" fmla="*/ 256243 h 46"/>
              <a:gd name="T14" fmla="*/ 0 w 51"/>
              <a:gd name="T15" fmla="*/ 286993 h 46"/>
              <a:gd name="T16" fmla="*/ 0 w 51"/>
              <a:gd name="T17" fmla="*/ 286993 h 46"/>
              <a:gd name="T18" fmla="*/ 30816 w 51"/>
              <a:gd name="T19" fmla="*/ 327992 h 46"/>
              <a:gd name="T20" fmla="*/ 20544 w 51"/>
              <a:gd name="T21" fmla="*/ 358741 h 46"/>
              <a:gd name="T22" fmla="*/ 20544 w 51"/>
              <a:gd name="T23" fmla="*/ 358741 h 46"/>
              <a:gd name="T24" fmla="*/ 61632 w 51"/>
              <a:gd name="T25" fmla="*/ 399740 h 46"/>
              <a:gd name="T26" fmla="*/ 61632 w 51"/>
              <a:gd name="T27" fmla="*/ 399740 h 46"/>
              <a:gd name="T28" fmla="*/ 51360 w 51"/>
              <a:gd name="T29" fmla="*/ 430489 h 46"/>
              <a:gd name="T30" fmla="*/ 51360 w 51"/>
              <a:gd name="T31" fmla="*/ 430489 h 46"/>
              <a:gd name="T32" fmla="*/ 92449 w 51"/>
              <a:gd name="T33" fmla="*/ 471488 h 46"/>
              <a:gd name="T34" fmla="*/ 174625 w 51"/>
              <a:gd name="T35" fmla="*/ 471488 h 46"/>
              <a:gd name="T36" fmla="*/ 277346 w 51"/>
              <a:gd name="T37" fmla="*/ 471488 h 46"/>
              <a:gd name="T38" fmla="*/ 277346 w 51"/>
              <a:gd name="T39" fmla="*/ 471488 h 46"/>
              <a:gd name="T40" fmla="*/ 318434 w 51"/>
              <a:gd name="T41" fmla="*/ 430489 h 46"/>
              <a:gd name="T42" fmla="*/ 400610 w 51"/>
              <a:gd name="T43" fmla="*/ 420239 h 46"/>
              <a:gd name="T44" fmla="*/ 400610 w 51"/>
              <a:gd name="T45" fmla="*/ 471488 h 46"/>
              <a:gd name="T46" fmla="*/ 523875 w 51"/>
              <a:gd name="T47" fmla="*/ 471488 h 46"/>
              <a:gd name="T48" fmla="*/ 523875 w 51"/>
              <a:gd name="T49" fmla="*/ 153746 h 46"/>
              <a:gd name="T50" fmla="*/ 400610 w 51"/>
              <a:gd name="T51" fmla="*/ 153746 h 46"/>
              <a:gd name="T52" fmla="*/ 400610 w 51"/>
              <a:gd name="T53" fmla="*/ 194745 h 46"/>
              <a:gd name="T54" fmla="*/ 380066 w 51"/>
              <a:gd name="T55" fmla="*/ 194745 h 46"/>
              <a:gd name="T56" fmla="*/ 174625 w 51"/>
              <a:gd name="T57" fmla="*/ 0 h 4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51" h="46">
                <a:moveTo>
                  <a:pt x="17" y="0"/>
                </a:moveTo>
                <a:cubicBezTo>
                  <a:pt x="1" y="4"/>
                  <a:pt x="20" y="17"/>
                  <a:pt x="20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2" y="17"/>
                  <a:pt x="0" y="19"/>
                  <a:pt x="0" y="21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23"/>
                  <a:pt x="1" y="24"/>
                  <a:pt x="2" y="25"/>
                </a:cubicBezTo>
                <a:cubicBezTo>
                  <a:pt x="1" y="25"/>
                  <a:pt x="0" y="27"/>
                  <a:pt x="0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30"/>
                  <a:pt x="1" y="32"/>
                  <a:pt x="3" y="32"/>
                </a:cubicBezTo>
                <a:cubicBezTo>
                  <a:pt x="2" y="33"/>
                  <a:pt x="2" y="34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7"/>
                  <a:pt x="4" y="39"/>
                  <a:pt x="6" y="39"/>
                </a:cubicBezTo>
                <a:cubicBezTo>
                  <a:pt x="6" y="39"/>
                  <a:pt x="6" y="39"/>
                  <a:pt x="6" y="39"/>
                </a:cubicBezTo>
                <a:cubicBezTo>
                  <a:pt x="6" y="40"/>
                  <a:pt x="5" y="41"/>
                  <a:pt x="5" y="42"/>
                </a:cubicBezTo>
                <a:cubicBezTo>
                  <a:pt x="5" y="42"/>
                  <a:pt x="5" y="42"/>
                  <a:pt x="5" y="42"/>
                </a:cubicBezTo>
                <a:cubicBezTo>
                  <a:pt x="5" y="44"/>
                  <a:pt x="7" y="46"/>
                  <a:pt x="9" y="46"/>
                </a:cubicBezTo>
                <a:cubicBezTo>
                  <a:pt x="17" y="46"/>
                  <a:pt x="17" y="46"/>
                  <a:pt x="17" y="46"/>
                </a:cubicBezTo>
                <a:cubicBezTo>
                  <a:pt x="27" y="46"/>
                  <a:pt x="27" y="46"/>
                  <a:pt x="27" y="46"/>
                </a:cubicBezTo>
                <a:cubicBezTo>
                  <a:pt x="27" y="46"/>
                  <a:pt x="27" y="46"/>
                  <a:pt x="27" y="46"/>
                </a:cubicBezTo>
                <a:cubicBezTo>
                  <a:pt x="31" y="42"/>
                  <a:pt x="31" y="42"/>
                  <a:pt x="31" y="42"/>
                </a:cubicBezTo>
                <a:cubicBezTo>
                  <a:pt x="39" y="41"/>
                  <a:pt x="39" y="41"/>
                  <a:pt x="39" y="41"/>
                </a:cubicBezTo>
                <a:cubicBezTo>
                  <a:pt x="39" y="46"/>
                  <a:pt x="39" y="46"/>
                  <a:pt x="39" y="46"/>
                </a:cubicBezTo>
                <a:cubicBezTo>
                  <a:pt x="51" y="46"/>
                  <a:pt x="51" y="46"/>
                  <a:pt x="51" y="46"/>
                </a:cubicBezTo>
                <a:cubicBezTo>
                  <a:pt x="51" y="15"/>
                  <a:pt x="51" y="15"/>
                  <a:pt x="51" y="15"/>
                </a:cubicBezTo>
                <a:cubicBezTo>
                  <a:pt x="39" y="15"/>
                  <a:pt x="39" y="15"/>
                  <a:pt x="39" y="15"/>
                </a:cubicBezTo>
                <a:cubicBezTo>
                  <a:pt x="39" y="19"/>
                  <a:pt x="39" y="19"/>
                  <a:pt x="39" y="19"/>
                </a:cubicBezTo>
                <a:cubicBezTo>
                  <a:pt x="37" y="19"/>
                  <a:pt x="37" y="19"/>
                  <a:pt x="37" y="19"/>
                </a:cubicBezTo>
                <a:cubicBezTo>
                  <a:pt x="34" y="9"/>
                  <a:pt x="19" y="10"/>
                  <a:pt x="17" y="0"/>
                </a:cubicBezTo>
                <a:close/>
              </a:path>
            </a:pathLst>
          </a:cu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85" name="Freeform 66"/>
          <p:cNvSpPr>
            <a:spLocks noEditPoints="1"/>
          </p:cNvSpPr>
          <p:nvPr/>
        </p:nvSpPr>
        <p:spPr bwMode="auto">
          <a:xfrm>
            <a:off x="5394325" y="2251075"/>
            <a:ext cx="555625" cy="644525"/>
          </a:xfrm>
          <a:custGeom>
            <a:avLst/>
            <a:gdLst>
              <a:gd name="T0" fmla="*/ 318970 w 54"/>
              <a:gd name="T1" fmla="*/ 173919 h 63"/>
              <a:gd name="T2" fmla="*/ 380706 w 54"/>
              <a:gd name="T3" fmla="*/ 112536 h 63"/>
              <a:gd name="T4" fmla="*/ 370417 w 54"/>
              <a:gd name="T5" fmla="*/ 81844 h 63"/>
              <a:gd name="T6" fmla="*/ 339549 w 54"/>
              <a:gd name="T7" fmla="*/ 81844 h 63"/>
              <a:gd name="T8" fmla="*/ 298391 w 54"/>
              <a:gd name="T9" fmla="*/ 173919 h 63"/>
              <a:gd name="T10" fmla="*/ 318970 w 54"/>
              <a:gd name="T11" fmla="*/ 173919 h 63"/>
              <a:gd name="T12" fmla="*/ 463021 w 54"/>
              <a:gd name="T13" fmla="*/ 388761 h 63"/>
              <a:gd name="T14" fmla="*/ 463021 w 54"/>
              <a:gd name="T15" fmla="*/ 644525 h 63"/>
              <a:gd name="T16" fmla="*/ 318970 w 54"/>
              <a:gd name="T17" fmla="*/ 644525 h 63"/>
              <a:gd name="T18" fmla="*/ 318970 w 54"/>
              <a:gd name="T19" fmla="*/ 225072 h 63"/>
              <a:gd name="T20" fmla="*/ 216076 w 54"/>
              <a:gd name="T21" fmla="*/ 225072 h 63"/>
              <a:gd name="T22" fmla="*/ 216076 w 54"/>
              <a:gd name="T23" fmla="*/ 644525 h 63"/>
              <a:gd name="T24" fmla="*/ 72025 w 54"/>
              <a:gd name="T25" fmla="*/ 644525 h 63"/>
              <a:gd name="T26" fmla="*/ 72025 w 54"/>
              <a:gd name="T27" fmla="*/ 388761 h 63"/>
              <a:gd name="T28" fmla="*/ 0 w 54"/>
              <a:gd name="T29" fmla="*/ 388761 h 63"/>
              <a:gd name="T30" fmla="*/ 0 w 54"/>
              <a:gd name="T31" fmla="*/ 225072 h 63"/>
              <a:gd name="T32" fmla="*/ 144051 w 54"/>
              <a:gd name="T33" fmla="*/ 225072 h 63"/>
              <a:gd name="T34" fmla="*/ 72025 w 54"/>
              <a:gd name="T35" fmla="*/ 112536 h 63"/>
              <a:gd name="T36" fmla="*/ 113183 w 54"/>
              <a:gd name="T37" fmla="*/ 20461 h 63"/>
              <a:gd name="T38" fmla="*/ 226366 w 54"/>
              <a:gd name="T39" fmla="*/ 20461 h 63"/>
              <a:gd name="T40" fmla="*/ 267523 w 54"/>
              <a:gd name="T41" fmla="*/ 61383 h 63"/>
              <a:gd name="T42" fmla="*/ 298391 w 54"/>
              <a:gd name="T43" fmla="*/ 20461 h 63"/>
              <a:gd name="T44" fmla="*/ 411574 w 54"/>
              <a:gd name="T45" fmla="*/ 20461 h 63"/>
              <a:gd name="T46" fmla="*/ 452731 w 54"/>
              <a:gd name="T47" fmla="*/ 112536 h 63"/>
              <a:gd name="T48" fmla="*/ 380706 w 54"/>
              <a:gd name="T49" fmla="*/ 225072 h 63"/>
              <a:gd name="T50" fmla="*/ 555625 w 54"/>
              <a:gd name="T51" fmla="*/ 225072 h 63"/>
              <a:gd name="T52" fmla="*/ 555625 w 54"/>
              <a:gd name="T53" fmla="*/ 388761 h 63"/>
              <a:gd name="T54" fmla="*/ 463021 w 54"/>
              <a:gd name="T55" fmla="*/ 388761 h 63"/>
              <a:gd name="T56" fmla="*/ 226366 w 54"/>
              <a:gd name="T57" fmla="*/ 173919 h 63"/>
              <a:gd name="T58" fmla="*/ 185208 w 54"/>
              <a:gd name="T59" fmla="*/ 81844 h 63"/>
              <a:gd name="T60" fmla="*/ 154340 w 54"/>
              <a:gd name="T61" fmla="*/ 81844 h 63"/>
              <a:gd name="T62" fmla="*/ 144051 w 54"/>
              <a:gd name="T63" fmla="*/ 112536 h 63"/>
              <a:gd name="T64" fmla="*/ 205787 w 54"/>
              <a:gd name="T65" fmla="*/ 173919 h 63"/>
              <a:gd name="T66" fmla="*/ 226366 w 54"/>
              <a:gd name="T67" fmla="*/ 173919 h 6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54" h="63">
                <a:moveTo>
                  <a:pt x="31" y="17"/>
                </a:moveTo>
                <a:cubicBezTo>
                  <a:pt x="35" y="15"/>
                  <a:pt x="37" y="13"/>
                  <a:pt x="37" y="11"/>
                </a:cubicBezTo>
                <a:cubicBezTo>
                  <a:pt x="37" y="10"/>
                  <a:pt x="37" y="8"/>
                  <a:pt x="36" y="8"/>
                </a:cubicBezTo>
                <a:cubicBezTo>
                  <a:pt x="35" y="7"/>
                  <a:pt x="34" y="7"/>
                  <a:pt x="33" y="8"/>
                </a:cubicBezTo>
                <a:cubicBezTo>
                  <a:pt x="31" y="9"/>
                  <a:pt x="30" y="12"/>
                  <a:pt x="29" y="17"/>
                </a:cubicBezTo>
                <a:cubicBezTo>
                  <a:pt x="31" y="17"/>
                  <a:pt x="31" y="17"/>
                  <a:pt x="31" y="17"/>
                </a:cubicBezTo>
                <a:close/>
                <a:moveTo>
                  <a:pt x="45" y="38"/>
                </a:moveTo>
                <a:cubicBezTo>
                  <a:pt x="45" y="63"/>
                  <a:pt x="45" y="63"/>
                  <a:pt x="45" y="63"/>
                </a:cubicBezTo>
                <a:cubicBezTo>
                  <a:pt x="31" y="63"/>
                  <a:pt x="31" y="63"/>
                  <a:pt x="31" y="63"/>
                </a:cubicBezTo>
                <a:cubicBezTo>
                  <a:pt x="31" y="22"/>
                  <a:pt x="31" y="22"/>
                  <a:pt x="31" y="22"/>
                </a:cubicBezTo>
                <a:cubicBezTo>
                  <a:pt x="21" y="22"/>
                  <a:pt x="21" y="22"/>
                  <a:pt x="21" y="22"/>
                </a:cubicBezTo>
                <a:cubicBezTo>
                  <a:pt x="21" y="63"/>
                  <a:pt x="21" y="63"/>
                  <a:pt x="21" y="63"/>
                </a:cubicBezTo>
                <a:cubicBezTo>
                  <a:pt x="7" y="63"/>
                  <a:pt x="7" y="63"/>
                  <a:pt x="7" y="63"/>
                </a:cubicBezTo>
                <a:cubicBezTo>
                  <a:pt x="7" y="38"/>
                  <a:pt x="7" y="38"/>
                  <a:pt x="7" y="38"/>
                </a:cubicBezTo>
                <a:cubicBezTo>
                  <a:pt x="0" y="38"/>
                  <a:pt x="0" y="38"/>
                  <a:pt x="0" y="38"/>
                </a:cubicBezTo>
                <a:cubicBezTo>
                  <a:pt x="0" y="22"/>
                  <a:pt x="0" y="22"/>
                  <a:pt x="0" y="22"/>
                </a:cubicBezTo>
                <a:cubicBezTo>
                  <a:pt x="14" y="22"/>
                  <a:pt x="14" y="22"/>
                  <a:pt x="14" y="22"/>
                </a:cubicBezTo>
                <a:cubicBezTo>
                  <a:pt x="9" y="19"/>
                  <a:pt x="7" y="15"/>
                  <a:pt x="7" y="11"/>
                </a:cubicBezTo>
                <a:cubicBezTo>
                  <a:pt x="7" y="8"/>
                  <a:pt x="9" y="4"/>
                  <a:pt x="11" y="2"/>
                </a:cubicBezTo>
                <a:cubicBezTo>
                  <a:pt x="14" y="0"/>
                  <a:pt x="18" y="0"/>
                  <a:pt x="22" y="2"/>
                </a:cubicBezTo>
                <a:cubicBezTo>
                  <a:pt x="23" y="3"/>
                  <a:pt x="25" y="4"/>
                  <a:pt x="26" y="6"/>
                </a:cubicBezTo>
                <a:cubicBezTo>
                  <a:pt x="27" y="4"/>
                  <a:pt x="28" y="3"/>
                  <a:pt x="29" y="2"/>
                </a:cubicBezTo>
                <a:cubicBezTo>
                  <a:pt x="33" y="0"/>
                  <a:pt x="37" y="0"/>
                  <a:pt x="40" y="2"/>
                </a:cubicBezTo>
                <a:cubicBezTo>
                  <a:pt x="43" y="4"/>
                  <a:pt x="45" y="8"/>
                  <a:pt x="44" y="11"/>
                </a:cubicBezTo>
                <a:cubicBezTo>
                  <a:pt x="44" y="15"/>
                  <a:pt x="42" y="19"/>
                  <a:pt x="37" y="22"/>
                </a:cubicBezTo>
                <a:cubicBezTo>
                  <a:pt x="54" y="22"/>
                  <a:pt x="54" y="22"/>
                  <a:pt x="54" y="22"/>
                </a:cubicBezTo>
                <a:cubicBezTo>
                  <a:pt x="54" y="38"/>
                  <a:pt x="54" y="38"/>
                  <a:pt x="54" y="38"/>
                </a:cubicBezTo>
                <a:cubicBezTo>
                  <a:pt x="45" y="38"/>
                  <a:pt x="45" y="38"/>
                  <a:pt x="45" y="38"/>
                </a:cubicBezTo>
                <a:close/>
                <a:moveTo>
                  <a:pt x="22" y="17"/>
                </a:moveTo>
                <a:cubicBezTo>
                  <a:pt x="21" y="12"/>
                  <a:pt x="20" y="9"/>
                  <a:pt x="18" y="8"/>
                </a:cubicBezTo>
                <a:cubicBezTo>
                  <a:pt x="17" y="7"/>
                  <a:pt x="16" y="7"/>
                  <a:pt x="15" y="8"/>
                </a:cubicBezTo>
                <a:cubicBezTo>
                  <a:pt x="14" y="8"/>
                  <a:pt x="14" y="10"/>
                  <a:pt x="14" y="11"/>
                </a:cubicBezTo>
                <a:cubicBezTo>
                  <a:pt x="14" y="13"/>
                  <a:pt x="16" y="15"/>
                  <a:pt x="20" y="17"/>
                </a:cubicBezTo>
                <a:lnTo>
                  <a:pt x="22" y="17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86" name="Freeform 67"/>
          <p:cNvSpPr>
            <a:spLocks noEditPoints="1"/>
          </p:cNvSpPr>
          <p:nvPr/>
        </p:nvSpPr>
        <p:spPr bwMode="auto">
          <a:xfrm>
            <a:off x="8583613" y="2332038"/>
            <a:ext cx="582612" cy="563562"/>
          </a:xfrm>
          <a:custGeom>
            <a:avLst/>
            <a:gdLst>
              <a:gd name="T0" fmla="*/ 255532 w 57"/>
              <a:gd name="T1" fmla="*/ 399617 h 55"/>
              <a:gd name="T2" fmla="*/ 296417 w 57"/>
              <a:gd name="T3" fmla="*/ 481589 h 55"/>
              <a:gd name="T4" fmla="*/ 265753 w 57"/>
              <a:gd name="T5" fmla="*/ 543069 h 55"/>
              <a:gd name="T6" fmla="*/ 40885 w 57"/>
              <a:gd name="T7" fmla="*/ 543069 h 55"/>
              <a:gd name="T8" fmla="*/ 61328 w 57"/>
              <a:gd name="T9" fmla="*/ 461096 h 55"/>
              <a:gd name="T10" fmla="*/ 10221 w 57"/>
              <a:gd name="T11" fmla="*/ 409863 h 55"/>
              <a:gd name="T12" fmla="*/ 61328 w 57"/>
              <a:gd name="T13" fmla="*/ 327891 h 55"/>
              <a:gd name="T14" fmla="*/ 51106 w 57"/>
              <a:gd name="T15" fmla="*/ 256165 h 55"/>
              <a:gd name="T16" fmla="*/ 10221 w 57"/>
              <a:gd name="T17" fmla="*/ 174192 h 55"/>
              <a:gd name="T18" fmla="*/ 235089 w 57"/>
              <a:gd name="T19" fmla="*/ 174192 h 55"/>
              <a:gd name="T20" fmla="*/ 255532 w 57"/>
              <a:gd name="T21" fmla="*/ 245918 h 55"/>
              <a:gd name="T22" fmla="*/ 286195 w 57"/>
              <a:gd name="T23" fmla="*/ 327891 h 55"/>
              <a:gd name="T24" fmla="*/ 367965 w 57"/>
              <a:gd name="T25" fmla="*/ 0 h 55"/>
              <a:gd name="T26" fmla="*/ 337302 w 57"/>
              <a:gd name="T27" fmla="*/ 81973 h 55"/>
              <a:gd name="T28" fmla="*/ 286195 w 57"/>
              <a:gd name="T29" fmla="*/ 112712 h 55"/>
              <a:gd name="T30" fmla="*/ 337302 w 57"/>
              <a:gd name="T31" fmla="*/ 194685 h 55"/>
              <a:gd name="T32" fmla="*/ 327080 w 57"/>
              <a:gd name="T33" fmla="*/ 266411 h 55"/>
              <a:gd name="T34" fmla="*/ 327080 w 57"/>
              <a:gd name="T35" fmla="*/ 348384 h 55"/>
              <a:gd name="T36" fmla="*/ 347523 w 57"/>
              <a:gd name="T37" fmla="*/ 389370 h 55"/>
              <a:gd name="T38" fmla="*/ 337302 w 57"/>
              <a:gd name="T39" fmla="*/ 461096 h 55"/>
              <a:gd name="T40" fmla="*/ 378187 w 57"/>
              <a:gd name="T41" fmla="*/ 553315 h 55"/>
              <a:gd name="T42" fmla="*/ 572391 w 57"/>
              <a:gd name="T43" fmla="*/ 522576 h 55"/>
              <a:gd name="T44" fmla="*/ 582612 w 57"/>
              <a:gd name="T45" fmla="*/ 450850 h 55"/>
              <a:gd name="T46" fmla="*/ 551948 w 57"/>
              <a:gd name="T47" fmla="*/ 358630 h 55"/>
              <a:gd name="T48" fmla="*/ 562169 w 57"/>
              <a:gd name="T49" fmla="*/ 286904 h 55"/>
              <a:gd name="T50" fmla="*/ 562169 w 57"/>
              <a:gd name="T51" fmla="*/ 204932 h 55"/>
              <a:gd name="T52" fmla="*/ 521284 w 57"/>
              <a:gd name="T53" fmla="*/ 174192 h 55"/>
              <a:gd name="T54" fmla="*/ 521284 w 57"/>
              <a:gd name="T55" fmla="*/ 102466 h 55"/>
              <a:gd name="T56" fmla="*/ 572391 w 57"/>
              <a:gd name="T57" fmla="*/ 20493 h 55"/>
              <a:gd name="T58" fmla="*/ 470178 w 57"/>
              <a:gd name="T59" fmla="*/ 102466 h 55"/>
              <a:gd name="T60" fmla="*/ 408851 w 57"/>
              <a:gd name="T61" fmla="*/ 122959 h 55"/>
              <a:gd name="T62" fmla="*/ 388408 w 57"/>
              <a:gd name="T63" fmla="*/ 102466 h 55"/>
              <a:gd name="T64" fmla="*/ 541727 w 57"/>
              <a:gd name="T65" fmla="*/ 20493 h 55"/>
              <a:gd name="T66" fmla="*/ 357744 w 57"/>
              <a:gd name="T67" fmla="*/ 20493 h 55"/>
              <a:gd name="T68" fmla="*/ 470178 w 57"/>
              <a:gd name="T69" fmla="*/ 194685 h 55"/>
              <a:gd name="T70" fmla="*/ 449736 w 57"/>
              <a:gd name="T71" fmla="*/ 215178 h 55"/>
              <a:gd name="T72" fmla="*/ 378187 w 57"/>
              <a:gd name="T73" fmla="*/ 194685 h 55"/>
              <a:gd name="T74" fmla="*/ 521284 w 57"/>
              <a:gd name="T75" fmla="*/ 286904 h 55"/>
              <a:gd name="T76" fmla="*/ 378187 w 57"/>
              <a:gd name="T77" fmla="*/ 297151 h 55"/>
              <a:gd name="T78" fmla="*/ 449736 w 57"/>
              <a:gd name="T79" fmla="*/ 286904 h 55"/>
              <a:gd name="T80" fmla="*/ 562169 w 57"/>
              <a:gd name="T81" fmla="*/ 379124 h 55"/>
              <a:gd name="T82" fmla="*/ 378187 w 57"/>
              <a:gd name="T83" fmla="*/ 379124 h 55"/>
              <a:gd name="T84" fmla="*/ 511063 w 57"/>
              <a:gd name="T85" fmla="*/ 368877 h 55"/>
              <a:gd name="T86" fmla="*/ 521284 w 57"/>
              <a:gd name="T87" fmla="*/ 471343 h 55"/>
              <a:gd name="T88" fmla="*/ 378187 w 57"/>
              <a:gd name="T89" fmla="*/ 461096 h 55"/>
              <a:gd name="T90" fmla="*/ 61328 w 57"/>
              <a:gd name="T91" fmla="*/ 481589 h 55"/>
              <a:gd name="T92" fmla="*/ 245310 w 57"/>
              <a:gd name="T93" fmla="*/ 420110 h 55"/>
              <a:gd name="T94" fmla="*/ 255532 w 57"/>
              <a:gd name="T95" fmla="*/ 430356 h 55"/>
              <a:gd name="T96" fmla="*/ 204425 w 57"/>
              <a:gd name="T97" fmla="*/ 256165 h 55"/>
              <a:gd name="T98" fmla="*/ 81770 w 57"/>
              <a:gd name="T99" fmla="*/ 266411 h 55"/>
              <a:gd name="T100" fmla="*/ 265753 w 57"/>
              <a:gd name="T101" fmla="*/ 266411 h 55"/>
              <a:gd name="T102" fmla="*/ 122655 w 57"/>
              <a:gd name="T103" fmla="*/ 163945 h 55"/>
              <a:gd name="T104" fmla="*/ 122655 w 57"/>
              <a:gd name="T105" fmla="*/ 184438 h 55"/>
              <a:gd name="T106" fmla="*/ 214647 w 57"/>
              <a:gd name="T107" fmla="*/ 348384 h 55"/>
              <a:gd name="T108" fmla="*/ 61328 w 57"/>
              <a:gd name="T109" fmla="*/ 348384 h 55"/>
              <a:gd name="T110" fmla="*/ 204425 w 57"/>
              <a:gd name="T111" fmla="*/ 358630 h 5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57" h="55">
                <a:moveTo>
                  <a:pt x="24" y="34"/>
                </a:moveTo>
                <a:cubicBezTo>
                  <a:pt x="24" y="34"/>
                  <a:pt x="24" y="34"/>
                  <a:pt x="24" y="34"/>
                </a:cubicBezTo>
                <a:cubicBezTo>
                  <a:pt x="24" y="34"/>
                  <a:pt x="25" y="34"/>
                  <a:pt x="25" y="35"/>
                </a:cubicBezTo>
                <a:cubicBezTo>
                  <a:pt x="25" y="39"/>
                  <a:pt x="25" y="39"/>
                  <a:pt x="25" y="39"/>
                </a:cubicBezTo>
                <a:cubicBezTo>
                  <a:pt x="25" y="39"/>
                  <a:pt x="25" y="39"/>
                  <a:pt x="25" y="39"/>
                </a:cubicBezTo>
                <a:cubicBezTo>
                  <a:pt x="27" y="39"/>
                  <a:pt x="28" y="40"/>
                  <a:pt x="29" y="41"/>
                </a:cubicBezTo>
                <a:cubicBezTo>
                  <a:pt x="29" y="41"/>
                  <a:pt x="29" y="41"/>
                  <a:pt x="29" y="41"/>
                </a:cubicBezTo>
                <a:cubicBezTo>
                  <a:pt x="29" y="43"/>
                  <a:pt x="29" y="45"/>
                  <a:pt x="29" y="47"/>
                </a:cubicBezTo>
                <a:cubicBezTo>
                  <a:pt x="29" y="47"/>
                  <a:pt x="29" y="47"/>
                  <a:pt x="29" y="48"/>
                </a:cubicBezTo>
                <a:cubicBezTo>
                  <a:pt x="28" y="48"/>
                  <a:pt x="27" y="48"/>
                  <a:pt x="26" y="49"/>
                </a:cubicBezTo>
                <a:cubicBezTo>
                  <a:pt x="26" y="52"/>
                  <a:pt x="26" y="52"/>
                  <a:pt x="26" y="52"/>
                </a:cubicBezTo>
                <a:cubicBezTo>
                  <a:pt x="26" y="53"/>
                  <a:pt x="26" y="53"/>
                  <a:pt x="26" y="53"/>
                </a:cubicBezTo>
                <a:cubicBezTo>
                  <a:pt x="25" y="54"/>
                  <a:pt x="24" y="55"/>
                  <a:pt x="22" y="55"/>
                </a:cubicBezTo>
                <a:cubicBezTo>
                  <a:pt x="20" y="55"/>
                  <a:pt x="18" y="55"/>
                  <a:pt x="15" y="55"/>
                </a:cubicBezTo>
                <a:cubicBezTo>
                  <a:pt x="12" y="55"/>
                  <a:pt x="9" y="55"/>
                  <a:pt x="7" y="55"/>
                </a:cubicBezTo>
                <a:cubicBezTo>
                  <a:pt x="5" y="55"/>
                  <a:pt x="4" y="54"/>
                  <a:pt x="4" y="53"/>
                </a:cubicBezTo>
                <a:cubicBezTo>
                  <a:pt x="3" y="53"/>
                  <a:pt x="3" y="53"/>
                  <a:pt x="3" y="52"/>
                </a:cubicBezTo>
                <a:cubicBezTo>
                  <a:pt x="3" y="51"/>
                  <a:pt x="3" y="49"/>
                  <a:pt x="3" y="47"/>
                </a:cubicBezTo>
                <a:cubicBezTo>
                  <a:pt x="3" y="47"/>
                  <a:pt x="3" y="47"/>
                  <a:pt x="3" y="46"/>
                </a:cubicBezTo>
                <a:cubicBezTo>
                  <a:pt x="4" y="46"/>
                  <a:pt x="5" y="46"/>
                  <a:pt x="6" y="45"/>
                </a:cubicBezTo>
                <a:cubicBezTo>
                  <a:pt x="6" y="42"/>
                  <a:pt x="6" y="42"/>
                  <a:pt x="6" y="42"/>
                </a:cubicBezTo>
                <a:cubicBezTo>
                  <a:pt x="6" y="42"/>
                  <a:pt x="5" y="42"/>
                  <a:pt x="5" y="42"/>
                </a:cubicBezTo>
                <a:cubicBezTo>
                  <a:pt x="4" y="42"/>
                  <a:pt x="2" y="41"/>
                  <a:pt x="2" y="41"/>
                </a:cubicBezTo>
                <a:cubicBezTo>
                  <a:pt x="1" y="40"/>
                  <a:pt x="1" y="40"/>
                  <a:pt x="1" y="40"/>
                </a:cubicBezTo>
                <a:cubicBezTo>
                  <a:pt x="1" y="38"/>
                  <a:pt x="1" y="36"/>
                  <a:pt x="1" y="35"/>
                </a:cubicBezTo>
                <a:cubicBezTo>
                  <a:pt x="1" y="34"/>
                  <a:pt x="1" y="34"/>
                  <a:pt x="2" y="34"/>
                </a:cubicBezTo>
                <a:cubicBezTo>
                  <a:pt x="2" y="33"/>
                  <a:pt x="3" y="33"/>
                  <a:pt x="5" y="32"/>
                </a:cubicBezTo>
                <a:cubicBezTo>
                  <a:pt x="5" y="32"/>
                  <a:pt x="6" y="32"/>
                  <a:pt x="6" y="32"/>
                </a:cubicBezTo>
                <a:cubicBezTo>
                  <a:pt x="6" y="32"/>
                  <a:pt x="5" y="32"/>
                  <a:pt x="5" y="31"/>
                </a:cubicBezTo>
                <a:cubicBezTo>
                  <a:pt x="5" y="30"/>
                  <a:pt x="5" y="28"/>
                  <a:pt x="5" y="26"/>
                </a:cubicBezTo>
                <a:cubicBezTo>
                  <a:pt x="5" y="26"/>
                  <a:pt x="6" y="26"/>
                  <a:pt x="6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3" y="25"/>
                  <a:pt x="2" y="24"/>
                  <a:pt x="1" y="24"/>
                </a:cubicBezTo>
                <a:cubicBezTo>
                  <a:pt x="1" y="23"/>
                  <a:pt x="0" y="23"/>
                  <a:pt x="0" y="23"/>
                </a:cubicBezTo>
                <a:cubicBezTo>
                  <a:pt x="0" y="21"/>
                  <a:pt x="0" y="19"/>
                  <a:pt x="0" y="18"/>
                </a:cubicBezTo>
                <a:cubicBezTo>
                  <a:pt x="0" y="17"/>
                  <a:pt x="1" y="17"/>
                  <a:pt x="1" y="17"/>
                </a:cubicBezTo>
                <a:cubicBezTo>
                  <a:pt x="2" y="16"/>
                  <a:pt x="3" y="16"/>
                  <a:pt x="5" y="15"/>
                </a:cubicBezTo>
                <a:cubicBezTo>
                  <a:pt x="7" y="15"/>
                  <a:pt x="9" y="15"/>
                  <a:pt x="12" y="15"/>
                </a:cubicBezTo>
                <a:cubicBezTo>
                  <a:pt x="15" y="15"/>
                  <a:pt x="18" y="15"/>
                  <a:pt x="20" y="15"/>
                </a:cubicBezTo>
                <a:cubicBezTo>
                  <a:pt x="21" y="16"/>
                  <a:pt x="23" y="16"/>
                  <a:pt x="23" y="17"/>
                </a:cubicBezTo>
                <a:cubicBezTo>
                  <a:pt x="24" y="17"/>
                  <a:pt x="24" y="17"/>
                  <a:pt x="24" y="18"/>
                </a:cubicBezTo>
                <a:cubicBezTo>
                  <a:pt x="24" y="19"/>
                  <a:pt x="24" y="21"/>
                  <a:pt x="24" y="23"/>
                </a:cubicBezTo>
                <a:cubicBezTo>
                  <a:pt x="24" y="23"/>
                  <a:pt x="24" y="23"/>
                  <a:pt x="23" y="24"/>
                </a:cubicBezTo>
                <a:cubicBezTo>
                  <a:pt x="24" y="24"/>
                  <a:pt x="24" y="24"/>
                  <a:pt x="25" y="24"/>
                </a:cubicBezTo>
                <a:cubicBezTo>
                  <a:pt x="26" y="24"/>
                  <a:pt x="28" y="25"/>
                  <a:pt x="28" y="25"/>
                </a:cubicBezTo>
                <a:cubicBezTo>
                  <a:pt x="29" y="26"/>
                  <a:pt x="29" y="26"/>
                  <a:pt x="29" y="26"/>
                </a:cubicBezTo>
                <a:cubicBezTo>
                  <a:pt x="29" y="28"/>
                  <a:pt x="29" y="30"/>
                  <a:pt x="29" y="31"/>
                </a:cubicBezTo>
                <a:cubicBezTo>
                  <a:pt x="29" y="32"/>
                  <a:pt x="29" y="32"/>
                  <a:pt x="28" y="32"/>
                </a:cubicBezTo>
                <a:cubicBezTo>
                  <a:pt x="28" y="33"/>
                  <a:pt x="26" y="33"/>
                  <a:pt x="25" y="34"/>
                </a:cubicBezTo>
                <a:cubicBezTo>
                  <a:pt x="25" y="34"/>
                  <a:pt x="24" y="34"/>
                  <a:pt x="24" y="34"/>
                </a:cubicBezTo>
                <a:close/>
                <a:moveTo>
                  <a:pt x="44" y="0"/>
                </a:moveTo>
                <a:cubicBezTo>
                  <a:pt x="41" y="0"/>
                  <a:pt x="38" y="0"/>
                  <a:pt x="36" y="0"/>
                </a:cubicBezTo>
                <a:cubicBezTo>
                  <a:pt x="34" y="0"/>
                  <a:pt x="33" y="1"/>
                  <a:pt x="33" y="1"/>
                </a:cubicBezTo>
                <a:cubicBezTo>
                  <a:pt x="32" y="2"/>
                  <a:pt x="32" y="2"/>
                  <a:pt x="32" y="2"/>
                </a:cubicBezTo>
                <a:cubicBezTo>
                  <a:pt x="32" y="4"/>
                  <a:pt x="32" y="6"/>
                  <a:pt x="32" y="7"/>
                </a:cubicBezTo>
                <a:cubicBezTo>
                  <a:pt x="32" y="8"/>
                  <a:pt x="32" y="8"/>
                  <a:pt x="33" y="8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1" y="9"/>
                  <a:pt x="30" y="10"/>
                  <a:pt x="29" y="10"/>
                </a:cubicBezTo>
                <a:cubicBezTo>
                  <a:pt x="29" y="11"/>
                  <a:pt x="28" y="11"/>
                  <a:pt x="28" y="11"/>
                </a:cubicBezTo>
                <a:cubicBezTo>
                  <a:pt x="28" y="13"/>
                  <a:pt x="28" y="15"/>
                  <a:pt x="28" y="16"/>
                </a:cubicBezTo>
                <a:cubicBezTo>
                  <a:pt x="28" y="17"/>
                  <a:pt x="29" y="17"/>
                  <a:pt x="29" y="17"/>
                </a:cubicBezTo>
                <a:cubicBezTo>
                  <a:pt x="30" y="18"/>
                  <a:pt x="31" y="18"/>
                  <a:pt x="33" y="19"/>
                </a:cubicBezTo>
                <a:cubicBezTo>
                  <a:pt x="33" y="19"/>
                  <a:pt x="33" y="19"/>
                  <a:pt x="33" y="19"/>
                </a:cubicBezTo>
                <a:cubicBezTo>
                  <a:pt x="33" y="19"/>
                  <a:pt x="32" y="19"/>
                  <a:pt x="32" y="19"/>
                </a:cubicBezTo>
                <a:cubicBezTo>
                  <a:pt x="32" y="19"/>
                  <a:pt x="32" y="20"/>
                  <a:pt x="32" y="20"/>
                </a:cubicBezTo>
                <a:cubicBezTo>
                  <a:pt x="32" y="22"/>
                  <a:pt x="32" y="23"/>
                  <a:pt x="32" y="25"/>
                </a:cubicBezTo>
                <a:cubicBezTo>
                  <a:pt x="32" y="25"/>
                  <a:pt x="32" y="26"/>
                  <a:pt x="32" y="26"/>
                </a:cubicBezTo>
                <a:cubicBezTo>
                  <a:pt x="33" y="26"/>
                  <a:pt x="33" y="27"/>
                  <a:pt x="34" y="27"/>
                </a:cubicBezTo>
                <a:cubicBezTo>
                  <a:pt x="34" y="27"/>
                  <a:pt x="33" y="27"/>
                  <a:pt x="33" y="28"/>
                </a:cubicBezTo>
                <a:cubicBezTo>
                  <a:pt x="33" y="28"/>
                  <a:pt x="33" y="28"/>
                  <a:pt x="32" y="29"/>
                </a:cubicBezTo>
                <a:cubicBezTo>
                  <a:pt x="32" y="30"/>
                  <a:pt x="32" y="32"/>
                  <a:pt x="32" y="34"/>
                </a:cubicBezTo>
                <a:cubicBezTo>
                  <a:pt x="33" y="34"/>
                  <a:pt x="33" y="34"/>
                  <a:pt x="33" y="35"/>
                </a:cubicBezTo>
                <a:cubicBezTo>
                  <a:pt x="34" y="35"/>
                  <a:pt x="34" y="36"/>
                  <a:pt x="36" y="36"/>
                </a:cubicBezTo>
                <a:cubicBezTo>
                  <a:pt x="35" y="36"/>
                  <a:pt x="35" y="36"/>
                  <a:pt x="34" y="37"/>
                </a:cubicBezTo>
                <a:cubicBezTo>
                  <a:pt x="34" y="37"/>
                  <a:pt x="34" y="37"/>
                  <a:pt x="34" y="38"/>
                </a:cubicBezTo>
                <a:cubicBezTo>
                  <a:pt x="34" y="39"/>
                  <a:pt x="34" y="41"/>
                  <a:pt x="34" y="43"/>
                </a:cubicBezTo>
                <a:cubicBezTo>
                  <a:pt x="34" y="43"/>
                  <a:pt x="34" y="43"/>
                  <a:pt x="35" y="44"/>
                </a:cubicBezTo>
                <a:cubicBezTo>
                  <a:pt x="35" y="44"/>
                  <a:pt x="35" y="44"/>
                  <a:pt x="35" y="44"/>
                </a:cubicBezTo>
                <a:cubicBezTo>
                  <a:pt x="34" y="44"/>
                  <a:pt x="33" y="45"/>
                  <a:pt x="33" y="45"/>
                </a:cubicBezTo>
                <a:cubicBezTo>
                  <a:pt x="33" y="46"/>
                  <a:pt x="33" y="46"/>
                  <a:pt x="32" y="46"/>
                </a:cubicBezTo>
                <a:cubicBezTo>
                  <a:pt x="32" y="48"/>
                  <a:pt x="32" y="50"/>
                  <a:pt x="32" y="51"/>
                </a:cubicBezTo>
                <a:cubicBezTo>
                  <a:pt x="33" y="52"/>
                  <a:pt x="33" y="52"/>
                  <a:pt x="33" y="52"/>
                </a:cubicBezTo>
                <a:cubicBezTo>
                  <a:pt x="34" y="53"/>
                  <a:pt x="35" y="53"/>
                  <a:pt x="37" y="54"/>
                </a:cubicBezTo>
                <a:cubicBezTo>
                  <a:pt x="39" y="54"/>
                  <a:pt x="41" y="54"/>
                  <a:pt x="44" y="54"/>
                </a:cubicBezTo>
                <a:cubicBezTo>
                  <a:pt x="47" y="54"/>
                  <a:pt x="50" y="54"/>
                  <a:pt x="52" y="54"/>
                </a:cubicBezTo>
                <a:cubicBezTo>
                  <a:pt x="53" y="53"/>
                  <a:pt x="55" y="53"/>
                  <a:pt x="55" y="52"/>
                </a:cubicBezTo>
                <a:cubicBezTo>
                  <a:pt x="56" y="52"/>
                  <a:pt x="56" y="52"/>
                  <a:pt x="56" y="51"/>
                </a:cubicBezTo>
                <a:cubicBezTo>
                  <a:pt x="56" y="50"/>
                  <a:pt x="56" y="48"/>
                  <a:pt x="56" y="46"/>
                </a:cubicBezTo>
                <a:cubicBezTo>
                  <a:pt x="56" y="46"/>
                  <a:pt x="56" y="45"/>
                  <a:pt x="55" y="45"/>
                </a:cubicBezTo>
                <a:cubicBezTo>
                  <a:pt x="55" y="45"/>
                  <a:pt x="55" y="45"/>
                  <a:pt x="55" y="45"/>
                </a:cubicBezTo>
                <a:cubicBezTo>
                  <a:pt x="56" y="44"/>
                  <a:pt x="56" y="44"/>
                  <a:pt x="57" y="44"/>
                </a:cubicBezTo>
                <a:cubicBezTo>
                  <a:pt x="57" y="43"/>
                  <a:pt x="57" y="43"/>
                  <a:pt x="57" y="43"/>
                </a:cubicBezTo>
                <a:cubicBezTo>
                  <a:pt x="57" y="41"/>
                  <a:pt x="57" y="39"/>
                  <a:pt x="57" y="38"/>
                </a:cubicBezTo>
                <a:cubicBezTo>
                  <a:pt x="57" y="37"/>
                  <a:pt x="57" y="37"/>
                  <a:pt x="57" y="37"/>
                </a:cubicBezTo>
                <a:cubicBezTo>
                  <a:pt x="56" y="36"/>
                  <a:pt x="56" y="36"/>
                  <a:pt x="54" y="35"/>
                </a:cubicBezTo>
                <a:cubicBezTo>
                  <a:pt x="55" y="35"/>
                  <a:pt x="55" y="35"/>
                  <a:pt x="55" y="35"/>
                </a:cubicBezTo>
                <a:cubicBezTo>
                  <a:pt x="56" y="35"/>
                  <a:pt x="56" y="34"/>
                  <a:pt x="56" y="34"/>
                </a:cubicBezTo>
                <a:cubicBezTo>
                  <a:pt x="56" y="32"/>
                  <a:pt x="56" y="30"/>
                  <a:pt x="56" y="29"/>
                </a:cubicBezTo>
                <a:cubicBezTo>
                  <a:pt x="56" y="28"/>
                  <a:pt x="56" y="28"/>
                  <a:pt x="55" y="28"/>
                </a:cubicBezTo>
                <a:cubicBezTo>
                  <a:pt x="55" y="27"/>
                  <a:pt x="54" y="27"/>
                  <a:pt x="53" y="27"/>
                </a:cubicBezTo>
                <a:cubicBezTo>
                  <a:pt x="54" y="27"/>
                  <a:pt x="54" y="26"/>
                  <a:pt x="55" y="26"/>
                </a:cubicBezTo>
                <a:cubicBezTo>
                  <a:pt x="55" y="26"/>
                  <a:pt x="55" y="26"/>
                  <a:pt x="55" y="25"/>
                </a:cubicBezTo>
                <a:cubicBezTo>
                  <a:pt x="55" y="23"/>
                  <a:pt x="55" y="22"/>
                  <a:pt x="55" y="20"/>
                </a:cubicBezTo>
                <a:cubicBezTo>
                  <a:pt x="55" y="20"/>
                  <a:pt x="55" y="19"/>
                  <a:pt x="55" y="19"/>
                </a:cubicBezTo>
                <a:cubicBezTo>
                  <a:pt x="54" y="18"/>
                  <a:pt x="53" y="18"/>
                  <a:pt x="51" y="18"/>
                </a:cubicBezTo>
                <a:cubicBezTo>
                  <a:pt x="51" y="18"/>
                  <a:pt x="51" y="18"/>
                  <a:pt x="51" y="18"/>
                </a:cubicBezTo>
                <a:cubicBezTo>
                  <a:pt x="51" y="17"/>
                  <a:pt x="51" y="17"/>
                  <a:pt x="51" y="17"/>
                </a:cubicBezTo>
                <a:cubicBezTo>
                  <a:pt x="52" y="17"/>
                  <a:pt x="52" y="17"/>
                  <a:pt x="52" y="16"/>
                </a:cubicBezTo>
                <a:cubicBezTo>
                  <a:pt x="52" y="15"/>
                  <a:pt x="52" y="13"/>
                  <a:pt x="52" y="11"/>
                </a:cubicBezTo>
                <a:cubicBezTo>
                  <a:pt x="52" y="11"/>
                  <a:pt x="52" y="11"/>
                  <a:pt x="51" y="10"/>
                </a:cubicBezTo>
                <a:cubicBezTo>
                  <a:pt x="51" y="10"/>
                  <a:pt x="51" y="10"/>
                  <a:pt x="51" y="10"/>
                </a:cubicBezTo>
                <a:cubicBezTo>
                  <a:pt x="51" y="10"/>
                  <a:pt x="51" y="10"/>
                  <a:pt x="51" y="10"/>
                </a:cubicBezTo>
                <a:cubicBezTo>
                  <a:pt x="53" y="10"/>
                  <a:pt x="54" y="9"/>
                  <a:pt x="55" y="8"/>
                </a:cubicBezTo>
                <a:cubicBezTo>
                  <a:pt x="55" y="8"/>
                  <a:pt x="55" y="8"/>
                  <a:pt x="56" y="7"/>
                </a:cubicBezTo>
                <a:cubicBezTo>
                  <a:pt x="56" y="6"/>
                  <a:pt x="56" y="4"/>
                  <a:pt x="56" y="2"/>
                </a:cubicBezTo>
                <a:cubicBezTo>
                  <a:pt x="56" y="2"/>
                  <a:pt x="55" y="2"/>
                  <a:pt x="55" y="1"/>
                </a:cubicBezTo>
                <a:cubicBezTo>
                  <a:pt x="54" y="1"/>
                  <a:pt x="53" y="0"/>
                  <a:pt x="51" y="0"/>
                </a:cubicBezTo>
                <a:cubicBezTo>
                  <a:pt x="49" y="0"/>
                  <a:pt x="47" y="0"/>
                  <a:pt x="44" y="0"/>
                </a:cubicBezTo>
                <a:close/>
                <a:moveTo>
                  <a:pt x="46" y="10"/>
                </a:moveTo>
                <a:cubicBezTo>
                  <a:pt x="47" y="10"/>
                  <a:pt x="47" y="10"/>
                  <a:pt x="47" y="10"/>
                </a:cubicBezTo>
                <a:cubicBezTo>
                  <a:pt x="48" y="11"/>
                  <a:pt x="49" y="11"/>
                  <a:pt x="49" y="11"/>
                </a:cubicBezTo>
                <a:cubicBezTo>
                  <a:pt x="49" y="11"/>
                  <a:pt x="48" y="11"/>
                  <a:pt x="47" y="11"/>
                </a:cubicBezTo>
                <a:cubicBezTo>
                  <a:pt x="45" y="12"/>
                  <a:pt x="43" y="12"/>
                  <a:pt x="40" y="12"/>
                </a:cubicBezTo>
                <a:cubicBezTo>
                  <a:pt x="37" y="12"/>
                  <a:pt x="35" y="12"/>
                  <a:pt x="33" y="11"/>
                </a:cubicBezTo>
                <a:cubicBezTo>
                  <a:pt x="32" y="11"/>
                  <a:pt x="31" y="11"/>
                  <a:pt x="31" y="11"/>
                </a:cubicBezTo>
                <a:cubicBezTo>
                  <a:pt x="31" y="11"/>
                  <a:pt x="32" y="11"/>
                  <a:pt x="33" y="10"/>
                </a:cubicBezTo>
                <a:cubicBezTo>
                  <a:pt x="34" y="10"/>
                  <a:pt x="36" y="10"/>
                  <a:pt x="38" y="10"/>
                </a:cubicBezTo>
                <a:cubicBezTo>
                  <a:pt x="39" y="10"/>
                  <a:pt x="42" y="10"/>
                  <a:pt x="44" y="10"/>
                </a:cubicBezTo>
                <a:cubicBezTo>
                  <a:pt x="45" y="10"/>
                  <a:pt x="46" y="10"/>
                  <a:pt x="46" y="10"/>
                </a:cubicBezTo>
                <a:close/>
                <a:moveTo>
                  <a:pt x="51" y="2"/>
                </a:moveTo>
                <a:cubicBezTo>
                  <a:pt x="52" y="2"/>
                  <a:pt x="53" y="2"/>
                  <a:pt x="53" y="2"/>
                </a:cubicBezTo>
                <a:cubicBezTo>
                  <a:pt x="53" y="2"/>
                  <a:pt x="52" y="2"/>
                  <a:pt x="51" y="3"/>
                </a:cubicBezTo>
                <a:cubicBezTo>
                  <a:pt x="49" y="3"/>
                  <a:pt x="47" y="3"/>
                  <a:pt x="44" y="3"/>
                </a:cubicBezTo>
                <a:cubicBezTo>
                  <a:pt x="41" y="3"/>
                  <a:pt x="39" y="3"/>
                  <a:pt x="37" y="3"/>
                </a:cubicBezTo>
                <a:cubicBezTo>
                  <a:pt x="36" y="2"/>
                  <a:pt x="35" y="2"/>
                  <a:pt x="35" y="2"/>
                </a:cubicBezTo>
                <a:cubicBezTo>
                  <a:pt x="35" y="2"/>
                  <a:pt x="36" y="2"/>
                  <a:pt x="37" y="2"/>
                </a:cubicBezTo>
                <a:cubicBezTo>
                  <a:pt x="39" y="1"/>
                  <a:pt x="41" y="1"/>
                  <a:pt x="44" y="1"/>
                </a:cubicBezTo>
                <a:cubicBezTo>
                  <a:pt x="47" y="1"/>
                  <a:pt x="49" y="1"/>
                  <a:pt x="51" y="2"/>
                </a:cubicBezTo>
                <a:close/>
                <a:moveTo>
                  <a:pt x="46" y="19"/>
                </a:moveTo>
                <a:cubicBezTo>
                  <a:pt x="48" y="19"/>
                  <a:pt x="49" y="19"/>
                  <a:pt x="51" y="19"/>
                </a:cubicBezTo>
                <a:cubicBezTo>
                  <a:pt x="52" y="19"/>
                  <a:pt x="52" y="20"/>
                  <a:pt x="52" y="20"/>
                </a:cubicBezTo>
                <a:cubicBezTo>
                  <a:pt x="52" y="20"/>
                  <a:pt x="52" y="20"/>
                  <a:pt x="51" y="20"/>
                </a:cubicBezTo>
                <a:cubicBezTo>
                  <a:pt x="49" y="20"/>
                  <a:pt x="46" y="21"/>
                  <a:pt x="44" y="21"/>
                </a:cubicBezTo>
                <a:cubicBezTo>
                  <a:pt x="41" y="21"/>
                  <a:pt x="38" y="20"/>
                  <a:pt x="36" y="20"/>
                </a:cubicBezTo>
                <a:cubicBezTo>
                  <a:pt x="35" y="20"/>
                  <a:pt x="35" y="20"/>
                  <a:pt x="35" y="20"/>
                </a:cubicBezTo>
                <a:cubicBezTo>
                  <a:pt x="35" y="20"/>
                  <a:pt x="35" y="19"/>
                  <a:pt x="36" y="19"/>
                </a:cubicBezTo>
                <a:cubicBezTo>
                  <a:pt x="37" y="19"/>
                  <a:pt x="37" y="19"/>
                  <a:pt x="37" y="19"/>
                </a:cubicBezTo>
                <a:cubicBezTo>
                  <a:pt x="38" y="19"/>
                  <a:pt x="39" y="19"/>
                  <a:pt x="40" y="19"/>
                </a:cubicBezTo>
                <a:cubicBezTo>
                  <a:pt x="42" y="19"/>
                  <a:pt x="45" y="19"/>
                  <a:pt x="46" y="19"/>
                </a:cubicBezTo>
                <a:close/>
                <a:moveTo>
                  <a:pt x="49" y="28"/>
                </a:moveTo>
                <a:cubicBezTo>
                  <a:pt x="50" y="28"/>
                  <a:pt x="51" y="28"/>
                  <a:pt x="51" y="28"/>
                </a:cubicBezTo>
                <a:cubicBezTo>
                  <a:pt x="53" y="28"/>
                  <a:pt x="53" y="28"/>
                  <a:pt x="53" y="28"/>
                </a:cubicBezTo>
                <a:cubicBezTo>
                  <a:pt x="53" y="29"/>
                  <a:pt x="53" y="29"/>
                  <a:pt x="51" y="29"/>
                </a:cubicBezTo>
                <a:cubicBezTo>
                  <a:pt x="50" y="29"/>
                  <a:pt x="47" y="29"/>
                  <a:pt x="44" y="29"/>
                </a:cubicBezTo>
                <a:cubicBezTo>
                  <a:pt x="41" y="29"/>
                  <a:pt x="39" y="29"/>
                  <a:pt x="37" y="29"/>
                </a:cubicBezTo>
                <a:cubicBezTo>
                  <a:pt x="36" y="29"/>
                  <a:pt x="35" y="29"/>
                  <a:pt x="35" y="28"/>
                </a:cubicBezTo>
                <a:cubicBezTo>
                  <a:pt x="35" y="28"/>
                  <a:pt x="36" y="28"/>
                  <a:pt x="37" y="28"/>
                </a:cubicBezTo>
                <a:cubicBezTo>
                  <a:pt x="38" y="28"/>
                  <a:pt x="38" y="28"/>
                  <a:pt x="39" y="28"/>
                </a:cubicBezTo>
                <a:cubicBezTo>
                  <a:pt x="40" y="28"/>
                  <a:pt x="42" y="28"/>
                  <a:pt x="44" y="28"/>
                </a:cubicBezTo>
                <a:cubicBezTo>
                  <a:pt x="45" y="28"/>
                  <a:pt x="47" y="28"/>
                  <a:pt x="49" y="28"/>
                </a:cubicBezTo>
                <a:close/>
                <a:moveTo>
                  <a:pt x="50" y="36"/>
                </a:moveTo>
                <a:cubicBezTo>
                  <a:pt x="51" y="36"/>
                  <a:pt x="52" y="37"/>
                  <a:pt x="53" y="37"/>
                </a:cubicBezTo>
                <a:cubicBezTo>
                  <a:pt x="54" y="37"/>
                  <a:pt x="55" y="37"/>
                  <a:pt x="55" y="37"/>
                </a:cubicBezTo>
                <a:cubicBezTo>
                  <a:pt x="55" y="37"/>
                  <a:pt x="54" y="37"/>
                  <a:pt x="53" y="38"/>
                </a:cubicBezTo>
                <a:cubicBezTo>
                  <a:pt x="51" y="38"/>
                  <a:pt x="49" y="38"/>
                  <a:pt x="46" y="38"/>
                </a:cubicBezTo>
                <a:cubicBezTo>
                  <a:pt x="43" y="38"/>
                  <a:pt x="40" y="38"/>
                  <a:pt x="39" y="38"/>
                </a:cubicBezTo>
                <a:cubicBezTo>
                  <a:pt x="37" y="37"/>
                  <a:pt x="37" y="37"/>
                  <a:pt x="37" y="37"/>
                </a:cubicBezTo>
                <a:cubicBezTo>
                  <a:pt x="37" y="37"/>
                  <a:pt x="37" y="37"/>
                  <a:pt x="39" y="37"/>
                </a:cubicBezTo>
                <a:cubicBezTo>
                  <a:pt x="39" y="37"/>
                  <a:pt x="40" y="37"/>
                  <a:pt x="40" y="37"/>
                </a:cubicBezTo>
                <a:cubicBezTo>
                  <a:pt x="41" y="37"/>
                  <a:pt x="43" y="37"/>
                  <a:pt x="44" y="37"/>
                </a:cubicBezTo>
                <a:cubicBezTo>
                  <a:pt x="46" y="37"/>
                  <a:pt x="48" y="37"/>
                  <a:pt x="50" y="36"/>
                </a:cubicBezTo>
                <a:close/>
                <a:moveTo>
                  <a:pt x="50" y="45"/>
                </a:moveTo>
                <a:cubicBezTo>
                  <a:pt x="51" y="45"/>
                  <a:pt x="51" y="45"/>
                  <a:pt x="51" y="45"/>
                </a:cubicBezTo>
                <a:cubicBezTo>
                  <a:pt x="53" y="46"/>
                  <a:pt x="53" y="46"/>
                  <a:pt x="53" y="46"/>
                </a:cubicBezTo>
                <a:cubicBezTo>
                  <a:pt x="53" y="46"/>
                  <a:pt x="53" y="46"/>
                  <a:pt x="51" y="46"/>
                </a:cubicBezTo>
                <a:cubicBezTo>
                  <a:pt x="50" y="47"/>
                  <a:pt x="47" y="47"/>
                  <a:pt x="44" y="47"/>
                </a:cubicBezTo>
                <a:cubicBezTo>
                  <a:pt x="41" y="47"/>
                  <a:pt x="39" y="47"/>
                  <a:pt x="37" y="46"/>
                </a:cubicBezTo>
                <a:cubicBezTo>
                  <a:pt x="36" y="46"/>
                  <a:pt x="35" y="46"/>
                  <a:pt x="35" y="46"/>
                </a:cubicBezTo>
                <a:cubicBezTo>
                  <a:pt x="35" y="46"/>
                  <a:pt x="36" y="46"/>
                  <a:pt x="37" y="45"/>
                </a:cubicBezTo>
                <a:cubicBezTo>
                  <a:pt x="38" y="45"/>
                  <a:pt x="39" y="45"/>
                  <a:pt x="40" y="45"/>
                </a:cubicBezTo>
                <a:cubicBezTo>
                  <a:pt x="41" y="45"/>
                  <a:pt x="43" y="45"/>
                  <a:pt x="46" y="45"/>
                </a:cubicBezTo>
                <a:cubicBezTo>
                  <a:pt x="47" y="45"/>
                  <a:pt x="49" y="45"/>
                  <a:pt x="50" y="45"/>
                </a:cubicBezTo>
                <a:close/>
                <a:moveTo>
                  <a:pt x="6" y="47"/>
                </a:moveTo>
                <a:cubicBezTo>
                  <a:pt x="6" y="47"/>
                  <a:pt x="6" y="47"/>
                  <a:pt x="6" y="47"/>
                </a:cubicBezTo>
                <a:cubicBezTo>
                  <a:pt x="6" y="47"/>
                  <a:pt x="6" y="47"/>
                  <a:pt x="6" y="47"/>
                </a:cubicBezTo>
                <a:cubicBezTo>
                  <a:pt x="6" y="47"/>
                  <a:pt x="6" y="47"/>
                  <a:pt x="6" y="47"/>
                </a:cubicBezTo>
                <a:close/>
                <a:moveTo>
                  <a:pt x="24" y="41"/>
                </a:moveTo>
                <a:cubicBezTo>
                  <a:pt x="24" y="41"/>
                  <a:pt x="24" y="41"/>
                  <a:pt x="24" y="41"/>
                </a:cubicBezTo>
                <a:cubicBezTo>
                  <a:pt x="23" y="41"/>
                  <a:pt x="22" y="42"/>
                  <a:pt x="20" y="42"/>
                </a:cubicBezTo>
                <a:cubicBezTo>
                  <a:pt x="20" y="42"/>
                  <a:pt x="20" y="42"/>
                  <a:pt x="20" y="42"/>
                </a:cubicBezTo>
                <a:cubicBezTo>
                  <a:pt x="22" y="42"/>
                  <a:pt x="23" y="42"/>
                  <a:pt x="25" y="42"/>
                </a:cubicBezTo>
                <a:cubicBezTo>
                  <a:pt x="26" y="41"/>
                  <a:pt x="26" y="41"/>
                  <a:pt x="26" y="41"/>
                </a:cubicBezTo>
                <a:cubicBezTo>
                  <a:pt x="26" y="41"/>
                  <a:pt x="26" y="41"/>
                  <a:pt x="25" y="41"/>
                </a:cubicBezTo>
                <a:cubicBezTo>
                  <a:pt x="24" y="41"/>
                  <a:pt x="24" y="41"/>
                  <a:pt x="24" y="41"/>
                </a:cubicBezTo>
                <a:close/>
                <a:moveTo>
                  <a:pt x="20" y="25"/>
                </a:moveTo>
                <a:cubicBezTo>
                  <a:pt x="20" y="25"/>
                  <a:pt x="20" y="25"/>
                  <a:pt x="20" y="25"/>
                </a:cubicBezTo>
                <a:cubicBezTo>
                  <a:pt x="18" y="25"/>
                  <a:pt x="15" y="26"/>
                  <a:pt x="12" y="26"/>
                </a:cubicBezTo>
                <a:cubicBezTo>
                  <a:pt x="11" y="26"/>
                  <a:pt x="10" y="26"/>
                  <a:pt x="9" y="26"/>
                </a:cubicBezTo>
                <a:cubicBezTo>
                  <a:pt x="9" y="26"/>
                  <a:pt x="8" y="26"/>
                  <a:pt x="8" y="26"/>
                </a:cubicBezTo>
                <a:cubicBezTo>
                  <a:pt x="8" y="26"/>
                  <a:pt x="9" y="26"/>
                  <a:pt x="10" y="26"/>
                </a:cubicBezTo>
                <a:cubicBezTo>
                  <a:pt x="12" y="27"/>
                  <a:pt x="14" y="27"/>
                  <a:pt x="17" y="27"/>
                </a:cubicBezTo>
                <a:cubicBezTo>
                  <a:pt x="20" y="27"/>
                  <a:pt x="22" y="27"/>
                  <a:pt x="24" y="26"/>
                </a:cubicBezTo>
                <a:cubicBezTo>
                  <a:pt x="25" y="26"/>
                  <a:pt x="26" y="26"/>
                  <a:pt x="26" y="26"/>
                </a:cubicBezTo>
                <a:cubicBezTo>
                  <a:pt x="26" y="26"/>
                  <a:pt x="25" y="26"/>
                  <a:pt x="24" y="25"/>
                </a:cubicBezTo>
                <a:cubicBezTo>
                  <a:pt x="23" y="25"/>
                  <a:pt x="22" y="25"/>
                  <a:pt x="20" y="25"/>
                </a:cubicBezTo>
                <a:close/>
                <a:moveTo>
                  <a:pt x="19" y="17"/>
                </a:moveTo>
                <a:cubicBezTo>
                  <a:pt x="17" y="17"/>
                  <a:pt x="15" y="16"/>
                  <a:pt x="12" y="16"/>
                </a:cubicBezTo>
                <a:cubicBezTo>
                  <a:pt x="9" y="16"/>
                  <a:pt x="7" y="17"/>
                  <a:pt x="5" y="17"/>
                </a:cubicBezTo>
                <a:cubicBezTo>
                  <a:pt x="4" y="17"/>
                  <a:pt x="3" y="17"/>
                  <a:pt x="3" y="17"/>
                </a:cubicBezTo>
                <a:cubicBezTo>
                  <a:pt x="3" y="17"/>
                  <a:pt x="4" y="18"/>
                  <a:pt x="5" y="18"/>
                </a:cubicBezTo>
                <a:cubicBezTo>
                  <a:pt x="7" y="18"/>
                  <a:pt x="9" y="18"/>
                  <a:pt x="12" y="18"/>
                </a:cubicBezTo>
                <a:cubicBezTo>
                  <a:pt x="15" y="18"/>
                  <a:pt x="17" y="18"/>
                  <a:pt x="19" y="18"/>
                </a:cubicBezTo>
                <a:cubicBezTo>
                  <a:pt x="20" y="18"/>
                  <a:pt x="21" y="17"/>
                  <a:pt x="21" y="17"/>
                </a:cubicBezTo>
                <a:cubicBezTo>
                  <a:pt x="21" y="17"/>
                  <a:pt x="20" y="17"/>
                  <a:pt x="19" y="17"/>
                </a:cubicBezTo>
                <a:close/>
                <a:moveTo>
                  <a:pt x="21" y="34"/>
                </a:moveTo>
                <a:cubicBezTo>
                  <a:pt x="19" y="34"/>
                  <a:pt x="18" y="34"/>
                  <a:pt x="17" y="34"/>
                </a:cubicBezTo>
                <a:cubicBezTo>
                  <a:pt x="14" y="34"/>
                  <a:pt x="12" y="34"/>
                  <a:pt x="10" y="34"/>
                </a:cubicBezTo>
                <a:cubicBezTo>
                  <a:pt x="9" y="33"/>
                  <a:pt x="9" y="33"/>
                  <a:pt x="9" y="33"/>
                </a:cubicBezTo>
                <a:cubicBezTo>
                  <a:pt x="8" y="34"/>
                  <a:pt x="7" y="34"/>
                  <a:pt x="6" y="34"/>
                </a:cubicBezTo>
                <a:cubicBezTo>
                  <a:pt x="5" y="34"/>
                  <a:pt x="4" y="34"/>
                  <a:pt x="4" y="34"/>
                </a:cubicBezTo>
                <a:cubicBezTo>
                  <a:pt x="4" y="34"/>
                  <a:pt x="5" y="35"/>
                  <a:pt x="6" y="35"/>
                </a:cubicBezTo>
                <a:cubicBezTo>
                  <a:pt x="8" y="35"/>
                  <a:pt x="10" y="35"/>
                  <a:pt x="13" y="35"/>
                </a:cubicBezTo>
                <a:cubicBezTo>
                  <a:pt x="16" y="35"/>
                  <a:pt x="18" y="35"/>
                  <a:pt x="20" y="35"/>
                </a:cubicBezTo>
                <a:cubicBezTo>
                  <a:pt x="21" y="35"/>
                  <a:pt x="22" y="34"/>
                  <a:pt x="22" y="34"/>
                </a:cubicBezTo>
                <a:cubicBezTo>
                  <a:pt x="22" y="34"/>
                  <a:pt x="21" y="34"/>
                  <a:pt x="21" y="34"/>
                </a:cubicBezTo>
                <a:close/>
              </a:path>
            </a:pathLst>
          </a:cu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87" name="Freeform 68"/>
          <p:cNvSpPr>
            <a:spLocks noEditPoints="1"/>
          </p:cNvSpPr>
          <p:nvPr/>
        </p:nvSpPr>
        <p:spPr bwMode="auto">
          <a:xfrm>
            <a:off x="6329363" y="2300288"/>
            <a:ext cx="776287" cy="584200"/>
          </a:xfrm>
          <a:custGeom>
            <a:avLst/>
            <a:gdLst>
              <a:gd name="T0" fmla="*/ 120233 w 297"/>
              <a:gd name="T1" fmla="*/ 165043 h 223"/>
              <a:gd name="T2" fmla="*/ 60117 w 297"/>
              <a:gd name="T3" fmla="*/ 225297 h 223"/>
              <a:gd name="T4" fmla="*/ 305810 w 297"/>
              <a:gd name="T5" fmla="*/ 316987 h 223"/>
              <a:gd name="T6" fmla="*/ 358085 w 297"/>
              <a:gd name="T7" fmla="*/ 246255 h 223"/>
              <a:gd name="T8" fmla="*/ 120233 w 297"/>
              <a:gd name="T9" fmla="*/ 165043 h 223"/>
              <a:gd name="T10" fmla="*/ 418202 w 297"/>
              <a:gd name="T11" fmla="*/ 52395 h 223"/>
              <a:gd name="T12" fmla="*/ 418202 w 297"/>
              <a:gd name="T13" fmla="*/ 214818 h 223"/>
              <a:gd name="T14" fmla="*/ 632530 w 297"/>
              <a:gd name="T15" fmla="*/ 133606 h 223"/>
              <a:gd name="T16" fmla="*/ 418202 w 297"/>
              <a:gd name="T17" fmla="*/ 52395 h 223"/>
              <a:gd name="T18" fmla="*/ 407747 w 297"/>
              <a:gd name="T19" fmla="*/ 214818 h 223"/>
              <a:gd name="T20" fmla="*/ 284900 w 297"/>
              <a:gd name="T21" fmla="*/ 175522 h 223"/>
              <a:gd name="T22" fmla="*/ 172508 w 297"/>
              <a:gd name="T23" fmla="*/ 133606 h 223"/>
              <a:gd name="T24" fmla="*/ 407747 w 297"/>
              <a:gd name="T25" fmla="*/ 52395 h 223"/>
              <a:gd name="T26" fmla="*/ 407747 w 297"/>
              <a:gd name="T27" fmla="*/ 214818 h 223"/>
              <a:gd name="T28" fmla="*/ 705715 w 297"/>
              <a:gd name="T29" fmla="*/ 112648 h 223"/>
              <a:gd name="T30" fmla="*/ 776287 w 297"/>
              <a:gd name="T31" fmla="*/ 175522 h 223"/>
              <a:gd name="T32" fmla="*/ 765832 w 297"/>
              <a:gd name="T33" fmla="*/ 204339 h 223"/>
              <a:gd name="T34" fmla="*/ 734467 w 297"/>
              <a:gd name="T35" fmla="*/ 214818 h 223"/>
              <a:gd name="T36" fmla="*/ 724012 w 297"/>
              <a:gd name="T37" fmla="*/ 186001 h 223"/>
              <a:gd name="T38" fmla="*/ 724012 w 297"/>
              <a:gd name="T39" fmla="*/ 225297 h 223"/>
              <a:gd name="T40" fmla="*/ 724012 w 297"/>
              <a:gd name="T41" fmla="*/ 450594 h 223"/>
              <a:gd name="T42" fmla="*/ 439112 w 297"/>
              <a:gd name="T43" fmla="*/ 584200 h 223"/>
              <a:gd name="T44" fmla="*/ 407747 w 297"/>
              <a:gd name="T45" fmla="*/ 573721 h 223"/>
              <a:gd name="T46" fmla="*/ 101937 w 297"/>
              <a:gd name="T47" fmla="*/ 450594 h 223"/>
              <a:gd name="T48" fmla="*/ 91482 w 297"/>
              <a:gd name="T49" fmla="*/ 440115 h 223"/>
              <a:gd name="T50" fmla="*/ 91482 w 297"/>
              <a:gd name="T51" fmla="*/ 421777 h 223"/>
              <a:gd name="T52" fmla="*/ 91482 w 297"/>
              <a:gd name="T53" fmla="*/ 288170 h 223"/>
              <a:gd name="T54" fmla="*/ 7841 w 297"/>
              <a:gd name="T55" fmla="*/ 256734 h 223"/>
              <a:gd name="T56" fmla="*/ 0 w 297"/>
              <a:gd name="T57" fmla="*/ 214818 h 223"/>
              <a:gd name="T58" fmla="*/ 101937 w 297"/>
              <a:gd name="T59" fmla="*/ 123127 h 223"/>
              <a:gd name="T60" fmla="*/ 112392 w 297"/>
              <a:gd name="T61" fmla="*/ 112648 h 223"/>
              <a:gd name="T62" fmla="*/ 407747 w 297"/>
              <a:gd name="T63" fmla="*/ 10479 h 223"/>
              <a:gd name="T64" fmla="*/ 407747 w 297"/>
              <a:gd name="T65" fmla="*/ 0 h 223"/>
              <a:gd name="T66" fmla="*/ 418202 w 297"/>
              <a:gd name="T67" fmla="*/ 10479 h 223"/>
              <a:gd name="T68" fmla="*/ 705715 w 297"/>
              <a:gd name="T69" fmla="*/ 112648 h 223"/>
              <a:gd name="T70" fmla="*/ 130688 w 297"/>
              <a:gd name="T71" fmla="*/ 309128 h 223"/>
              <a:gd name="T72" fmla="*/ 305810 w 297"/>
              <a:gd name="T73" fmla="*/ 369382 h 223"/>
              <a:gd name="T74" fmla="*/ 316265 w 297"/>
              <a:gd name="T75" fmla="*/ 379861 h 223"/>
              <a:gd name="T76" fmla="*/ 326720 w 297"/>
              <a:gd name="T77" fmla="*/ 358903 h 223"/>
              <a:gd name="T78" fmla="*/ 386837 w 297"/>
              <a:gd name="T79" fmla="*/ 288170 h 223"/>
              <a:gd name="T80" fmla="*/ 386837 w 297"/>
              <a:gd name="T81" fmla="*/ 523946 h 223"/>
              <a:gd name="T82" fmla="*/ 130688 w 297"/>
              <a:gd name="T83" fmla="*/ 411298 h 223"/>
              <a:gd name="T84" fmla="*/ 130688 w 297"/>
              <a:gd name="T85" fmla="*/ 309128 h 223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297" h="223">
                <a:moveTo>
                  <a:pt x="46" y="63"/>
                </a:moveTo>
                <a:lnTo>
                  <a:pt x="23" y="86"/>
                </a:lnTo>
                <a:lnTo>
                  <a:pt x="117" y="121"/>
                </a:lnTo>
                <a:lnTo>
                  <a:pt x="137" y="94"/>
                </a:lnTo>
                <a:lnTo>
                  <a:pt x="46" y="63"/>
                </a:lnTo>
                <a:close/>
                <a:moveTo>
                  <a:pt x="160" y="20"/>
                </a:moveTo>
                <a:lnTo>
                  <a:pt x="160" y="82"/>
                </a:lnTo>
                <a:lnTo>
                  <a:pt x="242" y="51"/>
                </a:lnTo>
                <a:lnTo>
                  <a:pt x="160" y="20"/>
                </a:lnTo>
                <a:close/>
                <a:moveTo>
                  <a:pt x="156" y="82"/>
                </a:moveTo>
                <a:lnTo>
                  <a:pt x="109" y="67"/>
                </a:lnTo>
                <a:lnTo>
                  <a:pt x="66" y="51"/>
                </a:lnTo>
                <a:lnTo>
                  <a:pt x="156" y="20"/>
                </a:lnTo>
                <a:lnTo>
                  <a:pt x="156" y="82"/>
                </a:lnTo>
                <a:close/>
                <a:moveTo>
                  <a:pt x="270" y="43"/>
                </a:moveTo>
                <a:lnTo>
                  <a:pt x="297" y="67"/>
                </a:lnTo>
                <a:lnTo>
                  <a:pt x="293" y="78"/>
                </a:lnTo>
                <a:lnTo>
                  <a:pt x="281" y="82"/>
                </a:lnTo>
                <a:lnTo>
                  <a:pt x="277" y="71"/>
                </a:lnTo>
                <a:lnTo>
                  <a:pt x="277" y="86"/>
                </a:lnTo>
                <a:lnTo>
                  <a:pt x="277" y="172"/>
                </a:lnTo>
                <a:lnTo>
                  <a:pt x="168" y="223"/>
                </a:lnTo>
                <a:lnTo>
                  <a:pt x="156" y="219"/>
                </a:lnTo>
                <a:lnTo>
                  <a:pt x="39" y="172"/>
                </a:lnTo>
                <a:lnTo>
                  <a:pt x="35" y="168"/>
                </a:lnTo>
                <a:lnTo>
                  <a:pt x="35" y="161"/>
                </a:lnTo>
                <a:lnTo>
                  <a:pt x="35" y="110"/>
                </a:lnTo>
                <a:lnTo>
                  <a:pt x="3" y="98"/>
                </a:lnTo>
                <a:lnTo>
                  <a:pt x="0" y="82"/>
                </a:lnTo>
                <a:lnTo>
                  <a:pt x="39" y="47"/>
                </a:lnTo>
                <a:lnTo>
                  <a:pt x="43" y="43"/>
                </a:lnTo>
                <a:lnTo>
                  <a:pt x="156" y="4"/>
                </a:lnTo>
                <a:lnTo>
                  <a:pt x="156" y="0"/>
                </a:lnTo>
                <a:lnTo>
                  <a:pt x="160" y="4"/>
                </a:lnTo>
                <a:lnTo>
                  <a:pt x="270" y="43"/>
                </a:lnTo>
                <a:close/>
                <a:moveTo>
                  <a:pt x="50" y="118"/>
                </a:moveTo>
                <a:lnTo>
                  <a:pt x="117" y="141"/>
                </a:lnTo>
                <a:lnTo>
                  <a:pt x="121" y="145"/>
                </a:lnTo>
                <a:lnTo>
                  <a:pt x="125" y="137"/>
                </a:lnTo>
                <a:lnTo>
                  <a:pt x="148" y="110"/>
                </a:lnTo>
                <a:lnTo>
                  <a:pt x="148" y="200"/>
                </a:lnTo>
                <a:lnTo>
                  <a:pt x="50" y="157"/>
                </a:lnTo>
                <a:lnTo>
                  <a:pt x="50" y="118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88" name="Freeform 69"/>
          <p:cNvSpPr>
            <a:spLocks noEditPoints="1"/>
          </p:cNvSpPr>
          <p:nvPr/>
        </p:nvSpPr>
        <p:spPr bwMode="auto">
          <a:xfrm>
            <a:off x="7475538" y="2332038"/>
            <a:ext cx="625475" cy="512762"/>
          </a:xfrm>
          <a:custGeom>
            <a:avLst/>
            <a:gdLst>
              <a:gd name="T0" fmla="*/ 541729 w 239"/>
              <a:gd name="T1" fmla="*/ 10465 h 196"/>
              <a:gd name="T2" fmla="*/ 520793 w 239"/>
              <a:gd name="T3" fmla="*/ 112494 h 196"/>
              <a:gd name="T4" fmla="*/ 481537 w 239"/>
              <a:gd name="T5" fmla="*/ 10465 h 196"/>
              <a:gd name="T6" fmla="*/ 541729 w 239"/>
              <a:gd name="T7" fmla="*/ 512762 h 196"/>
              <a:gd name="T8" fmla="*/ 481537 w 239"/>
              <a:gd name="T9" fmla="*/ 256381 h 196"/>
              <a:gd name="T10" fmla="*/ 541729 w 239"/>
              <a:gd name="T11" fmla="*/ 224987 h 196"/>
              <a:gd name="T12" fmla="*/ 625475 w 239"/>
              <a:gd name="T13" fmla="*/ 0 h 196"/>
              <a:gd name="T14" fmla="*/ 552198 w 239"/>
              <a:gd name="T15" fmla="*/ 512762 h 196"/>
              <a:gd name="T16" fmla="*/ 573134 w 239"/>
              <a:gd name="T17" fmla="*/ 164816 h 196"/>
              <a:gd name="T18" fmla="*/ 552198 w 239"/>
              <a:gd name="T19" fmla="*/ 102029 h 196"/>
              <a:gd name="T20" fmla="*/ 400409 w 239"/>
              <a:gd name="T21" fmla="*/ 70636 h 196"/>
              <a:gd name="T22" fmla="*/ 460601 w 239"/>
              <a:gd name="T23" fmla="*/ 133423 h 196"/>
              <a:gd name="T24" fmla="*/ 460601 w 239"/>
              <a:gd name="T25" fmla="*/ 154352 h 196"/>
              <a:gd name="T26" fmla="*/ 400409 w 239"/>
              <a:gd name="T27" fmla="*/ 245916 h 196"/>
              <a:gd name="T28" fmla="*/ 460601 w 239"/>
              <a:gd name="T29" fmla="*/ 277310 h 196"/>
              <a:gd name="T30" fmla="*/ 400409 w 239"/>
              <a:gd name="T31" fmla="*/ 512762 h 196"/>
              <a:gd name="T32" fmla="*/ 460601 w 239"/>
              <a:gd name="T33" fmla="*/ 277310 h 196"/>
              <a:gd name="T34" fmla="*/ 389940 w 239"/>
              <a:gd name="T35" fmla="*/ 112494 h 196"/>
              <a:gd name="T36" fmla="*/ 358536 w 239"/>
              <a:gd name="T37" fmla="*/ 295623 h 196"/>
              <a:gd name="T38" fmla="*/ 327131 w 239"/>
              <a:gd name="T39" fmla="*/ 256381 h 196"/>
              <a:gd name="T40" fmla="*/ 316663 w 239"/>
              <a:gd name="T41" fmla="*/ 112494 h 196"/>
              <a:gd name="T42" fmla="*/ 389940 w 239"/>
              <a:gd name="T43" fmla="*/ 512762 h 196"/>
              <a:gd name="T44" fmla="*/ 316663 w 239"/>
              <a:gd name="T45" fmla="*/ 347946 h 196"/>
              <a:gd name="T46" fmla="*/ 348068 w 239"/>
              <a:gd name="T47" fmla="*/ 389804 h 196"/>
              <a:gd name="T48" fmla="*/ 389940 w 239"/>
              <a:gd name="T49" fmla="*/ 358410 h 196"/>
              <a:gd name="T50" fmla="*/ 306195 w 239"/>
              <a:gd name="T51" fmla="*/ 164816 h 196"/>
              <a:gd name="T52" fmla="*/ 295727 w 239"/>
              <a:gd name="T53" fmla="*/ 266846 h 196"/>
              <a:gd name="T54" fmla="*/ 235535 w 239"/>
              <a:gd name="T55" fmla="*/ 164816 h 196"/>
              <a:gd name="T56" fmla="*/ 306195 w 239"/>
              <a:gd name="T57" fmla="*/ 512762 h 196"/>
              <a:gd name="T58" fmla="*/ 235535 w 239"/>
              <a:gd name="T59" fmla="*/ 379339 h 196"/>
              <a:gd name="T60" fmla="*/ 162257 w 239"/>
              <a:gd name="T61" fmla="*/ 204058 h 196"/>
              <a:gd name="T62" fmla="*/ 225066 w 239"/>
              <a:gd name="T63" fmla="*/ 316552 h 196"/>
              <a:gd name="T64" fmla="*/ 162257 w 239"/>
              <a:gd name="T65" fmla="*/ 327017 h 196"/>
              <a:gd name="T66" fmla="*/ 225066 w 239"/>
              <a:gd name="T67" fmla="*/ 389804 h 196"/>
              <a:gd name="T68" fmla="*/ 162257 w 239"/>
              <a:gd name="T69" fmla="*/ 512762 h 196"/>
              <a:gd name="T70" fmla="*/ 172725 w 239"/>
              <a:gd name="T71" fmla="*/ 418581 h 196"/>
              <a:gd name="T72" fmla="*/ 225066 w 239"/>
              <a:gd name="T73" fmla="*/ 389804 h 196"/>
              <a:gd name="T74" fmla="*/ 154406 w 239"/>
              <a:gd name="T75" fmla="*/ 172665 h 196"/>
              <a:gd name="T76" fmla="*/ 143938 w 239"/>
              <a:gd name="T77" fmla="*/ 306088 h 196"/>
              <a:gd name="T78" fmla="*/ 112533 w 239"/>
              <a:gd name="T79" fmla="*/ 306088 h 196"/>
              <a:gd name="T80" fmla="*/ 81129 w 239"/>
              <a:gd name="T81" fmla="*/ 172665 h 196"/>
              <a:gd name="T82" fmla="*/ 154406 w 239"/>
              <a:gd name="T83" fmla="*/ 512762 h 196"/>
              <a:gd name="T84" fmla="*/ 81129 w 239"/>
              <a:gd name="T85" fmla="*/ 389804 h 196"/>
              <a:gd name="T86" fmla="*/ 154406 w 239"/>
              <a:gd name="T87" fmla="*/ 400268 h 196"/>
              <a:gd name="T88" fmla="*/ 70660 w 239"/>
              <a:gd name="T89" fmla="*/ 235452 h 196"/>
              <a:gd name="T90" fmla="*/ 31405 w 239"/>
              <a:gd name="T91" fmla="*/ 347946 h 196"/>
              <a:gd name="T92" fmla="*/ 70660 w 239"/>
              <a:gd name="T93" fmla="*/ 400268 h 196"/>
              <a:gd name="T94" fmla="*/ 0 w 239"/>
              <a:gd name="T95" fmla="*/ 512762 h 19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239" h="196">
                <a:moveTo>
                  <a:pt x="184" y="4"/>
                </a:moveTo>
                <a:lnTo>
                  <a:pt x="207" y="4"/>
                </a:lnTo>
                <a:lnTo>
                  <a:pt x="207" y="39"/>
                </a:lnTo>
                <a:lnTo>
                  <a:pt x="199" y="43"/>
                </a:lnTo>
                <a:lnTo>
                  <a:pt x="184" y="47"/>
                </a:lnTo>
                <a:lnTo>
                  <a:pt x="184" y="4"/>
                </a:lnTo>
                <a:close/>
                <a:moveTo>
                  <a:pt x="207" y="86"/>
                </a:moveTo>
                <a:lnTo>
                  <a:pt x="207" y="196"/>
                </a:lnTo>
                <a:lnTo>
                  <a:pt x="184" y="196"/>
                </a:lnTo>
                <a:lnTo>
                  <a:pt x="184" y="98"/>
                </a:lnTo>
                <a:lnTo>
                  <a:pt x="199" y="78"/>
                </a:lnTo>
                <a:lnTo>
                  <a:pt x="207" y="86"/>
                </a:lnTo>
                <a:close/>
                <a:moveTo>
                  <a:pt x="211" y="0"/>
                </a:moveTo>
                <a:lnTo>
                  <a:pt x="239" y="0"/>
                </a:lnTo>
                <a:lnTo>
                  <a:pt x="239" y="196"/>
                </a:lnTo>
                <a:lnTo>
                  <a:pt x="211" y="196"/>
                </a:lnTo>
                <a:lnTo>
                  <a:pt x="211" y="82"/>
                </a:lnTo>
                <a:lnTo>
                  <a:pt x="219" y="63"/>
                </a:lnTo>
                <a:lnTo>
                  <a:pt x="223" y="35"/>
                </a:lnTo>
                <a:lnTo>
                  <a:pt x="211" y="39"/>
                </a:lnTo>
                <a:lnTo>
                  <a:pt x="211" y="0"/>
                </a:lnTo>
                <a:close/>
                <a:moveTo>
                  <a:pt x="153" y="27"/>
                </a:moveTo>
                <a:lnTo>
                  <a:pt x="176" y="27"/>
                </a:lnTo>
                <a:lnTo>
                  <a:pt x="176" y="51"/>
                </a:lnTo>
                <a:lnTo>
                  <a:pt x="172" y="51"/>
                </a:lnTo>
                <a:lnTo>
                  <a:pt x="176" y="59"/>
                </a:lnTo>
                <a:lnTo>
                  <a:pt x="176" y="70"/>
                </a:lnTo>
                <a:lnTo>
                  <a:pt x="153" y="94"/>
                </a:lnTo>
                <a:lnTo>
                  <a:pt x="153" y="27"/>
                </a:lnTo>
                <a:close/>
                <a:moveTo>
                  <a:pt x="176" y="106"/>
                </a:moveTo>
                <a:lnTo>
                  <a:pt x="176" y="196"/>
                </a:lnTo>
                <a:lnTo>
                  <a:pt x="153" y="196"/>
                </a:lnTo>
                <a:lnTo>
                  <a:pt x="153" y="129"/>
                </a:lnTo>
                <a:lnTo>
                  <a:pt x="176" y="106"/>
                </a:lnTo>
                <a:close/>
                <a:moveTo>
                  <a:pt x="121" y="43"/>
                </a:moveTo>
                <a:lnTo>
                  <a:pt x="149" y="43"/>
                </a:lnTo>
                <a:lnTo>
                  <a:pt x="149" y="102"/>
                </a:lnTo>
                <a:lnTo>
                  <a:pt x="137" y="113"/>
                </a:lnTo>
                <a:lnTo>
                  <a:pt x="133" y="106"/>
                </a:lnTo>
                <a:lnTo>
                  <a:pt x="125" y="98"/>
                </a:lnTo>
                <a:lnTo>
                  <a:pt x="121" y="98"/>
                </a:lnTo>
                <a:lnTo>
                  <a:pt x="121" y="43"/>
                </a:lnTo>
                <a:close/>
                <a:moveTo>
                  <a:pt x="149" y="137"/>
                </a:moveTo>
                <a:lnTo>
                  <a:pt x="149" y="196"/>
                </a:lnTo>
                <a:lnTo>
                  <a:pt x="121" y="196"/>
                </a:lnTo>
                <a:lnTo>
                  <a:pt x="121" y="133"/>
                </a:lnTo>
                <a:lnTo>
                  <a:pt x="125" y="137"/>
                </a:lnTo>
                <a:lnTo>
                  <a:pt x="133" y="149"/>
                </a:lnTo>
                <a:lnTo>
                  <a:pt x="145" y="137"/>
                </a:lnTo>
                <a:lnTo>
                  <a:pt x="149" y="137"/>
                </a:lnTo>
                <a:close/>
                <a:moveTo>
                  <a:pt x="90" y="63"/>
                </a:moveTo>
                <a:lnTo>
                  <a:pt x="117" y="63"/>
                </a:lnTo>
                <a:lnTo>
                  <a:pt x="117" y="102"/>
                </a:lnTo>
                <a:lnTo>
                  <a:pt x="113" y="102"/>
                </a:lnTo>
                <a:lnTo>
                  <a:pt x="90" y="117"/>
                </a:lnTo>
                <a:lnTo>
                  <a:pt x="90" y="63"/>
                </a:lnTo>
                <a:close/>
                <a:moveTo>
                  <a:pt x="117" y="129"/>
                </a:moveTo>
                <a:lnTo>
                  <a:pt x="117" y="196"/>
                </a:lnTo>
                <a:lnTo>
                  <a:pt x="90" y="196"/>
                </a:lnTo>
                <a:lnTo>
                  <a:pt x="90" y="145"/>
                </a:lnTo>
                <a:lnTo>
                  <a:pt x="117" y="129"/>
                </a:lnTo>
                <a:close/>
                <a:moveTo>
                  <a:pt x="62" y="78"/>
                </a:moveTo>
                <a:lnTo>
                  <a:pt x="86" y="78"/>
                </a:lnTo>
                <a:lnTo>
                  <a:pt x="86" y="121"/>
                </a:lnTo>
                <a:lnTo>
                  <a:pt x="70" y="133"/>
                </a:lnTo>
                <a:lnTo>
                  <a:pt x="62" y="125"/>
                </a:lnTo>
                <a:lnTo>
                  <a:pt x="62" y="78"/>
                </a:lnTo>
                <a:close/>
                <a:moveTo>
                  <a:pt x="86" y="149"/>
                </a:moveTo>
                <a:lnTo>
                  <a:pt x="86" y="196"/>
                </a:lnTo>
                <a:lnTo>
                  <a:pt x="62" y="196"/>
                </a:lnTo>
                <a:lnTo>
                  <a:pt x="62" y="156"/>
                </a:lnTo>
                <a:lnTo>
                  <a:pt x="66" y="160"/>
                </a:lnTo>
                <a:lnTo>
                  <a:pt x="74" y="156"/>
                </a:lnTo>
                <a:lnTo>
                  <a:pt x="86" y="149"/>
                </a:lnTo>
                <a:close/>
                <a:moveTo>
                  <a:pt x="31" y="66"/>
                </a:moveTo>
                <a:lnTo>
                  <a:pt x="59" y="66"/>
                </a:lnTo>
                <a:lnTo>
                  <a:pt x="59" y="117"/>
                </a:lnTo>
                <a:lnTo>
                  <a:pt x="55" y="117"/>
                </a:lnTo>
                <a:lnTo>
                  <a:pt x="51" y="113"/>
                </a:lnTo>
                <a:lnTo>
                  <a:pt x="43" y="117"/>
                </a:lnTo>
                <a:lnTo>
                  <a:pt x="31" y="121"/>
                </a:lnTo>
                <a:lnTo>
                  <a:pt x="31" y="66"/>
                </a:lnTo>
                <a:close/>
                <a:moveTo>
                  <a:pt x="59" y="153"/>
                </a:moveTo>
                <a:lnTo>
                  <a:pt x="59" y="196"/>
                </a:lnTo>
                <a:lnTo>
                  <a:pt x="31" y="196"/>
                </a:lnTo>
                <a:lnTo>
                  <a:pt x="31" y="149"/>
                </a:lnTo>
                <a:lnTo>
                  <a:pt x="47" y="141"/>
                </a:lnTo>
                <a:lnTo>
                  <a:pt x="59" y="153"/>
                </a:lnTo>
                <a:close/>
                <a:moveTo>
                  <a:pt x="0" y="90"/>
                </a:moveTo>
                <a:lnTo>
                  <a:pt x="27" y="90"/>
                </a:lnTo>
                <a:lnTo>
                  <a:pt x="27" y="125"/>
                </a:lnTo>
                <a:lnTo>
                  <a:pt x="12" y="133"/>
                </a:lnTo>
                <a:lnTo>
                  <a:pt x="23" y="156"/>
                </a:lnTo>
                <a:lnTo>
                  <a:pt x="27" y="153"/>
                </a:lnTo>
                <a:lnTo>
                  <a:pt x="27" y="196"/>
                </a:lnTo>
                <a:lnTo>
                  <a:pt x="0" y="196"/>
                </a:lnTo>
                <a:lnTo>
                  <a:pt x="0" y="9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89" name="Freeform 70"/>
          <p:cNvSpPr>
            <a:spLocks noEditPoints="1"/>
          </p:cNvSpPr>
          <p:nvPr/>
        </p:nvSpPr>
        <p:spPr bwMode="auto">
          <a:xfrm>
            <a:off x="2014538" y="2279650"/>
            <a:ext cx="636587" cy="636588"/>
          </a:xfrm>
          <a:custGeom>
            <a:avLst/>
            <a:gdLst>
              <a:gd name="T0" fmla="*/ 585249 w 62"/>
              <a:gd name="T1" fmla="*/ 133478 h 62"/>
              <a:gd name="T2" fmla="*/ 544179 w 62"/>
              <a:gd name="T3" fmla="*/ 369632 h 62"/>
              <a:gd name="T4" fmla="*/ 277223 w 62"/>
              <a:gd name="T5" fmla="*/ 636588 h 62"/>
              <a:gd name="T6" fmla="*/ 0 w 62"/>
              <a:gd name="T7" fmla="*/ 349097 h 62"/>
              <a:gd name="T8" fmla="*/ 256688 w 62"/>
              <a:gd name="T9" fmla="*/ 92408 h 62"/>
              <a:gd name="T10" fmla="*/ 503109 w 62"/>
              <a:gd name="T11" fmla="*/ 51338 h 62"/>
              <a:gd name="T12" fmla="*/ 441504 w 62"/>
              <a:gd name="T13" fmla="*/ 112943 h 62"/>
              <a:gd name="T14" fmla="*/ 390166 w 62"/>
              <a:gd name="T15" fmla="*/ 133478 h 62"/>
              <a:gd name="T16" fmla="*/ 390166 w 62"/>
              <a:gd name="T17" fmla="*/ 246421 h 62"/>
              <a:gd name="T18" fmla="*/ 503109 w 62"/>
              <a:gd name="T19" fmla="*/ 246421 h 62"/>
              <a:gd name="T20" fmla="*/ 523644 w 62"/>
              <a:gd name="T21" fmla="*/ 195083 h 62"/>
              <a:gd name="T22" fmla="*/ 585249 w 62"/>
              <a:gd name="T23" fmla="*/ 133478 h 62"/>
              <a:gd name="T24" fmla="*/ 595517 w 62"/>
              <a:gd name="T25" fmla="*/ 0 h 62"/>
              <a:gd name="T26" fmla="*/ 410701 w 62"/>
              <a:gd name="T27" fmla="*/ 195083 h 62"/>
              <a:gd name="T28" fmla="*/ 441504 w 62"/>
              <a:gd name="T29" fmla="*/ 225886 h 62"/>
              <a:gd name="T30" fmla="*/ 636587 w 62"/>
              <a:gd name="T31" fmla="*/ 41070 h 62"/>
              <a:gd name="T32" fmla="*/ 595517 w 62"/>
              <a:gd name="T33" fmla="*/ 0 h 6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62" h="62">
                <a:moveTo>
                  <a:pt x="57" y="13"/>
                </a:moveTo>
                <a:cubicBezTo>
                  <a:pt x="61" y="21"/>
                  <a:pt x="59" y="30"/>
                  <a:pt x="53" y="36"/>
                </a:cubicBezTo>
                <a:cubicBezTo>
                  <a:pt x="27" y="62"/>
                  <a:pt x="27" y="62"/>
                  <a:pt x="27" y="62"/>
                </a:cubicBezTo>
                <a:cubicBezTo>
                  <a:pt x="0" y="34"/>
                  <a:pt x="0" y="34"/>
                  <a:pt x="0" y="34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2"/>
                  <a:pt x="41" y="1"/>
                  <a:pt x="49" y="5"/>
                </a:cubicBezTo>
                <a:cubicBezTo>
                  <a:pt x="43" y="11"/>
                  <a:pt x="43" y="11"/>
                  <a:pt x="43" y="11"/>
                </a:cubicBezTo>
                <a:cubicBezTo>
                  <a:pt x="41" y="11"/>
                  <a:pt x="39" y="12"/>
                  <a:pt x="38" y="13"/>
                </a:cubicBezTo>
                <a:cubicBezTo>
                  <a:pt x="35" y="16"/>
                  <a:pt x="35" y="21"/>
                  <a:pt x="38" y="24"/>
                </a:cubicBezTo>
                <a:cubicBezTo>
                  <a:pt x="41" y="27"/>
                  <a:pt x="46" y="27"/>
                  <a:pt x="49" y="24"/>
                </a:cubicBezTo>
                <a:cubicBezTo>
                  <a:pt x="50" y="23"/>
                  <a:pt x="51" y="21"/>
                  <a:pt x="51" y="19"/>
                </a:cubicBezTo>
                <a:cubicBezTo>
                  <a:pt x="57" y="13"/>
                  <a:pt x="57" y="13"/>
                  <a:pt x="57" y="13"/>
                </a:cubicBezTo>
                <a:close/>
                <a:moveTo>
                  <a:pt x="58" y="0"/>
                </a:moveTo>
                <a:cubicBezTo>
                  <a:pt x="40" y="19"/>
                  <a:pt x="40" y="19"/>
                  <a:pt x="40" y="19"/>
                </a:cubicBezTo>
                <a:cubicBezTo>
                  <a:pt x="43" y="22"/>
                  <a:pt x="43" y="22"/>
                  <a:pt x="43" y="22"/>
                </a:cubicBezTo>
                <a:cubicBezTo>
                  <a:pt x="62" y="4"/>
                  <a:pt x="62" y="4"/>
                  <a:pt x="62" y="4"/>
                </a:cubicBezTo>
                <a:lnTo>
                  <a:pt x="58" y="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90" name="Freeform 71"/>
          <p:cNvSpPr>
            <a:spLocks noEditPoints="1"/>
          </p:cNvSpPr>
          <p:nvPr/>
        </p:nvSpPr>
        <p:spPr bwMode="auto">
          <a:xfrm>
            <a:off x="3059113" y="2251075"/>
            <a:ext cx="749300" cy="654050"/>
          </a:xfrm>
          <a:custGeom>
            <a:avLst/>
            <a:gdLst>
              <a:gd name="T0" fmla="*/ 502955 w 73"/>
              <a:gd name="T1" fmla="*/ 163513 h 64"/>
              <a:gd name="T2" fmla="*/ 656921 w 73"/>
              <a:gd name="T3" fmla="*/ 224830 h 64"/>
              <a:gd name="T4" fmla="*/ 677449 w 73"/>
              <a:gd name="T5" fmla="*/ 245269 h 64"/>
              <a:gd name="T6" fmla="*/ 749300 w 73"/>
              <a:gd name="T7" fmla="*/ 480318 h 64"/>
              <a:gd name="T8" fmla="*/ 749300 w 73"/>
              <a:gd name="T9" fmla="*/ 551855 h 64"/>
              <a:gd name="T10" fmla="*/ 728771 w 73"/>
              <a:gd name="T11" fmla="*/ 582513 h 64"/>
              <a:gd name="T12" fmla="*/ 656921 w 73"/>
              <a:gd name="T13" fmla="*/ 623391 h 64"/>
              <a:gd name="T14" fmla="*/ 595334 w 73"/>
              <a:gd name="T15" fmla="*/ 654050 h 64"/>
              <a:gd name="T16" fmla="*/ 533748 w 73"/>
              <a:gd name="T17" fmla="*/ 623391 h 64"/>
              <a:gd name="T18" fmla="*/ 472162 w 73"/>
              <a:gd name="T19" fmla="*/ 582513 h 64"/>
              <a:gd name="T20" fmla="*/ 266874 w 73"/>
              <a:gd name="T21" fmla="*/ 623391 h 64"/>
              <a:gd name="T22" fmla="*/ 205288 w 73"/>
              <a:gd name="T23" fmla="*/ 654050 h 64"/>
              <a:gd name="T24" fmla="*/ 143701 w 73"/>
              <a:gd name="T25" fmla="*/ 623391 h 64"/>
              <a:gd name="T26" fmla="*/ 92379 w 73"/>
              <a:gd name="T27" fmla="*/ 582513 h 64"/>
              <a:gd name="T28" fmla="*/ 41058 w 73"/>
              <a:gd name="T29" fmla="*/ 449659 h 64"/>
              <a:gd name="T30" fmla="*/ 92379 w 73"/>
              <a:gd name="T31" fmla="*/ 408781 h 64"/>
              <a:gd name="T32" fmla="*/ 431104 w 73"/>
              <a:gd name="T33" fmla="*/ 61317 h 64"/>
              <a:gd name="T34" fmla="*/ 626127 w 73"/>
              <a:gd name="T35" fmla="*/ 81756 h 64"/>
              <a:gd name="T36" fmla="*/ 431104 w 73"/>
              <a:gd name="T37" fmla="*/ 61317 h 64"/>
              <a:gd name="T38" fmla="*/ 502955 w 73"/>
              <a:gd name="T39" fmla="*/ 0 h 64"/>
              <a:gd name="T40" fmla="*/ 256610 w 73"/>
              <a:gd name="T41" fmla="*/ 40878 h 64"/>
              <a:gd name="T42" fmla="*/ 0 w 73"/>
              <a:gd name="T43" fmla="*/ 81756 h 64"/>
              <a:gd name="T44" fmla="*/ 379782 w 73"/>
              <a:gd name="T45" fmla="*/ 132854 h 64"/>
              <a:gd name="T46" fmla="*/ 0 w 73"/>
              <a:gd name="T47" fmla="*/ 81756 h 64"/>
              <a:gd name="T48" fmla="*/ 205288 w 73"/>
              <a:gd name="T49" fmla="*/ 531416 h 64"/>
              <a:gd name="T50" fmla="*/ 174495 w 73"/>
              <a:gd name="T51" fmla="*/ 562074 h 64"/>
              <a:gd name="T52" fmla="*/ 205288 w 73"/>
              <a:gd name="T53" fmla="*/ 592733 h 64"/>
              <a:gd name="T54" fmla="*/ 246345 w 73"/>
              <a:gd name="T55" fmla="*/ 562074 h 64"/>
              <a:gd name="T56" fmla="*/ 667185 w 73"/>
              <a:gd name="T57" fmla="*/ 531416 h 64"/>
              <a:gd name="T58" fmla="*/ 697978 w 73"/>
              <a:gd name="T59" fmla="*/ 480318 h 64"/>
              <a:gd name="T60" fmla="*/ 533748 w 73"/>
              <a:gd name="T61" fmla="*/ 275927 h 64"/>
              <a:gd name="T62" fmla="*/ 533748 w 73"/>
              <a:gd name="T63" fmla="*/ 500757 h 64"/>
              <a:gd name="T64" fmla="*/ 595334 w 73"/>
              <a:gd name="T65" fmla="*/ 480318 h 64"/>
              <a:gd name="T66" fmla="*/ 656921 w 73"/>
              <a:gd name="T67" fmla="*/ 500757 h 64"/>
              <a:gd name="T68" fmla="*/ 615863 w 73"/>
              <a:gd name="T69" fmla="*/ 541635 h 64"/>
              <a:gd name="T70" fmla="*/ 564541 w 73"/>
              <a:gd name="T71" fmla="*/ 541635 h 64"/>
              <a:gd name="T72" fmla="*/ 564541 w 73"/>
              <a:gd name="T73" fmla="*/ 592733 h 64"/>
              <a:gd name="T74" fmla="*/ 615863 w 73"/>
              <a:gd name="T75" fmla="*/ 592733 h 64"/>
              <a:gd name="T76" fmla="*/ 615863 w 73"/>
              <a:gd name="T77" fmla="*/ 541635 h 64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73" h="64">
                <a:moveTo>
                  <a:pt x="9" y="16"/>
                </a:moveTo>
                <a:cubicBezTo>
                  <a:pt x="49" y="16"/>
                  <a:pt x="49" y="16"/>
                  <a:pt x="49" y="16"/>
                </a:cubicBezTo>
                <a:cubicBezTo>
                  <a:pt x="49" y="22"/>
                  <a:pt x="49" y="22"/>
                  <a:pt x="49" y="22"/>
                </a:cubicBezTo>
                <a:cubicBezTo>
                  <a:pt x="64" y="22"/>
                  <a:pt x="64" y="22"/>
                  <a:pt x="64" y="22"/>
                </a:cubicBezTo>
                <a:cubicBezTo>
                  <a:pt x="66" y="22"/>
                  <a:pt x="66" y="22"/>
                  <a:pt x="66" y="22"/>
                </a:cubicBezTo>
                <a:cubicBezTo>
                  <a:pt x="66" y="24"/>
                  <a:pt x="66" y="24"/>
                  <a:pt x="66" y="24"/>
                </a:cubicBezTo>
                <a:cubicBezTo>
                  <a:pt x="73" y="46"/>
                  <a:pt x="73" y="46"/>
                  <a:pt x="73" y="46"/>
                </a:cubicBezTo>
                <a:cubicBezTo>
                  <a:pt x="73" y="47"/>
                  <a:pt x="73" y="47"/>
                  <a:pt x="73" y="47"/>
                </a:cubicBezTo>
                <a:cubicBezTo>
                  <a:pt x="73" y="47"/>
                  <a:pt x="73" y="47"/>
                  <a:pt x="73" y="47"/>
                </a:cubicBezTo>
                <a:cubicBezTo>
                  <a:pt x="73" y="54"/>
                  <a:pt x="73" y="54"/>
                  <a:pt x="73" y="54"/>
                </a:cubicBezTo>
                <a:cubicBezTo>
                  <a:pt x="73" y="57"/>
                  <a:pt x="73" y="57"/>
                  <a:pt x="73" y="57"/>
                </a:cubicBezTo>
                <a:cubicBezTo>
                  <a:pt x="71" y="57"/>
                  <a:pt x="71" y="57"/>
                  <a:pt x="71" y="57"/>
                </a:cubicBezTo>
                <a:cubicBezTo>
                  <a:pt x="66" y="57"/>
                  <a:pt x="66" y="57"/>
                  <a:pt x="66" y="57"/>
                </a:cubicBezTo>
                <a:cubicBezTo>
                  <a:pt x="66" y="58"/>
                  <a:pt x="65" y="60"/>
                  <a:pt x="64" y="61"/>
                </a:cubicBezTo>
                <a:cubicBezTo>
                  <a:pt x="64" y="61"/>
                  <a:pt x="64" y="61"/>
                  <a:pt x="64" y="61"/>
                </a:cubicBezTo>
                <a:cubicBezTo>
                  <a:pt x="62" y="63"/>
                  <a:pt x="60" y="64"/>
                  <a:pt x="58" y="64"/>
                </a:cubicBezTo>
                <a:cubicBezTo>
                  <a:pt x="55" y="64"/>
                  <a:pt x="53" y="63"/>
                  <a:pt x="52" y="61"/>
                </a:cubicBezTo>
                <a:cubicBezTo>
                  <a:pt x="52" y="61"/>
                  <a:pt x="52" y="61"/>
                  <a:pt x="52" y="61"/>
                </a:cubicBezTo>
                <a:cubicBezTo>
                  <a:pt x="50" y="60"/>
                  <a:pt x="50" y="58"/>
                  <a:pt x="49" y="57"/>
                </a:cubicBezTo>
                <a:cubicBezTo>
                  <a:pt x="46" y="57"/>
                  <a:pt x="46" y="57"/>
                  <a:pt x="46" y="57"/>
                </a:cubicBezTo>
                <a:cubicBezTo>
                  <a:pt x="29" y="57"/>
                  <a:pt x="29" y="57"/>
                  <a:pt x="29" y="57"/>
                </a:cubicBezTo>
                <a:cubicBezTo>
                  <a:pt x="28" y="58"/>
                  <a:pt x="27" y="60"/>
                  <a:pt x="26" y="61"/>
                </a:cubicBezTo>
                <a:cubicBezTo>
                  <a:pt x="26" y="61"/>
                  <a:pt x="26" y="61"/>
                  <a:pt x="26" y="61"/>
                </a:cubicBezTo>
                <a:cubicBezTo>
                  <a:pt x="25" y="63"/>
                  <a:pt x="23" y="64"/>
                  <a:pt x="20" y="64"/>
                </a:cubicBezTo>
                <a:cubicBezTo>
                  <a:pt x="18" y="64"/>
                  <a:pt x="16" y="63"/>
                  <a:pt x="14" y="61"/>
                </a:cubicBezTo>
                <a:cubicBezTo>
                  <a:pt x="14" y="61"/>
                  <a:pt x="14" y="61"/>
                  <a:pt x="14" y="61"/>
                </a:cubicBezTo>
                <a:cubicBezTo>
                  <a:pt x="13" y="60"/>
                  <a:pt x="12" y="58"/>
                  <a:pt x="12" y="57"/>
                </a:cubicBezTo>
                <a:cubicBezTo>
                  <a:pt x="9" y="57"/>
                  <a:pt x="9" y="57"/>
                  <a:pt x="9" y="57"/>
                </a:cubicBezTo>
                <a:cubicBezTo>
                  <a:pt x="9" y="44"/>
                  <a:pt x="9" y="44"/>
                  <a:pt x="9" y="44"/>
                </a:cubicBezTo>
                <a:cubicBezTo>
                  <a:pt x="4" y="44"/>
                  <a:pt x="4" y="44"/>
                  <a:pt x="4" y="44"/>
                </a:cubicBezTo>
                <a:cubicBezTo>
                  <a:pt x="2" y="40"/>
                  <a:pt x="2" y="40"/>
                  <a:pt x="2" y="40"/>
                </a:cubicBezTo>
                <a:cubicBezTo>
                  <a:pt x="9" y="40"/>
                  <a:pt x="9" y="40"/>
                  <a:pt x="9" y="40"/>
                </a:cubicBezTo>
                <a:cubicBezTo>
                  <a:pt x="9" y="16"/>
                  <a:pt x="9" y="16"/>
                  <a:pt x="9" y="16"/>
                </a:cubicBezTo>
                <a:close/>
                <a:moveTo>
                  <a:pt x="42" y="6"/>
                </a:moveTo>
                <a:cubicBezTo>
                  <a:pt x="60" y="6"/>
                  <a:pt x="60" y="6"/>
                  <a:pt x="60" y="6"/>
                </a:cubicBezTo>
                <a:cubicBezTo>
                  <a:pt x="61" y="8"/>
                  <a:pt x="61" y="8"/>
                  <a:pt x="61" y="8"/>
                </a:cubicBezTo>
                <a:cubicBezTo>
                  <a:pt x="43" y="8"/>
                  <a:pt x="43" y="8"/>
                  <a:pt x="43" y="8"/>
                </a:cubicBezTo>
                <a:cubicBezTo>
                  <a:pt x="42" y="6"/>
                  <a:pt x="42" y="6"/>
                  <a:pt x="42" y="6"/>
                </a:cubicBezTo>
                <a:close/>
                <a:moveTo>
                  <a:pt x="24" y="0"/>
                </a:moveTo>
                <a:cubicBezTo>
                  <a:pt x="49" y="0"/>
                  <a:pt x="49" y="0"/>
                  <a:pt x="49" y="0"/>
                </a:cubicBezTo>
                <a:cubicBezTo>
                  <a:pt x="50" y="4"/>
                  <a:pt x="50" y="4"/>
                  <a:pt x="50" y="4"/>
                </a:cubicBezTo>
                <a:cubicBezTo>
                  <a:pt x="25" y="4"/>
                  <a:pt x="25" y="4"/>
                  <a:pt x="25" y="4"/>
                </a:cubicBezTo>
                <a:cubicBezTo>
                  <a:pt x="24" y="0"/>
                  <a:pt x="24" y="0"/>
                  <a:pt x="24" y="0"/>
                </a:cubicBezTo>
                <a:close/>
                <a:moveTo>
                  <a:pt x="0" y="8"/>
                </a:moveTo>
                <a:cubicBezTo>
                  <a:pt x="36" y="8"/>
                  <a:pt x="36" y="8"/>
                  <a:pt x="36" y="8"/>
                </a:cubicBezTo>
                <a:cubicBezTo>
                  <a:pt x="37" y="13"/>
                  <a:pt x="37" y="13"/>
                  <a:pt x="37" y="13"/>
                </a:cubicBezTo>
                <a:cubicBezTo>
                  <a:pt x="2" y="13"/>
                  <a:pt x="2" y="13"/>
                  <a:pt x="2" y="13"/>
                </a:cubicBezTo>
                <a:cubicBezTo>
                  <a:pt x="0" y="8"/>
                  <a:pt x="0" y="8"/>
                  <a:pt x="0" y="8"/>
                </a:cubicBezTo>
                <a:close/>
                <a:moveTo>
                  <a:pt x="23" y="53"/>
                </a:moveTo>
                <a:cubicBezTo>
                  <a:pt x="22" y="52"/>
                  <a:pt x="21" y="52"/>
                  <a:pt x="20" y="52"/>
                </a:cubicBezTo>
                <a:cubicBezTo>
                  <a:pt x="19" y="52"/>
                  <a:pt x="18" y="52"/>
                  <a:pt x="18" y="53"/>
                </a:cubicBezTo>
                <a:cubicBezTo>
                  <a:pt x="17" y="53"/>
                  <a:pt x="17" y="54"/>
                  <a:pt x="17" y="55"/>
                </a:cubicBezTo>
                <a:cubicBezTo>
                  <a:pt x="17" y="56"/>
                  <a:pt x="17" y="57"/>
                  <a:pt x="18" y="58"/>
                </a:cubicBezTo>
                <a:cubicBezTo>
                  <a:pt x="18" y="58"/>
                  <a:pt x="19" y="58"/>
                  <a:pt x="20" y="58"/>
                </a:cubicBezTo>
                <a:cubicBezTo>
                  <a:pt x="21" y="58"/>
                  <a:pt x="22" y="58"/>
                  <a:pt x="23" y="58"/>
                </a:cubicBezTo>
                <a:cubicBezTo>
                  <a:pt x="23" y="57"/>
                  <a:pt x="24" y="56"/>
                  <a:pt x="24" y="55"/>
                </a:cubicBezTo>
                <a:cubicBezTo>
                  <a:pt x="24" y="54"/>
                  <a:pt x="23" y="53"/>
                  <a:pt x="23" y="53"/>
                </a:cubicBezTo>
                <a:close/>
                <a:moveTo>
                  <a:pt x="65" y="52"/>
                </a:moveTo>
                <a:cubicBezTo>
                  <a:pt x="68" y="52"/>
                  <a:pt x="68" y="52"/>
                  <a:pt x="68" y="52"/>
                </a:cubicBezTo>
                <a:cubicBezTo>
                  <a:pt x="68" y="47"/>
                  <a:pt x="68" y="47"/>
                  <a:pt x="68" y="47"/>
                </a:cubicBezTo>
                <a:cubicBezTo>
                  <a:pt x="62" y="27"/>
                  <a:pt x="62" y="27"/>
                  <a:pt x="62" y="27"/>
                </a:cubicBezTo>
                <a:cubicBezTo>
                  <a:pt x="52" y="27"/>
                  <a:pt x="52" y="27"/>
                  <a:pt x="52" y="27"/>
                </a:cubicBezTo>
                <a:cubicBezTo>
                  <a:pt x="52" y="49"/>
                  <a:pt x="52" y="49"/>
                  <a:pt x="52" y="49"/>
                </a:cubicBezTo>
                <a:cubicBezTo>
                  <a:pt x="52" y="49"/>
                  <a:pt x="52" y="49"/>
                  <a:pt x="52" y="49"/>
                </a:cubicBezTo>
                <a:cubicBezTo>
                  <a:pt x="52" y="49"/>
                  <a:pt x="52" y="49"/>
                  <a:pt x="52" y="49"/>
                </a:cubicBezTo>
                <a:cubicBezTo>
                  <a:pt x="53" y="48"/>
                  <a:pt x="55" y="47"/>
                  <a:pt x="58" y="47"/>
                </a:cubicBezTo>
                <a:cubicBezTo>
                  <a:pt x="60" y="47"/>
                  <a:pt x="62" y="48"/>
                  <a:pt x="64" y="49"/>
                </a:cubicBezTo>
                <a:cubicBezTo>
                  <a:pt x="64" y="49"/>
                  <a:pt x="64" y="49"/>
                  <a:pt x="64" y="49"/>
                </a:cubicBezTo>
                <a:cubicBezTo>
                  <a:pt x="64" y="50"/>
                  <a:pt x="65" y="51"/>
                  <a:pt x="65" y="52"/>
                </a:cubicBezTo>
                <a:close/>
                <a:moveTo>
                  <a:pt x="60" y="53"/>
                </a:moveTo>
                <a:cubicBezTo>
                  <a:pt x="59" y="52"/>
                  <a:pt x="59" y="52"/>
                  <a:pt x="58" y="52"/>
                </a:cubicBezTo>
                <a:cubicBezTo>
                  <a:pt x="57" y="52"/>
                  <a:pt x="56" y="52"/>
                  <a:pt x="55" y="53"/>
                </a:cubicBezTo>
                <a:cubicBezTo>
                  <a:pt x="55" y="53"/>
                  <a:pt x="54" y="54"/>
                  <a:pt x="54" y="55"/>
                </a:cubicBezTo>
                <a:cubicBezTo>
                  <a:pt x="54" y="56"/>
                  <a:pt x="55" y="57"/>
                  <a:pt x="55" y="58"/>
                </a:cubicBezTo>
                <a:cubicBezTo>
                  <a:pt x="56" y="58"/>
                  <a:pt x="57" y="58"/>
                  <a:pt x="58" y="58"/>
                </a:cubicBezTo>
                <a:cubicBezTo>
                  <a:pt x="59" y="58"/>
                  <a:pt x="59" y="58"/>
                  <a:pt x="60" y="58"/>
                </a:cubicBezTo>
                <a:cubicBezTo>
                  <a:pt x="61" y="57"/>
                  <a:pt x="61" y="56"/>
                  <a:pt x="61" y="55"/>
                </a:cubicBezTo>
                <a:cubicBezTo>
                  <a:pt x="61" y="54"/>
                  <a:pt x="61" y="53"/>
                  <a:pt x="60" y="53"/>
                </a:cubicBezTo>
                <a:close/>
              </a:path>
            </a:pathLst>
          </a:cu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91" name="Freeform 88"/>
          <p:cNvSpPr>
            <a:spLocks noEditPoints="1"/>
          </p:cNvSpPr>
          <p:nvPr/>
        </p:nvSpPr>
        <p:spPr bwMode="auto">
          <a:xfrm>
            <a:off x="2035175" y="3344863"/>
            <a:ext cx="665163" cy="566737"/>
          </a:xfrm>
          <a:custGeom>
            <a:avLst/>
            <a:gdLst>
              <a:gd name="T0" fmla="*/ 20467 w 65"/>
              <a:gd name="T1" fmla="*/ 0 h 55"/>
              <a:gd name="T2" fmla="*/ 634463 w 65"/>
              <a:gd name="T3" fmla="*/ 0 h 55"/>
              <a:gd name="T4" fmla="*/ 665163 w 65"/>
              <a:gd name="T5" fmla="*/ 0 h 55"/>
              <a:gd name="T6" fmla="*/ 665163 w 65"/>
              <a:gd name="T7" fmla="*/ 30913 h 55"/>
              <a:gd name="T8" fmla="*/ 665163 w 65"/>
              <a:gd name="T9" fmla="*/ 381259 h 55"/>
              <a:gd name="T10" fmla="*/ 665163 w 65"/>
              <a:gd name="T11" fmla="*/ 412172 h 55"/>
              <a:gd name="T12" fmla="*/ 634463 w 65"/>
              <a:gd name="T13" fmla="*/ 412172 h 55"/>
              <a:gd name="T14" fmla="*/ 460497 w 65"/>
              <a:gd name="T15" fmla="*/ 412172 h 55"/>
              <a:gd name="T16" fmla="*/ 460497 w 65"/>
              <a:gd name="T17" fmla="*/ 525520 h 55"/>
              <a:gd name="T18" fmla="*/ 532130 w 65"/>
              <a:gd name="T19" fmla="*/ 525520 h 55"/>
              <a:gd name="T20" fmla="*/ 532130 w 65"/>
              <a:gd name="T21" fmla="*/ 566737 h 55"/>
              <a:gd name="T22" fmla="*/ 163732 w 65"/>
              <a:gd name="T23" fmla="*/ 566737 h 55"/>
              <a:gd name="T24" fmla="*/ 163732 w 65"/>
              <a:gd name="T25" fmla="*/ 525520 h 55"/>
              <a:gd name="T26" fmla="*/ 225132 w 65"/>
              <a:gd name="T27" fmla="*/ 525520 h 55"/>
              <a:gd name="T28" fmla="*/ 225132 w 65"/>
              <a:gd name="T29" fmla="*/ 412172 h 55"/>
              <a:gd name="T30" fmla="*/ 20467 w 65"/>
              <a:gd name="T31" fmla="*/ 412172 h 55"/>
              <a:gd name="T32" fmla="*/ 0 w 65"/>
              <a:gd name="T33" fmla="*/ 412172 h 55"/>
              <a:gd name="T34" fmla="*/ 0 w 65"/>
              <a:gd name="T35" fmla="*/ 381259 h 55"/>
              <a:gd name="T36" fmla="*/ 0 w 65"/>
              <a:gd name="T37" fmla="*/ 30913 h 55"/>
              <a:gd name="T38" fmla="*/ 0 w 65"/>
              <a:gd name="T39" fmla="*/ 0 h 55"/>
              <a:gd name="T40" fmla="*/ 20467 w 65"/>
              <a:gd name="T41" fmla="*/ 0 h 55"/>
              <a:gd name="T42" fmla="*/ 204666 w 65"/>
              <a:gd name="T43" fmla="*/ 164869 h 55"/>
              <a:gd name="T44" fmla="*/ 225132 w 65"/>
              <a:gd name="T45" fmla="*/ 185478 h 55"/>
              <a:gd name="T46" fmla="*/ 235365 w 65"/>
              <a:gd name="T47" fmla="*/ 185478 h 55"/>
              <a:gd name="T48" fmla="*/ 337698 w 65"/>
              <a:gd name="T49" fmla="*/ 133956 h 55"/>
              <a:gd name="T50" fmla="*/ 450264 w 65"/>
              <a:gd name="T51" fmla="*/ 185478 h 55"/>
              <a:gd name="T52" fmla="*/ 450264 w 65"/>
              <a:gd name="T53" fmla="*/ 185478 h 55"/>
              <a:gd name="T54" fmla="*/ 470731 w 65"/>
              <a:gd name="T55" fmla="*/ 164869 h 55"/>
              <a:gd name="T56" fmla="*/ 470731 w 65"/>
              <a:gd name="T57" fmla="*/ 154565 h 55"/>
              <a:gd name="T58" fmla="*/ 337698 w 65"/>
              <a:gd name="T59" fmla="*/ 92739 h 55"/>
              <a:gd name="T60" fmla="*/ 204666 w 65"/>
              <a:gd name="T61" fmla="*/ 154565 h 55"/>
              <a:gd name="T62" fmla="*/ 204666 w 65"/>
              <a:gd name="T63" fmla="*/ 164869 h 55"/>
              <a:gd name="T64" fmla="*/ 245599 w 65"/>
              <a:gd name="T65" fmla="*/ 216390 h 55"/>
              <a:gd name="T66" fmla="*/ 266065 w 65"/>
              <a:gd name="T67" fmla="*/ 247303 h 55"/>
              <a:gd name="T68" fmla="*/ 276298 w 65"/>
              <a:gd name="T69" fmla="*/ 236999 h 55"/>
              <a:gd name="T70" fmla="*/ 337698 w 65"/>
              <a:gd name="T71" fmla="*/ 216390 h 55"/>
              <a:gd name="T72" fmla="*/ 399098 w 65"/>
              <a:gd name="T73" fmla="*/ 236999 h 55"/>
              <a:gd name="T74" fmla="*/ 409331 w 65"/>
              <a:gd name="T75" fmla="*/ 247303 h 55"/>
              <a:gd name="T76" fmla="*/ 429798 w 65"/>
              <a:gd name="T77" fmla="*/ 216390 h 55"/>
              <a:gd name="T78" fmla="*/ 429798 w 65"/>
              <a:gd name="T79" fmla="*/ 216390 h 55"/>
              <a:gd name="T80" fmla="*/ 337698 w 65"/>
              <a:gd name="T81" fmla="*/ 175173 h 55"/>
              <a:gd name="T82" fmla="*/ 255832 w 65"/>
              <a:gd name="T83" fmla="*/ 216390 h 55"/>
              <a:gd name="T84" fmla="*/ 245599 w 65"/>
              <a:gd name="T85" fmla="*/ 216390 h 55"/>
              <a:gd name="T86" fmla="*/ 337698 w 65"/>
              <a:gd name="T87" fmla="*/ 247303 h 55"/>
              <a:gd name="T88" fmla="*/ 317232 w 65"/>
              <a:gd name="T89" fmla="*/ 278216 h 55"/>
              <a:gd name="T90" fmla="*/ 337698 w 65"/>
              <a:gd name="T91" fmla="*/ 309129 h 55"/>
              <a:gd name="T92" fmla="*/ 368398 w 65"/>
              <a:gd name="T93" fmla="*/ 278216 h 55"/>
              <a:gd name="T94" fmla="*/ 337698 w 65"/>
              <a:gd name="T95" fmla="*/ 247303 h 55"/>
              <a:gd name="T96" fmla="*/ 603763 w 65"/>
              <a:gd name="T97" fmla="*/ 61826 h 55"/>
              <a:gd name="T98" fmla="*/ 51166 w 65"/>
              <a:gd name="T99" fmla="*/ 61826 h 55"/>
              <a:gd name="T100" fmla="*/ 51166 w 65"/>
              <a:gd name="T101" fmla="*/ 350347 h 55"/>
              <a:gd name="T102" fmla="*/ 603763 w 65"/>
              <a:gd name="T103" fmla="*/ 350347 h 55"/>
              <a:gd name="T104" fmla="*/ 603763 w 65"/>
              <a:gd name="T105" fmla="*/ 61826 h 55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65" h="55">
                <a:moveTo>
                  <a:pt x="2" y="0"/>
                </a:moveTo>
                <a:cubicBezTo>
                  <a:pt x="62" y="0"/>
                  <a:pt x="62" y="0"/>
                  <a:pt x="62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5" y="3"/>
                  <a:pt x="65" y="3"/>
                  <a:pt x="65" y="3"/>
                </a:cubicBezTo>
                <a:cubicBezTo>
                  <a:pt x="65" y="37"/>
                  <a:pt x="65" y="37"/>
                  <a:pt x="65" y="37"/>
                </a:cubicBezTo>
                <a:cubicBezTo>
                  <a:pt x="65" y="40"/>
                  <a:pt x="65" y="40"/>
                  <a:pt x="65" y="40"/>
                </a:cubicBezTo>
                <a:cubicBezTo>
                  <a:pt x="62" y="40"/>
                  <a:pt x="62" y="40"/>
                  <a:pt x="62" y="40"/>
                </a:cubicBezTo>
                <a:cubicBezTo>
                  <a:pt x="45" y="40"/>
                  <a:pt x="45" y="40"/>
                  <a:pt x="45" y="40"/>
                </a:cubicBezTo>
                <a:cubicBezTo>
                  <a:pt x="45" y="51"/>
                  <a:pt x="45" y="51"/>
                  <a:pt x="45" y="51"/>
                </a:cubicBezTo>
                <a:cubicBezTo>
                  <a:pt x="52" y="51"/>
                  <a:pt x="52" y="51"/>
                  <a:pt x="52" y="51"/>
                </a:cubicBezTo>
                <a:cubicBezTo>
                  <a:pt x="52" y="55"/>
                  <a:pt x="52" y="55"/>
                  <a:pt x="52" y="55"/>
                </a:cubicBezTo>
                <a:cubicBezTo>
                  <a:pt x="16" y="55"/>
                  <a:pt x="16" y="55"/>
                  <a:pt x="16" y="55"/>
                </a:cubicBezTo>
                <a:cubicBezTo>
                  <a:pt x="16" y="51"/>
                  <a:pt x="16" y="51"/>
                  <a:pt x="16" y="51"/>
                </a:cubicBezTo>
                <a:cubicBezTo>
                  <a:pt x="22" y="51"/>
                  <a:pt x="22" y="51"/>
                  <a:pt x="22" y="51"/>
                </a:cubicBezTo>
                <a:cubicBezTo>
                  <a:pt x="22" y="40"/>
                  <a:pt x="22" y="40"/>
                  <a:pt x="22" y="40"/>
                </a:cubicBezTo>
                <a:cubicBezTo>
                  <a:pt x="2" y="40"/>
                  <a:pt x="2" y="40"/>
                  <a:pt x="2" y="40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3"/>
                  <a:pt x="0" y="3"/>
                  <a:pt x="0" y="3"/>
                </a:cubicBezTo>
                <a:cubicBezTo>
                  <a:pt x="0" y="0"/>
                  <a:pt x="0" y="0"/>
                  <a:pt x="0" y="0"/>
                </a:cubicBezTo>
                <a:cubicBezTo>
                  <a:pt x="2" y="0"/>
                  <a:pt x="2" y="0"/>
                  <a:pt x="2" y="0"/>
                </a:cubicBezTo>
                <a:close/>
                <a:moveTo>
                  <a:pt x="20" y="16"/>
                </a:move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3" y="18"/>
                </a:cubicBezTo>
                <a:cubicBezTo>
                  <a:pt x="25" y="14"/>
                  <a:pt x="29" y="13"/>
                  <a:pt x="33" y="13"/>
                </a:cubicBezTo>
                <a:cubicBezTo>
                  <a:pt x="37" y="13"/>
                  <a:pt x="41" y="15"/>
                  <a:pt x="44" y="18"/>
                </a:cubicBezTo>
                <a:cubicBezTo>
                  <a:pt x="44" y="18"/>
                  <a:pt x="44" y="18"/>
                  <a:pt x="44" y="18"/>
                </a:cubicBezTo>
                <a:cubicBezTo>
                  <a:pt x="46" y="16"/>
                  <a:pt x="46" y="16"/>
                  <a:pt x="46" y="16"/>
                </a:cubicBezTo>
                <a:cubicBezTo>
                  <a:pt x="46" y="15"/>
                  <a:pt x="46" y="15"/>
                  <a:pt x="46" y="15"/>
                </a:cubicBezTo>
                <a:cubicBezTo>
                  <a:pt x="42" y="11"/>
                  <a:pt x="38" y="9"/>
                  <a:pt x="33" y="9"/>
                </a:cubicBezTo>
                <a:cubicBezTo>
                  <a:pt x="29" y="9"/>
                  <a:pt x="24" y="11"/>
                  <a:pt x="20" y="15"/>
                </a:cubicBezTo>
                <a:cubicBezTo>
                  <a:pt x="20" y="15"/>
                  <a:pt x="20" y="15"/>
                  <a:pt x="20" y="16"/>
                </a:cubicBezTo>
                <a:close/>
                <a:moveTo>
                  <a:pt x="24" y="21"/>
                </a:moveTo>
                <a:cubicBezTo>
                  <a:pt x="26" y="24"/>
                  <a:pt x="26" y="24"/>
                  <a:pt x="26" y="24"/>
                </a:cubicBezTo>
                <a:cubicBezTo>
                  <a:pt x="27" y="24"/>
                  <a:pt x="27" y="23"/>
                  <a:pt x="27" y="23"/>
                </a:cubicBezTo>
                <a:cubicBezTo>
                  <a:pt x="29" y="21"/>
                  <a:pt x="31" y="21"/>
                  <a:pt x="33" y="21"/>
                </a:cubicBezTo>
                <a:cubicBezTo>
                  <a:pt x="35" y="21"/>
                  <a:pt x="38" y="22"/>
                  <a:pt x="39" y="23"/>
                </a:cubicBezTo>
                <a:cubicBezTo>
                  <a:pt x="39" y="23"/>
                  <a:pt x="40" y="24"/>
                  <a:pt x="40" y="24"/>
                </a:cubicBezTo>
                <a:cubicBezTo>
                  <a:pt x="42" y="21"/>
                  <a:pt x="42" y="21"/>
                  <a:pt x="42" y="21"/>
                </a:cubicBezTo>
                <a:cubicBezTo>
                  <a:pt x="42" y="21"/>
                  <a:pt x="42" y="21"/>
                  <a:pt x="42" y="21"/>
                </a:cubicBezTo>
                <a:cubicBezTo>
                  <a:pt x="39" y="18"/>
                  <a:pt x="36" y="17"/>
                  <a:pt x="33" y="17"/>
                </a:cubicBezTo>
                <a:cubicBezTo>
                  <a:pt x="30" y="17"/>
                  <a:pt x="27" y="18"/>
                  <a:pt x="25" y="21"/>
                </a:cubicBezTo>
                <a:cubicBezTo>
                  <a:pt x="24" y="21"/>
                  <a:pt x="24" y="21"/>
                  <a:pt x="24" y="21"/>
                </a:cubicBezTo>
                <a:close/>
                <a:moveTo>
                  <a:pt x="33" y="24"/>
                </a:moveTo>
                <a:cubicBezTo>
                  <a:pt x="32" y="24"/>
                  <a:pt x="31" y="25"/>
                  <a:pt x="31" y="27"/>
                </a:cubicBezTo>
                <a:cubicBezTo>
                  <a:pt x="31" y="28"/>
                  <a:pt x="32" y="30"/>
                  <a:pt x="33" y="30"/>
                </a:cubicBezTo>
                <a:cubicBezTo>
                  <a:pt x="35" y="30"/>
                  <a:pt x="36" y="28"/>
                  <a:pt x="36" y="27"/>
                </a:cubicBezTo>
                <a:cubicBezTo>
                  <a:pt x="36" y="25"/>
                  <a:pt x="35" y="24"/>
                  <a:pt x="33" y="24"/>
                </a:cubicBezTo>
                <a:close/>
                <a:moveTo>
                  <a:pt x="59" y="6"/>
                </a:moveTo>
                <a:cubicBezTo>
                  <a:pt x="5" y="6"/>
                  <a:pt x="5" y="6"/>
                  <a:pt x="5" y="6"/>
                </a:cubicBezTo>
                <a:cubicBezTo>
                  <a:pt x="5" y="34"/>
                  <a:pt x="5" y="34"/>
                  <a:pt x="5" y="34"/>
                </a:cubicBezTo>
                <a:cubicBezTo>
                  <a:pt x="59" y="34"/>
                  <a:pt x="59" y="34"/>
                  <a:pt x="59" y="34"/>
                </a:cubicBezTo>
                <a:lnTo>
                  <a:pt x="59" y="6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92" name="Freeform 89"/>
          <p:cNvSpPr>
            <a:spLocks noEditPoints="1"/>
          </p:cNvSpPr>
          <p:nvPr/>
        </p:nvSpPr>
        <p:spPr bwMode="auto">
          <a:xfrm>
            <a:off x="4289425" y="1195388"/>
            <a:ext cx="615950" cy="612775"/>
          </a:xfrm>
          <a:custGeom>
            <a:avLst/>
            <a:gdLst>
              <a:gd name="T0" fmla="*/ 153988 w 60"/>
              <a:gd name="T1" fmla="*/ 398304 h 60"/>
              <a:gd name="T2" fmla="*/ 133456 w 60"/>
              <a:gd name="T3" fmla="*/ 418730 h 60"/>
              <a:gd name="T4" fmla="*/ 143722 w 60"/>
              <a:gd name="T5" fmla="*/ 388091 h 60"/>
              <a:gd name="T6" fmla="*/ 143722 w 60"/>
              <a:gd name="T7" fmla="*/ 408517 h 60"/>
              <a:gd name="T8" fmla="*/ 205317 w 60"/>
              <a:gd name="T9" fmla="*/ 490220 h 60"/>
              <a:gd name="T10" fmla="*/ 420899 w 60"/>
              <a:gd name="T11" fmla="*/ 459581 h 60"/>
              <a:gd name="T12" fmla="*/ 410633 w 60"/>
              <a:gd name="T13" fmla="*/ 480007 h 60"/>
              <a:gd name="T14" fmla="*/ 410633 w 60"/>
              <a:gd name="T15" fmla="*/ 449368 h 60"/>
              <a:gd name="T16" fmla="*/ 492760 w 60"/>
              <a:gd name="T17" fmla="*/ 408517 h 60"/>
              <a:gd name="T18" fmla="*/ 492760 w 60"/>
              <a:gd name="T19" fmla="*/ 194045 h 60"/>
              <a:gd name="T20" fmla="*/ 482494 w 60"/>
              <a:gd name="T21" fmla="*/ 194045 h 60"/>
              <a:gd name="T22" fmla="*/ 400368 w 60"/>
              <a:gd name="T23" fmla="*/ 132768 h 60"/>
              <a:gd name="T24" fmla="*/ 195051 w 60"/>
              <a:gd name="T25" fmla="*/ 132768 h 60"/>
              <a:gd name="T26" fmla="*/ 205317 w 60"/>
              <a:gd name="T27" fmla="*/ 132768 h 60"/>
              <a:gd name="T28" fmla="*/ 123190 w 60"/>
              <a:gd name="T29" fmla="*/ 204258 h 60"/>
              <a:gd name="T30" fmla="*/ 164253 w 60"/>
              <a:gd name="T31" fmla="*/ 194045 h 60"/>
              <a:gd name="T32" fmla="*/ 164253 w 60"/>
              <a:gd name="T33" fmla="*/ 224684 h 60"/>
              <a:gd name="T34" fmla="*/ 153988 w 60"/>
              <a:gd name="T35" fmla="*/ 224684 h 60"/>
              <a:gd name="T36" fmla="*/ 143722 w 60"/>
              <a:gd name="T37" fmla="*/ 306388 h 60"/>
              <a:gd name="T38" fmla="*/ 102658 w 60"/>
              <a:gd name="T39" fmla="*/ 306388 h 60"/>
              <a:gd name="T40" fmla="*/ 112924 w 60"/>
              <a:gd name="T41" fmla="*/ 316600 h 60"/>
              <a:gd name="T42" fmla="*/ 112924 w 60"/>
              <a:gd name="T43" fmla="*/ 285962 h 60"/>
              <a:gd name="T44" fmla="*/ 287443 w 60"/>
              <a:gd name="T45" fmla="*/ 500433 h 60"/>
              <a:gd name="T46" fmla="*/ 318241 w 60"/>
              <a:gd name="T47" fmla="*/ 459581 h 60"/>
              <a:gd name="T48" fmla="*/ 318241 w 60"/>
              <a:gd name="T49" fmla="*/ 480007 h 60"/>
              <a:gd name="T50" fmla="*/ 513292 w 60"/>
              <a:gd name="T51" fmla="*/ 296175 h 60"/>
              <a:gd name="T52" fmla="*/ 503026 w 60"/>
              <a:gd name="T53" fmla="*/ 275749 h 60"/>
              <a:gd name="T54" fmla="*/ 503026 w 60"/>
              <a:gd name="T55" fmla="*/ 316600 h 60"/>
              <a:gd name="T56" fmla="*/ 513292 w 60"/>
              <a:gd name="T57" fmla="*/ 337026 h 60"/>
              <a:gd name="T58" fmla="*/ 277178 w 60"/>
              <a:gd name="T59" fmla="*/ 112342 h 60"/>
              <a:gd name="T60" fmla="*/ 318241 w 60"/>
              <a:gd name="T61" fmla="*/ 91916 h 60"/>
              <a:gd name="T62" fmla="*/ 328507 w 60"/>
              <a:gd name="T63" fmla="*/ 112342 h 60"/>
              <a:gd name="T64" fmla="*/ 143722 w 60"/>
              <a:gd name="T65" fmla="*/ 112342 h 60"/>
              <a:gd name="T66" fmla="*/ 102658 w 60"/>
              <a:gd name="T67" fmla="*/ 153194 h 60"/>
              <a:gd name="T68" fmla="*/ 61595 w 60"/>
              <a:gd name="T69" fmla="*/ 214471 h 60"/>
              <a:gd name="T70" fmla="*/ 51329 w 60"/>
              <a:gd name="T71" fmla="*/ 255323 h 60"/>
              <a:gd name="T72" fmla="*/ 61595 w 60"/>
              <a:gd name="T73" fmla="*/ 337026 h 60"/>
              <a:gd name="T74" fmla="*/ 71861 w 60"/>
              <a:gd name="T75" fmla="*/ 388091 h 60"/>
              <a:gd name="T76" fmla="*/ 92393 w 60"/>
              <a:gd name="T77" fmla="*/ 449368 h 60"/>
              <a:gd name="T78" fmla="*/ 123190 w 60"/>
              <a:gd name="T79" fmla="*/ 490220 h 60"/>
              <a:gd name="T80" fmla="*/ 205317 w 60"/>
              <a:gd name="T81" fmla="*/ 500433 h 60"/>
              <a:gd name="T82" fmla="*/ 236114 w 60"/>
              <a:gd name="T83" fmla="*/ 541285 h 60"/>
              <a:gd name="T84" fmla="*/ 297709 w 60"/>
              <a:gd name="T85" fmla="*/ 561710 h 60"/>
              <a:gd name="T86" fmla="*/ 359304 w 60"/>
              <a:gd name="T87" fmla="*/ 561710 h 60"/>
              <a:gd name="T88" fmla="*/ 420899 w 60"/>
              <a:gd name="T89" fmla="*/ 531072 h 60"/>
              <a:gd name="T90" fmla="*/ 472228 w 60"/>
              <a:gd name="T91" fmla="*/ 500433 h 60"/>
              <a:gd name="T92" fmla="*/ 513292 w 60"/>
              <a:gd name="T93" fmla="*/ 459581 h 60"/>
              <a:gd name="T94" fmla="*/ 544089 w 60"/>
              <a:gd name="T95" fmla="*/ 408517 h 60"/>
              <a:gd name="T96" fmla="*/ 554355 w 60"/>
              <a:gd name="T97" fmla="*/ 347239 h 60"/>
              <a:gd name="T98" fmla="*/ 554355 w 60"/>
              <a:gd name="T99" fmla="*/ 285962 h 60"/>
              <a:gd name="T100" fmla="*/ 554355 w 60"/>
              <a:gd name="T101" fmla="*/ 224684 h 60"/>
              <a:gd name="T102" fmla="*/ 523558 w 60"/>
              <a:gd name="T103" fmla="*/ 163407 h 60"/>
              <a:gd name="T104" fmla="*/ 482494 w 60"/>
              <a:gd name="T105" fmla="*/ 122555 h 60"/>
              <a:gd name="T106" fmla="*/ 431165 w 60"/>
              <a:gd name="T107" fmla="*/ 112342 h 60"/>
              <a:gd name="T108" fmla="*/ 379836 w 60"/>
              <a:gd name="T109" fmla="*/ 51065 h 60"/>
              <a:gd name="T110" fmla="*/ 328507 w 60"/>
              <a:gd name="T111" fmla="*/ 40852 h 60"/>
              <a:gd name="T112" fmla="*/ 256646 w 60"/>
              <a:gd name="T113" fmla="*/ 61278 h 60"/>
              <a:gd name="T114" fmla="*/ 205317 w 60"/>
              <a:gd name="T115" fmla="*/ 71490 h 60"/>
              <a:gd name="T116" fmla="*/ 287443 w 60"/>
              <a:gd name="T117" fmla="*/ 306388 h 60"/>
              <a:gd name="T118" fmla="*/ 307975 w 60"/>
              <a:gd name="T119" fmla="*/ 275749 h 6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60" h="60">
                <a:moveTo>
                  <a:pt x="30" y="0"/>
                </a:moveTo>
                <a:cubicBezTo>
                  <a:pt x="38" y="0"/>
                  <a:pt x="46" y="3"/>
                  <a:pt x="51" y="8"/>
                </a:cubicBezTo>
                <a:cubicBezTo>
                  <a:pt x="57" y="14"/>
                  <a:pt x="60" y="21"/>
                  <a:pt x="60" y="30"/>
                </a:cubicBezTo>
                <a:cubicBezTo>
                  <a:pt x="60" y="38"/>
                  <a:pt x="57" y="45"/>
                  <a:pt x="51" y="51"/>
                </a:cubicBezTo>
                <a:cubicBezTo>
                  <a:pt x="46" y="56"/>
                  <a:pt x="38" y="60"/>
                  <a:pt x="30" y="60"/>
                </a:cubicBezTo>
                <a:cubicBezTo>
                  <a:pt x="22" y="60"/>
                  <a:pt x="14" y="56"/>
                  <a:pt x="9" y="51"/>
                </a:cubicBezTo>
                <a:cubicBezTo>
                  <a:pt x="3" y="45"/>
                  <a:pt x="0" y="38"/>
                  <a:pt x="0" y="30"/>
                </a:cubicBezTo>
                <a:cubicBezTo>
                  <a:pt x="0" y="21"/>
                  <a:pt x="3" y="14"/>
                  <a:pt x="9" y="8"/>
                </a:cubicBezTo>
                <a:cubicBezTo>
                  <a:pt x="14" y="3"/>
                  <a:pt x="22" y="0"/>
                  <a:pt x="30" y="0"/>
                </a:cubicBezTo>
                <a:close/>
                <a:moveTo>
                  <a:pt x="15" y="39"/>
                </a:moveTo>
                <a:cubicBezTo>
                  <a:pt x="15" y="39"/>
                  <a:pt x="15" y="39"/>
                  <a:pt x="15" y="39"/>
                </a:cubicBezTo>
                <a:cubicBezTo>
                  <a:pt x="15" y="39"/>
                  <a:pt x="15" y="39"/>
                  <a:pt x="15" y="39"/>
                </a:cubicBezTo>
                <a:cubicBezTo>
                  <a:pt x="15" y="38"/>
                  <a:pt x="15" y="38"/>
                  <a:pt x="15" y="38"/>
                </a:cubicBezTo>
                <a:cubicBezTo>
                  <a:pt x="15" y="38"/>
                  <a:pt x="14" y="38"/>
                  <a:pt x="14" y="38"/>
                </a:cubicBezTo>
                <a:cubicBezTo>
                  <a:pt x="14" y="38"/>
                  <a:pt x="13" y="38"/>
                  <a:pt x="13" y="38"/>
                </a:cubicBezTo>
                <a:cubicBezTo>
                  <a:pt x="13" y="38"/>
                  <a:pt x="13" y="38"/>
                  <a:pt x="13" y="39"/>
                </a:cubicBezTo>
                <a:cubicBezTo>
                  <a:pt x="13" y="39"/>
                  <a:pt x="13" y="39"/>
                  <a:pt x="13" y="39"/>
                </a:cubicBezTo>
                <a:cubicBezTo>
                  <a:pt x="13" y="39"/>
                  <a:pt x="13" y="39"/>
                  <a:pt x="13" y="39"/>
                </a:cubicBezTo>
                <a:cubicBezTo>
                  <a:pt x="13" y="39"/>
                  <a:pt x="13" y="39"/>
                  <a:pt x="13" y="40"/>
                </a:cubicBezTo>
                <a:cubicBezTo>
                  <a:pt x="13" y="40"/>
                  <a:pt x="13" y="40"/>
                  <a:pt x="13" y="40"/>
                </a:cubicBezTo>
                <a:cubicBezTo>
                  <a:pt x="13" y="40"/>
                  <a:pt x="13" y="41"/>
                  <a:pt x="13" y="41"/>
                </a:cubicBezTo>
                <a:cubicBezTo>
                  <a:pt x="13" y="41"/>
                  <a:pt x="13" y="41"/>
                  <a:pt x="13" y="41"/>
                </a:cubicBezTo>
                <a:cubicBezTo>
                  <a:pt x="14" y="41"/>
                  <a:pt x="14" y="41"/>
                  <a:pt x="14" y="41"/>
                </a:cubicBezTo>
                <a:cubicBezTo>
                  <a:pt x="14" y="41"/>
                  <a:pt x="14" y="41"/>
                  <a:pt x="15" y="41"/>
                </a:cubicBezTo>
                <a:cubicBezTo>
                  <a:pt x="15" y="41"/>
                  <a:pt x="15" y="41"/>
                  <a:pt x="15" y="41"/>
                </a:cubicBezTo>
                <a:cubicBezTo>
                  <a:pt x="15" y="41"/>
                  <a:pt x="15" y="40"/>
                  <a:pt x="15" y="40"/>
                </a:cubicBezTo>
                <a:cubicBezTo>
                  <a:pt x="15" y="40"/>
                  <a:pt x="15" y="40"/>
                  <a:pt x="15" y="39"/>
                </a:cubicBezTo>
                <a:cubicBezTo>
                  <a:pt x="15" y="39"/>
                  <a:pt x="15" y="39"/>
                  <a:pt x="15" y="39"/>
                </a:cubicBezTo>
                <a:close/>
                <a:moveTo>
                  <a:pt x="14" y="38"/>
                </a:moveTo>
                <a:cubicBezTo>
                  <a:pt x="14" y="38"/>
                  <a:pt x="14" y="38"/>
                  <a:pt x="14" y="38"/>
                </a:cubicBezTo>
                <a:cubicBezTo>
                  <a:pt x="14" y="38"/>
                  <a:pt x="14" y="38"/>
                  <a:pt x="14" y="38"/>
                </a:cubicBezTo>
                <a:cubicBezTo>
                  <a:pt x="14" y="38"/>
                  <a:pt x="14" y="38"/>
                  <a:pt x="14" y="38"/>
                </a:cubicBezTo>
                <a:cubicBezTo>
                  <a:pt x="14" y="38"/>
                  <a:pt x="14" y="38"/>
                  <a:pt x="14" y="38"/>
                </a:cubicBezTo>
                <a:cubicBezTo>
                  <a:pt x="14" y="39"/>
                  <a:pt x="14" y="39"/>
                  <a:pt x="14" y="39"/>
                </a:cubicBezTo>
                <a:cubicBezTo>
                  <a:pt x="14" y="39"/>
                  <a:pt x="14" y="39"/>
                  <a:pt x="14" y="39"/>
                </a:cubicBezTo>
                <a:cubicBezTo>
                  <a:pt x="14" y="39"/>
                  <a:pt x="14" y="39"/>
                  <a:pt x="14" y="39"/>
                </a:cubicBezTo>
                <a:cubicBezTo>
                  <a:pt x="14" y="39"/>
                  <a:pt x="14" y="39"/>
                  <a:pt x="14" y="39"/>
                </a:cubicBezTo>
                <a:cubicBezTo>
                  <a:pt x="14" y="39"/>
                  <a:pt x="14" y="39"/>
                  <a:pt x="14" y="39"/>
                </a:cubicBezTo>
                <a:cubicBezTo>
                  <a:pt x="14" y="38"/>
                  <a:pt x="14" y="38"/>
                  <a:pt x="14" y="38"/>
                </a:cubicBezTo>
                <a:close/>
                <a:moveTo>
                  <a:pt x="14" y="40"/>
                </a:moveTo>
                <a:cubicBezTo>
                  <a:pt x="14" y="40"/>
                  <a:pt x="14" y="40"/>
                  <a:pt x="14" y="40"/>
                </a:cubicBezTo>
                <a:cubicBezTo>
                  <a:pt x="14" y="40"/>
                  <a:pt x="14" y="40"/>
                  <a:pt x="14" y="40"/>
                </a:cubicBezTo>
                <a:cubicBezTo>
                  <a:pt x="14" y="40"/>
                  <a:pt x="14" y="40"/>
                  <a:pt x="14" y="40"/>
                </a:cubicBezTo>
                <a:cubicBezTo>
                  <a:pt x="14" y="40"/>
                  <a:pt x="14" y="40"/>
                  <a:pt x="14" y="40"/>
                </a:cubicBezTo>
                <a:cubicBezTo>
                  <a:pt x="14" y="40"/>
                  <a:pt x="14" y="40"/>
                  <a:pt x="14" y="40"/>
                </a:cubicBezTo>
                <a:cubicBezTo>
                  <a:pt x="14" y="40"/>
                  <a:pt x="14" y="41"/>
                  <a:pt x="14" y="41"/>
                </a:cubicBezTo>
                <a:cubicBezTo>
                  <a:pt x="14" y="41"/>
                  <a:pt x="14" y="41"/>
                  <a:pt x="14" y="41"/>
                </a:cubicBezTo>
                <a:cubicBezTo>
                  <a:pt x="14" y="41"/>
                  <a:pt x="14" y="41"/>
                  <a:pt x="14" y="41"/>
                </a:cubicBezTo>
                <a:cubicBezTo>
                  <a:pt x="14" y="41"/>
                  <a:pt x="14" y="40"/>
                  <a:pt x="14" y="40"/>
                </a:cubicBezTo>
                <a:cubicBezTo>
                  <a:pt x="14" y="40"/>
                  <a:pt x="14" y="40"/>
                  <a:pt x="14" y="40"/>
                </a:cubicBezTo>
                <a:close/>
                <a:moveTo>
                  <a:pt x="21" y="44"/>
                </a:moveTo>
                <a:cubicBezTo>
                  <a:pt x="19" y="44"/>
                  <a:pt x="19" y="44"/>
                  <a:pt x="19" y="44"/>
                </a:cubicBezTo>
                <a:cubicBezTo>
                  <a:pt x="19" y="45"/>
                  <a:pt x="19" y="45"/>
                  <a:pt x="19" y="45"/>
                </a:cubicBezTo>
                <a:cubicBezTo>
                  <a:pt x="20" y="45"/>
                  <a:pt x="20" y="45"/>
                  <a:pt x="20" y="45"/>
                </a:cubicBezTo>
                <a:cubicBezTo>
                  <a:pt x="20" y="48"/>
                  <a:pt x="20" y="48"/>
                  <a:pt x="20" y="48"/>
                </a:cubicBezTo>
                <a:cubicBezTo>
                  <a:pt x="21" y="48"/>
                  <a:pt x="21" y="48"/>
                  <a:pt x="21" y="48"/>
                </a:cubicBezTo>
                <a:cubicBezTo>
                  <a:pt x="21" y="45"/>
                  <a:pt x="21" y="45"/>
                  <a:pt x="21" y="45"/>
                </a:cubicBezTo>
                <a:cubicBezTo>
                  <a:pt x="21" y="44"/>
                  <a:pt x="21" y="44"/>
                  <a:pt x="21" y="44"/>
                </a:cubicBezTo>
                <a:close/>
                <a:moveTo>
                  <a:pt x="41" y="44"/>
                </a:moveTo>
                <a:cubicBezTo>
                  <a:pt x="40" y="44"/>
                  <a:pt x="40" y="44"/>
                  <a:pt x="40" y="44"/>
                </a:cubicBezTo>
                <a:cubicBezTo>
                  <a:pt x="40" y="46"/>
                  <a:pt x="40" y="46"/>
                  <a:pt x="40" y="46"/>
                </a:cubicBezTo>
                <a:cubicBezTo>
                  <a:pt x="40" y="46"/>
                  <a:pt x="40" y="46"/>
                  <a:pt x="40" y="46"/>
                </a:cubicBezTo>
                <a:cubicBezTo>
                  <a:pt x="40" y="46"/>
                  <a:pt x="40" y="45"/>
                  <a:pt x="40" y="45"/>
                </a:cubicBezTo>
                <a:cubicBezTo>
                  <a:pt x="40" y="45"/>
                  <a:pt x="40" y="45"/>
                  <a:pt x="41" y="45"/>
                </a:cubicBezTo>
                <a:cubicBezTo>
                  <a:pt x="41" y="45"/>
                  <a:pt x="41" y="45"/>
                  <a:pt x="41" y="45"/>
                </a:cubicBezTo>
                <a:cubicBezTo>
                  <a:pt x="41" y="45"/>
                  <a:pt x="41" y="45"/>
                  <a:pt x="41" y="45"/>
                </a:cubicBezTo>
                <a:cubicBezTo>
                  <a:pt x="41" y="45"/>
                  <a:pt x="41" y="46"/>
                  <a:pt x="41" y="46"/>
                </a:cubicBezTo>
                <a:cubicBezTo>
                  <a:pt x="41" y="46"/>
                  <a:pt x="41" y="46"/>
                  <a:pt x="41" y="46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47"/>
                  <a:pt x="40" y="47"/>
                  <a:pt x="40" y="47"/>
                </a:cubicBezTo>
                <a:cubicBezTo>
                  <a:pt x="40" y="47"/>
                  <a:pt x="40" y="46"/>
                  <a:pt x="40" y="46"/>
                </a:cubicBezTo>
                <a:cubicBezTo>
                  <a:pt x="40" y="46"/>
                  <a:pt x="40" y="46"/>
                  <a:pt x="40" y="46"/>
                </a:cubicBezTo>
                <a:cubicBezTo>
                  <a:pt x="40" y="46"/>
                  <a:pt x="40" y="46"/>
                  <a:pt x="40" y="46"/>
                </a:cubicBezTo>
                <a:cubicBezTo>
                  <a:pt x="40" y="46"/>
                  <a:pt x="40" y="46"/>
                  <a:pt x="40" y="46"/>
                </a:cubicBezTo>
                <a:cubicBezTo>
                  <a:pt x="40" y="47"/>
                  <a:pt x="40" y="47"/>
                  <a:pt x="40" y="47"/>
                </a:cubicBezTo>
                <a:cubicBezTo>
                  <a:pt x="40" y="47"/>
                  <a:pt x="40" y="47"/>
                  <a:pt x="40" y="47"/>
                </a:cubicBezTo>
                <a:cubicBezTo>
                  <a:pt x="40" y="47"/>
                  <a:pt x="40" y="47"/>
                  <a:pt x="41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2" y="47"/>
                  <a:pt x="42" y="47"/>
                  <a:pt x="42" y="47"/>
                </a:cubicBezTo>
                <a:cubicBezTo>
                  <a:pt x="42" y="47"/>
                  <a:pt x="42" y="46"/>
                  <a:pt x="42" y="46"/>
                </a:cubicBezTo>
                <a:cubicBezTo>
                  <a:pt x="42" y="46"/>
                  <a:pt x="42" y="46"/>
                  <a:pt x="42" y="46"/>
                </a:cubicBezTo>
                <a:cubicBezTo>
                  <a:pt x="42" y="45"/>
                  <a:pt x="42" y="45"/>
                  <a:pt x="41" y="45"/>
                </a:cubicBezTo>
                <a:cubicBezTo>
                  <a:pt x="41" y="45"/>
                  <a:pt x="41" y="45"/>
                  <a:pt x="41" y="45"/>
                </a:cubicBezTo>
                <a:cubicBezTo>
                  <a:pt x="41" y="45"/>
                  <a:pt x="41" y="45"/>
                  <a:pt x="40" y="45"/>
                </a:cubicBezTo>
                <a:cubicBezTo>
                  <a:pt x="40" y="44"/>
                  <a:pt x="40" y="44"/>
                  <a:pt x="40" y="44"/>
                </a:cubicBezTo>
                <a:cubicBezTo>
                  <a:pt x="41" y="44"/>
                  <a:pt x="41" y="44"/>
                  <a:pt x="41" y="44"/>
                </a:cubicBezTo>
                <a:cubicBezTo>
                  <a:pt x="41" y="44"/>
                  <a:pt x="41" y="44"/>
                  <a:pt x="41" y="44"/>
                </a:cubicBezTo>
                <a:close/>
                <a:moveTo>
                  <a:pt x="47" y="37"/>
                </a:moveTo>
                <a:cubicBezTo>
                  <a:pt x="46" y="37"/>
                  <a:pt x="46" y="37"/>
                  <a:pt x="46" y="37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41"/>
                  <a:pt x="47" y="41"/>
                  <a:pt x="47" y="41"/>
                </a:cubicBezTo>
                <a:cubicBezTo>
                  <a:pt x="47" y="41"/>
                  <a:pt x="47" y="41"/>
                  <a:pt x="47" y="41"/>
                </a:cubicBezTo>
                <a:cubicBezTo>
                  <a:pt x="47" y="40"/>
                  <a:pt x="47" y="40"/>
                  <a:pt x="47" y="40"/>
                </a:cubicBezTo>
                <a:cubicBezTo>
                  <a:pt x="48" y="40"/>
                  <a:pt x="48" y="40"/>
                  <a:pt x="48" y="40"/>
                </a:cubicBezTo>
                <a:cubicBezTo>
                  <a:pt x="48" y="40"/>
                  <a:pt x="48" y="40"/>
                  <a:pt x="48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37"/>
                  <a:pt x="47" y="37"/>
                  <a:pt x="47" y="37"/>
                </a:cubicBezTo>
                <a:close/>
                <a:moveTo>
                  <a:pt x="47" y="40"/>
                </a:moveTo>
                <a:cubicBezTo>
                  <a:pt x="47" y="38"/>
                  <a:pt x="47" y="38"/>
                  <a:pt x="47" y="38"/>
                </a:cubicBezTo>
                <a:cubicBezTo>
                  <a:pt x="46" y="40"/>
                  <a:pt x="46" y="40"/>
                  <a:pt x="46" y="40"/>
                </a:cubicBezTo>
                <a:cubicBezTo>
                  <a:pt x="47" y="40"/>
                  <a:pt x="47" y="40"/>
                  <a:pt x="47" y="40"/>
                </a:cubicBezTo>
                <a:close/>
                <a:moveTo>
                  <a:pt x="48" y="21"/>
                </a:moveTo>
                <a:cubicBezTo>
                  <a:pt x="47" y="21"/>
                  <a:pt x="47" y="21"/>
                  <a:pt x="47" y="21"/>
                </a:cubicBezTo>
                <a:cubicBezTo>
                  <a:pt x="47" y="21"/>
                  <a:pt x="47" y="20"/>
                  <a:pt x="48" y="20"/>
                </a:cubicBezTo>
                <a:cubicBezTo>
                  <a:pt x="48" y="20"/>
                  <a:pt x="48" y="19"/>
                  <a:pt x="48" y="19"/>
                </a:cubicBezTo>
                <a:cubicBezTo>
                  <a:pt x="48" y="19"/>
                  <a:pt x="48" y="19"/>
                  <a:pt x="47" y="19"/>
                </a:cubicBezTo>
                <a:cubicBezTo>
                  <a:pt x="47" y="18"/>
                  <a:pt x="47" y="18"/>
                  <a:pt x="47" y="18"/>
                </a:cubicBezTo>
                <a:cubicBezTo>
                  <a:pt x="46" y="18"/>
                  <a:pt x="46" y="18"/>
                  <a:pt x="46" y="18"/>
                </a:cubicBezTo>
                <a:cubicBezTo>
                  <a:pt x="46" y="18"/>
                  <a:pt x="46" y="19"/>
                  <a:pt x="46" y="19"/>
                </a:cubicBezTo>
                <a:cubicBezTo>
                  <a:pt x="46" y="19"/>
                  <a:pt x="46" y="19"/>
                  <a:pt x="46" y="19"/>
                </a:cubicBezTo>
                <a:cubicBezTo>
                  <a:pt x="46" y="19"/>
                  <a:pt x="46" y="19"/>
                  <a:pt x="46" y="19"/>
                </a:cubicBezTo>
                <a:cubicBezTo>
                  <a:pt x="46" y="20"/>
                  <a:pt x="46" y="20"/>
                  <a:pt x="46" y="20"/>
                </a:cubicBezTo>
                <a:cubicBezTo>
                  <a:pt x="46" y="20"/>
                  <a:pt x="46" y="20"/>
                  <a:pt x="46" y="20"/>
                </a:cubicBezTo>
                <a:cubicBezTo>
                  <a:pt x="46" y="19"/>
                  <a:pt x="46" y="19"/>
                  <a:pt x="46" y="19"/>
                </a:cubicBezTo>
                <a:cubicBezTo>
                  <a:pt x="46" y="19"/>
                  <a:pt x="46" y="19"/>
                  <a:pt x="47" y="19"/>
                </a:cubicBezTo>
                <a:cubicBezTo>
                  <a:pt x="47" y="19"/>
                  <a:pt x="47" y="19"/>
                  <a:pt x="47" y="19"/>
                </a:cubicBezTo>
                <a:cubicBezTo>
                  <a:pt x="47" y="19"/>
                  <a:pt x="47" y="19"/>
                  <a:pt x="47" y="19"/>
                </a:cubicBezTo>
                <a:cubicBezTo>
                  <a:pt x="47" y="19"/>
                  <a:pt x="47" y="19"/>
                  <a:pt x="47" y="19"/>
                </a:cubicBezTo>
                <a:cubicBezTo>
                  <a:pt x="47" y="19"/>
                  <a:pt x="47" y="19"/>
                  <a:pt x="47" y="20"/>
                </a:cubicBezTo>
                <a:cubicBezTo>
                  <a:pt x="47" y="20"/>
                  <a:pt x="46" y="20"/>
                  <a:pt x="46" y="21"/>
                </a:cubicBezTo>
                <a:cubicBezTo>
                  <a:pt x="46" y="22"/>
                  <a:pt x="46" y="22"/>
                  <a:pt x="46" y="22"/>
                </a:cubicBezTo>
                <a:cubicBezTo>
                  <a:pt x="48" y="22"/>
                  <a:pt x="48" y="22"/>
                  <a:pt x="48" y="22"/>
                </a:cubicBezTo>
                <a:cubicBezTo>
                  <a:pt x="48" y="21"/>
                  <a:pt x="48" y="21"/>
                  <a:pt x="48" y="21"/>
                </a:cubicBezTo>
                <a:close/>
                <a:moveTo>
                  <a:pt x="41" y="12"/>
                </a:move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39" y="12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40" y="13"/>
                </a:cubicBezTo>
                <a:cubicBezTo>
                  <a:pt x="40" y="13"/>
                  <a:pt x="40" y="13"/>
                  <a:pt x="40" y="13"/>
                </a:cubicBezTo>
                <a:cubicBezTo>
                  <a:pt x="40" y="13"/>
                  <a:pt x="40" y="13"/>
                  <a:pt x="40" y="14"/>
                </a:cubicBezTo>
                <a:cubicBezTo>
                  <a:pt x="40" y="15"/>
                  <a:pt x="40" y="15"/>
                  <a:pt x="40" y="15"/>
                </a:cubicBezTo>
                <a:cubicBezTo>
                  <a:pt x="41" y="15"/>
                  <a:pt x="41" y="15"/>
                  <a:pt x="41" y="15"/>
                </a:cubicBezTo>
                <a:cubicBezTo>
                  <a:pt x="41" y="12"/>
                  <a:pt x="41" y="12"/>
                  <a:pt x="41" y="12"/>
                </a:cubicBezTo>
                <a:close/>
                <a:moveTo>
                  <a:pt x="20" y="12"/>
                </a:moveTo>
                <a:cubicBezTo>
                  <a:pt x="20" y="12"/>
                  <a:pt x="20" y="12"/>
                  <a:pt x="20" y="12"/>
                </a:cubicBezTo>
                <a:cubicBezTo>
                  <a:pt x="19" y="12"/>
                  <a:pt x="19" y="12"/>
                  <a:pt x="19" y="13"/>
                </a:cubicBezTo>
                <a:cubicBezTo>
                  <a:pt x="19" y="13"/>
                  <a:pt x="19" y="13"/>
                  <a:pt x="19" y="13"/>
                </a:cubicBezTo>
                <a:cubicBezTo>
                  <a:pt x="19" y="13"/>
                  <a:pt x="19" y="13"/>
                  <a:pt x="19" y="13"/>
                </a:cubicBezTo>
                <a:cubicBezTo>
                  <a:pt x="19" y="13"/>
                  <a:pt x="19" y="13"/>
                  <a:pt x="19" y="13"/>
                </a:cubicBezTo>
                <a:cubicBezTo>
                  <a:pt x="19" y="13"/>
                  <a:pt x="19" y="13"/>
                  <a:pt x="19" y="13"/>
                </a:cubicBezTo>
                <a:cubicBezTo>
                  <a:pt x="19" y="13"/>
                  <a:pt x="19" y="13"/>
                  <a:pt x="19" y="14"/>
                </a:cubicBezTo>
                <a:cubicBezTo>
                  <a:pt x="19" y="15"/>
                  <a:pt x="19" y="15"/>
                  <a:pt x="19" y="15"/>
                </a:cubicBezTo>
                <a:cubicBezTo>
                  <a:pt x="20" y="15"/>
                  <a:pt x="20" y="15"/>
                  <a:pt x="20" y="15"/>
                </a:cubicBezTo>
                <a:cubicBezTo>
                  <a:pt x="20" y="12"/>
                  <a:pt x="20" y="12"/>
                  <a:pt x="20" y="12"/>
                </a:cubicBezTo>
                <a:close/>
                <a:moveTo>
                  <a:pt x="22" y="12"/>
                </a:moveTo>
                <a:cubicBezTo>
                  <a:pt x="21" y="12"/>
                  <a:pt x="21" y="12"/>
                  <a:pt x="21" y="12"/>
                </a:cubicBezTo>
                <a:cubicBezTo>
                  <a:pt x="21" y="12"/>
                  <a:pt x="21" y="12"/>
                  <a:pt x="20" y="13"/>
                </a:cubicBezTo>
                <a:cubicBezTo>
                  <a:pt x="20" y="13"/>
                  <a:pt x="20" y="13"/>
                  <a:pt x="20" y="13"/>
                </a:cubicBezTo>
                <a:cubicBezTo>
                  <a:pt x="20" y="13"/>
                  <a:pt x="20" y="13"/>
                  <a:pt x="20" y="13"/>
                </a:cubicBezTo>
                <a:cubicBezTo>
                  <a:pt x="21" y="13"/>
                  <a:pt x="21" y="13"/>
                  <a:pt x="21" y="13"/>
                </a:cubicBezTo>
                <a:cubicBezTo>
                  <a:pt x="21" y="13"/>
                  <a:pt x="21" y="13"/>
                  <a:pt x="21" y="13"/>
                </a:cubicBezTo>
                <a:cubicBezTo>
                  <a:pt x="21" y="13"/>
                  <a:pt x="21" y="13"/>
                  <a:pt x="21" y="14"/>
                </a:cubicBezTo>
                <a:cubicBezTo>
                  <a:pt x="21" y="15"/>
                  <a:pt x="21" y="15"/>
                  <a:pt x="21" y="15"/>
                </a:cubicBezTo>
                <a:cubicBezTo>
                  <a:pt x="22" y="15"/>
                  <a:pt x="22" y="15"/>
                  <a:pt x="22" y="15"/>
                </a:cubicBezTo>
                <a:cubicBezTo>
                  <a:pt x="22" y="12"/>
                  <a:pt x="22" y="12"/>
                  <a:pt x="22" y="12"/>
                </a:cubicBezTo>
                <a:close/>
                <a:moveTo>
                  <a:pt x="14" y="19"/>
                </a:moveTo>
                <a:cubicBezTo>
                  <a:pt x="13" y="19"/>
                  <a:pt x="13" y="19"/>
                  <a:pt x="13" y="19"/>
                </a:cubicBezTo>
                <a:cubicBezTo>
                  <a:pt x="13" y="19"/>
                  <a:pt x="13" y="19"/>
                  <a:pt x="12" y="19"/>
                </a:cubicBezTo>
                <a:cubicBezTo>
                  <a:pt x="12" y="20"/>
                  <a:pt x="12" y="20"/>
                  <a:pt x="12" y="20"/>
                </a:cubicBezTo>
                <a:cubicBezTo>
                  <a:pt x="12" y="20"/>
                  <a:pt x="12" y="20"/>
                  <a:pt x="12" y="20"/>
                </a:cubicBezTo>
                <a:cubicBezTo>
                  <a:pt x="13" y="20"/>
                  <a:pt x="13" y="20"/>
                  <a:pt x="13" y="20"/>
                </a:cubicBezTo>
                <a:cubicBezTo>
                  <a:pt x="13" y="20"/>
                  <a:pt x="13" y="20"/>
                  <a:pt x="13" y="20"/>
                </a:cubicBezTo>
                <a:cubicBezTo>
                  <a:pt x="13" y="20"/>
                  <a:pt x="13" y="20"/>
                  <a:pt x="13" y="21"/>
                </a:cubicBezTo>
                <a:cubicBezTo>
                  <a:pt x="13" y="22"/>
                  <a:pt x="13" y="22"/>
                  <a:pt x="13" y="22"/>
                </a:cubicBezTo>
                <a:cubicBezTo>
                  <a:pt x="14" y="22"/>
                  <a:pt x="14" y="22"/>
                  <a:pt x="14" y="22"/>
                </a:cubicBezTo>
                <a:cubicBezTo>
                  <a:pt x="14" y="19"/>
                  <a:pt x="14" y="19"/>
                  <a:pt x="14" y="19"/>
                </a:cubicBezTo>
                <a:close/>
                <a:moveTo>
                  <a:pt x="16" y="20"/>
                </a:moveTo>
                <a:cubicBezTo>
                  <a:pt x="16" y="20"/>
                  <a:pt x="16" y="20"/>
                  <a:pt x="16" y="20"/>
                </a:cubicBezTo>
                <a:cubicBezTo>
                  <a:pt x="16" y="19"/>
                  <a:pt x="16" y="19"/>
                  <a:pt x="16" y="19"/>
                </a:cubicBezTo>
                <a:cubicBezTo>
                  <a:pt x="16" y="19"/>
                  <a:pt x="16" y="19"/>
                  <a:pt x="16" y="19"/>
                </a:cubicBezTo>
                <a:cubicBezTo>
                  <a:pt x="15" y="19"/>
                  <a:pt x="15" y="19"/>
                  <a:pt x="15" y="19"/>
                </a:cubicBezTo>
                <a:cubicBezTo>
                  <a:pt x="15" y="19"/>
                  <a:pt x="15" y="19"/>
                  <a:pt x="14" y="19"/>
                </a:cubicBezTo>
                <a:cubicBezTo>
                  <a:pt x="14" y="19"/>
                  <a:pt x="14" y="19"/>
                  <a:pt x="14" y="19"/>
                </a:cubicBezTo>
                <a:cubicBezTo>
                  <a:pt x="14" y="20"/>
                  <a:pt x="14" y="20"/>
                  <a:pt x="14" y="20"/>
                </a:cubicBezTo>
                <a:cubicBezTo>
                  <a:pt x="14" y="21"/>
                  <a:pt x="14" y="21"/>
                  <a:pt x="14" y="21"/>
                </a:cubicBezTo>
                <a:cubicBezTo>
                  <a:pt x="14" y="22"/>
                  <a:pt x="14" y="22"/>
                  <a:pt x="14" y="22"/>
                </a:cubicBezTo>
                <a:cubicBezTo>
                  <a:pt x="14" y="22"/>
                  <a:pt x="14" y="22"/>
                  <a:pt x="14" y="22"/>
                </a:cubicBezTo>
                <a:cubicBezTo>
                  <a:pt x="14" y="22"/>
                  <a:pt x="14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ubicBezTo>
                  <a:pt x="15" y="22"/>
                  <a:pt x="15" y="22"/>
                  <a:pt x="16" y="22"/>
                </a:cubicBezTo>
                <a:cubicBezTo>
                  <a:pt x="16" y="22"/>
                  <a:pt x="16" y="22"/>
                  <a:pt x="16" y="22"/>
                </a:cubicBezTo>
                <a:cubicBezTo>
                  <a:pt x="16" y="22"/>
                  <a:pt x="16" y="22"/>
                  <a:pt x="16" y="22"/>
                </a:cubicBezTo>
                <a:cubicBezTo>
                  <a:pt x="16" y="22"/>
                  <a:pt x="16" y="21"/>
                  <a:pt x="16" y="21"/>
                </a:cubicBezTo>
                <a:cubicBezTo>
                  <a:pt x="16" y="20"/>
                  <a:pt x="16" y="20"/>
                  <a:pt x="16" y="20"/>
                </a:cubicBezTo>
                <a:close/>
                <a:moveTo>
                  <a:pt x="15" y="20"/>
                </a:moveTo>
                <a:cubicBezTo>
                  <a:pt x="15" y="20"/>
                  <a:pt x="15" y="20"/>
                  <a:pt x="15" y="19"/>
                </a:cubicBezTo>
                <a:cubicBezTo>
                  <a:pt x="15" y="19"/>
                  <a:pt x="15" y="19"/>
                  <a:pt x="15" y="19"/>
                </a:cubicBezTo>
                <a:cubicBezTo>
                  <a:pt x="15" y="19"/>
                  <a:pt x="15" y="19"/>
                  <a:pt x="15" y="19"/>
                </a:cubicBezTo>
                <a:cubicBezTo>
                  <a:pt x="15" y="20"/>
                  <a:pt x="15" y="20"/>
                  <a:pt x="15" y="20"/>
                </a:cubicBezTo>
                <a:cubicBezTo>
                  <a:pt x="15" y="21"/>
                  <a:pt x="15" y="21"/>
                  <a:pt x="15" y="21"/>
                </a:cubicBezTo>
                <a:cubicBezTo>
                  <a:pt x="15" y="22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ubicBezTo>
                  <a:pt x="15" y="22"/>
                  <a:pt x="15" y="22"/>
                  <a:pt x="15" y="21"/>
                </a:cubicBezTo>
                <a:cubicBezTo>
                  <a:pt x="15" y="20"/>
                  <a:pt x="15" y="20"/>
                  <a:pt x="15" y="20"/>
                </a:cubicBezTo>
                <a:close/>
                <a:moveTo>
                  <a:pt x="9" y="31"/>
                </a:moveTo>
                <a:cubicBezTo>
                  <a:pt x="9" y="32"/>
                  <a:pt x="10" y="32"/>
                  <a:pt x="10" y="33"/>
                </a:cubicBezTo>
                <a:cubicBezTo>
                  <a:pt x="10" y="33"/>
                  <a:pt x="10" y="33"/>
                  <a:pt x="10" y="33"/>
                </a:cubicBezTo>
                <a:cubicBezTo>
                  <a:pt x="11" y="33"/>
                  <a:pt x="11" y="33"/>
                  <a:pt x="12" y="33"/>
                </a:cubicBezTo>
                <a:cubicBezTo>
                  <a:pt x="12" y="33"/>
                  <a:pt x="12" y="33"/>
                  <a:pt x="13" y="33"/>
                </a:cubicBezTo>
                <a:cubicBezTo>
                  <a:pt x="13" y="33"/>
                  <a:pt x="13" y="33"/>
                  <a:pt x="13" y="33"/>
                </a:cubicBezTo>
                <a:cubicBezTo>
                  <a:pt x="14" y="32"/>
                  <a:pt x="14" y="32"/>
                  <a:pt x="14" y="32"/>
                </a:cubicBezTo>
                <a:cubicBezTo>
                  <a:pt x="14" y="32"/>
                  <a:pt x="14" y="31"/>
                  <a:pt x="14" y="30"/>
                </a:cubicBezTo>
                <a:cubicBezTo>
                  <a:pt x="14" y="29"/>
                  <a:pt x="14" y="29"/>
                  <a:pt x="14" y="29"/>
                </a:cubicBezTo>
                <a:cubicBezTo>
                  <a:pt x="14" y="28"/>
                  <a:pt x="14" y="28"/>
                  <a:pt x="14" y="28"/>
                </a:cubicBezTo>
                <a:cubicBezTo>
                  <a:pt x="14" y="27"/>
                  <a:pt x="14" y="27"/>
                  <a:pt x="13" y="27"/>
                </a:cubicBezTo>
                <a:cubicBezTo>
                  <a:pt x="13" y="27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1" y="26"/>
                  <a:pt x="11" y="26"/>
                  <a:pt x="11" y="26"/>
                </a:cubicBezTo>
                <a:cubicBezTo>
                  <a:pt x="10" y="26"/>
                  <a:pt x="10" y="27"/>
                  <a:pt x="10" y="27"/>
                </a:cubicBezTo>
                <a:cubicBezTo>
                  <a:pt x="10" y="27"/>
                  <a:pt x="10" y="27"/>
                  <a:pt x="10" y="27"/>
                </a:cubicBezTo>
                <a:cubicBezTo>
                  <a:pt x="10" y="28"/>
                  <a:pt x="9" y="28"/>
                  <a:pt x="9" y="29"/>
                </a:cubicBezTo>
                <a:cubicBezTo>
                  <a:pt x="9" y="29"/>
                  <a:pt x="9" y="29"/>
                  <a:pt x="9" y="29"/>
                </a:cubicBezTo>
                <a:cubicBezTo>
                  <a:pt x="9" y="30"/>
                  <a:pt x="10" y="30"/>
                  <a:pt x="10" y="30"/>
                </a:cubicBezTo>
                <a:cubicBezTo>
                  <a:pt x="10" y="30"/>
                  <a:pt x="10" y="31"/>
                  <a:pt x="10" y="31"/>
                </a:cubicBezTo>
                <a:cubicBezTo>
                  <a:pt x="10" y="31"/>
                  <a:pt x="11" y="31"/>
                  <a:pt x="11" y="31"/>
                </a:cubicBezTo>
                <a:cubicBezTo>
                  <a:pt x="11" y="31"/>
                  <a:pt x="11" y="31"/>
                  <a:pt x="12" y="31"/>
                </a:cubicBezTo>
                <a:cubicBezTo>
                  <a:pt x="12" y="31"/>
                  <a:pt x="12" y="31"/>
                  <a:pt x="12" y="30"/>
                </a:cubicBezTo>
                <a:cubicBezTo>
                  <a:pt x="12" y="32"/>
                  <a:pt x="12" y="32"/>
                  <a:pt x="12" y="32"/>
                </a:cubicBezTo>
                <a:cubicBezTo>
                  <a:pt x="12" y="32"/>
                  <a:pt x="12" y="32"/>
                  <a:pt x="12" y="32"/>
                </a:cubicBezTo>
                <a:cubicBezTo>
                  <a:pt x="12" y="32"/>
                  <a:pt x="12" y="32"/>
                  <a:pt x="12" y="32"/>
                </a:cubicBezTo>
                <a:cubicBezTo>
                  <a:pt x="12" y="32"/>
                  <a:pt x="12" y="32"/>
                  <a:pt x="12" y="32"/>
                </a:cubicBezTo>
                <a:cubicBezTo>
                  <a:pt x="12" y="32"/>
                  <a:pt x="11" y="32"/>
                  <a:pt x="11" y="32"/>
                </a:cubicBezTo>
                <a:cubicBezTo>
                  <a:pt x="11" y="32"/>
                  <a:pt x="11" y="32"/>
                  <a:pt x="11" y="32"/>
                </a:cubicBezTo>
                <a:cubicBezTo>
                  <a:pt x="11" y="32"/>
                  <a:pt x="11" y="32"/>
                  <a:pt x="11" y="31"/>
                </a:cubicBezTo>
                <a:cubicBezTo>
                  <a:pt x="9" y="31"/>
                  <a:pt x="9" y="31"/>
                  <a:pt x="9" y="31"/>
                </a:cubicBezTo>
                <a:close/>
                <a:moveTo>
                  <a:pt x="11" y="29"/>
                </a:moveTo>
                <a:cubicBezTo>
                  <a:pt x="11" y="30"/>
                  <a:pt x="11" y="30"/>
                  <a:pt x="11" y="30"/>
                </a:cubicBezTo>
                <a:cubicBezTo>
                  <a:pt x="11" y="30"/>
                  <a:pt x="12" y="30"/>
                  <a:pt x="12" y="30"/>
                </a:cubicBezTo>
                <a:cubicBezTo>
                  <a:pt x="12" y="30"/>
                  <a:pt x="12" y="30"/>
                  <a:pt x="12" y="30"/>
                </a:cubicBezTo>
                <a:cubicBezTo>
                  <a:pt x="12" y="30"/>
                  <a:pt x="12" y="30"/>
                  <a:pt x="12" y="29"/>
                </a:cubicBezTo>
                <a:cubicBezTo>
                  <a:pt x="12" y="28"/>
                  <a:pt x="12" y="28"/>
                  <a:pt x="12" y="28"/>
                </a:cubicBezTo>
                <a:cubicBezTo>
                  <a:pt x="12" y="28"/>
                  <a:pt x="12" y="27"/>
                  <a:pt x="12" y="27"/>
                </a:cubicBezTo>
                <a:cubicBezTo>
                  <a:pt x="12" y="27"/>
                  <a:pt x="12" y="27"/>
                  <a:pt x="12" y="27"/>
                </a:cubicBezTo>
                <a:cubicBezTo>
                  <a:pt x="12" y="27"/>
                  <a:pt x="11" y="27"/>
                  <a:pt x="11" y="27"/>
                </a:cubicBezTo>
                <a:cubicBezTo>
                  <a:pt x="11" y="27"/>
                  <a:pt x="11" y="28"/>
                  <a:pt x="11" y="28"/>
                </a:cubicBezTo>
                <a:cubicBezTo>
                  <a:pt x="11" y="29"/>
                  <a:pt x="11" y="29"/>
                  <a:pt x="11" y="29"/>
                </a:cubicBezTo>
                <a:close/>
                <a:moveTo>
                  <a:pt x="32" y="45"/>
                </a:moveTo>
                <a:cubicBezTo>
                  <a:pt x="32" y="44"/>
                  <a:pt x="32" y="44"/>
                  <a:pt x="32" y="44"/>
                </a:cubicBezTo>
                <a:cubicBezTo>
                  <a:pt x="32" y="43"/>
                  <a:pt x="32" y="43"/>
                  <a:pt x="32" y="43"/>
                </a:cubicBezTo>
                <a:cubicBezTo>
                  <a:pt x="31" y="43"/>
                  <a:pt x="31" y="43"/>
                  <a:pt x="30" y="43"/>
                </a:cubicBezTo>
                <a:cubicBezTo>
                  <a:pt x="30" y="43"/>
                  <a:pt x="30" y="43"/>
                  <a:pt x="29" y="43"/>
                </a:cubicBezTo>
                <a:cubicBezTo>
                  <a:pt x="29" y="43"/>
                  <a:pt x="29" y="43"/>
                  <a:pt x="29" y="44"/>
                </a:cubicBezTo>
                <a:cubicBezTo>
                  <a:pt x="28" y="44"/>
                  <a:pt x="28" y="44"/>
                  <a:pt x="28" y="44"/>
                </a:cubicBezTo>
                <a:cubicBezTo>
                  <a:pt x="28" y="45"/>
                  <a:pt x="28" y="45"/>
                  <a:pt x="28" y="46"/>
                </a:cubicBezTo>
                <a:cubicBezTo>
                  <a:pt x="28" y="47"/>
                  <a:pt x="28" y="47"/>
                  <a:pt x="28" y="47"/>
                </a:cubicBezTo>
                <a:cubicBezTo>
                  <a:pt x="28" y="48"/>
                  <a:pt x="28" y="48"/>
                  <a:pt x="28" y="49"/>
                </a:cubicBezTo>
                <a:cubicBezTo>
                  <a:pt x="28" y="49"/>
                  <a:pt x="28" y="49"/>
                  <a:pt x="29" y="49"/>
                </a:cubicBezTo>
                <a:cubicBezTo>
                  <a:pt x="29" y="50"/>
                  <a:pt x="29" y="50"/>
                  <a:pt x="29" y="50"/>
                </a:cubicBezTo>
                <a:cubicBezTo>
                  <a:pt x="30" y="50"/>
                  <a:pt x="30" y="50"/>
                  <a:pt x="30" y="50"/>
                </a:cubicBezTo>
                <a:cubicBezTo>
                  <a:pt x="31" y="50"/>
                  <a:pt x="31" y="50"/>
                  <a:pt x="31" y="50"/>
                </a:cubicBezTo>
                <a:cubicBezTo>
                  <a:pt x="32" y="50"/>
                  <a:pt x="32" y="50"/>
                  <a:pt x="32" y="49"/>
                </a:cubicBezTo>
                <a:cubicBezTo>
                  <a:pt x="32" y="49"/>
                  <a:pt x="32" y="49"/>
                  <a:pt x="32" y="49"/>
                </a:cubicBezTo>
                <a:cubicBezTo>
                  <a:pt x="32" y="49"/>
                  <a:pt x="32" y="48"/>
                  <a:pt x="32" y="48"/>
                </a:cubicBezTo>
                <a:cubicBezTo>
                  <a:pt x="32" y="47"/>
                  <a:pt x="32" y="47"/>
                  <a:pt x="32" y="47"/>
                </a:cubicBezTo>
                <a:cubicBezTo>
                  <a:pt x="32" y="47"/>
                  <a:pt x="32" y="46"/>
                  <a:pt x="32" y="46"/>
                </a:cubicBezTo>
                <a:cubicBezTo>
                  <a:pt x="32" y="46"/>
                  <a:pt x="32" y="46"/>
                  <a:pt x="32" y="46"/>
                </a:cubicBezTo>
                <a:cubicBezTo>
                  <a:pt x="32" y="45"/>
                  <a:pt x="31" y="45"/>
                  <a:pt x="31" y="45"/>
                </a:cubicBezTo>
                <a:cubicBezTo>
                  <a:pt x="31" y="45"/>
                  <a:pt x="31" y="45"/>
                  <a:pt x="30" y="45"/>
                </a:cubicBezTo>
                <a:cubicBezTo>
                  <a:pt x="30" y="46"/>
                  <a:pt x="30" y="46"/>
                  <a:pt x="30" y="46"/>
                </a:cubicBezTo>
                <a:cubicBezTo>
                  <a:pt x="30" y="45"/>
                  <a:pt x="30" y="45"/>
                  <a:pt x="30" y="45"/>
                </a:cubicBezTo>
                <a:cubicBezTo>
                  <a:pt x="30" y="44"/>
                  <a:pt x="30" y="44"/>
                  <a:pt x="30" y="44"/>
                </a:cubicBezTo>
                <a:cubicBezTo>
                  <a:pt x="30" y="44"/>
                  <a:pt x="30" y="44"/>
                  <a:pt x="30" y="44"/>
                </a:cubicBezTo>
                <a:cubicBezTo>
                  <a:pt x="30" y="44"/>
                  <a:pt x="30" y="44"/>
                  <a:pt x="30" y="44"/>
                </a:cubicBezTo>
                <a:cubicBezTo>
                  <a:pt x="30" y="44"/>
                  <a:pt x="31" y="44"/>
                  <a:pt x="31" y="44"/>
                </a:cubicBezTo>
                <a:cubicBezTo>
                  <a:pt x="31" y="44"/>
                  <a:pt x="31" y="44"/>
                  <a:pt x="31" y="44"/>
                </a:cubicBezTo>
                <a:cubicBezTo>
                  <a:pt x="31" y="44"/>
                  <a:pt x="31" y="45"/>
                  <a:pt x="31" y="45"/>
                </a:cubicBezTo>
                <a:cubicBezTo>
                  <a:pt x="32" y="45"/>
                  <a:pt x="32" y="45"/>
                  <a:pt x="32" y="45"/>
                </a:cubicBezTo>
                <a:close/>
                <a:moveTo>
                  <a:pt x="31" y="47"/>
                </a:moveTo>
                <a:cubicBezTo>
                  <a:pt x="31" y="47"/>
                  <a:pt x="31" y="47"/>
                  <a:pt x="31" y="47"/>
                </a:cubicBezTo>
                <a:cubicBezTo>
                  <a:pt x="31" y="46"/>
                  <a:pt x="30" y="46"/>
                  <a:pt x="30" y="46"/>
                </a:cubicBezTo>
                <a:cubicBezTo>
                  <a:pt x="30" y="46"/>
                  <a:pt x="30" y="46"/>
                  <a:pt x="30" y="47"/>
                </a:cubicBezTo>
                <a:cubicBezTo>
                  <a:pt x="30" y="47"/>
                  <a:pt x="30" y="47"/>
                  <a:pt x="30" y="47"/>
                </a:cubicBezTo>
                <a:cubicBezTo>
                  <a:pt x="30" y="48"/>
                  <a:pt x="30" y="48"/>
                  <a:pt x="30" y="48"/>
                </a:cubicBezTo>
                <a:cubicBezTo>
                  <a:pt x="30" y="49"/>
                  <a:pt x="30" y="49"/>
                  <a:pt x="30" y="49"/>
                </a:cubicBezTo>
                <a:cubicBezTo>
                  <a:pt x="30" y="49"/>
                  <a:pt x="30" y="49"/>
                  <a:pt x="30" y="49"/>
                </a:cubicBezTo>
                <a:cubicBezTo>
                  <a:pt x="30" y="49"/>
                  <a:pt x="30" y="49"/>
                  <a:pt x="31" y="49"/>
                </a:cubicBezTo>
                <a:cubicBezTo>
                  <a:pt x="31" y="49"/>
                  <a:pt x="31" y="49"/>
                  <a:pt x="31" y="48"/>
                </a:cubicBezTo>
                <a:cubicBezTo>
                  <a:pt x="31" y="47"/>
                  <a:pt x="31" y="47"/>
                  <a:pt x="31" y="47"/>
                </a:cubicBezTo>
                <a:close/>
                <a:moveTo>
                  <a:pt x="50" y="29"/>
                </a:moveTo>
                <a:cubicBezTo>
                  <a:pt x="50" y="29"/>
                  <a:pt x="50" y="29"/>
                  <a:pt x="51" y="29"/>
                </a:cubicBezTo>
                <a:cubicBezTo>
                  <a:pt x="51" y="29"/>
                  <a:pt x="51" y="28"/>
                  <a:pt x="51" y="28"/>
                </a:cubicBezTo>
                <a:cubicBezTo>
                  <a:pt x="51" y="27"/>
                  <a:pt x="51" y="27"/>
                  <a:pt x="50" y="27"/>
                </a:cubicBezTo>
                <a:cubicBezTo>
                  <a:pt x="50" y="26"/>
                  <a:pt x="49" y="26"/>
                  <a:pt x="49" y="26"/>
                </a:cubicBezTo>
                <a:cubicBezTo>
                  <a:pt x="48" y="26"/>
                  <a:pt x="47" y="26"/>
                  <a:pt x="47" y="26"/>
                </a:cubicBezTo>
                <a:cubicBezTo>
                  <a:pt x="47" y="27"/>
                  <a:pt x="47" y="27"/>
                  <a:pt x="47" y="28"/>
                </a:cubicBezTo>
                <a:cubicBezTo>
                  <a:pt x="47" y="28"/>
                  <a:pt x="47" y="28"/>
                  <a:pt x="47" y="28"/>
                </a:cubicBezTo>
                <a:cubicBezTo>
                  <a:pt x="48" y="28"/>
                  <a:pt x="48" y="28"/>
                  <a:pt x="48" y="28"/>
                </a:cubicBezTo>
                <a:cubicBezTo>
                  <a:pt x="48" y="28"/>
                  <a:pt x="48" y="28"/>
                  <a:pt x="48" y="28"/>
                </a:cubicBezTo>
                <a:cubicBezTo>
                  <a:pt x="48" y="28"/>
                  <a:pt x="48" y="27"/>
                  <a:pt x="48" y="27"/>
                </a:cubicBezTo>
                <a:cubicBezTo>
                  <a:pt x="48" y="27"/>
                  <a:pt x="49" y="27"/>
                  <a:pt x="49" y="27"/>
                </a:cubicBezTo>
                <a:cubicBezTo>
                  <a:pt x="49" y="27"/>
                  <a:pt x="49" y="27"/>
                  <a:pt x="49" y="27"/>
                </a:cubicBezTo>
                <a:cubicBezTo>
                  <a:pt x="49" y="27"/>
                  <a:pt x="49" y="28"/>
                  <a:pt x="49" y="28"/>
                </a:cubicBezTo>
                <a:cubicBezTo>
                  <a:pt x="49" y="28"/>
                  <a:pt x="49" y="28"/>
                  <a:pt x="49" y="28"/>
                </a:cubicBezTo>
                <a:cubicBezTo>
                  <a:pt x="49" y="28"/>
                  <a:pt x="49" y="29"/>
                  <a:pt x="49" y="29"/>
                </a:cubicBezTo>
                <a:cubicBezTo>
                  <a:pt x="49" y="29"/>
                  <a:pt x="49" y="29"/>
                  <a:pt x="49" y="29"/>
                </a:cubicBezTo>
                <a:cubicBezTo>
                  <a:pt x="49" y="29"/>
                  <a:pt x="48" y="29"/>
                  <a:pt x="48" y="29"/>
                </a:cubicBezTo>
                <a:cubicBezTo>
                  <a:pt x="48" y="30"/>
                  <a:pt x="48" y="30"/>
                  <a:pt x="48" y="30"/>
                </a:cubicBezTo>
                <a:cubicBezTo>
                  <a:pt x="48" y="30"/>
                  <a:pt x="48" y="30"/>
                  <a:pt x="49" y="30"/>
                </a:cubicBezTo>
                <a:cubicBezTo>
                  <a:pt x="49" y="30"/>
                  <a:pt x="49" y="30"/>
                  <a:pt x="49" y="30"/>
                </a:cubicBezTo>
                <a:cubicBezTo>
                  <a:pt x="49" y="30"/>
                  <a:pt x="49" y="31"/>
                  <a:pt x="49" y="31"/>
                </a:cubicBezTo>
                <a:cubicBezTo>
                  <a:pt x="49" y="31"/>
                  <a:pt x="49" y="31"/>
                  <a:pt x="49" y="31"/>
                </a:cubicBezTo>
                <a:cubicBezTo>
                  <a:pt x="49" y="32"/>
                  <a:pt x="49" y="32"/>
                  <a:pt x="49" y="32"/>
                </a:cubicBezTo>
                <a:cubicBezTo>
                  <a:pt x="49" y="32"/>
                  <a:pt x="49" y="32"/>
                  <a:pt x="49" y="32"/>
                </a:cubicBezTo>
                <a:cubicBezTo>
                  <a:pt x="49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0"/>
                  <a:pt x="48" y="30"/>
                  <a:pt x="48" y="30"/>
                </a:cubicBezTo>
                <a:cubicBezTo>
                  <a:pt x="47" y="30"/>
                  <a:pt x="47" y="30"/>
                  <a:pt x="47" y="30"/>
                </a:cubicBezTo>
                <a:cubicBezTo>
                  <a:pt x="47" y="31"/>
                  <a:pt x="47" y="31"/>
                  <a:pt x="47" y="31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33"/>
                  <a:pt x="47" y="33"/>
                  <a:pt x="47" y="33"/>
                </a:cubicBezTo>
                <a:cubicBezTo>
                  <a:pt x="48" y="33"/>
                  <a:pt x="48" y="33"/>
                  <a:pt x="49" y="33"/>
                </a:cubicBezTo>
                <a:cubicBezTo>
                  <a:pt x="49" y="33"/>
                  <a:pt x="50" y="33"/>
                  <a:pt x="50" y="33"/>
                </a:cubicBezTo>
                <a:cubicBezTo>
                  <a:pt x="50" y="33"/>
                  <a:pt x="50" y="33"/>
                  <a:pt x="51" y="32"/>
                </a:cubicBezTo>
                <a:cubicBezTo>
                  <a:pt x="51" y="32"/>
                  <a:pt x="51" y="32"/>
                  <a:pt x="51" y="31"/>
                </a:cubicBezTo>
                <a:cubicBezTo>
                  <a:pt x="51" y="30"/>
                  <a:pt x="51" y="30"/>
                  <a:pt x="51" y="30"/>
                </a:cubicBezTo>
                <a:cubicBezTo>
                  <a:pt x="50" y="29"/>
                  <a:pt x="50" y="29"/>
                  <a:pt x="50" y="29"/>
                </a:cubicBezTo>
                <a:close/>
                <a:moveTo>
                  <a:pt x="29" y="9"/>
                </a:moveTo>
                <a:cubicBezTo>
                  <a:pt x="28" y="9"/>
                  <a:pt x="28" y="9"/>
                  <a:pt x="28" y="9"/>
                </a:cubicBezTo>
                <a:cubicBezTo>
                  <a:pt x="28" y="9"/>
                  <a:pt x="27" y="10"/>
                  <a:pt x="26" y="10"/>
                </a:cubicBezTo>
                <a:cubicBezTo>
                  <a:pt x="26" y="11"/>
                  <a:pt x="26" y="11"/>
                  <a:pt x="26" y="11"/>
                </a:cubicBezTo>
                <a:cubicBezTo>
                  <a:pt x="26" y="11"/>
                  <a:pt x="26" y="11"/>
                  <a:pt x="26" y="11"/>
                </a:cubicBezTo>
                <a:cubicBezTo>
                  <a:pt x="27" y="11"/>
                  <a:pt x="27" y="11"/>
                  <a:pt x="27" y="11"/>
                </a:cubicBezTo>
                <a:cubicBezTo>
                  <a:pt x="27" y="11"/>
                  <a:pt x="27" y="11"/>
                  <a:pt x="27" y="11"/>
                </a:cubicBezTo>
                <a:cubicBezTo>
                  <a:pt x="27" y="11"/>
                  <a:pt x="27" y="12"/>
                  <a:pt x="27" y="12"/>
                </a:cubicBezTo>
                <a:cubicBezTo>
                  <a:pt x="27" y="16"/>
                  <a:pt x="27" y="16"/>
                  <a:pt x="27" y="16"/>
                </a:cubicBezTo>
                <a:cubicBezTo>
                  <a:pt x="29" y="16"/>
                  <a:pt x="29" y="16"/>
                  <a:pt x="29" y="16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34" y="15"/>
                </a:moveTo>
                <a:cubicBezTo>
                  <a:pt x="32" y="15"/>
                  <a:pt x="32" y="15"/>
                  <a:pt x="32" y="15"/>
                </a:cubicBezTo>
                <a:cubicBezTo>
                  <a:pt x="33" y="13"/>
                  <a:pt x="33" y="12"/>
                  <a:pt x="33" y="12"/>
                </a:cubicBezTo>
                <a:cubicBezTo>
                  <a:pt x="34" y="11"/>
                  <a:pt x="34" y="11"/>
                  <a:pt x="34" y="11"/>
                </a:cubicBezTo>
                <a:cubicBezTo>
                  <a:pt x="34" y="10"/>
                  <a:pt x="34" y="10"/>
                  <a:pt x="33" y="9"/>
                </a:cubicBezTo>
                <a:cubicBezTo>
                  <a:pt x="33" y="9"/>
                  <a:pt x="32" y="9"/>
                  <a:pt x="32" y="9"/>
                </a:cubicBezTo>
                <a:cubicBezTo>
                  <a:pt x="31" y="9"/>
                  <a:pt x="31" y="9"/>
                  <a:pt x="31" y="9"/>
                </a:cubicBezTo>
                <a:cubicBezTo>
                  <a:pt x="30" y="9"/>
                  <a:pt x="30" y="9"/>
                  <a:pt x="30" y="9"/>
                </a:cubicBezTo>
                <a:cubicBezTo>
                  <a:pt x="30" y="10"/>
                  <a:pt x="30" y="10"/>
                  <a:pt x="30" y="10"/>
                </a:cubicBezTo>
                <a:cubicBezTo>
                  <a:pt x="30" y="10"/>
                  <a:pt x="30" y="11"/>
                  <a:pt x="30" y="11"/>
                </a:cubicBezTo>
                <a:cubicBezTo>
                  <a:pt x="30" y="11"/>
                  <a:pt x="30" y="11"/>
                  <a:pt x="30" y="11"/>
                </a:cubicBezTo>
                <a:cubicBezTo>
                  <a:pt x="31" y="11"/>
                  <a:pt x="31" y="11"/>
                  <a:pt x="31" y="11"/>
                </a:cubicBezTo>
                <a:cubicBezTo>
                  <a:pt x="31" y="11"/>
                  <a:pt x="31" y="11"/>
                  <a:pt x="31" y="11"/>
                </a:cubicBezTo>
                <a:cubicBezTo>
                  <a:pt x="31" y="10"/>
                  <a:pt x="31" y="10"/>
                  <a:pt x="31" y="10"/>
                </a:cubicBezTo>
                <a:cubicBezTo>
                  <a:pt x="31" y="10"/>
                  <a:pt x="32" y="10"/>
                  <a:pt x="32" y="10"/>
                </a:cubicBezTo>
                <a:cubicBezTo>
                  <a:pt x="32" y="10"/>
                  <a:pt x="32" y="10"/>
                  <a:pt x="32" y="10"/>
                </a:cubicBezTo>
                <a:cubicBezTo>
                  <a:pt x="32" y="10"/>
                  <a:pt x="32" y="10"/>
                  <a:pt x="32" y="10"/>
                </a:cubicBezTo>
                <a:cubicBezTo>
                  <a:pt x="32" y="11"/>
                  <a:pt x="32" y="11"/>
                  <a:pt x="32" y="11"/>
                </a:cubicBezTo>
                <a:cubicBezTo>
                  <a:pt x="32" y="12"/>
                  <a:pt x="31" y="13"/>
                  <a:pt x="30" y="15"/>
                </a:cubicBezTo>
                <a:cubicBezTo>
                  <a:pt x="30" y="16"/>
                  <a:pt x="30" y="16"/>
                  <a:pt x="30" y="16"/>
                </a:cubicBezTo>
                <a:cubicBezTo>
                  <a:pt x="34" y="16"/>
                  <a:pt x="34" y="16"/>
                  <a:pt x="34" y="16"/>
                </a:cubicBezTo>
                <a:cubicBezTo>
                  <a:pt x="34" y="15"/>
                  <a:pt x="34" y="15"/>
                  <a:pt x="34" y="15"/>
                </a:cubicBezTo>
                <a:close/>
                <a:moveTo>
                  <a:pt x="16" y="9"/>
                </a:moveTo>
                <a:cubicBezTo>
                  <a:pt x="16" y="9"/>
                  <a:pt x="16" y="9"/>
                  <a:pt x="16" y="9"/>
                </a:cubicBezTo>
                <a:cubicBezTo>
                  <a:pt x="16" y="10"/>
                  <a:pt x="16" y="10"/>
                  <a:pt x="16" y="10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4" y="10"/>
                  <a:pt x="14" y="10"/>
                </a:cubicBezTo>
                <a:cubicBezTo>
                  <a:pt x="15" y="11"/>
                  <a:pt x="15" y="11"/>
                  <a:pt x="15" y="11"/>
                </a:cubicBezTo>
                <a:cubicBezTo>
                  <a:pt x="14" y="11"/>
                  <a:pt x="14" y="11"/>
                  <a:pt x="14" y="11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1"/>
                  <a:pt x="13" y="11"/>
                  <a:pt x="12" y="11"/>
                </a:cubicBezTo>
                <a:cubicBezTo>
                  <a:pt x="13" y="12"/>
                  <a:pt x="13" y="12"/>
                  <a:pt x="13" y="12"/>
                </a:cubicBezTo>
                <a:cubicBezTo>
                  <a:pt x="12" y="13"/>
                  <a:pt x="12" y="13"/>
                  <a:pt x="12" y="13"/>
                </a:cubicBezTo>
                <a:cubicBezTo>
                  <a:pt x="12" y="12"/>
                  <a:pt x="12" y="12"/>
                  <a:pt x="12" y="12"/>
                </a:cubicBezTo>
                <a:cubicBezTo>
                  <a:pt x="11" y="12"/>
                  <a:pt x="11" y="12"/>
                  <a:pt x="11" y="13"/>
                </a:cubicBezTo>
                <a:cubicBezTo>
                  <a:pt x="12" y="13"/>
                  <a:pt x="12" y="13"/>
                  <a:pt x="12" y="13"/>
                </a:cubicBezTo>
                <a:cubicBezTo>
                  <a:pt x="11" y="14"/>
                  <a:pt x="11" y="14"/>
                  <a:pt x="11" y="14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5"/>
                  <a:pt x="10" y="15"/>
                  <a:pt x="10" y="15"/>
                </a:cubicBezTo>
                <a:cubicBezTo>
                  <a:pt x="10" y="16"/>
                  <a:pt x="10" y="16"/>
                  <a:pt x="10" y="16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6"/>
                  <a:pt x="8" y="16"/>
                </a:cubicBezTo>
                <a:cubicBezTo>
                  <a:pt x="12" y="18"/>
                  <a:pt x="12" y="18"/>
                  <a:pt x="12" y="18"/>
                </a:cubicBezTo>
                <a:cubicBezTo>
                  <a:pt x="11" y="20"/>
                  <a:pt x="11" y="20"/>
                  <a:pt x="11" y="20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8"/>
                  <a:pt x="7" y="18"/>
                  <a:pt x="7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20"/>
                  <a:pt x="8" y="20"/>
                  <a:pt x="8" y="20"/>
                </a:cubicBezTo>
                <a:cubicBezTo>
                  <a:pt x="7" y="19"/>
                  <a:pt x="7" y="19"/>
                  <a:pt x="7" y="19"/>
                </a:cubicBezTo>
                <a:cubicBezTo>
                  <a:pt x="6" y="20"/>
                  <a:pt x="6" y="20"/>
                  <a:pt x="6" y="21"/>
                </a:cubicBezTo>
                <a:cubicBezTo>
                  <a:pt x="7" y="21"/>
                  <a:pt x="7" y="21"/>
                  <a:pt x="7" y="21"/>
                </a:cubicBezTo>
                <a:cubicBezTo>
                  <a:pt x="7" y="22"/>
                  <a:pt x="7" y="22"/>
                  <a:pt x="7" y="22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2"/>
                  <a:pt x="6" y="22"/>
                  <a:pt x="5" y="23"/>
                </a:cubicBezTo>
                <a:cubicBezTo>
                  <a:pt x="7" y="23"/>
                  <a:pt x="7" y="23"/>
                  <a:pt x="7" y="23"/>
                </a:cubicBezTo>
                <a:cubicBezTo>
                  <a:pt x="6" y="24"/>
                  <a:pt x="6" y="24"/>
                  <a:pt x="6" y="24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4"/>
                  <a:pt x="5" y="24"/>
                  <a:pt x="5" y="25"/>
                </a:cubicBezTo>
                <a:cubicBezTo>
                  <a:pt x="6" y="25"/>
                  <a:pt x="6" y="25"/>
                  <a:pt x="6" y="25"/>
                </a:cubicBezTo>
                <a:cubicBezTo>
                  <a:pt x="6" y="26"/>
                  <a:pt x="6" y="26"/>
                  <a:pt x="6" y="26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26"/>
                  <a:pt x="5" y="26"/>
                  <a:pt x="5" y="27"/>
                </a:cubicBezTo>
                <a:cubicBezTo>
                  <a:pt x="6" y="27"/>
                  <a:pt x="6" y="27"/>
                  <a:pt x="6" y="27"/>
                </a:cubicBezTo>
                <a:cubicBezTo>
                  <a:pt x="6" y="28"/>
                  <a:pt x="6" y="28"/>
                  <a:pt x="6" y="28"/>
                </a:cubicBezTo>
                <a:cubicBezTo>
                  <a:pt x="5" y="28"/>
                  <a:pt x="5" y="28"/>
                  <a:pt x="5" y="28"/>
                </a:cubicBezTo>
                <a:cubicBezTo>
                  <a:pt x="5" y="28"/>
                  <a:pt x="5" y="28"/>
                  <a:pt x="4" y="29"/>
                </a:cubicBezTo>
                <a:cubicBezTo>
                  <a:pt x="9" y="29"/>
                  <a:pt x="9" y="29"/>
                  <a:pt x="9" y="29"/>
                </a:cubicBezTo>
                <a:cubicBezTo>
                  <a:pt x="9" y="31"/>
                  <a:pt x="9" y="31"/>
                  <a:pt x="9" y="31"/>
                </a:cubicBezTo>
                <a:cubicBezTo>
                  <a:pt x="4" y="31"/>
                  <a:pt x="4" y="31"/>
                  <a:pt x="4" y="31"/>
                </a:cubicBezTo>
                <a:cubicBezTo>
                  <a:pt x="5" y="31"/>
                  <a:pt x="5" y="31"/>
                  <a:pt x="5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3"/>
                  <a:pt x="6" y="33"/>
                  <a:pt x="6" y="33"/>
                </a:cubicBezTo>
                <a:cubicBezTo>
                  <a:pt x="5" y="33"/>
                  <a:pt x="5" y="33"/>
                  <a:pt x="5" y="33"/>
                </a:cubicBezTo>
                <a:cubicBezTo>
                  <a:pt x="5" y="33"/>
                  <a:pt x="5" y="33"/>
                  <a:pt x="5" y="34"/>
                </a:cubicBezTo>
                <a:cubicBezTo>
                  <a:pt x="6" y="34"/>
                  <a:pt x="6" y="34"/>
                  <a:pt x="6" y="34"/>
                </a:cubicBezTo>
                <a:cubicBezTo>
                  <a:pt x="6" y="35"/>
                  <a:pt x="6" y="35"/>
                  <a:pt x="6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6"/>
                  <a:pt x="5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7" y="37"/>
                  <a:pt x="7" y="37"/>
                  <a:pt x="7" y="37"/>
                </a:cubicBezTo>
                <a:cubicBezTo>
                  <a:pt x="6" y="37"/>
                  <a:pt x="6" y="37"/>
                  <a:pt x="6" y="37"/>
                </a:cubicBezTo>
                <a:cubicBezTo>
                  <a:pt x="6" y="37"/>
                  <a:pt x="6" y="38"/>
                  <a:pt x="6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6" y="39"/>
                  <a:pt x="6" y="39"/>
                  <a:pt x="6" y="39"/>
                </a:cubicBezTo>
                <a:cubicBezTo>
                  <a:pt x="6" y="39"/>
                  <a:pt x="6" y="40"/>
                  <a:pt x="7" y="40"/>
                </a:cubicBezTo>
                <a:cubicBezTo>
                  <a:pt x="8" y="39"/>
                  <a:pt x="8" y="39"/>
                  <a:pt x="8" y="39"/>
                </a:cubicBezTo>
                <a:cubicBezTo>
                  <a:pt x="8" y="40"/>
                  <a:pt x="8" y="40"/>
                  <a:pt x="8" y="40"/>
                </a:cubicBezTo>
                <a:cubicBezTo>
                  <a:pt x="7" y="41"/>
                  <a:pt x="7" y="41"/>
                  <a:pt x="7" y="41"/>
                </a:cubicBezTo>
                <a:cubicBezTo>
                  <a:pt x="7" y="41"/>
                  <a:pt x="7" y="41"/>
                  <a:pt x="7" y="42"/>
                </a:cubicBezTo>
                <a:cubicBezTo>
                  <a:pt x="11" y="40"/>
                  <a:pt x="11" y="40"/>
                  <a:pt x="11" y="40"/>
                </a:cubicBezTo>
                <a:cubicBezTo>
                  <a:pt x="12" y="41"/>
                  <a:pt x="12" y="41"/>
                  <a:pt x="12" y="41"/>
                </a:cubicBezTo>
                <a:cubicBezTo>
                  <a:pt x="8" y="43"/>
                  <a:pt x="8" y="43"/>
                  <a:pt x="8" y="43"/>
                </a:cubicBezTo>
                <a:cubicBezTo>
                  <a:pt x="9" y="44"/>
                  <a:pt x="9" y="44"/>
                  <a:pt x="9" y="44"/>
                </a:cubicBezTo>
                <a:cubicBezTo>
                  <a:pt x="10" y="44"/>
                  <a:pt x="10" y="44"/>
                  <a:pt x="10" y="44"/>
                </a:cubicBezTo>
                <a:cubicBezTo>
                  <a:pt x="10" y="44"/>
                  <a:pt x="10" y="44"/>
                  <a:pt x="10" y="44"/>
                </a:cubicBezTo>
                <a:cubicBezTo>
                  <a:pt x="10" y="45"/>
                  <a:pt x="10" y="45"/>
                  <a:pt x="10" y="45"/>
                </a:cubicBezTo>
                <a:cubicBezTo>
                  <a:pt x="10" y="45"/>
                  <a:pt x="10" y="46"/>
                  <a:pt x="10" y="46"/>
                </a:cubicBezTo>
                <a:cubicBezTo>
                  <a:pt x="11" y="45"/>
                  <a:pt x="11" y="45"/>
                  <a:pt x="11" y="45"/>
                </a:cubicBezTo>
                <a:cubicBezTo>
                  <a:pt x="12" y="46"/>
                  <a:pt x="12" y="46"/>
                  <a:pt x="12" y="46"/>
                </a:cubicBezTo>
                <a:cubicBezTo>
                  <a:pt x="11" y="47"/>
                  <a:pt x="11" y="47"/>
                  <a:pt x="11" y="47"/>
                </a:cubicBezTo>
                <a:cubicBezTo>
                  <a:pt x="11" y="47"/>
                  <a:pt x="12" y="47"/>
                  <a:pt x="12" y="48"/>
                </a:cubicBezTo>
                <a:cubicBezTo>
                  <a:pt x="13" y="47"/>
                  <a:pt x="13" y="47"/>
                  <a:pt x="13" y="47"/>
                </a:cubicBezTo>
                <a:cubicBezTo>
                  <a:pt x="13" y="47"/>
                  <a:pt x="13" y="47"/>
                  <a:pt x="13" y="47"/>
                </a:cubicBezTo>
                <a:cubicBezTo>
                  <a:pt x="12" y="48"/>
                  <a:pt x="12" y="48"/>
                  <a:pt x="12" y="48"/>
                </a:cubicBezTo>
                <a:cubicBezTo>
                  <a:pt x="13" y="48"/>
                  <a:pt x="13" y="49"/>
                  <a:pt x="13" y="49"/>
                </a:cubicBezTo>
                <a:cubicBezTo>
                  <a:pt x="14" y="48"/>
                  <a:pt x="14" y="48"/>
                  <a:pt x="14" y="48"/>
                </a:cubicBezTo>
                <a:cubicBezTo>
                  <a:pt x="15" y="49"/>
                  <a:pt x="15" y="49"/>
                  <a:pt x="15" y="49"/>
                </a:cubicBezTo>
                <a:cubicBezTo>
                  <a:pt x="14" y="49"/>
                  <a:pt x="14" y="49"/>
                  <a:pt x="14" y="49"/>
                </a:cubicBezTo>
                <a:cubicBezTo>
                  <a:pt x="14" y="50"/>
                  <a:pt x="15" y="50"/>
                  <a:pt x="15" y="50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50"/>
                  <a:pt x="16" y="50"/>
                  <a:pt x="16" y="50"/>
                </a:cubicBezTo>
                <a:cubicBezTo>
                  <a:pt x="16" y="51"/>
                  <a:pt x="16" y="51"/>
                  <a:pt x="16" y="51"/>
                </a:cubicBezTo>
                <a:cubicBezTo>
                  <a:pt x="16" y="51"/>
                  <a:pt x="16" y="51"/>
                  <a:pt x="17" y="51"/>
                </a:cubicBezTo>
                <a:cubicBezTo>
                  <a:pt x="18" y="48"/>
                  <a:pt x="18" y="48"/>
                  <a:pt x="18" y="48"/>
                </a:cubicBezTo>
                <a:cubicBezTo>
                  <a:pt x="20" y="49"/>
                  <a:pt x="20" y="49"/>
                  <a:pt x="20" y="49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52"/>
                  <a:pt x="19" y="53"/>
                  <a:pt x="19" y="53"/>
                </a:cubicBezTo>
                <a:cubicBezTo>
                  <a:pt x="20" y="52"/>
                  <a:pt x="20" y="52"/>
                  <a:pt x="20" y="52"/>
                </a:cubicBezTo>
                <a:cubicBezTo>
                  <a:pt x="20" y="52"/>
                  <a:pt x="20" y="52"/>
                  <a:pt x="20" y="52"/>
                </a:cubicBezTo>
                <a:cubicBezTo>
                  <a:pt x="20" y="53"/>
                  <a:pt x="20" y="53"/>
                  <a:pt x="20" y="53"/>
                </a:cubicBezTo>
                <a:cubicBezTo>
                  <a:pt x="20" y="53"/>
                  <a:pt x="21" y="53"/>
                  <a:pt x="21" y="54"/>
                </a:cubicBezTo>
                <a:cubicBezTo>
                  <a:pt x="21" y="53"/>
                  <a:pt x="21" y="53"/>
                  <a:pt x="21" y="53"/>
                </a:cubicBezTo>
                <a:cubicBezTo>
                  <a:pt x="22" y="53"/>
                  <a:pt x="22" y="53"/>
                  <a:pt x="22" y="53"/>
                </a:cubicBezTo>
                <a:cubicBezTo>
                  <a:pt x="22" y="54"/>
                  <a:pt x="22" y="54"/>
                  <a:pt x="22" y="54"/>
                </a:cubicBezTo>
                <a:cubicBezTo>
                  <a:pt x="22" y="54"/>
                  <a:pt x="23" y="54"/>
                  <a:pt x="23" y="54"/>
                </a:cubicBezTo>
                <a:cubicBezTo>
                  <a:pt x="23" y="53"/>
                  <a:pt x="23" y="53"/>
                  <a:pt x="23" y="53"/>
                </a:cubicBezTo>
                <a:cubicBezTo>
                  <a:pt x="24" y="53"/>
                  <a:pt x="24" y="53"/>
                  <a:pt x="24" y="53"/>
                </a:cubicBezTo>
                <a:cubicBezTo>
                  <a:pt x="24" y="54"/>
                  <a:pt x="24" y="54"/>
                  <a:pt x="24" y="54"/>
                </a:cubicBezTo>
                <a:cubicBezTo>
                  <a:pt x="24" y="54"/>
                  <a:pt x="25" y="55"/>
                  <a:pt x="25" y="55"/>
                </a:cubicBezTo>
                <a:cubicBezTo>
                  <a:pt x="25" y="54"/>
                  <a:pt x="25" y="54"/>
                  <a:pt x="25" y="54"/>
                </a:cubicBezTo>
                <a:cubicBezTo>
                  <a:pt x="26" y="54"/>
                  <a:pt x="26" y="54"/>
                  <a:pt x="26" y="54"/>
                </a:cubicBezTo>
                <a:cubicBezTo>
                  <a:pt x="26" y="55"/>
                  <a:pt x="26" y="55"/>
                  <a:pt x="26" y="55"/>
                </a:cubicBezTo>
                <a:cubicBezTo>
                  <a:pt x="26" y="55"/>
                  <a:pt x="27" y="55"/>
                  <a:pt x="27" y="55"/>
                </a:cubicBezTo>
                <a:cubicBezTo>
                  <a:pt x="27" y="54"/>
                  <a:pt x="27" y="54"/>
                  <a:pt x="27" y="54"/>
                </a:cubicBezTo>
                <a:cubicBezTo>
                  <a:pt x="28" y="54"/>
                  <a:pt x="28" y="54"/>
                  <a:pt x="28" y="54"/>
                </a:cubicBezTo>
                <a:cubicBezTo>
                  <a:pt x="28" y="55"/>
                  <a:pt x="28" y="55"/>
                  <a:pt x="28" y="55"/>
                </a:cubicBezTo>
                <a:cubicBezTo>
                  <a:pt x="28" y="55"/>
                  <a:pt x="29" y="55"/>
                  <a:pt x="29" y="55"/>
                </a:cubicBezTo>
                <a:cubicBezTo>
                  <a:pt x="29" y="51"/>
                  <a:pt x="29" y="51"/>
                  <a:pt x="29" y="51"/>
                </a:cubicBezTo>
                <a:cubicBezTo>
                  <a:pt x="31" y="51"/>
                  <a:pt x="31" y="51"/>
                  <a:pt x="31" y="51"/>
                </a:cubicBezTo>
                <a:cubicBezTo>
                  <a:pt x="31" y="55"/>
                  <a:pt x="31" y="55"/>
                  <a:pt x="31" y="55"/>
                </a:cubicBezTo>
                <a:cubicBezTo>
                  <a:pt x="31" y="55"/>
                  <a:pt x="32" y="55"/>
                  <a:pt x="32" y="55"/>
                </a:cubicBezTo>
                <a:cubicBezTo>
                  <a:pt x="32" y="54"/>
                  <a:pt x="32" y="54"/>
                  <a:pt x="32" y="54"/>
                </a:cubicBezTo>
                <a:cubicBezTo>
                  <a:pt x="33" y="54"/>
                  <a:pt x="33" y="54"/>
                  <a:pt x="33" y="54"/>
                </a:cubicBezTo>
                <a:cubicBezTo>
                  <a:pt x="33" y="55"/>
                  <a:pt x="33" y="55"/>
                  <a:pt x="33" y="55"/>
                </a:cubicBezTo>
                <a:cubicBezTo>
                  <a:pt x="33" y="55"/>
                  <a:pt x="34" y="55"/>
                  <a:pt x="34" y="55"/>
                </a:cubicBezTo>
                <a:cubicBezTo>
                  <a:pt x="34" y="54"/>
                  <a:pt x="34" y="54"/>
                  <a:pt x="34" y="54"/>
                </a:cubicBezTo>
                <a:cubicBezTo>
                  <a:pt x="35" y="54"/>
                  <a:pt x="35" y="54"/>
                  <a:pt x="35" y="54"/>
                </a:cubicBezTo>
                <a:cubicBezTo>
                  <a:pt x="35" y="55"/>
                  <a:pt x="35" y="55"/>
                  <a:pt x="35" y="55"/>
                </a:cubicBezTo>
                <a:cubicBezTo>
                  <a:pt x="36" y="54"/>
                  <a:pt x="36" y="54"/>
                  <a:pt x="36" y="54"/>
                </a:cubicBezTo>
                <a:cubicBezTo>
                  <a:pt x="36" y="53"/>
                  <a:pt x="36" y="53"/>
                  <a:pt x="36" y="53"/>
                </a:cubicBezTo>
                <a:cubicBezTo>
                  <a:pt x="37" y="53"/>
                  <a:pt x="37" y="53"/>
                  <a:pt x="37" y="53"/>
                </a:cubicBezTo>
                <a:cubicBezTo>
                  <a:pt x="37" y="54"/>
                  <a:pt x="37" y="54"/>
                  <a:pt x="37" y="54"/>
                </a:cubicBezTo>
                <a:cubicBezTo>
                  <a:pt x="38" y="54"/>
                  <a:pt x="38" y="54"/>
                  <a:pt x="38" y="54"/>
                </a:cubicBezTo>
                <a:cubicBezTo>
                  <a:pt x="38" y="53"/>
                  <a:pt x="38" y="53"/>
                  <a:pt x="38" y="53"/>
                </a:cubicBezTo>
                <a:cubicBezTo>
                  <a:pt x="39" y="52"/>
                  <a:pt x="39" y="52"/>
                  <a:pt x="39" y="52"/>
                </a:cubicBezTo>
                <a:cubicBezTo>
                  <a:pt x="39" y="53"/>
                  <a:pt x="39" y="53"/>
                  <a:pt x="39" y="53"/>
                </a:cubicBezTo>
                <a:cubicBezTo>
                  <a:pt x="40" y="53"/>
                  <a:pt x="40" y="53"/>
                  <a:pt x="40" y="53"/>
                </a:cubicBezTo>
                <a:cubicBezTo>
                  <a:pt x="40" y="52"/>
                  <a:pt x="40" y="52"/>
                  <a:pt x="40" y="52"/>
                </a:cubicBezTo>
                <a:cubicBezTo>
                  <a:pt x="41" y="52"/>
                  <a:pt x="41" y="52"/>
                  <a:pt x="41" y="52"/>
                </a:cubicBezTo>
                <a:cubicBezTo>
                  <a:pt x="41" y="53"/>
                  <a:pt x="41" y="53"/>
                  <a:pt x="41" y="53"/>
                </a:cubicBezTo>
                <a:cubicBezTo>
                  <a:pt x="41" y="52"/>
                  <a:pt x="42" y="52"/>
                  <a:pt x="42" y="52"/>
                </a:cubicBezTo>
                <a:cubicBezTo>
                  <a:pt x="40" y="49"/>
                  <a:pt x="40" y="49"/>
                  <a:pt x="40" y="49"/>
                </a:cubicBezTo>
                <a:cubicBezTo>
                  <a:pt x="42" y="48"/>
                  <a:pt x="42" y="48"/>
                  <a:pt x="42" y="48"/>
                </a:cubicBezTo>
                <a:cubicBezTo>
                  <a:pt x="44" y="51"/>
                  <a:pt x="44" y="51"/>
                  <a:pt x="44" y="51"/>
                </a:cubicBezTo>
                <a:cubicBezTo>
                  <a:pt x="44" y="51"/>
                  <a:pt x="44" y="51"/>
                  <a:pt x="44" y="50"/>
                </a:cubicBezTo>
                <a:cubicBezTo>
                  <a:pt x="44" y="50"/>
                  <a:pt x="44" y="50"/>
                  <a:pt x="44" y="50"/>
                </a:cubicBezTo>
                <a:cubicBezTo>
                  <a:pt x="45" y="49"/>
                  <a:pt x="45" y="49"/>
                  <a:pt x="45" y="49"/>
                </a:cubicBezTo>
                <a:cubicBezTo>
                  <a:pt x="45" y="50"/>
                  <a:pt x="45" y="50"/>
                  <a:pt x="45" y="50"/>
                </a:cubicBezTo>
                <a:cubicBezTo>
                  <a:pt x="46" y="50"/>
                  <a:pt x="46" y="49"/>
                  <a:pt x="46" y="49"/>
                </a:cubicBezTo>
                <a:cubicBezTo>
                  <a:pt x="46" y="49"/>
                  <a:pt x="46" y="49"/>
                  <a:pt x="46" y="49"/>
                </a:cubicBezTo>
                <a:cubicBezTo>
                  <a:pt x="46" y="48"/>
                  <a:pt x="46" y="48"/>
                  <a:pt x="46" y="48"/>
                </a:cubicBezTo>
                <a:cubicBezTo>
                  <a:pt x="47" y="49"/>
                  <a:pt x="47" y="49"/>
                  <a:pt x="47" y="49"/>
                </a:cubicBezTo>
                <a:cubicBezTo>
                  <a:pt x="47" y="48"/>
                  <a:pt x="47" y="48"/>
                  <a:pt x="48" y="48"/>
                </a:cubicBezTo>
                <a:cubicBezTo>
                  <a:pt x="47" y="47"/>
                  <a:pt x="47" y="47"/>
                  <a:pt x="47" y="47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47"/>
                  <a:pt x="48" y="47"/>
                  <a:pt x="48" y="47"/>
                </a:cubicBezTo>
                <a:cubicBezTo>
                  <a:pt x="49" y="47"/>
                  <a:pt x="49" y="47"/>
                  <a:pt x="49" y="46"/>
                </a:cubicBezTo>
                <a:cubicBezTo>
                  <a:pt x="49" y="46"/>
                  <a:pt x="49" y="46"/>
                  <a:pt x="49" y="46"/>
                </a:cubicBezTo>
                <a:cubicBezTo>
                  <a:pt x="49" y="45"/>
                  <a:pt x="49" y="45"/>
                  <a:pt x="49" y="45"/>
                </a:cubicBezTo>
                <a:cubicBezTo>
                  <a:pt x="50" y="46"/>
                  <a:pt x="50" y="46"/>
                  <a:pt x="50" y="46"/>
                </a:cubicBezTo>
                <a:cubicBezTo>
                  <a:pt x="50" y="45"/>
                  <a:pt x="50" y="45"/>
                  <a:pt x="50" y="45"/>
                </a:cubicBezTo>
                <a:cubicBezTo>
                  <a:pt x="50" y="44"/>
                  <a:pt x="50" y="44"/>
                  <a:pt x="50" y="44"/>
                </a:cubicBezTo>
                <a:cubicBezTo>
                  <a:pt x="50" y="43"/>
                  <a:pt x="50" y="43"/>
                  <a:pt x="50" y="43"/>
                </a:cubicBezTo>
                <a:cubicBezTo>
                  <a:pt x="51" y="44"/>
                  <a:pt x="51" y="44"/>
                  <a:pt x="51" y="44"/>
                </a:cubicBezTo>
                <a:cubicBezTo>
                  <a:pt x="51" y="44"/>
                  <a:pt x="51" y="43"/>
                  <a:pt x="51" y="43"/>
                </a:cubicBezTo>
                <a:cubicBezTo>
                  <a:pt x="48" y="41"/>
                  <a:pt x="48" y="41"/>
                  <a:pt x="48" y="41"/>
                </a:cubicBezTo>
                <a:cubicBezTo>
                  <a:pt x="49" y="40"/>
                  <a:pt x="49" y="40"/>
                  <a:pt x="49" y="40"/>
                </a:cubicBezTo>
                <a:cubicBezTo>
                  <a:pt x="52" y="41"/>
                  <a:pt x="52" y="41"/>
                  <a:pt x="52" y="41"/>
                </a:cubicBezTo>
                <a:cubicBezTo>
                  <a:pt x="53" y="41"/>
                  <a:pt x="53" y="41"/>
                  <a:pt x="53" y="41"/>
                </a:cubicBezTo>
                <a:cubicBezTo>
                  <a:pt x="52" y="40"/>
                  <a:pt x="52" y="40"/>
                  <a:pt x="52" y="40"/>
                </a:cubicBezTo>
                <a:cubicBezTo>
                  <a:pt x="53" y="39"/>
                  <a:pt x="53" y="39"/>
                  <a:pt x="53" y="39"/>
                </a:cubicBezTo>
                <a:cubicBezTo>
                  <a:pt x="53" y="40"/>
                  <a:pt x="53" y="40"/>
                  <a:pt x="53" y="40"/>
                </a:cubicBezTo>
                <a:cubicBezTo>
                  <a:pt x="53" y="39"/>
                  <a:pt x="54" y="39"/>
                  <a:pt x="54" y="39"/>
                </a:cubicBezTo>
                <a:cubicBezTo>
                  <a:pt x="53" y="38"/>
                  <a:pt x="53" y="38"/>
                  <a:pt x="53" y="38"/>
                </a:cubicBezTo>
                <a:cubicBezTo>
                  <a:pt x="53" y="37"/>
                  <a:pt x="53" y="37"/>
                  <a:pt x="53" y="37"/>
                </a:cubicBezTo>
                <a:cubicBezTo>
                  <a:pt x="54" y="38"/>
                  <a:pt x="54" y="38"/>
                  <a:pt x="54" y="38"/>
                </a:cubicBezTo>
                <a:cubicBezTo>
                  <a:pt x="54" y="37"/>
                  <a:pt x="54" y="37"/>
                  <a:pt x="54" y="37"/>
                </a:cubicBezTo>
                <a:cubicBezTo>
                  <a:pt x="54" y="36"/>
                  <a:pt x="54" y="36"/>
                  <a:pt x="54" y="36"/>
                </a:cubicBezTo>
                <a:cubicBezTo>
                  <a:pt x="54" y="35"/>
                  <a:pt x="54" y="35"/>
                  <a:pt x="54" y="35"/>
                </a:cubicBezTo>
                <a:cubicBezTo>
                  <a:pt x="55" y="36"/>
                  <a:pt x="55" y="36"/>
                  <a:pt x="55" y="36"/>
                </a:cubicBezTo>
                <a:cubicBezTo>
                  <a:pt x="55" y="35"/>
                  <a:pt x="55" y="35"/>
                  <a:pt x="55" y="35"/>
                </a:cubicBezTo>
                <a:cubicBezTo>
                  <a:pt x="54" y="34"/>
                  <a:pt x="54" y="34"/>
                  <a:pt x="54" y="34"/>
                </a:cubicBezTo>
                <a:cubicBezTo>
                  <a:pt x="54" y="34"/>
                  <a:pt x="54" y="34"/>
                  <a:pt x="54" y="34"/>
                </a:cubicBezTo>
                <a:cubicBezTo>
                  <a:pt x="55" y="34"/>
                  <a:pt x="55" y="34"/>
                  <a:pt x="55" y="34"/>
                </a:cubicBezTo>
                <a:cubicBezTo>
                  <a:pt x="55" y="33"/>
                  <a:pt x="55" y="33"/>
                  <a:pt x="55" y="32"/>
                </a:cubicBezTo>
                <a:cubicBezTo>
                  <a:pt x="54" y="32"/>
                  <a:pt x="54" y="32"/>
                  <a:pt x="54" y="32"/>
                </a:cubicBezTo>
                <a:cubicBezTo>
                  <a:pt x="54" y="32"/>
                  <a:pt x="54" y="32"/>
                  <a:pt x="54" y="32"/>
                </a:cubicBezTo>
                <a:cubicBezTo>
                  <a:pt x="55" y="32"/>
                  <a:pt x="55" y="32"/>
                  <a:pt x="55" y="32"/>
                </a:cubicBezTo>
                <a:cubicBezTo>
                  <a:pt x="55" y="31"/>
                  <a:pt x="55" y="31"/>
                  <a:pt x="55" y="31"/>
                </a:cubicBezTo>
                <a:cubicBezTo>
                  <a:pt x="52" y="31"/>
                  <a:pt x="52" y="31"/>
                  <a:pt x="52" y="31"/>
                </a:cubicBezTo>
                <a:cubicBezTo>
                  <a:pt x="52" y="29"/>
                  <a:pt x="52" y="29"/>
                  <a:pt x="52" y="29"/>
                </a:cubicBezTo>
                <a:cubicBezTo>
                  <a:pt x="55" y="29"/>
                  <a:pt x="55" y="29"/>
                  <a:pt x="55" y="29"/>
                </a:cubicBezTo>
                <a:cubicBezTo>
                  <a:pt x="55" y="28"/>
                  <a:pt x="55" y="28"/>
                  <a:pt x="55" y="28"/>
                </a:cubicBezTo>
                <a:cubicBezTo>
                  <a:pt x="54" y="28"/>
                  <a:pt x="54" y="28"/>
                  <a:pt x="54" y="28"/>
                </a:cubicBezTo>
                <a:cubicBezTo>
                  <a:pt x="54" y="27"/>
                  <a:pt x="54" y="27"/>
                  <a:pt x="54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55" y="26"/>
                  <a:pt x="55" y="26"/>
                  <a:pt x="55" y="26"/>
                </a:cubicBezTo>
                <a:cubicBezTo>
                  <a:pt x="54" y="26"/>
                  <a:pt x="54" y="26"/>
                  <a:pt x="54" y="26"/>
                </a:cubicBezTo>
                <a:cubicBezTo>
                  <a:pt x="54" y="25"/>
                  <a:pt x="54" y="25"/>
                  <a:pt x="54" y="25"/>
                </a:cubicBezTo>
                <a:cubicBezTo>
                  <a:pt x="55" y="25"/>
                  <a:pt x="55" y="25"/>
                  <a:pt x="55" y="25"/>
                </a:cubicBezTo>
                <a:cubicBezTo>
                  <a:pt x="55" y="24"/>
                  <a:pt x="55" y="24"/>
                  <a:pt x="55" y="23"/>
                </a:cubicBezTo>
                <a:cubicBezTo>
                  <a:pt x="54" y="24"/>
                  <a:pt x="54" y="24"/>
                  <a:pt x="54" y="24"/>
                </a:cubicBezTo>
                <a:cubicBezTo>
                  <a:pt x="54" y="23"/>
                  <a:pt x="54" y="23"/>
                  <a:pt x="54" y="23"/>
                </a:cubicBezTo>
                <a:cubicBezTo>
                  <a:pt x="54" y="23"/>
                  <a:pt x="54" y="23"/>
                  <a:pt x="54" y="23"/>
                </a:cubicBezTo>
                <a:cubicBezTo>
                  <a:pt x="54" y="22"/>
                  <a:pt x="54" y="22"/>
                  <a:pt x="54" y="22"/>
                </a:cubicBezTo>
                <a:cubicBezTo>
                  <a:pt x="53" y="22"/>
                  <a:pt x="53" y="22"/>
                  <a:pt x="53" y="22"/>
                </a:cubicBezTo>
                <a:cubicBezTo>
                  <a:pt x="53" y="21"/>
                  <a:pt x="53" y="21"/>
                  <a:pt x="53" y="21"/>
                </a:cubicBezTo>
                <a:cubicBezTo>
                  <a:pt x="54" y="21"/>
                  <a:pt x="54" y="21"/>
                  <a:pt x="54" y="21"/>
                </a:cubicBezTo>
                <a:cubicBezTo>
                  <a:pt x="54" y="20"/>
                  <a:pt x="53" y="20"/>
                  <a:pt x="53" y="20"/>
                </a:cubicBezTo>
                <a:cubicBezTo>
                  <a:pt x="53" y="20"/>
                  <a:pt x="53" y="20"/>
                  <a:pt x="53" y="20"/>
                </a:cubicBezTo>
                <a:cubicBezTo>
                  <a:pt x="52" y="19"/>
                  <a:pt x="52" y="19"/>
                  <a:pt x="52" y="19"/>
                </a:cubicBezTo>
                <a:cubicBezTo>
                  <a:pt x="53" y="19"/>
                  <a:pt x="53" y="19"/>
                  <a:pt x="53" y="19"/>
                </a:cubicBezTo>
                <a:cubicBezTo>
                  <a:pt x="53" y="18"/>
                  <a:pt x="53" y="18"/>
                  <a:pt x="52" y="18"/>
                </a:cubicBezTo>
                <a:cubicBezTo>
                  <a:pt x="49" y="20"/>
                  <a:pt x="49" y="20"/>
                  <a:pt x="49" y="20"/>
                </a:cubicBezTo>
                <a:cubicBezTo>
                  <a:pt x="48" y="18"/>
                  <a:pt x="48" y="18"/>
                  <a:pt x="48" y="18"/>
                </a:cubicBezTo>
                <a:cubicBezTo>
                  <a:pt x="51" y="16"/>
                  <a:pt x="51" y="16"/>
                  <a:pt x="51" y="16"/>
                </a:cubicBezTo>
                <a:cubicBezTo>
                  <a:pt x="51" y="16"/>
                  <a:pt x="51" y="16"/>
                  <a:pt x="51" y="15"/>
                </a:cubicBezTo>
                <a:cubicBezTo>
                  <a:pt x="50" y="16"/>
                  <a:pt x="50" y="16"/>
                  <a:pt x="50" y="16"/>
                </a:cubicBezTo>
                <a:cubicBezTo>
                  <a:pt x="50" y="15"/>
                  <a:pt x="50" y="15"/>
                  <a:pt x="50" y="15"/>
                </a:cubicBezTo>
                <a:cubicBezTo>
                  <a:pt x="50" y="15"/>
                  <a:pt x="50" y="15"/>
                  <a:pt x="50" y="15"/>
                </a:cubicBezTo>
                <a:cubicBezTo>
                  <a:pt x="50" y="14"/>
                  <a:pt x="50" y="14"/>
                  <a:pt x="50" y="14"/>
                </a:cubicBezTo>
                <a:cubicBezTo>
                  <a:pt x="49" y="14"/>
                  <a:pt x="49" y="14"/>
                  <a:pt x="49" y="14"/>
                </a:cubicBezTo>
                <a:cubicBezTo>
                  <a:pt x="48" y="14"/>
                  <a:pt x="48" y="14"/>
                  <a:pt x="48" y="14"/>
                </a:cubicBezTo>
                <a:cubicBezTo>
                  <a:pt x="49" y="13"/>
                  <a:pt x="49" y="13"/>
                  <a:pt x="49" y="13"/>
                </a:cubicBezTo>
                <a:cubicBezTo>
                  <a:pt x="49" y="13"/>
                  <a:pt x="49" y="12"/>
                  <a:pt x="48" y="12"/>
                </a:cubicBezTo>
                <a:cubicBezTo>
                  <a:pt x="48" y="13"/>
                  <a:pt x="48" y="13"/>
                  <a:pt x="48" y="13"/>
                </a:cubicBezTo>
                <a:cubicBezTo>
                  <a:pt x="47" y="12"/>
                  <a:pt x="47" y="12"/>
                  <a:pt x="47" y="12"/>
                </a:cubicBezTo>
                <a:cubicBezTo>
                  <a:pt x="48" y="11"/>
                  <a:pt x="48" y="11"/>
                  <a:pt x="48" y="11"/>
                </a:cubicBezTo>
                <a:cubicBezTo>
                  <a:pt x="47" y="11"/>
                  <a:pt x="47" y="11"/>
                  <a:pt x="47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0"/>
                  <a:pt x="46" y="10"/>
                  <a:pt x="46" y="10"/>
                </a:cubicBezTo>
                <a:cubicBezTo>
                  <a:pt x="46" y="10"/>
                  <a:pt x="46" y="10"/>
                  <a:pt x="45" y="9"/>
                </a:cubicBezTo>
                <a:cubicBezTo>
                  <a:pt x="45" y="10"/>
                  <a:pt x="45" y="10"/>
                  <a:pt x="45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5" y="9"/>
                  <a:pt x="45" y="9"/>
                  <a:pt x="45" y="9"/>
                </a:cubicBezTo>
                <a:cubicBezTo>
                  <a:pt x="44" y="9"/>
                  <a:pt x="44" y="8"/>
                  <a:pt x="44" y="8"/>
                </a:cubicBezTo>
                <a:cubicBezTo>
                  <a:pt x="42" y="11"/>
                  <a:pt x="42" y="11"/>
                  <a:pt x="42" y="11"/>
                </a:cubicBezTo>
                <a:cubicBezTo>
                  <a:pt x="40" y="11"/>
                  <a:pt x="40" y="11"/>
                  <a:pt x="40" y="11"/>
                </a:cubicBezTo>
                <a:cubicBezTo>
                  <a:pt x="42" y="7"/>
                  <a:pt x="42" y="7"/>
                  <a:pt x="42" y="7"/>
                </a:cubicBezTo>
                <a:cubicBezTo>
                  <a:pt x="42" y="7"/>
                  <a:pt x="41" y="7"/>
                  <a:pt x="41" y="7"/>
                </a:cubicBezTo>
                <a:cubicBezTo>
                  <a:pt x="41" y="8"/>
                  <a:pt x="41" y="8"/>
                  <a:pt x="41" y="8"/>
                </a:cubicBezTo>
                <a:cubicBezTo>
                  <a:pt x="40" y="7"/>
                  <a:pt x="40" y="7"/>
                  <a:pt x="40" y="7"/>
                </a:cubicBezTo>
                <a:cubicBezTo>
                  <a:pt x="40" y="6"/>
                  <a:pt x="40" y="6"/>
                  <a:pt x="40" y="6"/>
                </a:cubicBezTo>
                <a:cubicBezTo>
                  <a:pt x="40" y="6"/>
                  <a:pt x="39" y="6"/>
                  <a:pt x="39" y="6"/>
                </a:cubicBezTo>
                <a:cubicBezTo>
                  <a:pt x="39" y="7"/>
                  <a:pt x="39" y="7"/>
                  <a:pt x="39" y="7"/>
                </a:cubicBezTo>
                <a:cubicBezTo>
                  <a:pt x="38" y="6"/>
                  <a:pt x="38" y="6"/>
                  <a:pt x="38" y="6"/>
                </a:cubicBezTo>
                <a:cubicBezTo>
                  <a:pt x="38" y="6"/>
                  <a:pt x="38" y="6"/>
                  <a:pt x="38" y="6"/>
                </a:cubicBezTo>
                <a:cubicBezTo>
                  <a:pt x="38" y="5"/>
                  <a:pt x="37" y="5"/>
                  <a:pt x="37" y="5"/>
                </a:cubicBezTo>
                <a:cubicBezTo>
                  <a:pt x="37" y="6"/>
                  <a:pt x="37" y="6"/>
                  <a:pt x="37" y="6"/>
                </a:cubicBezTo>
                <a:cubicBezTo>
                  <a:pt x="36" y="6"/>
                  <a:pt x="36" y="6"/>
                  <a:pt x="36" y="6"/>
                </a:cubicBezTo>
                <a:cubicBezTo>
                  <a:pt x="36" y="5"/>
                  <a:pt x="36" y="5"/>
                  <a:pt x="36" y="5"/>
                </a:cubicBezTo>
                <a:cubicBezTo>
                  <a:pt x="36" y="5"/>
                  <a:pt x="35" y="5"/>
                  <a:pt x="35" y="5"/>
                </a:cubicBezTo>
                <a:cubicBezTo>
                  <a:pt x="35" y="6"/>
                  <a:pt x="35" y="6"/>
                  <a:pt x="35" y="6"/>
                </a:cubicBezTo>
                <a:cubicBezTo>
                  <a:pt x="34" y="6"/>
                  <a:pt x="34" y="6"/>
                  <a:pt x="34" y="6"/>
                </a:cubicBezTo>
                <a:cubicBezTo>
                  <a:pt x="34" y="5"/>
                  <a:pt x="34" y="5"/>
                  <a:pt x="34" y="5"/>
                </a:cubicBezTo>
                <a:cubicBezTo>
                  <a:pt x="34" y="4"/>
                  <a:pt x="33" y="4"/>
                  <a:pt x="33" y="4"/>
                </a:cubicBezTo>
                <a:cubicBezTo>
                  <a:pt x="33" y="5"/>
                  <a:pt x="33" y="5"/>
                  <a:pt x="33" y="5"/>
                </a:cubicBezTo>
                <a:cubicBezTo>
                  <a:pt x="32" y="5"/>
                  <a:pt x="32" y="5"/>
                  <a:pt x="32" y="5"/>
                </a:cubicBezTo>
                <a:cubicBezTo>
                  <a:pt x="32" y="4"/>
                  <a:pt x="32" y="4"/>
                  <a:pt x="32" y="4"/>
                </a:cubicBezTo>
                <a:cubicBezTo>
                  <a:pt x="32" y="4"/>
                  <a:pt x="31" y="4"/>
                  <a:pt x="31" y="4"/>
                </a:cubicBezTo>
                <a:cubicBezTo>
                  <a:pt x="31" y="8"/>
                  <a:pt x="31" y="8"/>
                  <a:pt x="31" y="8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4"/>
                  <a:pt x="29" y="4"/>
                  <a:pt x="29" y="4"/>
                </a:cubicBezTo>
                <a:cubicBezTo>
                  <a:pt x="29" y="4"/>
                  <a:pt x="28" y="4"/>
                  <a:pt x="28" y="4"/>
                </a:cubicBezTo>
                <a:cubicBezTo>
                  <a:pt x="28" y="5"/>
                  <a:pt x="28" y="5"/>
                  <a:pt x="28" y="5"/>
                </a:cubicBezTo>
                <a:cubicBezTo>
                  <a:pt x="27" y="5"/>
                  <a:pt x="27" y="5"/>
                  <a:pt x="27" y="5"/>
                </a:cubicBezTo>
                <a:cubicBezTo>
                  <a:pt x="27" y="4"/>
                  <a:pt x="27" y="4"/>
                  <a:pt x="27" y="4"/>
                </a:cubicBezTo>
                <a:cubicBezTo>
                  <a:pt x="27" y="4"/>
                  <a:pt x="26" y="4"/>
                  <a:pt x="26" y="5"/>
                </a:cubicBezTo>
                <a:cubicBezTo>
                  <a:pt x="26" y="6"/>
                  <a:pt x="26" y="6"/>
                  <a:pt x="26" y="6"/>
                </a:cubicBezTo>
                <a:cubicBezTo>
                  <a:pt x="25" y="6"/>
                  <a:pt x="25" y="6"/>
                  <a:pt x="25" y="6"/>
                </a:cubicBezTo>
                <a:cubicBezTo>
                  <a:pt x="25" y="5"/>
                  <a:pt x="25" y="5"/>
                  <a:pt x="25" y="5"/>
                </a:cubicBezTo>
                <a:cubicBezTo>
                  <a:pt x="25" y="5"/>
                  <a:pt x="24" y="5"/>
                  <a:pt x="24" y="5"/>
                </a:cubicBezTo>
                <a:cubicBezTo>
                  <a:pt x="24" y="6"/>
                  <a:pt x="24" y="6"/>
                  <a:pt x="24" y="6"/>
                </a:cubicBezTo>
                <a:cubicBezTo>
                  <a:pt x="23" y="6"/>
                  <a:pt x="23" y="6"/>
                  <a:pt x="23" y="6"/>
                </a:cubicBezTo>
                <a:cubicBezTo>
                  <a:pt x="23" y="5"/>
                  <a:pt x="23" y="5"/>
                  <a:pt x="23" y="5"/>
                </a:cubicBezTo>
                <a:cubicBezTo>
                  <a:pt x="23" y="5"/>
                  <a:pt x="22" y="5"/>
                  <a:pt x="22" y="5"/>
                </a:cubicBezTo>
                <a:cubicBezTo>
                  <a:pt x="22" y="6"/>
                  <a:pt x="22" y="6"/>
                  <a:pt x="22" y="6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0" y="6"/>
                  <a:pt x="20" y="6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8"/>
                  <a:pt x="20" y="8"/>
                  <a:pt x="20" y="8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8" y="7"/>
                  <a:pt x="18" y="7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9"/>
                </a:cubicBezTo>
                <a:close/>
                <a:moveTo>
                  <a:pt x="22" y="19"/>
                </a:moveTo>
                <a:cubicBezTo>
                  <a:pt x="24" y="22"/>
                  <a:pt x="27" y="25"/>
                  <a:pt x="29" y="28"/>
                </a:cubicBezTo>
                <a:cubicBezTo>
                  <a:pt x="28" y="28"/>
                  <a:pt x="28" y="29"/>
                  <a:pt x="28" y="29"/>
                </a:cubicBezTo>
                <a:cubicBezTo>
                  <a:pt x="28" y="29"/>
                  <a:pt x="28" y="29"/>
                  <a:pt x="28" y="30"/>
                </a:cubicBezTo>
                <a:cubicBezTo>
                  <a:pt x="28" y="30"/>
                  <a:pt x="28" y="30"/>
                  <a:pt x="28" y="31"/>
                </a:cubicBezTo>
                <a:cubicBezTo>
                  <a:pt x="29" y="31"/>
                  <a:pt x="29" y="32"/>
                  <a:pt x="30" y="32"/>
                </a:cubicBezTo>
                <a:cubicBezTo>
                  <a:pt x="31" y="32"/>
                  <a:pt x="31" y="31"/>
                  <a:pt x="31" y="31"/>
                </a:cubicBezTo>
                <a:cubicBezTo>
                  <a:pt x="31" y="31"/>
                  <a:pt x="31" y="31"/>
                  <a:pt x="32" y="31"/>
                </a:cubicBezTo>
                <a:cubicBezTo>
                  <a:pt x="32" y="31"/>
                  <a:pt x="33" y="32"/>
                  <a:pt x="33" y="33"/>
                </a:cubicBezTo>
                <a:cubicBezTo>
                  <a:pt x="33" y="32"/>
                  <a:pt x="34" y="32"/>
                  <a:pt x="34" y="32"/>
                </a:cubicBezTo>
                <a:cubicBezTo>
                  <a:pt x="33" y="31"/>
                  <a:pt x="33" y="31"/>
                  <a:pt x="32" y="30"/>
                </a:cubicBezTo>
                <a:cubicBezTo>
                  <a:pt x="33" y="30"/>
                  <a:pt x="33" y="29"/>
                  <a:pt x="33" y="29"/>
                </a:cubicBezTo>
                <a:cubicBezTo>
                  <a:pt x="34" y="26"/>
                  <a:pt x="36" y="24"/>
                  <a:pt x="37" y="21"/>
                </a:cubicBezTo>
                <a:cubicBezTo>
                  <a:pt x="37" y="21"/>
                  <a:pt x="36" y="20"/>
                  <a:pt x="35" y="20"/>
                </a:cubicBezTo>
                <a:cubicBezTo>
                  <a:pt x="33" y="22"/>
                  <a:pt x="32" y="24"/>
                  <a:pt x="30" y="27"/>
                </a:cubicBezTo>
                <a:cubicBezTo>
                  <a:pt x="30" y="27"/>
                  <a:pt x="30" y="27"/>
                  <a:pt x="30" y="27"/>
                </a:cubicBezTo>
                <a:cubicBezTo>
                  <a:pt x="28" y="24"/>
                  <a:pt x="25" y="21"/>
                  <a:pt x="23" y="18"/>
                </a:cubicBezTo>
                <a:cubicBezTo>
                  <a:pt x="23" y="18"/>
                  <a:pt x="22" y="19"/>
                  <a:pt x="22" y="19"/>
                </a:cubicBezTo>
                <a:close/>
              </a:path>
            </a:pathLst>
          </a:cu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93" name="Freeform 90"/>
          <p:cNvSpPr>
            <a:spLocks noEditPoints="1"/>
          </p:cNvSpPr>
          <p:nvPr/>
        </p:nvSpPr>
        <p:spPr bwMode="auto">
          <a:xfrm>
            <a:off x="3305175" y="1185863"/>
            <a:ext cx="460375" cy="644525"/>
          </a:xfrm>
          <a:custGeom>
            <a:avLst/>
            <a:gdLst>
              <a:gd name="T0" fmla="*/ 327378 w 45"/>
              <a:gd name="T1" fmla="*/ 450144 h 63"/>
              <a:gd name="T2" fmla="*/ 347839 w 45"/>
              <a:gd name="T3" fmla="*/ 470606 h 63"/>
              <a:gd name="T4" fmla="*/ 132997 w 45"/>
              <a:gd name="T5" fmla="*/ 491067 h 63"/>
              <a:gd name="T6" fmla="*/ 102306 w 45"/>
              <a:gd name="T7" fmla="*/ 470606 h 63"/>
              <a:gd name="T8" fmla="*/ 132997 w 45"/>
              <a:gd name="T9" fmla="*/ 429683 h 63"/>
              <a:gd name="T10" fmla="*/ 40922 w 45"/>
              <a:gd name="T11" fmla="*/ 347839 h 63"/>
              <a:gd name="T12" fmla="*/ 71614 w 45"/>
              <a:gd name="T13" fmla="*/ 61383 h 63"/>
              <a:gd name="T14" fmla="*/ 388761 w 45"/>
              <a:gd name="T15" fmla="*/ 61383 h 63"/>
              <a:gd name="T16" fmla="*/ 419453 w 45"/>
              <a:gd name="T17" fmla="*/ 347839 h 63"/>
              <a:gd name="T18" fmla="*/ 327378 w 45"/>
              <a:gd name="T19" fmla="*/ 429683 h 63"/>
              <a:gd name="T20" fmla="*/ 235303 w 45"/>
              <a:gd name="T21" fmla="*/ 644525 h 63"/>
              <a:gd name="T22" fmla="*/ 132997 w 45"/>
              <a:gd name="T23" fmla="*/ 603603 h 63"/>
              <a:gd name="T24" fmla="*/ 102306 w 45"/>
              <a:gd name="T25" fmla="*/ 583142 h 63"/>
              <a:gd name="T26" fmla="*/ 327378 w 45"/>
              <a:gd name="T27" fmla="*/ 552450 h 63"/>
              <a:gd name="T28" fmla="*/ 347839 w 45"/>
              <a:gd name="T29" fmla="*/ 583142 h 63"/>
              <a:gd name="T30" fmla="*/ 276225 w 45"/>
              <a:gd name="T31" fmla="*/ 603603 h 63"/>
              <a:gd name="T32" fmla="*/ 153458 w 45"/>
              <a:gd name="T33" fmla="*/ 245533 h 63"/>
              <a:gd name="T34" fmla="*/ 214842 w 45"/>
              <a:gd name="T35" fmla="*/ 368300 h 63"/>
              <a:gd name="T36" fmla="*/ 255764 w 45"/>
              <a:gd name="T37" fmla="*/ 214842 h 63"/>
              <a:gd name="T38" fmla="*/ 184150 w 45"/>
              <a:gd name="T39" fmla="*/ 92075 h 63"/>
              <a:gd name="T40" fmla="*/ 327378 w 45"/>
              <a:gd name="T41" fmla="*/ 501297 h 63"/>
              <a:gd name="T42" fmla="*/ 347839 w 45"/>
              <a:gd name="T43" fmla="*/ 521758 h 63"/>
              <a:gd name="T44" fmla="*/ 132997 w 45"/>
              <a:gd name="T45" fmla="*/ 552450 h 63"/>
              <a:gd name="T46" fmla="*/ 102306 w 45"/>
              <a:gd name="T47" fmla="*/ 521758 h 63"/>
              <a:gd name="T48" fmla="*/ 286456 w 45"/>
              <a:gd name="T49" fmla="*/ 439914 h 63"/>
              <a:gd name="T50" fmla="*/ 286456 w 45"/>
              <a:gd name="T51" fmla="*/ 398992 h 63"/>
              <a:gd name="T52" fmla="*/ 378531 w 45"/>
              <a:gd name="T53" fmla="*/ 327378 h 63"/>
              <a:gd name="T54" fmla="*/ 409222 w 45"/>
              <a:gd name="T55" fmla="*/ 225072 h 63"/>
              <a:gd name="T56" fmla="*/ 225072 w 45"/>
              <a:gd name="T57" fmla="*/ 40922 h 63"/>
              <a:gd name="T58" fmla="*/ 51153 w 45"/>
              <a:gd name="T59" fmla="*/ 225072 h 63"/>
              <a:gd name="T60" fmla="*/ 81844 w 45"/>
              <a:gd name="T61" fmla="*/ 327378 h 63"/>
              <a:gd name="T62" fmla="*/ 173919 w 45"/>
              <a:gd name="T63" fmla="*/ 398992 h 63"/>
              <a:gd name="T64" fmla="*/ 173919 w 45"/>
              <a:gd name="T65" fmla="*/ 439914 h 6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45" h="63">
                <a:moveTo>
                  <a:pt x="32" y="42"/>
                </a:moveTo>
                <a:cubicBezTo>
                  <a:pt x="32" y="44"/>
                  <a:pt x="32" y="44"/>
                  <a:pt x="32" y="44"/>
                </a:cubicBezTo>
                <a:cubicBezTo>
                  <a:pt x="34" y="44"/>
                  <a:pt x="34" y="45"/>
                  <a:pt x="34" y="46"/>
                </a:cubicBezTo>
                <a:cubicBezTo>
                  <a:pt x="34" y="46"/>
                  <a:pt x="34" y="46"/>
                  <a:pt x="34" y="46"/>
                </a:cubicBezTo>
                <a:cubicBezTo>
                  <a:pt x="34" y="47"/>
                  <a:pt x="33" y="48"/>
                  <a:pt x="32" y="48"/>
                </a:cubicBezTo>
                <a:cubicBezTo>
                  <a:pt x="13" y="48"/>
                  <a:pt x="13" y="48"/>
                  <a:pt x="13" y="48"/>
                </a:cubicBezTo>
                <a:cubicBezTo>
                  <a:pt x="12" y="48"/>
                  <a:pt x="10" y="47"/>
                  <a:pt x="10" y="46"/>
                </a:cubicBezTo>
                <a:cubicBezTo>
                  <a:pt x="10" y="46"/>
                  <a:pt x="10" y="46"/>
                  <a:pt x="10" y="46"/>
                </a:cubicBezTo>
                <a:cubicBezTo>
                  <a:pt x="10" y="45"/>
                  <a:pt x="11" y="44"/>
                  <a:pt x="13" y="44"/>
                </a:cubicBezTo>
                <a:cubicBezTo>
                  <a:pt x="13" y="42"/>
                  <a:pt x="13" y="42"/>
                  <a:pt x="13" y="42"/>
                </a:cubicBezTo>
                <a:cubicBezTo>
                  <a:pt x="9" y="40"/>
                  <a:pt x="6" y="38"/>
                  <a:pt x="4" y="34"/>
                </a:cubicBezTo>
                <a:cubicBezTo>
                  <a:pt x="4" y="34"/>
                  <a:pt x="4" y="34"/>
                  <a:pt x="4" y="34"/>
                </a:cubicBezTo>
                <a:cubicBezTo>
                  <a:pt x="2" y="31"/>
                  <a:pt x="0" y="27"/>
                  <a:pt x="0" y="22"/>
                </a:cubicBezTo>
                <a:cubicBezTo>
                  <a:pt x="0" y="16"/>
                  <a:pt x="3" y="10"/>
                  <a:pt x="7" y="6"/>
                </a:cubicBezTo>
                <a:cubicBezTo>
                  <a:pt x="11" y="2"/>
                  <a:pt x="16" y="0"/>
                  <a:pt x="22" y="0"/>
                </a:cubicBezTo>
                <a:cubicBezTo>
                  <a:pt x="29" y="0"/>
                  <a:pt x="34" y="2"/>
                  <a:pt x="38" y="6"/>
                </a:cubicBezTo>
                <a:cubicBezTo>
                  <a:pt x="42" y="10"/>
                  <a:pt x="45" y="16"/>
                  <a:pt x="45" y="22"/>
                </a:cubicBezTo>
                <a:cubicBezTo>
                  <a:pt x="45" y="27"/>
                  <a:pt x="43" y="31"/>
                  <a:pt x="41" y="34"/>
                </a:cubicBezTo>
                <a:cubicBezTo>
                  <a:pt x="41" y="34"/>
                  <a:pt x="41" y="34"/>
                  <a:pt x="41" y="34"/>
                </a:cubicBezTo>
                <a:cubicBezTo>
                  <a:pt x="39" y="38"/>
                  <a:pt x="36" y="40"/>
                  <a:pt x="32" y="42"/>
                </a:cubicBezTo>
                <a:close/>
                <a:moveTo>
                  <a:pt x="27" y="59"/>
                </a:moveTo>
                <a:cubicBezTo>
                  <a:pt x="27" y="61"/>
                  <a:pt x="25" y="63"/>
                  <a:pt x="23" y="63"/>
                </a:cubicBezTo>
                <a:cubicBezTo>
                  <a:pt x="20" y="63"/>
                  <a:pt x="18" y="61"/>
                  <a:pt x="18" y="59"/>
                </a:cubicBezTo>
                <a:cubicBezTo>
                  <a:pt x="13" y="59"/>
                  <a:pt x="13" y="59"/>
                  <a:pt x="13" y="59"/>
                </a:cubicBezTo>
                <a:cubicBezTo>
                  <a:pt x="12" y="59"/>
                  <a:pt x="10" y="58"/>
                  <a:pt x="10" y="57"/>
                </a:cubicBezTo>
                <a:cubicBezTo>
                  <a:pt x="10" y="57"/>
                  <a:pt x="10" y="57"/>
                  <a:pt x="10" y="57"/>
                </a:cubicBezTo>
                <a:cubicBezTo>
                  <a:pt x="10" y="56"/>
                  <a:pt x="12" y="54"/>
                  <a:pt x="13" y="54"/>
                </a:cubicBezTo>
                <a:cubicBezTo>
                  <a:pt x="32" y="54"/>
                  <a:pt x="32" y="54"/>
                  <a:pt x="32" y="54"/>
                </a:cubicBezTo>
                <a:cubicBezTo>
                  <a:pt x="33" y="54"/>
                  <a:pt x="34" y="56"/>
                  <a:pt x="34" y="57"/>
                </a:cubicBezTo>
                <a:cubicBezTo>
                  <a:pt x="34" y="57"/>
                  <a:pt x="34" y="57"/>
                  <a:pt x="34" y="57"/>
                </a:cubicBezTo>
                <a:cubicBezTo>
                  <a:pt x="34" y="58"/>
                  <a:pt x="33" y="59"/>
                  <a:pt x="32" y="59"/>
                </a:cubicBezTo>
                <a:cubicBezTo>
                  <a:pt x="27" y="59"/>
                  <a:pt x="27" y="59"/>
                  <a:pt x="27" y="59"/>
                </a:cubicBezTo>
                <a:close/>
                <a:moveTo>
                  <a:pt x="18" y="9"/>
                </a:moveTo>
                <a:cubicBezTo>
                  <a:pt x="15" y="24"/>
                  <a:pt x="15" y="24"/>
                  <a:pt x="15" y="24"/>
                </a:cubicBezTo>
                <a:cubicBezTo>
                  <a:pt x="25" y="25"/>
                  <a:pt x="25" y="25"/>
                  <a:pt x="25" y="25"/>
                </a:cubicBezTo>
                <a:cubicBezTo>
                  <a:pt x="21" y="36"/>
                  <a:pt x="21" y="36"/>
                  <a:pt x="21" y="36"/>
                </a:cubicBezTo>
                <a:cubicBezTo>
                  <a:pt x="32" y="23"/>
                  <a:pt x="32" y="23"/>
                  <a:pt x="32" y="23"/>
                </a:cubicBezTo>
                <a:cubicBezTo>
                  <a:pt x="25" y="21"/>
                  <a:pt x="25" y="21"/>
                  <a:pt x="25" y="21"/>
                </a:cubicBezTo>
                <a:cubicBezTo>
                  <a:pt x="29" y="12"/>
                  <a:pt x="29" y="12"/>
                  <a:pt x="29" y="12"/>
                </a:cubicBezTo>
                <a:cubicBezTo>
                  <a:pt x="18" y="9"/>
                  <a:pt x="18" y="9"/>
                  <a:pt x="18" y="9"/>
                </a:cubicBezTo>
                <a:close/>
                <a:moveTo>
                  <a:pt x="13" y="49"/>
                </a:moveTo>
                <a:cubicBezTo>
                  <a:pt x="32" y="49"/>
                  <a:pt x="32" y="49"/>
                  <a:pt x="32" y="49"/>
                </a:cubicBezTo>
                <a:cubicBezTo>
                  <a:pt x="33" y="49"/>
                  <a:pt x="34" y="50"/>
                  <a:pt x="34" y="51"/>
                </a:cubicBezTo>
                <a:cubicBezTo>
                  <a:pt x="34" y="51"/>
                  <a:pt x="34" y="51"/>
                  <a:pt x="34" y="51"/>
                </a:cubicBezTo>
                <a:cubicBezTo>
                  <a:pt x="34" y="53"/>
                  <a:pt x="33" y="54"/>
                  <a:pt x="32" y="54"/>
                </a:cubicBezTo>
                <a:cubicBezTo>
                  <a:pt x="13" y="54"/>
                  <a:pt x="13" y="54"/>
                  <a:pt x="13" y="54"/>
                </a:cubicBezTo>
                <a:cubicBezTo>
                  <a:pt x="12" y="54"/>
                  <a:pt x="10" y="53"/>
                  <a:pt x="10" y="51"/>
                </a:cubicBezTo>
                <a:cubicBezTo>
                  <a:pt x="10" y="51"/>
                  <a:pt x="10" y="51"/>
                  <a:pt x="10" y="51"/>
                </a:cubicBezTo>
                <a:cubicBezTo>
                  <a:pt x="10" y="50"/>
                  <a:pt x="12" y="49"/>
                  <a:pt x="13" y="49"/>
                </a:cubicBezTo>
                <a:close/>
                <a:moveTo>
                  <a:pt x="28" y="43"/>
                </a:moveTo>
                <a:cubicBezTo>
                  <a:pt x="28" y="40"/>
                  <a:pt x="28" y="40"/>
                  <a:pt x="28" y="40"/>
                </a:cubicBezTo>
                <a:cubicBezTo>
                  <a:pt x="28" y="39"/>
                  <a:pt x="28" y="39"/>
                  <a:pt x="28" y="39"/>
                </a:cubicBezTo>
                <a:cubicBezTo>
                  <a:pt x="29" y="38"/>
                  <a:pt x="29" y="38"/>
                  <a:pt x="29" y="38"/>
                </a:cubicBezTo>
                <a:cubicBezTo>
                  <a:pt x="33" y="37"/>
                  <a:pt x="35" y="35"/>
                  <a:pt x="37" y="32"/>
                </a:cubicBezTo>
                <a:cubicBezTo>
                  <a:pt x="37" y="32"/>
                  <a:pt x="37" y="32"/>
                  <a:pt x="37" y="32"/>
                </a:cubicBezTo>
                <a:cubicBezTo>
                  <a:pt x="39" y="29"/>
                  <a:pt x="40" y="26"/>
                  <a:pt x="40" y="22"/>
                </a:cubicBezTo>
                <a:cubicBezTo>
                  <a:pt x="40" y="17"/>
                  <a:pt x="38" y="13"/>
                  <a:pt x="35" y="9"/>
                </a:cubicBezTo>
                <a:cubicBezTo>
                  <a:pt x="32" y="6"/>
                  <a:pt x="27" y="4"/>
                  <a:pt x="22" y="4"/>
                </a:cubicBezTo>
                <a:cubicBezTo>
                  <a:pt x="18" y="4"/>
                  <a:pt x="13" y="6"/>
                  <a:pt x="10" y="9"/>
                </a:cubicBezTo>
                <a:cubicBezTo>
                  <a:pt x="7" y="13"/>
                  <a:pt x="5" y="17"/>
                  <a:pt x="5" y="22"/>
                </a:cubicBezTo>
                <a:cubicBezTo>
                  <a:pt x="5" y="26"/>
                  <a:pt x="6" y="29"/>
                  <a:pt x="8" y="32"/>
                </a:cubicBezTo>
                <a:cubicBezTo>
                  <a:pt x="8" y="32"/>
                  <a:pt x="8" y="32"/>
                  <a:pt x="8" y="32"/>
                </a:cubicBezTo>
                <a:cubicBezTo>
                  <a:pt x="10" y="35"/>
                  <a:pt x="12" y="37"/>
                  <a:pt x="16" y="38"/>
                </a:cubicBezTo>
                <a:cubicBezTo>
                  <a:pt x="17" y="39"/>
                  <a:pt x="17" y="39"/>
                  <a:pt x="17" y="39"/>
                </a:cubicBezTo>
                <a:cubicBezTo>
                  <a:pt x="17" y="40"/>
                  <a:pt x="17" y="40"/>
                  <a:pt x="17" y="40"/>
                </a:cubicBezTo>
                <a:cubicBezTo>
                  <a:pt x="17" y="43"/>
                  <a:pt x="17" y="43"/>
                  <a:pt x="17" y="43"/>
                </a:cubicBezTo>
                <a:lnTo>
                  <a:pt x="28" y="43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94" name="Freeform 91"/>
          <p:cNvSpPr>
            <a:spLocks noEditPoints="1"/>
          </p:cNvSpPr>
          <p:nvPr/>
        </p:nvSpPr>
        <p:spPr bwMode="auto">
          <a:xfrm>
            <a:off x="3171825" y="3275013"/>
            <a:ext cx="636588" cy="636587"/>
          </a:xfrm>
          <a:custGeom>
            <a:avLst/>
            <a:gdLst>
              <a:gd name="T0" fmla="*/ 92408 w 62"/>
              <a:gd name="T1" fmla="*/ 544179 h 62"/>
              <a:gd name="T2" fmla="*/ 51338 w 62"/>
              <a:gd name="T3" fmla="*/ 318294 h 62"/>
              <a:gd name="T4" fmla="*/ 318294 w 62"/>
              <a:gd name="T5" fmla="*/ 51338 h 62"/>
              <a:gd name="T6" fmla="*/ 266956 w 62"/>
              <a:gd name="T7" fmla="*/ 338829 h 62"/>
              <a:gd name="T8" fmla="*/ 308026 w 62"/>
              <a:gd name="T9" fmla="*/ 266956 h 62"/>
              <a:gd name="T10" fmla="*/ 297759 w 62"/>
              <a:gd name="T11" fmla="*/ 297758 h 62"/>
              <a:gd name="T12" fmla="*/ 297759 w 62"/>
              <a:gd name="T13" fmla="*/ 297758 h 62"/>
              <a:gd name="T14" fmla="*/ 297759 w 62"/>
              <a:gd name="T15" fmla="*/ 308026 h 62"/>
              <a:gd name="T16" fmla="*/ 318294 w 62"/>
              <a:gd name="T17" fmla="*/ 349096 h 62"/>
              <a:gd name="T18" fmla="*/ 318294 w 62"/>
              <a:gd name="T19" fmla="*/ 349096 h 62"/>
              <a:gd name="T20" fmla="*/ 318294 w 62"/>
              <a:gd name="T21" fmla="*/ 349096 h 62"/>
              <a:gd name="T22" fmla="*/ 318294 w 62"/>
              <a:gd name="T23" fmla="*/ 349096 h 62"/>
              <a:gd name="T24" fmla="*/ 318294 w 62"/>
              <a:gd name="T25" fmla="*/ 349096 h 62"/>
              <a:gd name="T26" fmla="*/ 328562 w 62"/>
              <a:gd name="T27" fmla="*/ 349096 h 62"/>
              <a:gd name="T28" fmla="*/ 328562 w 62"/>
              <a:gd name="T29" fmla="*/ 349096 h 62"/>
              <a:gd name="T30" fmla="*/ 328562 w 62"/>
              <a:gd name="T31" fmla="*/ 349096 h 62"/>
              <a:gd name="T32" fmla="*/ 328562 w 62"/>
              <a:gd name="T33" fmla="*/ 349096 h 62"/>
              <a:gd name="T34" fmla="*/ 328562 w 62"/>
              <a:gd name="T35" fmla="*/ 349096 h 62"/>
              <a:gd name="T36" fmla="*/ 328562 w 62"/>
              <a:gd name="T37" fmla="*/ 349096 h 62"/>
              <a:gd name="T38" fmla="*/ 328562 w 62"/>
              <a:gd name="T39" fmla="*/ 349096 h 62"/>
              <a:gd name="T40" fmla="*/ 328562 w 62"/>
              <a:gd name="T41" fmla="*/ 338829 h 62"/>
              <a:gd name="T42" fmla="*/ 328562 w 62"/>
              <a:gd name="T43" fmla="*/ 338829 h 62"/>
              <a:gd name="T44" fmla="*/ 328562 w 62"/>
              <a:gd name="T45" fmla="*/ 338829 h 62"/>
              <a:gd name="T46" fmla="*/ 328562 w 62"/>
              <a:gd name="T47" fmla="*/ 338829 h 62"/>
              <a:gd name="T48" fmla="*/ 338829 w 62"/>
              <a:gd name="T49" fmla="*/ 338829 h 62"/>
              <a:gd name="T50" fmla="*/ 338829 w 62"/>
              <a:gd name="T51" fmla="*/ 338829 h 62"/>
              <a:gd name="T52" fmla="*/ 338829 w 62"/>
              <a:gd name="T53" fmla="*/ 338829 h 62"/>
              <a:gd name="T54" fmla="*/ 338829 w 62"/>
              <a:gd name="T55" fmla="*/ 338829 h 62"/>
              <a:gd name="T56" fmla="*/ 338829 w 62"/>
              <a:gd name="T57" fmla="*/ 338829 h 62"/>
              <a:gd name="T58" fmla="*/ 338829 w 62"/>
              <a:gd name="T59" fmla="*/ 338829 h 62"/>
              <a:gd name="T60" fmla="*/ 338829 w 62"/>
              <a:gd name="T61" fmla="*/ 338829 h 62"/>
              <a:gd name="T62" fmla="*/ 338829 w 62"/>
              <a:gd name="T63" fmla="*/ 328561 h 62"/>
              <a:gd name="T64" fmla="*/ 318294 w 62"/>
              <a:gd name="T65" fmla="*/ 287491 h 62"/>
              <a:gd name="T66" fmla="*/ 318294 w 62"/>
              <a:gd name="T67" fmla="*/ 287491 h 62"/>
              <a:gd name="T68" fmla="*/ 318294 w 62"/>
              <a:gd name="T69" fmla="*/ 287491 h 62"/>
              <a:gd name="T70" fmla="*/ 318294 w 62"/>
              <a:gd name="T71" fmla="*/ 287491 h 62"/>
              <a:gd name="T72" fmla="*/ 318294 w 62"/>
              <a:gd name="T73" fmla="*/ 287491 h 62"/>
              <a:gd name="T74" fmla="*/ 318294 w 62"/>
              <a:gd name="T75" fmla="*/ 287491 h 62"/>
              <a:gd name="T76" fmla="*/ 318294 w 62"/>
              <a:gd name="T77" fmla="*/ 287491 h 62"/>
              <a:gd name="T78" fmla="*/ 318294 w 62"/>
              <a:gd name="T79" fmla="*/ 287491 h 62"/>
              <a:gd name="T80" fmla="*/ 318294 w 62"/>
              <a:gd name="T81" fmla="*/ 297758 h 62"/>
              <a:gd name="T82" fmla="*/ 318294 w 62"/>
              <a:gd name="T83" fmla="*/ 297758 h 62"/>
              <a:gd name="T84" fmla="*/ 318294 w 62"/>
              <a:gd name="T85" fmla="*/ 297758 h 62"/>
              <a:gd name="T86" fmla="*/ 308026 w 62"/>
              <a:gd name="T87" fmla="*/ 297758 h 62"/>
              <a:gd name="T88" fmla="*/ 308026 w 62"/>
              <a:gd name="T89" fmla="*/ 297758 h 62"/>
              <a:gd name="T90" fmla="*/ 308026 w 62"/>
              <a:gd name="T91" fmla="*/ 297758 h 62"/>
              <a:gd name="T92" fmla="*/ 308026 w 62"/>
              <a:gd name="T93" fmla="*/ 297758 h 62"/>
              <a:gd name="T94" fmla="*/ 308026 w 62"/>
              <a:gd name="T95" fmla="*/ 297758 h 62"/>
              <a:gd name="T96" fmla="*/ 308026 w 62"/>
              <a:gd name="T97" fmla="*/ 297758 h 62"/>
              <a:gd name="T98" fmla="*/ 308026 w 62"/>
              <a:gd name="T99" fmla="*/ 297758 h 62"/>
              <a:gd name="T100" fmla="*/ 308026 w 62"/>
              <a:gd name="T101" fmla="*/ 297758 h 62"/>
              <a:gd name="T102" fmla="*/ 308026 w 62"/>
              <a:gd name="T103" fmla="*/ 297758 h 62"/>
              <a:gd name="T104" fmla="*/ 215619 w 62"/>
              <a:gd name="T105" fmla="*/ 164281 h 62"/>
              <a:gd name="T106" fmla="*/ 174548 w 62"/>
              <a:gd name="T107" fmla="*/ 164281 h 62"/>
              <a:gd name="T108" fmla="*/ 472307 w 62"/>
              <a:gd name="T109" fmla="*/ 164281 h 62"/>
              <a:gd name="T110" fmla="*/ 318294 w 62"/>
              <a:gd name="T111" fmla="*/ 595517 h 6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2" h="62">
                <a:moveTo>
                  <a:pt x="31" y="0"/>
                </a:moveTo>
                <a:cubicBezTo>
                  <a:pt x="40" y="0"/>
                  <a:pt x="48" y="3"/>
                  <a:pt x="53" y="9"/>
                </a:cubicBezTo>
                <a:cubicBezTo>
                  <a:pt x="59" y="15"/>
                  <a:pt x="62" y="22"/>
                  <a:pt x="62" y="31"/>
                </a:cubicBezTo>
                <a:cubicBezTo>
                  <a:pt x="62" y="39"/>
                  <a:pt x="59" y="47"/>
                  <a:pt x="53" y="53"/>
                </a:cubicBezTo>
                <a:cubicBezTo>
                  <a:pt x="48" y="58"/>
                  <a:pt x="40" y="62"/>
                  <a:pt x="31" y="62"/>
                </a:cubicBezTo>
                <a:cubicBezTo>
                  <a:pt x="23" y="62"/>
                  <a:pt x="15" y="58"/>
                  <a:pt x="9" y="53"/>
                </a:cubicBezTo>
                <a:cubicBezTo>
                  <a:pt x="4" y="47"/>
                  <a:pt x="0" y="39"/>
                  <a:pt x="0" y="31"/>
                </a:cubicBezTo>
                <a:cubicBezTo>
                  <a:pt x="0" y="22"/>
                  <a:pt x="4" y="15"/>
                  <a:pt x="9" y="9"/>
                </a:cubicBezTo>
                <a:cubicBezTo>
                  <a:pt x="15" y="3"/>
                  <a:pt x="23" y="0"/>
                  <a:pt x="31" y="0"/>
                </a:cubicBezTo>
                <a:close/>
                <a:moveTo>
                  <a:pt x="31" y="5"/>
                </a:moveTo>
                <a:cubicBezTo>
                  <a:pt x="24" y="5"/>
                  <a:pt x="18" y="8"/>
                  <a:pt x="13" y="13"/>
                </a:cubicBezTo>
                <a:cubicBezTo>
                  <a:pt x="8" y="17"/>
                  <a:pt x="5" y="24"/>
                  <a:pt x="5" y="31"/>
                </a:cubicBezTo>
                <a:cubicBezTo>
                  <a:pt x="5" y="38"/>
                  <a:pt x="8" y="45"/>
                  <a:pt x="13" y="49"/>
                </a:cubicBezTo>
                <a:cubicBezTo>
                  <a:pt x="18" y="54"/>
                  <a:pt x="24" y="57"/>
                  <a:pt x="31" y="57"/>
                </a:cubicBezTo>
                <a:cubicBezTo>
                  <a:pt x="38" y="57"/>
                  <a:pt x="45" y="54"/>
                  <a:pt x="49" y="49"/>
                </a:cubicBezTo>
                <a:cubicBezTo>
                  <a:pt x="54" y="45"/>
                  <a:pt x="57" y="38"/>
                  <a:pt x="57" y="31"/>
                </a:cubicBezTo>
                <a:cubicBezTo>
                  <a:pt x="57" y="24"/>
                  <a:pt x="54" y="17"/>
                  <a:pt x="49" y="13"/>
                </a:cubicBezTo>
                <a:cubicBezTo>
                  <a:pt x="45" y="8"/>
                  <a:pt x="38" y="5"/>
                  <a:pt x="31" y="5"/>
                </a:cubicBezTo>
                <a:close/>
                <a:moveTo>
                  <a:pt x="31" y="13"/>
                </a:moveTo>
                <a:cubicBezTo>
                  <a:pt x="28" y="13"/>
                  <a:pt x="26" y="14"/>
                  <a:pt x="23" y="15"/>
                </a:cubicBezTo>
                <a:cubicBezTo>
                  <a:pt x="23" y="14"/>
                  <a:pt x="23" y="14"/>
                  <a:pt x="23" y="14"/>
                </a:cubicBezTo>
                <a:cubicBezTo>
                  <a:pt x="21" y="15"/>
                  <a:pt x="21" y="15"/>
                  <a:pt x="21" y="15"/>
                </a:cubicBezTo>
                <a:cubicBezTo>
                  <a:pt x="28" y="27"/>
                  <a:pt x="28" y="27"/>
                  <a:pt x="28" y="27"/>
                </a:cubicBezTo>
                <a:cubicBezTo>
                  <a:pt x="26" y="28"/>
                  <a:pt x="25" y="31"/>
                  <a:pt x="26" y="33"/>
                </a:cubicBezTo>
                <a:cubicBezTo>
                  <a:pt x="27" y="35"/>
                  <a:pt x="30" y="37"/>
                  <a:pt x="32" y="36"/>
                </a:cubicBezTo>
                <a:cubicBezTo>
                  <a:pt x="34" y="38"/>
                  <a:pt x="34" y="38"/>
                  <a:pt x="34" y="38"/>
                </a:cubicBezTo>
                <a:cubicBezTo>
                  <a:pt x="36" y="37"/>
                  <a:pt x="36" y="37"/>
                  <a:pt x="36" y="37"/>
                </a:cubicBezTo>
                <a:cubicBezTo>
                  <a:pt x="35" y="35"/>
                  <a:pt x="35" y="35"/>
                  <a:pt x="35" y="35"/>
                </a:cubicBezTo>
                <a:cubicBezTo>
                  <a:pt x="36" y="33"/>
                  <a:pt x="37" y="31"/>
                  <a:pt x="36" y="29"/>
                </a:cubicBezTo>
                <a:cubicBezTo>
                  <a:pt x="35" y="27"/>
                  <a:pt x="33" y="25"/>
                  <a:pt x="30" y="26"/>
                </a:cubicBezTo>
                <a:cubicBezTo>
                  <a:pt x="25" y="18"/>
                  <a:pt x="25" y="18"/>
                  <a:pt x="25" y="18"/>
                </a:cubicBezTo>
                <a:cubicBezTo>
                  <a:pt x="26" y="18"/>
                  <a:pt x="27" y="17"/>
                  <a:pt x="29" y="17"/>
                </a:cubicBezTo>
                <a:cubicBezTo>
                  <a:pt x="36" y="17"/>
                  <a:pt x="42" y="23"/>
                  <a:pt x="42" y="31"/>
                </a:cubicBezTo>
                <a:cubicBezTo>
                  <a:pt x="49" y="31"/>
                  <a:pt x="49" y="31"/>
                  <a:pt x="49" y="31"/>
                </a:cubicBezTo>
                <a:cubicBezTo>
                  <a:pt x="49" y="21"/>
                  <a:pt x="41" y="13"/>
                  <a:pt x="31" y="13"/>
                </a:cubicBezTo>
                <a:close/>
                <a:moveTo>
                  <a:pt x="29" y="29"/>
                </a:moveTo>
                <a:cubicBezTo>
                  <a:pt x="29" y="29"/>
                  <a:pt x="29" y="29"/>
                  <a:pt x="29" y="29"/>
                </a:cubicBezTo>
                <a:cubicBezTo>
                  <a:pt x="29" y="29"/>
                  <a:pt x="29" y="29"/>
                  <a:pt x="29" y="29"/>
                </a:cubicBezTo>
                <a:cubicBezTo>
                  <a:pt x="29" y="29"/>
                  <a:pt x="29" y="29"/>
                  <a:pt x="29" y="29"/>
                </a:cubicBezTo>
                <a:cubicBezTo>
                  <a:pt x="29" y="29"/>
                  <a:pt x="29" y="29"/>
                  <a:pt x="29" y="29"/>
                </a:cubicBezTo>
                <a:cubicBezTo>
                  <a:pt x="29" y="29"/>
                  <a:pt x="29" y="29"/>
                  <a:pt x="29" y="29"/>
                </a:cubicBezTo>
                <a:cubicBezTo>
                  <a:pt x="29" y="29"/>
                  <a:pt x="29" y="29"/>
                  <a:pt x="29" y="29"/>
                </a:cubicBezTo>
                <a:cubicBezTo>
                  <a:pt x="29" y="29"/>
                  <a:pt x="29" y="29"/>
                  <a:pt x="29" y="29"/>
                </a:cubicBezTo>
                <a:cubicBezTo>
                  <a:pt x="29" y="30"/>
                  <a:pt x="29" y="30"/>
                  <a:pt x="29" y="30"/>
                </a:cubicBezTo>
                <a:cubicBezTo>
                  <a:pt x="29" y="30"/>
                  <a:pt x="29" y="30"/>
                  <a:pt x="29" y="30"/>
                </a:cubicBezTo>
                <a:cubicBezTo>
                  <a:pt x="29" y="30"/>
                  <a:pt x="29" y="30"/>
                  <a:pt x="29" y="30"/>
                </a:cubicBezTo>
                <a:cubicBezTo>
                  <a:pt x="29" y="30"/>
                  <a:pt x="29" y="30"/>
                  <a:pt x="29" y="30"/>
                </a:cubicBezTo>
                <a:cubicBezTo>
                  <a:pt x="29" y="30"/>
                  <a:pt x="29" y="30"/>
                  <a:pt x="29" y="30"/>
                </a:cubicBezTo>
                <a:cubicBezTo>
                  <a:pt x="29" y="30"/>
                  <a:pt x="29" y="30"/>
                  <a:pt x="29" y="30"/>
                </a:cubicBezTo>
                <a:cubicBezTo>
                  <a:pt x="29" y="30"/>
                  <a:pt x="29" y="30"/>
                  <a:pt x="29" y="30"/>
                </a:cubicBezTo>
                <a:cubicBezTo>
                  <a:pt x="29" y="30"/>
                  <a:pt x="29" y="31"/>
                  <a:pt x="29" y="32"/>
                </a:cubicBezTo>
                <a:cubicBezTo>
                  <a:pt x="29" y="33"/>
                  <a:pt x="30" y="34"/>
                  <a:pt x="31" y="34"/>
                </a:cubicBezTo>
                <a:cubicBezTo>
                  <a:pt x="31" y="34"/>
                  <a:pt x="31" y="34"/>
                  <a:pt x="31" y="34"/>
                </a:cubicBezTo>
                <a:cubicBezTo>
                  <a:pt x="31" y="34"/>
                  <a:pt x="31" y="34"/>
                  <a:pt x="31" y="34"/>
                </a:cubicBezTo>
                <a:cubicBezTo>
                  <a:pt x="31" y="34"/>
                  <a:pt x="31" y="34"/>
                  <a:pt x="31" y="34"/>
                </a:cubicBezTo>
                <a:cubicBezTo>
                  <a:pt x="31" y="34"/>
                  <a:pt x="31" y="34"/>
                  <a:pt x="31" y="34"/>
                </a:cubicBezTo>
                <a:cubicBezTo>
                  <a:pt x="31" y="34"/>
                  <a:pt x="31" y="34"/>
                  <a:pt x="31" y="34"/>
                </a:cubicBezTo>
                <a:cubicBezTo>
                  <a:pt x="31" y="34"/>
                  <a:pt x="31" y="34"/>
                  <a:pt x="31" y="34"/>
                </a:cubicBezTo>
                <a:cubicBezTo>
                  <a:pt x="31" y="34"/>
                  <a:pt x="31" y="34"/>
                  <a:pt x="31" y="34"/>
                </a:cubicBezTo>
                <a:cubicBezTo>
                  <a:pt x="31" y="34"/>
                  <a:pt x="31" y="34"/>
                  <a:pt x="31" y="34"/>
                </a:cubicBezTo>
                <a:cubicBezTo>
                  <a:pt x="31" y="34"/>
                  <a:pt x="31" y="34"/>
                  <a:pt x="31" y="34"/>
                </a:cubicBezTo>
                <a:cubicBezTo>
                  <a:pt x="31" y="34"/>
                  <a:pt x="31" y="34"/>
                  <a:pt x="31" y="34"/>
                </a:cubicBezTo>
                <a:cubicBezTo>
                  <a:pt x="31" y="34"/>
                  <a:pt x="31" y="34"/>
                  <a:pt x="31" y="34"/>
                </a:cubicBezTo>
                <a:cubicBezTo>
                  <a:pt x="31" y="34"/>
                  <a:pt x="31" y="34"/>
                  <a:pt x="31" y="34"/>
                </a:cubicBezTo>
                <a:cubicBezTo>
                  <a:pt x="31" y="34"/>
                  <a:pt x="31" y="34"/>
                  <a:pt x="31" y="34"/>
                </a:cubicBezTo>
                <a:cubicBezTo>
                  <a:pt x="31" y="34"/>
                  <a:pt x="31" y="34"/>
                  <a:pt x="31" y="34"/>
                </a:cubicBezTo>
                <a:cubicBezTo>
                  <a:pt x="31" y="34"/>
                  <a:pt x="31" y="34"/>
                  <a:pt x="31" y="34"/>
                </a:cubicBezTo>
                <a:cubicBezTo>
                  <a:pt x="31" y="34"/>
                  <a:pt x="31" y="34"/>
                  <a:pt x="31" y="34"/>
                </a:cubicBezTo>
                <a:cubicBezTo>
                  <a:pt x="31" y="34"/>
                  <a:pt x="31" y="34"/>
                  <a:pt x="31" y="34"/>
                </a:cubicBezTo>
                <a:cubicBezTo>
                  <a:pt x="31" y="34"/>
                  <a:pt x="31" y="34"/>
                  <a:pt x="31" y="34"/>
                </a:cubicBezTo>
                <a:cubicBezTo>
                  <a:pt x="31" y="34"/>
                  <a:pt x="31" y="34"/>
                  <a:pt x="31" y="34"/>
                </a:cubicBezTo>
                <a:cubicBezTo>
                  <a:pt x="31" y="34"/>
                  <a:pt x="31" y="34"/>
                  <a:pt x="31" y="34"/>
                </a:cubicBezTo>
                <a:cubicBezTo>
                  <a:pt x="31" y="34"/>
                  <a:pt x="31" y="34"/>
                  <a:pt x="31" y="34"/>
                </a:cubicBezTo>
                <a:cubicBezTo>
                  <a:pt x="31" y="34"/>
                  <a:pt x="31" y="34"/>
                  <a:pt x="31" y="34"/>
                </a:cubicBezTo>
                <a:cubicBezTo>
                  <a:pt x="31" y="34"/>
                  <a:pt x="31" y="34"/>
                  <a:pt x="31" y="34"/>
                </a:cubicBezTo>
                <a:cubicBezTo>
                  <a:pt x="31" y="34"/>
                  <a:pt x="31" y="34"/>
                  <a:pt x="31" y="34"/>
                </a:cubicBezTo>
                <a:cubicBezTo>
                  <a:pt x="31" y="34"/>
                  <a:pt x="31" y="34"/>
                  <a:pt x="31" y="34"/>
                </a:cubicBezTo>
                <a:cubicBezTo>
                  <a:pt x="31" y="34"/>
                  <a:pt x="31" y="34"/>
                  <a:pt x="31" y="34"/>
                </a:cubicBezTo>
                <a:cubicBezTo>
                  <a:pt x="31" y="34"/>
                  <a:pt x="31" y="34"/>
                  <a:pt x="31" y="34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33"/>
                  <a:pt x="32" y="33"/>
                  <a:pt x="32" y="33"/>
                </a:cubicBezTo>
                <a:cubicBezTo>
                  <a:pt x="32" y="33"/>
                  <a:pt x="32" y="33"/>
                  <a:pt x="32" y="33"/>
                </a:cubicBezTo>
                <a:cubicBezTo>
                  <a:pt x="32" y="33"/>
                  <a:pt x="32" y="33"/>
                  <a:pt x="32" y="33"/>
                </a:cubicBezTo>
                <a:cubicBezTo>
                  <a:pt x="32" y="33"/>
                  <a:pt x="32" y="33"/>
                  <a:pt x="32" y="33"/>
                </a:cubicBezTo>
                <a:cubicBezTo>
                  <a:pt x="32" y="33"/>
                  <a:pt x="32" y="33"/>
                  <a:pt x="32" y="33"/>
                </a:cubicBezTo>
                <a:cubicBezTo>
                  <a:pt x="32" y="33"/>
                  <a:pt x="32" y="33"/>
                  <a:pt x="32" y="33"/>
                </a:cubicBezTo>
                <a:cubicBezTo>
                  <a:pt x="32" y="33"/>
                  <a:pt x="32" y="33"/>
                  <a:pt x="32" y="33"/>
                </a:cubicBezTo>
                <a:cubicBezTo>
                  <a:pt x="32" y="33"/>
                  <a:pt x="32" y="33"/>
                  <a:pt x="32" y="33"/>
                </a:cubicBezTo>
                <a:cubicBezTo>
                  <a:pt x="32" y="33"/>
                  <a:pt x="32" y="33"/>
                  <a:pt x="32" y="33"/>
                </a:cubicBezTo>
                <a:cubicBezTo>
                  <a:pt x="32" y="33"/>
                  <a:pt x="32" y="33"/>
                  <a:pt x="32" y="33"/>
                </a:cubicBezTo>
                <a:cubicBezTo>
                  <a:pt x="32" y="33"/>
                  <a:pt x="32" y="33"/>
                  <a:pt x="32" y="33"/>
                </a:cubicBezTo>
                <a:cubicBezTo>
                  <a:pt x="32" y="33"/>
                  <a:pt x="32" y="33"/>
                  <a:pt x="32" y="33"/>
                </a:cubicBezTo>
                <a:cubicBezTo>
                  <a:pt x="32" y="33"/>
                  <a:pt x="32" y="33"/>
                  <a:pt x="32" y="33"/>
                </a:cubicBezTo>
                <a:cubicBezTo>
                  <a:pt x="32" y="33"/>
                  <a:pt x="32" y="33"/>
                  <a:pt x="32" y="33"/>
                </a:cubicBezTo>
                <a:cubicBezTo>
                  <a:pt x="32" y="33"/>
                  <a:pt x="32" y="33"/>
                  <a:pt x="32" y="33"/>
                </a:cubicBezTo>
                <a:cubicBezTo>
                  <a:pt x="32" y="33"/>
                  <a:pt x="32" y="33"/>
                  <a:pt x="32" y="33"/>
                </a:cubicBezTo>
                <a:cubicBezTo>
                  <a:pt x="32" y="33"/>
                  <a:pt x="32" y="33"/>
                  <a:pt x="32" y="33"/>
                </a:cubicBezTo>
                <a:cubicBezTo>
                  <a:pt x="32" y="33"/>
                  <a:pt x="32" y="33"/>
                  <a:pt x="32" y="33"/>
                </a:cubicBezTo>
                <a:cubicBezTo>
                  <a:pt x="32" y="33"/>
                  <a:pt x="32" y="33"/>
                  <a:pt x="32" y="33"/>
                </a:cubicBezTo>
                <a:cubicBezTo>
                  <a:pt x="32" y="33"/>
                  <a:pt x="32" y="33"/>
                  <a:pt x="32" y="33"/>
                </a:cubicBezTo>
                <a:cubicBezTo>
                  <a:pt x="32" y="33"/>
                  <a:pt x="32" y="33"/>
                  <a:pt x="32" y="33"/>
                </a:cubicBezTo>
                <a:cubicBezTo>
                  <a:pt x="32" y="33"/>
                  <a:pt x="32" y="33"/>
                  <a:pt x="32" y="33"/>
                </a:cubicBezTo>
                <a:cubicBezTo>
                  <a:pt x="33" y="33"/>
                  <a:pt x="33" y="33"/>
                  <a:pt x="33" y="33"/>
                </a:cubicBezTo>
                <a:cubicBezTo>
                  <a:pt x="33" y="33"/>
                  <a:pt x="33" y="33"/>
                  <a:pt x="33" y="33"/>
                </a:cubicBezTo>
                <a:cubicBezTo>
                  <a:pt x="33" y="33"/>
                  <a:pt x="33" y="33"/>
                  <a:pt x="33" y="33"/>
                </a:cubicBezTo>
                <a:cubicBezTo>
                  <a:pt x="33" y="33"/>
                  <a:pt x="33" y="33"/>
                  <a:pt x="33" y="33"/>
                </a:cubicBezTo>
                <a:cubicBezTo>
                  <a:pt x="33" y="33"/>
                  <a:pt x="33" y="33"/>
                  <a:pt x="33" y="33"/>
                </a:cubicBezTo>
                <a:cubicBezTo>
                  <a:pt x="33" y="33"/>
                  <a:pt x="33" y="33"/>
                  <a:pt x="33" y="33"/>
                </a:cubicBezTo>
                <a:cubicBezTo>
                  <a:pt x="33" y="33"/>
                  <a:pt x="33" y="33"/>
                  <a:pt x="33" y="33"/>
                </a:cubicBezTo>
                <a:cubicBezTo>
                  <a:pt x="33" y="33"/>
                  <a:pt x="33" y="33"/>
                  <a:pt x="33" y="33"/>
                </a:cubicBezTo>
                <a:cubicBezTo>
                  <a:pt x="33" y="33"/>
                  <a:pt x="33" y="33"/>
                  <a:pt x="33" y="33"/>
                </a:cubicBezTo>
                <a:cubicBezTo>
                  <a:pt x="33" y="33"/>
                  <a:pt x="33" y="33"/>
                  <a:pt x="33" y="33"/>
                </a:cubicBezTo>
                <a:cubicBezTo>
                  <a:pt x="33" y="33"/>
                  <a:pt x="33" y="33"/>
                  <a:pt x="33" y="33"/>
                </a:cubicBezTo>
                <a:cubicBezTo>
                  <a:pt x="33" y="33"/>
                  <a:pt x="33" y="33"/>
                  <a:pt x="33" y="33"/>
                </a:cubicBezTo>
                <a:cubicBezTo>
                  <a:pt x="33" y="33"/>
                  <a:pt x="33" y="33"/>
                  <a:pt x="33" y="33"/>
                </a:cubicBezTo>
                <a:cubicBezTo>
                  <a:pt x="33" y="33"/>
                  <a:pt x="33" y="33"/>
                  <a:pt x="33" y="33"/>
                </a:cubicBezTo>
                <a:cubicBezTo>
                  <a:pt x="33" y="33"/>
                  <a:pt x="33" y="33"/>
                  <a:pt x="33" y="33"/>
                </a:cubicBezTo>
                <a:cubicBezTo>
                  <a:pt x="33" y="33"/>
                  <a:pt x="33" y="33"/>
                  <a:pt x="33" y="33"/>
                </a:cubicBezTo>
                <a:cubicBezTo>
                  <a:pt x="33" y="33"/>
                  <a:pt x="33" y="33"/>
                  <a:pt x="33" y="33"/>
                </a:cubicBezTo>
                <a:cubicBezTo>
                  <a:pt x="33" y="33"/>
                  <a:pt x="33" y="33"/>
                  <a:pt x="33" y="33"/>
                </a:cubicBezTo>
                <a:cubicBezTo>
                  <a:pt x="33" y="33"/>
                  <a:pt x="33" y="33"/>
                  <a:pt x="33" y="33"/>
                </a:cubicBezTo>
                <a:cubicBezTo>
                  <a:pt x="33" y="33"/>
                  <a:pt x="33" y="33"/>
                  <a:pt x="33" y="33"/>
                </a:cubicBezTo>
                <a:cubicBezTo>
                  <a:pt x="33" y="33"/>
                  <a:pt x="33" y="33"/>
                  <a:pt x="33" y="33"/>
                </a:cubicBezTo>
                <a:cubicBezTo>
                  <a:pt x="33" y="33"/>
                  <a:pt x="33" y="33"/>
                  <a:pt x="33" y="33"/>
                </a:cubicBezTo>
                <a:cubicBezTo>
                  <a:pt x="33" y="33"/>
                  <a:pt x="33" y="33"/>
                  <a:pt x="33" y="33"/>
                </a:cubicBezTo>
                <a:cubicBezTo>
                  <a:pt x="33" y="33"/>
                  <a:pt x="33" y="33"/>
                  <a:pt x="33" y="33"/>
                </a:cubicBezTo>
                <a:cubicBezTo>
                  <a:pt x="33" y="33"/>
                  <a:pt x="33" y="33"/>
                  <a:pt x="33" y="33"/>
                </a:cubicBezTo>
                <a:cubicBezTo>
                  <a:pt x="33" y="33"/>
                  <a:pt x="33" y="33"/>
                  <a:pt x="33" y="33"/>
                </a:cubicBezTo>
                <a:cubicBezTo>
                  <a:pt x="33" y="33"/>
                  <a:pt x="33" y="33"/>
                  <a:pt x="33" y="33"/>
                </a:cubicBezTo>
                <a:cubicBezTo>
                  <a:pt x="33" y="33"/>
                  <a:pt x="33" y="33"/>
                  <a:pt x="33" y="33"/>
                </a:cubicBezTo>
                <a:cubicBezTo>
                  <a:pt x="33" y="33"/>
                  <a:pt x="33" y="33"/>
                  <a:pt x="33" y="33"/>
                </a:cubicBezTo>
                <a:cubicBezTo>
                  <a:pt x="33" y="33"/>
                  <a:pt x="33" y="33"/>
                  <a:pt x="33" y="33"/>
                </a:cubicBezTo>
                <a:cubicBezTo>
                  <a:pt x="33" y="33"/>
                  <a:pt x="33" y="33"/>
                  <a:pt x="33" y="33"/>
                </a:cubicBezTo>
                <a:cubicBezTo>
                  <a:pt x="33" y="33"/>
                  <a:pt x="33" y="33"/>
                  <a:pt x="33" y="33"/>
                </a:cubicBezTo>
                <a:cubicBezTo>
                  <a:pt x="33" y="33"/>
                  <a:pt x="33" y="33"/>
                  <a:pt x="33" y="33"/>
                </a:cubicBezTo>
                <a:cubicBezTo>
                  <a:pt x="33" y="33"/>
                  <a:pt x="33" y="33"/>
                  <a:pt x="33" y="33"/>
                </a:cubicBezTo>
                <a:cubicBezTo>
                  <a:pt x="33" y="33"/>
                  <a:pt x="33" y="33"/>
                  <a:pt x="33" y="33"/>
                </a:cubicBezTo>
                <a:cubicBezTo>
                  <a:pt x="33" y="33"/>
                  <a:pt x="33" y="33"/>
                  <a:pt x="33" y="33"/>
                </a:cubicBezTo>
                <a:cubicBezTo>
                  <a:pt x="33" y="33"/>
                  <a:pt x="33" y="33"/>
                  <a:pt x="33" y="33"/>
                </a:cubicBezTo>
                <a:cubicBezTo>
                  <a:pt x="33" y="33"/>
                  <a:pt x="33" y="33"/>
                  <a:pt x="33" y="33"/>
                </a:cubicBezTo>
                <a:cubicBezTo>
                  <a:pt x="33" y="33"/>
                  <a:pt x="33" y="33"/>
                  <a:pt x="33" y="33"/>
                </a:cubicBezTo>
                <a:cubicBezTo>
                  <a:pt x="33" y="33"/>
                  <a:pt x="33" y="33"/>
                  <a:pt x="33" y="33"/>
                </a:cubicBezTo>
                <a:cubicBezTo>
                  <a:pt x="33" y="33"/>
                  <a:pt x="33" y="33"/>
                  <a:pt x="33" y="33"/>
                </a:cubicBezTo>
                <a:cubicBezTo>
                  <a:pt x="33" y="33"/>
                  <a:pt x="33" y="33"/>
                  <a:pt x="33" y="33"/>
                </a:cubicBezTo>
                <a:cubicBezTo>
                  <a:pt x="33" y="33"/>
                  <a:pt x="33" y="33"/>
                  <a:pt x="33" y="33"/>
                </a:cubicBezTo>
                <a:cubicBezTo>
                  <a:pt x="33" y="33"/>
                  <a:pt x="33" y="33"/>
                  <a:pt x="33" y="33"/>
                </a:cubicBezTo>
                <a:cubicBezTo>
                  <a:pt x="33" y="33"/>
                  <a:pt x="33" y="33"/>
                  <a:pt x="33" y="33"/>
                </a:cubicBezTo>
                <a:cubicBezTo>
                  <a:pt x="33" y="33"/>
                  <a:pt x="33" y="33"/>
                  <a:pt x="33" y="33"/>
                </a:cubicBezTo>
                <a:cubicBezTo>
                  <a:pt x="33" y="33"/>
                  <a:pt x="33" y="32"/>
                  <a:pt x="33" y="32"/>
                </a:cubicBezTo>
                <a:cubicBezTo>
                  <a:pt x="33" y="32"/>
                  <a:pt x="33" y="32"/>
                  <a:pt x="33" y="32"/>
                </a:cubicBezTo>
                <a:cubicBezTo>
                  <a:pt x="34" y="32"/>
                  <a:pt x="34" y="31"/>
                  <a:pt x="34" y="30"/>
                </a:cubicBezTo>
                <a:cubicBezTo>
                  <a:pt x="33" y="29"/>
                  <a:pt x="32" y="28"/>
                  <a:pt x="31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9"/>
                  <a:pt x="31" y="29"/>
                  <a:pt x="31" y="29"/>
                </a:cubicBezTo>
                <a:cubicBezTo>
                  <a:pt x="31" y="29"/>
                  <a:pt x="31" y="29"/>
                  <a:pt x="31" y="29"/>
                </a:cubicBezTo>
                <a:cubicBezTo>
                  <a:pt x="31" y="29"/>
                  <a:pt x="31" y="29"/>
                  <a:pt x="31" y="29"/>
                </a:cubicBezTo>
                <a:cubicBezTo>
                  <a:pt x="31" y="29"/>
                  <a:pt x="31" y="29"/>
                  <a:pt x="31" y="29"/>
                </a:cubicBezTo>
                <a:cubicBezTo>
                  <a:pt x="31" y="29"/>
                  <a:pt x="31" y="29"/>
                  <a:pt x="31" y="29"/>
                </a:cubicBezTo>
                <a:cubicBezTo>
                  <a:pt x="31" y="29"/>
                  <a:pt x="31" y="29"/>
                  <a:pt x="31" y="29"/>
                </a:cubicBezTo>
                <a:cubicBezTo>
                  <a:pt x="31" y="29"/>
                  <a:pt x="31" y="29"/>
                  <a:pt x="31" y="29"/>
                </a:cubicBezTo>
                <a:cubicBezTo>
                  <a:pt x="31" y="29"/>
                  <a:pt x="31" y="29"/>
                  <a:pt x="31" y="29"/>
                </a:cubicBezTo>
                <a:cubicBezTo>
                  <a:pt x="31" y="29"/>
                  <a:pt x="31" y="29"/>
                  <a:pt x="31" y="29"/>
                </a:cubicBezTo>
                <a:cubicBezTo>
                  <a:pt x="31" y="29"/>
                  <a:pt x="31" y="29"/>
                  <a:pt x="31" y="29"/>
                </a:cubicBezTo>
                <a:cubicBezTo>
                  <a:pt x="31" y="29"/>
                  <a:pt x="31" y="29"/>
                  <a:pt x="31" y="29"/>
                </a:cubicBezTo>
                <a:cubicBezTo>
                  <a:pt x="31" y="29"/>
                  <a:pt x="31" y="29"/>
                  <a:pt x="31" y="29"/>
                </a:cubicBezTo>
                <a:cubicBezTo>
                  <a:pt x="31" y="29"/>
                  <a:pt x="31" y="29"/>
                  <a:pt x="31" y="29"/>
                </a:cubicBezTo>
                <a:cubicBezTo>
                  <a:pt x="31" y="29"/>
                  <a:pt x="31" y="29"/>
                  <a:pt x="31" y="29"/>
                </a:cubicBezTo>
                <a:cubicBezTo>
                  <a:pt x="31" y="29"/>
                  <a:pt x="31" y="29"/>
                  <a:pt x="31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29" y="29"/>
                  <a:pt x="29" y="29"/>
                  <a:pt x="29" y="29"/>
                </a:cubicBezTo>
                <a:cubicBezTo>
                  <a:pt x="29" y="29"/>
                  <a:pt x="29" y="29"/>
                  <a:pt x="29" y="29"/>
                </a:cubicBezTo>
                <a:cubicBezTo>
                  <a:pt x="29" y="29"/>
                  <a:pt x="29" y="29"/>
                  <a:pt x="29" y="29"/>
                </a:cubicBezTo>
                <a:cubicBezTo>
                  <a:pt x="29" y="29"/>
                  <a:pt x="29" y="29"/>
                  <a:pt x="29" y="29"/>
                </a:cubicBezTo>
                <a:close/>
                <a:moveTo>
                  <a:pt x="23" y="19"/>
                </a:moveTo>
                <a:cubicBezTo>
                  <a:pt x="21" y="16"/>
                  <a:pt x="21" y="16"/>
                  <a:pt x="21" y="16"/>
                </a:cubicBezTo>
                <a:cubicBezTo>
                  <a:pt x="17" y="19"/>
                  <a:pt x="14" y="25"/>
                  <a:pt x="14" y="31"/>
                </a:cubicBezTo>
                <a:cubicBezTo>
                  <a:pt x="15" y="31"/>
                  <a:pt x="15" y="31"/>
                  <a:pt x="15" y="31"/>
                </a:cubicBezTo>
                <a:cubicBezTo>
                  <a:pt x="15" y="26"/>
                  <a:pt x="18" y="21"/>
                  <a:pt x="23" y="19"/>
                </a:cubicBezTo>
                <a:close/>
                <a:moveTo>
                  <a:pt x="46" y="16"/>
                </a:moveTo>
                <a:cubicBezTo>
                  <a:pt x="42" y="13"/>
                  <a:pt x="37" y="10"/>
                  <a:pt x="31" y="10"/>
                </a:cubicBezTo>
                <a:cubicBezTo>
                  <a:pt x="26" y="10"/>
                  <a:pt x="20" y="13"/>
                  <a:pt x="17" y="16"/>
                </a:cubicBezTo>
                <a:cubicBezTo>
                  <a:pt x="13" y="20"/>
                  <a:pt x="11" y="25"/>
                  <a:pt x="11" y="31"/>
                </a:cubicBezTo>
                <a:cubicBezTo>
                  <a:pt x="11" y="37"/>
                  <a:pt x="13" y="42"/>
                  <a:pt x="17" y="45"/>
                </a:cubicBezTo>
                <a:cubicBezTo>
                  <a:pt x="20" y="49"/>
                  <a:pt x="26" y="51"/>
                  <a:pt x="31" y="51"/>
                </a:cubicBezTo>
                <a:cubicBezTo>
                  <a:pt x="37" y="51"/>
                  <a:pt x="42" y="49"/>
                  <a:pt x="46" y="45"/>
                </a:cubicBezTo>
                <a:cubicBezTo>
                  <a:pt x="49" y="42"/>
                  <a:pt x="52" y="37"/>
                  <a:pt x="52" y="31"/>
                </a:cubicBezTo>
                <a:cubicBezTo>
                  <a:pt x="52" y="25"/>
                  <a:pt x="49" y="20"/>
                  <a:pt x="46" y="16"/>
                </a:cubicBezTo>
                <a:close/>
                <a:moveTo>
                  <a:pt x="51" y="11"/>
                </a:moveTo>
                <a:cubicBezTo>
                  <a:pt x="46" y="6"/>
                  <a:pt x="39" y="3"/>
                  <a:pt x="31" y="3"/>
                </a:cubicBezTo>
                <a:cubicBezTo>
                  <a:pt x="24" y="3"/>
                  <a:pt x="17" y="6"/>
                  <a:pt x="12" y="11"/>
                </a:cubicBezTo>
                <a:cubicBezTo>
                  <a:pt x="7" y="16"/>
                  <a:pt x="4" y="23"/>
                  <a:pt x="4" y="31"/>
                </a:cubicBezTo>
                <a:cubicBezTo>
                  <a:pt x="4" y="38"/>
                  <a:pt x="7" y="45"/>
                  <a:pt x="12" y="50"/>
                </a:cubicBezTo>
                <a:cubicBezTo>
                  <a:pt x="17" y="55"/>
                  <a:pt x="24" y="58"/>
                  <a:pt x="31" y="58"/>
                </a:cubicBezTo>
                <a:cubicBezTo>
                  <a:pt x="39" y="58"/>
                  <a:pt x="46" y="55"/>
                  <a:pt x="51" y="50"/>
                </a:cubicBezTo>
                <a:cubicBezTo>
                  <a:pt x="56" y="45"/>
                  <a:pt x="59" y="38"/>
                  <a:pt x="59" y="31"/>
                </a:cubicBezTo>
                <a:cubicBezTo>
                  <a:pt x="59" y="23"/>
                  <a:pt x="56" y="16"/>
                  <a:pt x="51" y="11"/>
                </a:cubicBezTo>
                <a:close/>
              </a:path>
            </a:pathLst>
          </a:cu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95" name="Freeform 92"/>
          <p:cNvSpPr/>
          <p:nvPr/>
        </p:nvSpPr>
        <p:spPr bwMode="auto">
          <a:xfrm>
            <a:off x="5426075" y="3222625"/>
            <a:ext cx="523875" cy="358775"/>
          </a:xfrm>
          <a:custGeom>
            <a:avLst/>
            <a:gdLst>
              <a:gd name="T0" fmla="*/ 0 w 51"/>
              <a:gd name="T1" fmla="*/ 215265 h 35"/>
              <a:gd name="T2" fmla="*/ 441699 w 51"/>
              <a:gd name="T3" fmla="*/ 164011 h 35"/>
              <a:gd name="T4" fmla="*/ 482787 w 51"/>
              <a:gd name="T5" fmla="*/ 102507 h 35"/>
              <a:gd name="T6" fmla="*/ 503331 w 51"/>
              <a:gd name="T7" fmla="*/ 225516 h 35"/>
              <a:gd name="T8" fmla="*/ 523875 w 51"/>
              <a:gd name="T9" fmla="*/ 338274 h 35"/>
              <a:gd name="T10" fmla="*/ 400610 w 51"/>
              <a:gd name="T11" fmla="*/ 348524 h 35"/>
              <a:gd name="T12" fmla="*/ 287618 w 51"/>
              <a:gd name="T13" fmla="*/ 358775 h 35"/>
              <a:gd name="T14" fmla="*/ 338978 w 51"/>
              <a:gd name="T15" fmla="*/ 297271 h 35"/>
              <a:gd name="T16" fmla="*/ 30816 w 51"/>
              <a:gd name="T17" fmla="*/ 225516 h 35"/>
              <a:gd name="T18" fmla="*/ 0 w 51"/>
              <a:gd name="T19" fmla="*/ 215265 h 3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1" h="35">
                <a:moveTo>
                  <a:pt x="0" y="21"/>
                </a:moveTo>
                <a:cubicBezTo>
                  <a:pt x="7" y="6"/>
                  <a:pt x="25" y="0"/>
                  <a:pt x="43" y="16"/>
                </a:cubicBezTo>
                <a:cubicBezTo>
                  <a:pt x="47" y="10"/>
                  <a:pt x="47" y="10"/>
                  <a:pt x="47" y="10"/>
                </a:cubicBezTo>
                <a:cubicBezTo>
                  <a:pt x="49" y="22"/>
                  <a:pt x="49" y="22"/>
                  <a:pt x="49" y="22"/>
                </a:cubicBezTo>
                <a:cubicBezTo>
                  <a:pt x="51" y="33"/>
                  <a:pt x="51" y="33"/>
                  <a:pt x="51" y="33"/>
                </a:cubicBezTo>
                <a:cubicBezTo>
                  <a:pt x="39" y="34"/>
                  <a:pt x="39" y="34"/>
                  <a:pt x="39" y="34"/>
                </a:cubicBezTo>
                <a:cubicBezTo>
                  <a:pt x="28" y="35"/>
                  <a:pt x="28" y="35"/>
                  <a:pt x="28" y="35"/>
                </a:cubicBezTo>
                <a:cubicBezTo>
                  <a:pt x="33" y="29"/>
                  <a:pt x="33" y="29"/>
                  <a:pt x="33" y="29"/>
                </a:cubicBezTo>
                <a:cubicBezTo>
                  <a:pt x="23" y="19"/>
                  <a:pt x="13" y="18"/>
                  <a:pt x="3" y="22"/>
                </a:cubicBezTo>
                <a:cubicBezTo>
                  <a:pt x="2" y="21"/>
                  <a:pt x="1" y="21"/>
                  <a:pt x="0" y="21"/>
                </a:cubicBezTo>
                <a:close/>
              </a:path>
            </a:pathLst>
          </a:cu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96" name="Freeform 93"/>
          <p:cNvSpPr/>
          <p:nvPr/>
        </p:nvSpPr>
        <p:spPr bwMode="auto">
          <a:xfrm>
            <a:off x="5354638" y="3581400"/>
            <a:ext cx="511175" cy="358775"/>
          </a:xfrm>
          <a:custGeom>
            <a:avLst/>
            <a:gdLst>
              <a:gd name="T0" fmla="*/ 511175 w 50"/>
              <a:gd name="T1" fmla="*/ 143510 h 35"/>
              <a:gd name="T2" fmla="*/ 71565 w 50"/>
              <a:gd name="T3" fmla="*/ 194764 h 35"/>
              <a:gd name="T4" fmla="*/ 30671 w 50"/>
              <a:gd name="T5" fmla="*/ 246017 h 35"/>
              <a:gd name="T6" fmla="*/ 10224 w 50"/>
              <a:gd name="T7" fmla="*/ 133259 h 35"/>
              <a:gd name="T8" fmla="*/ 0 w 50"/>
              <a:gd name="T9" fmla="*/ 20501 h 35"/>
              <a:gd name="T10" fmla="*/ 112459 w 50"/>
              <a:gd name="T11" fmla="*/ 10251 h 35"/>
              <a:gd name="T12" fmla="*/ 224917 w 50"/>
              <a:gd name="T13" fmla="*/ 0 h 35"/>
              <a:gd name="T14" fmla="*/ 184023 w 50"/>
              <a:gd name="T15" fmla="*/ 61504 h 35"/>
              <a:gd name="T16" fmla="*/ 480505 w 50"/>
              <a:gd name="T17" fmla="*/ 133259 h 35"/>
              <a:gd name="T18" fmla="*/ 511175 w 50"/>
              <a:gd name="T19" fmla="*/ 143510 h 3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0" h="35">
                <a:moveTo>
                  <a:pt x="50" y="14"/>
                </a:moveTo>
                <a:cubicBezTo>
                  <a:pt x="43" y="29"/>
                  <a:pt x="26" y="35"/>
                  <a:pt x="7" y="19"/>
                </a:cubicBezTo>
                <a:cubicBezTo>
                  <a:pt x="3" y="24"/>
                  <a:pt x="3" y="24"/>
                  <a:pt x="3" y="24"/>
                </a:cubicBezTo>
                <a:cubicBezTo>
                  <a:pt x="1" y="13"/>
                  <a:pt x="1" y="13"/>
                  <a:pt x="1" y="13"/>
                </a:cubicBezTo>
                <a:cubicBezTo>
                  <a:pt x="0" y="2"/>
                  <a:pt x="0" y="2"/>
                  <a:pt x="0" y="2"/>
                </a:cubicBezTo>
                <a:cubicBezTo>
                  <a:pt x="11" y="1"/>
                  <a:pt x="11" y="1"/>
                  <a:pt x="11" y="1"/>
                </a:cubicBezTo>
                <a:cubicBezTo>
                  <a:pt x="22" y="0"/>
                  <a:pt x="22" y="0"/>
                  <a:pt x="22" y="0"/>
                </a:cubicBezTo>
                <a:cubicBezTo>
                  <a:pt x="18" y="6"/>
                  <a:pt x="18" y="6"/>
                  <a:pt x="18" y="6"/>
                </a:cubicBezTo>
                <a:cubicBezTo>
                  <a:pt x="28" y="16"/>
                  <a:pt x="37" y="16"/>
                  <a:pt x="47" y="13"/>
                </a:cubicBezTo>
                <a:cubicBezTo>
                  <a:pt x="48" y="13"/>
                  <a:pt x="49" y="14"/>
                  <a:pt x="50" y="14"/>
                </a:cubicBezTo>
                <a:close/>
              </a:path>
            </a:pathLst>
          </a:cu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97" name="Freeform 94"/>
          <p:cNvSpPr>
            <a:spLocks noEditPoints="1"/>
          </p:cNvSpPr>
          <p:nvPr/>
        </p:nvSpPr>
        <p:spPr bwMode="auto">
          <a:xfrm>
            <a:off x="4257675" y="2262188"/>
            <a:ext cx="665163" cy="622300"/>
          </a:xfrm>
          <a:custGeom>
            <a:avLst/>
            <a:gdLst>
              <a:gd name="T0" fmla="*/ 337698 w 65"/>
              <a:gd name="T1" fmla="*/ 112218 h 61"/>
              <a:gd name="T2" fmla="*/ 552597 w 65"/>
              <a:gd name="T3" fmla="*/ 336654 h 61"/>
              <a:gd name="T4" fmla="*/ 573064 w 65"/>
              <a:gd name="T5" fmla="*/ 357057 h 61"/>
              <a:gd name="T6" fmla="*/ 654930 w 65"/>
              <a:gd name="T7" fmla="*/ 428469 h 61"/>
              <a:gd name="T8" fmla="*/ 665163 w 65"/>
              <a:gd name="T9" fmla="*/ 438670 h 61"/>
              <a:gd name="T10" fmla="*/ 654930 w 65"/>
              <a:gd name="T11" fmla="*/ 459074 h 61"/>
              <a:gd name="T12" fmla="*/ 573064 w 65"/>
              <a:gd name="T13" fmla="*/ 581493 h 61"/>
              <a:gd name="T14" fmla="*/ 429798 w 65"/>
              <a:gd name="T15" fmla="*/ 622300 h 61"/>
              <a:gd name="T16" fmla="*/ 419564 w 65"/>
              <a:gd name="T17" fmla="*/ 622300 h 61"/>
              <a:gd name="T18" fmla="*/ 409331 w 65"/>
              <a:gd name="T19" fmla="*/ 612098 h 61"/>
              <a:gd name="T20" fmla="*/ 368398 w 65"/>
              <a:gd name="T21" fmla="*/ 571292 h 61"/>
              <a:gd name="T22" fmla="*/ 347931 w 65"/>
              <a:gd name="T23" fmla="*/ 550889 h 61"/>
              <a:gd name="T24" fmla="*/ 368398 w 65"/>
              <a:gd name="T25" fmla="*/ 530485 h 61"/>
              <a:gd name="T26" fmla="*/ 378631 w 65"/>
              <a:gd name="T27" fmla="*/ 510082 h 61"/>
              <a:gd name="T28" fmla="*/ 153499 w 65"/>
              <a:gd name="T29" fmla="*/ 285646 h 61"/>
              <a:gd name="T30" fmla="*/ 143266 w 65"/>
              <a:gd name="T31" fmla="*/ 275444 h 61"/>
              <a:gd name="T32" fmla="*/ 153499 w 65"/>
              <a:gd name="T33" fmla="*/ 265243 h 61"/>
              <a:gd name="T34" fmla="*/ 173966 w 65"/>
              <a:gd name="T35" fmla="*/ 183630 h 61"/>
              <a:gd name="T36" fmla="*/ 122799 w 65"/>
              <a:gd name="T37" fmla="*/ 204033 h 61"/>
              <a:gd name="T38" fmla="*/ 71633 w 65"/>
              <a:gd name="T39" fmla="*/ 153025 h 61"/>
              <a:gd name="T40" fmla="*/ 214899 w 65"/>
              <a:gd name="T41" fmla="*/ 71411 h 61"/>
              <a:gd name="T42" fmla="*/ 255832 w 65"/>
              <a:gd name="T43" fmla="*/ 122420 h 61"/>
              <a:gd name="T44" fmla="*/ 306998 w 65"/>
              <a:gd name="T45" fmla="*/ 112218 h 61"/>
              <a:gd name="T46" fmla="*/ 327465 w 65"/>
              <a:gd name="T47" fmla="*/ 102016 h 61"/>
              <a:gd name="T48" fmla="*/ 337698 w 65"/>
              <a:gd name="T49" fmla="*/ 112218 h 61"/>
              <a:gd name="T50" fmla="*/ 440031 w 65"/>
              <a:gd name="T51" fmla="*/ 316251 h 61"/>
              <a:gd name="T52" fmla="*/ 368398 w 65"/>
              <a:gd name="T53" fmla="*/ 316251 h 61"/>
              <a:gd name="T54" fmla="*/ 368398 w 65"/>
              <a:gd name="T55" fmla="*/ 397864 h 61"/>
              <a:gd name="T56" fmla="*/ 440031 w 65"/>
              <a:gd name="T57" fmla="*/ 397864 h 61"/>
              <a:gd name="T58" fmla="*/ 440031 w 65"/>
              <a:gd name="T59" fmla="*/ 316251 h 61"/>
              <a:gd name="T60" fmla="*/ 133033 w 65"/>
              <a:gd name="T61" fmla="*/ 0 h 61"/>
              <a:gd name="T62" fmla="*/ 0 w 65"/>
              <a:gd name="T63" fmla="*/ 81613 h 61"/>
              <a:gd name="T64" fmla="*/ 51166 w 65"/>
              <a:gd name="T65" fmla="*/ 132621 h 61"/>
              <a:gd name="T66" fmla="*/ 194432 w 65"/>
              <a:gd name="T67" fmla="*/ 51008 h 61"/>
              <a:gd name="T68" fmla="*/ 133033 w 65"/>
              <a:gd name="T69" fmla="*/ 0 h 61"/>
              <a:gd name="T70" fmla="*/ 511664 w 65"/>
              <a:gd name="T71" fmla="*/ 377461 h 61"/>
              <a:gd name="T72" fmla="*/ 306998 w 65"/>
              <a:gd name="T73" fmla="*/ 163226 h 61"/>
              <a:gd name="T74" fmla="*/ 225132 w 65"/>
              <a:gd name="T75" fmla="*/ 183630 h 61"/>
              <a:gd name="T76" fmla="*/ 214899 w 65"/>
              <a:gd name="T77" fmla="*/ 265243 h 61"/>
              <a:gd name="T78" fmla="*/ 419564 w 65"/>
              <a:gd name="T79" fmla="*/ 469275 h 61"/>
              <a:gd name="T80" fmla="*/ 470731 w 65"/>
              <a:gd name="T81" fmla="*/ 428469 h 61"/>
              <a:gd name="T82" fmla="*/ 511664 w 65"/>
              <a:gd name="T83" fmla="*/ 377461 h 6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5" h="61">
                <a:moveTo>
                  <a:pt x="33" y="11"/>
                </a:moveTo>
                <a:cubicBezTo>
                  <a:pt x="54" y="33"/>
                  <a:pt x="54" y="33"/>
                  <a:pt x="54" y="33"/>
                </a:cubicBezTo>
                <a:cubicBezTo>
                  <a:pt x="56" y="35"/>
                  <a:pt x="56" y="35"/>
                  <a:pt x="56" y="35"/>
                </a:cubicBezTo>
                <a:cubicBezTo>
                  <a:pt x="64" y="42"/>
                  <a:pt x="64" y="42"/>
                  <a:pt x="64" y="42"/>
                </a:cubicBezTo>
                <a:cubicBezTo>
                  <a:pt x="65" y="43"/>
                  <a:pt x="65" y="43"/>
                  <a:pt x="65" y="43"/>
                </a:cubicBezTo>
                <a:cubicBezTo>
                  <a:pt x="64" y="45"/>
                  <a:pt x="64" y="45"/>
                  <a:pt x="64" y="45"/>
                </a:cubicBezTo>
                <a:cubicBezTo>
                  <a:pt x="63" y="51"/>
                  <a:pt x="60" y="55"/>
                  <a:pt x="56" y="57"/>
                </a:cubicBezTo>
                <a:cubicBezTo>
                  <a:pt x="52" y="61"/>
                  <a:pt x="46" y="61"/>
                  <a:pt x="42" y="61"/>
                </a:cubicBezTo>
                <a:cubicBezTo>
                  <a:pt x="41" y="61"/>
                  <a:pt x="41" y="61"/>
                  <a:pt x="41" y="61"/>
                </a:cubicBezTo>
                <a:cubicBezTo>
                  <a:pt x="40" y="60"/>
                  <a:pt x="40" y="60"/>
                  <a:pt x="40" y="60"/>
                </a:cubicBezTo>
                <a:cubicBezTo>
                  <a:pt x="36" y="56"/>
                  <a:pt x="36" y="56"/>
                  <a:pt x="36" y="56"/>
                </a:cubicBezTo>
                <a:cubicBezTo>
                  <a:pt x="34" y="54"/>
                  <a:pt x="34" y="54"/>
                  <a:pt x="34" y="54"/>
                </a:cubicBezTo>
                <a:cubicBezTo>
                  <a:pt x="36" y="52"/>
                  <a:pt x="36" y="52"/>
                  <a:pt x="36" y="52"/>
                </a:cubicBezTo>
                <a:cubicBezTo>
                  <a:pt x="37" y="50"/>
                  <a:pt x="37" y="50"/>
                  <a:pt x="37" y="50"/>
                </a:cubicBezTo>
                <a:cubicBezTo>
                  <a:pt x="15" y="28"/>
                  <a:pt x="15" y="28"/>
                  <a:pt x="15" y="28"/>
                </a:cubicBezTo>
                <a:cubicBezTo>
                  <a:pt x="14" y="27"/>
                  <a:pt x="14" y="27"/>
                  <a:pt x="14" y="27"/>
                </a:cubicBezTo>
                <a:cubicBezTo>
                  <a:pt x="15" y="26"/>
                  <a:pt x="15" y="26"/>
                  <a:pt x="15" y="26"/>
                </a:cubicBezTo>
                <a:cubicBezTo>
                  <a:pt x="17" y="18"/>
                  <a:pt x="17" y="18"/>
                  <a:pt x="17" y="18"/>
                </a:cubicBezTo>
                <a:cubicBezTo>
                  <a:pt x="12" y="20"/>
                  <a:pt x="12" y="20"/>
                  <a:pt x="12" y="20"/>
                </a:cubicBezTo>
                <a:cubicBezTo>
                  <a:pt x="7" y="15"/>
                  <a:pt x="7" y="15"/>
                  <a:pt x="7" y="15"/>
                </a:cubicBezTo>
                <a:cubicBezTo>
                  <a:pt x="21" y="7"/>
                  <a:pt x="21" y="7"/>
                  <a:pt x="21" y="7"/>
                </a:cubicBezTo>
                <a:cubicBezTo>
                  <a:pt x="25" y="12"/>
                  <a:pt x="25" y="12"/>
                  <a:pt x="25" y="12"/>
                </a:cubicBezTo>
                <a:cubicBezTo>
                  <a:pt x="30" y="11"/>
                  <a:pt x="30" y="11"/>
                  <a:pt x="30" y="11"/>
                </a:cubicBezTo>
                <a:cubicBezTo>
                  <a:pt x="32" y="10"/>
                  <a:pt x="32" y="10"/>
                  <a:pt x="32" y="10"/>
                </a:cubicBezTo>
                <a:cubicBezTo>
                  <a:pt x="33" y="11"/>
                  <a:pt x="33" y="11"/>
                  <a:pt x="33" y="11"/>
                </a:cubicBezTo>
                <a:close/>
                <a:moveTo>
                  <a:pt x="43" y="31"/>
                </a:moveTo>
                <a:cubicBezTo>
                  <a:pt x="41" y="29"/>
                  <a:pt x="38" y="29"/>
                  <a:pt x="36" y="31"/>
                </a:cubicBezTo>
                <a:cubicBezTo>
                  <a:pt x="33" y="33"/>
                  <a:pt x="33" y="37"/>
                  <a:pt x="36" y="39"/>
                </a:cubicBezTo>
                <a:cubicBezTo>
                  <a:pt x="38" y="41"/>
                  <a:pt x="41" y="41"/>
                  <a:pt x="43" y="39"/>
                </a:cubicBezTo>
                <a:cubicBezTo>
                  <a:pt x="45" y="37"/>
                  <a:pt x="45" y="33"/>
                  <a:pt x="43" y="31"/>
                </a:cubicBezTo>
                <a:close/>
                <a:moveTo>
                  <a:pt x="13" y="0"/>
                </a:moveTo>
                <a:cubicBezTo>
                  <a:pt x="0" y="8"/>
                  <a:pt x="0" y="8"/>
                  <a:pt x="0" y="8"/>
                </a:cubicBezTo>
                <a:cubicBezTo>
                  <a:pt x="5" y="13"/>
                  <a:pt x="5" y="13"/>
                  <a:pt x="5" y="13"/>
                </a:cubicBezTo>
                <a:cubicBezTo>
                  <a:pt x="19" y="5"/>
                  <a:pt x="19" y="5"/>
                  <a:pt x="19" y="5"/>
                </a:cubicBezTo>
                <a:cubicBezTo>
                  <a:pt x="13" y="0"/>
                  <a:pt x="13" y="0"/>
                  <a:pt x="13" y="0"/>
                </a:cubicBezTo>
                <a:close/>
                <a:moveTo>
                  <a:pt x="50" y="37"/>
                </a:moveTo>
                <a:cubicBezTo>
                  <a:pt x="30" y="16"/>
                  <a:pt x="30" y="16"/>
                  <a:pt x="30" y="16"/>
                </a:cubicBezTo>
                <a:cubicBezTo>
                  <a:pt x="22" y="18"/>
                  <a:pt x="22" y="18"/>
                  <a:pt x="22" y="18"/>
                </a:cubicBezTo>
                <a:cubicBezTo>
                  <a:pt x="21" y="26"/>
                  <a:pt x="21" y="26"/>
                  <a:pt x="21" y="26"/>
                </a:cubicBezTo>
                <a:cubicBezTo>
                  <a:pt x="41" y="46"/>
                  <a:pt x="41" y="46"/>
                  <a:pt x="41" y="46"/>
                </a:cubicBezTo>
                <a:cubicBezTo>
                  <a:pt x="46" y="42"/>
                  <a:pt x="46" y="42"/>
                  <a:pt x="46" y="42"/>
                </a:cubicBezTo>
                <a:lnTo>
                  <a:pt x="50" y="37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98" name="Freeform 95"/>
          <p:cNvSpPr>
            <a:spLocks noEditPoints="1"/>
          </p:cNvSpPr>
          <p:nvPr/>
        </p:nvSpPr>
        <p:spPr bwMode="auto">
          <a:xfrm>
            <a:off x="2159000" y="1174750"/>
            <a:ext cx="500063" cy="644525"/>
          </a:xfrm>
          <a:custGeom>
            <a:avLst/>
            <a:gdLst>
              <a:gd name="T0" fmla="*/ 112259 w 49"/>
              <a:gd name="T1" fmla="*/ 450144 h 63"/>
              <a:gd name="T2" fmla="*/ 142875 w 49"/>
              <a:gd name="T3" fmla="*/ 450144 h 63"/>
              <a:gd name="T4" fmla="*/ 163286 w 49"/>
              <a:gd name="T5" fmla="*/ 480836 h 63"/>
              <a:gd name="T6" fmla="*/ 142875 w 49"/>
              <a:gd name="T7" fmla="*/ 531989 h 63"/>
              <a:gd name="T8" fmla="*/ 112259 w 49"/>
              <a:gd name="T9" fmla="*/ 572911 h 63"/>
              <a:gd name="T10" fmla="*/ 81643 w 49"/>
              <a:gd name="T11" fmla="*/ 572911 h 63"/>
              <a:gd name="T12" fmla="*/ 61232 w 49"/>
              <a:gd name="T13" fmla="*/ 552450 h 63"/>
              <a:gd name="T14" fmla="*/ 71438 w 49"/>
              <a:gd name="T15" fmla="*/ 491067 h 63"/>
              <a:gd name="T16" fmla="*/ 112259 w 49"/>
              <a:gd name="T17" fmla="*/ 450144 h 63"/>
              <a:gd name="T18" fmla="*/ 153081 w 49"/>
              <a:gd name="T19" fmla="*/ 0 h 63"/>
              <a:gd name="T20" fmla="*/ 102054 w 49"/>
              <a:gd name="T21" fmla="*/ 194381 h 63"/>
              <a:gd name="T22" fmla="*/ 306161 w 49"/>
              <a:gd name="T23" fmla="*/ 552450 h 63"/>
              <a:gd name="T24" fmla="*/ 306161 w 49"/>
              <a:gd name="T25" fmla="*/ 562681 h 63"/>
              <a:gd name="T26" fmla="*/ 316366 w 49"/>
              <a:gd name="T27" fmla="*/ 572911 h 63"/>
              <a:gd name="T28" fmla="*/ 316366 w 49"/>
              <a:gd name="T29" fmla="*/ 572911 h 63"/>
              <a:gd name="T30" fmla="*/ 367393 w 49"/>
              <a:gd name="T31" fmla="*/ 624064 h 63"/>
              <a:gd name="T32" fmla="*/ 459242 w 49"/>
              <a:gd name="T33" fmla="*/ 624064 h 63"/>
              <a:gd name="T34" fmla="*/ 500063 w 49"/>
              <a:gd name="T35" fmla="*/ 552450 h 63"/>
              <a:gd name="T36" fmla="*/ 479652 w 49"/>
              <a:gd name="T37" fmla="*/ 460375 h 63"/>
              <a:gd name="T38" fmla="*/ 418420 w 49"/>
              <a:gd name="T39" fmla="*/ 388761 h 63"/>
              <a:gd name="T40" fmla="*/ 326572 w 49"/>
              <a:gd name="T41" fmla="*/ 388761 h 63"/>
              <a:gd name="T42" fmla="*/ 295956 w 49"/>
              <a:gd name="T43" fmla="*/ 419453 h 63"/>
              <a:gd name="T44" fmla="*/ 265340 w 49"/>
              <a:gd name="T45" fmla="*/ 358069 h 63"/>
              <a:gd name="T46" fmla="*/ 295956 w 49"/>
              <a:gd name="T47" fmla="*/ 286456 h 63"/>
              <a:gd name="T48" fmla="*/ 153081 w 49"/>
              <a:gd name="T49" fmla="*/ 0 h 63"/>
              <a:gd name="T50" fmla="*/ 234723 w 49"/>
              <a:gd name="T51" fmla="*/ 286456 h 63"/>
              <a:gd name="T52" fmla="*/ 255134 w 49"/>
              <a:gd name="T53" fmla="*/ 317147 h 63"/>
              <a:gd name="T54" fmla="*/ 234723 w 49"/>
              <a:gd name="T55" fmla="*/ 337608 h 63"/>
              <a:gd name="T56" fmla="*/ 214313 w 49"/>
              <a:gd name="T57" fmla="*/ 317147 h 63"/>
              <a:gd name="T58" fmla="*/ 234723 w 49"/>
              <a:gd name="T59" fmla="*/ 286456 h 63"/>
              <a:gd name="T60" fmla="*/ 387804 w 49"/>
              <a:gd name="T61" fmla="*/ 450144 h 63"/>
              <a:gd name="T62" fmla="*/ 428625 w 49"/>
              <a:gd name="T63" fmla="*/ 491067 h 63"/>
              <a:gd name="T64" fmla="*/ 438831 w 49"/>
              <a:gd name="T65" fmla="*/ 542219 h 63"/>
              <a:gd name="T66" fmla="*/ 428625 w 49"/>
              <a:gd name="T67" fmla="*/ 572911 h 63"/>
              <a:gd name="T68" fmla="*/ 398009 w 49"/>
              <a:gd name="T69" fmla="*/ 562681 h 63"/>
              <a:gd name="T70" fmla="*/ 357188 w 49"/>
              <a:gd name="T71" fmla="*/ 521758 h 63"/>
              <a:gd name="T72" fmla="*/ 346982 w 49"/>
              <a:gd name="T73" fmla="*/ 470606 h 63"/>
              <a:gd name="T74" fmla="*/ 357188 w 49"/>
              <a:gd name="T75" fmla="*/ 439914 h 63"/>
              <a:gd name="T76" fmla="*/ 387804 w 49"/>
              <a:gd name="T77" fmla="*/ 450144 h 63"/>
              <a:gd name="T78" fmla="*/ 367393 w 49"/>
              <a:gd name="T79" fmla="*/ 0 h 63"/>
              <a:gd name="T80" fmla="*/ 418420 w 49"/>
              <a:gd name="T81" fmla="*/ 194381 h 63"/>
              <a:gd name="T82" fmla="*/ 316366 w 49"/>
              <a:gd name="T83" fmla="*/ 368300 h 63"/>
              <a:gd name="T84" fmla="*/ 316366 w 49"/>
              <a:gd name="T85" fmla="*/ 368300 h 63"/>
              <a:gd name="T86" fmla="*/ 306161 w 49"/>
              <a:gd name="T87" fmla="*/ 358069 h 63"/>
              <a:gd name="T88" fmla="*/ 336777 w 49"/>
              <a:gd name="T89" fmla="*/ 296686 h 63"/>
              <a:gd name="T90" fmla="*/ 336777 w 49"/>
              <a:gd name="T91" fmla="*/ 286456 h 63"/>
              <a:gd name="T92" fmla="*/ 336777 w 49"/>
              <a:gd name="T93" fmla="*/ 276225 h 63"/>
              <a:gd name="T94" fmla="*/ 285750 w 49"/>
              <a:gd name="T95" fmla="*/ 173919 h 63"/>
              <a:gd name="T96" fmla="*/ 367393 w 49"/>
              <a:gd name="T97" fmla="*/ 0 h 63"/>
              <a:gd name="T98" fmla="*/ 173491 w 49"/>
              <a:gd name="T99" fmla="*/ 398992 h 63"/>
              <a:gd name="T100" fmla="*/ 173491 w 49"/>
              <a:gd name="T101" fmla="*/ 398992 h 63"/>
              <a:gd name="T102" fmla="*/ 91848 w 49"/>
              <a:gd name="T103" fmla="*/ 398992 h 63"/>
              <a:gd name="T104" fmla="*/ 20411 w 49"/>
              <a:gd name="T105" fmla="*/ 470606 h 63"/>
              <a:gd name="T106" fmla="*/ 0 w 49"/>
              <a:gd name="T107" fmla="*/ 552450 h 63"/>
              <a:gd name="T108" fmla="*/ 51027 w 49"/>
              <a:gd name="T109" fmla="*/ 624064 h 63"/>
              <a:gd name="T110" fmla="*/ 132670 w 49"/>
              <a:gd name="T111" fmla="*/ 624064 h 63"/>
              <a:gd name="T112" fmla="*/ 193902 w 49"/>
              <a:gd name="T113" fmla="*/ 572911 h 63"/>
              <a:gd name="T114" fmla="*/ 193902 w 49"/>
              <a:gd name="T115" fmla="*/ 572911 h 63"/>
              <a:gd name="T116" fmla="*/ 193902 w 49"/>
              <a:gd name="T117" fmla="*/ 572911 h 63"/>
              <a:gd name="T118" fmla="*/ 193902 w 49"/>
              <a:gd name="T119" fmla="*/ 562681 h 63"/>
              <a:gd name="T120" fmla="*/ 234723 w 49"/>
              <a:gd name="T121" fmla="*/ 501297 h 63"/>
              <a:gd name="T122" fmla="*/ 173491 w 49"/>
              <a:gd name="T123" fmla="*/ 398992 h 6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49" h="63">
                <a:moveTo>
                  <a:pt x="11" y="44"/>
                </a:moveTo>
                <a:cubicBezTo>
                  <a:pt x="12" y="44"/>
                  <a:pt x="13" y="44"/>
                  <a:pt x="14" y="44"/>
                </a:cubicBezTo>
                <a:cubicBezTo>
                  <a:pt x="15" y="44"/>
                  <a:pt x="15" y="45"/>
                  <a:pt x="16" y="47"/>
                </a:cubicBezTo>
                <a:cubicBezTo>
                  <a:pt x="16" y="48"/>
                  <a:pt x="15" y="50"/>
                  <a:pt x="14" y="52"/>
                </a:cubicBezTo>
                <a:cubicBezTo>
                  <a:pt x="13" y="54"/>
                  <a:pt x="12" y="55"/>
                  <a:pt x="11" y="56"/>
                </a:cubicBezTo>
                <a:cubicBezTo>
                  <a:pt x="9" y="57"/>
                  <a:pt x="8" y="57"/>
                  <a:pt x="8" y="56"/>
                </a:cubicBezTo>
                <a:cubicBezTo>
                  <a:pt x="7" y="56"/>
                  <a:pt x="6" y="55"/>
                  <a:pt x="6" y="54"/>
                </a:cubicBezTo>
                <a:cubicBezTo>
                  <a:pt x="6" y="52"/>
                  <a:pt x="6" y="50"/>
                  <a:pt x="7" y="48"/>
                </a:cubicBezTo>
                <a:cubicBezTo>
                  <a:pt x="8" y="46"/>
                  <a:pt x="10" y="45"/>
                  <a:pt x="11" y="44"/>
                </a:cubicBezTo>
                <a:close/>
                <a:moveTo>
                  <a:pt x="15" y="0"/>
                </a:moveTo>
                <a:cubicBezTo>
                  <a:pt x="10" y="4"/>
                  <a:pt x="6" y="10"/>
                  <a:pt x="10" y="19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55"/>
                  <a:pt x="30" y="55"/>
                  <a:pt x="30" y="55"/>
                </a:cubicBezTo>
                <a:cubicBezTo>
                  <a:pt x="31" y="56"/>
                  <a:pt x="31" y="56"/>
                  <a:pt x="31" y="56"/>
                </a:cubicBezTo>
                <a:cubicBezTo>
                  <a:pt x="31" y="56"/>
                  <a:pt x="31" y="56"/>
                  <a:pt x="31" y="56"/>
                </a:cubicBezTo>
                <a:cubicBezTo>
                  <a:pt x="32" y="58"/>
                  <a:pt x="34" y="60"/>
                  <a:pt x="36" y="61"/>
                </a:cubicBezTo>
                <a:cubicBezTo>
                  <a:pt x="39" y="62"/>
                  <a:pt x="42" y="62"/>
                  <a:pt x="45" y="61"/>
                </a:cubicBezTo>
                <a:cubicBezTo>
                  <a:pt x="47" y="59"/>
                  <a:pt x="49" y="57"/>
                  <a:pt x="49" y="54"/>
                </a:cubicBezTo>
                <a:cubicBezTo>
                  <a:pt x="49" y="51"/>
                  <a:pt x="49" y="48"/>
                  <a:pt x="47" y="45"/>
                </a:cubicBezTo>
                <a:cubicBezTo>
                  <a:pt x="46" y="42"/>
                  <a:pt x="43" y="40"/>
                  <a:pt x="41" y="38"/>
                </a:cubicBezTo>
                <a:cubicBezTo>
                  <a:pt x="38" y="37"/>
                  <a:pt x="35" y="37"/>
                  <a:pt x="32" y="38"/>
                </a:cubicBezTo>
                <a:cubicBezTo>
                  <a:pt x="31" y="39"/>
                  <a:pt x="30" y="40"/>
                  <a:pt x="29" y="41"/>
                </a:cubicBezTo>
                <a:cubicBezTo>
                  <a:pt x="28" y="39"/>
                  <a:pt x="27" y="36"/>
                  <a:pt x="26" y="35"/>
                </a:cubicBezTo>
                <a:cubicBezTo>
                  <a:pt x="27" y="33"/>
                  <a:pt x="28" y="31"/>
                  <a:pt x="29" y="28"/>
                </a:cubicBezTo>
                <a:cubicBezTo>
                  <a:pt x="24" y="19"/>
                  <a:pt x="19" y="10"/>
                  <a:pt x="15" y="0"/>
                </a:cubicBezTo>
                <a:close/>
                <a:moveTo>
                  <a:pt x="23" y="28"/>
                </a:moveTo>
                <a:cubicBezTo>
                  <a:pt x="24" y="28"/>
                  <a:pt x="25" y="29"/>
                  <a:pt x="25" y="31"/>
                </a:cubicBezTo>
                <a:cubicBezTo>
                  <a:pt x="25" y="32"/>
                  <a:pt x="24" y="33"/>
                  <a:pt x="23" y="33"/>
                </a:cubicBezTo>
                <a:cubicBezTo>
                  <a:pt x="22" y="33"/>
                  <a:pt x="21" y="32"/>
                  <a:pt x="21" y="31"/>
                </a:cubicBezTo>
                <a:cubicBezTo>
                  <a:pt x="21" y="29"/>
                  <a:pt x="22" y="28"/>
                  <a:pt x="23" y="28"/>
                </a:cubicBezTo>
                <a:close/>
                <a:moveTo>
                  <a:pt x="38" y="44"/>
                </a:moveTo>
                <a:cubicBezTo>
                  <a:pt x="40" y="44"/>
                  <a:pt x="41" y="46"/>
                  <a:pt x="42" y="48"/>
                </a:cubicBezTo>
                <a:cubicBezTo>
                  <a:pt x="43" y="50"/>
                  <a:pt x="43" y="51"/>
                  <a:pt x="43" y="53"/>
                </a:cubicBezTo>
                <a:cubicBezTo>
                  <a:pt x="43" y="54"/>
                  <a:pt x="42" y="55"/>
                  <a:pt x="42" y="56"/>
                </a:cubicBezTo>
                <a:cubicBezTo>
                  <a:pt x="41" y="56"/>
                  <a:pt x="40" y="56"/>
                  <a:pt x="39" y="55"/>
                </a:cubicBezTo>
                <a:cubicBezTo>
                  <a:pt x="37" y="55"/>
                  <a:pt x="36" y="53"/>
                  <a:pt x="35" y="51"/>
                </a:cubicBezTo>
                <a:cubicBezTo>
                  <a:pt x="34" y="50"/>
                  <a:pt x="34" y="48"/>
                  <a:pt x="34" y="46"/>
                </a:cubicBezTo>
                <a:cubicBezTo>
                  <a:pt x="34" y="45"/>
                  <a:pt x="34" y="44"/>
                  <a:pt x="35" y="43"/>
                </a:cubicBezTo>
                <a:cubicBezTo>
                  <a:pt x="36" y="43"/>
                  <a:pt x="37" y="43"/>
                  <a:pt x="38" y="44"/>
                </a:cubicBezTo>
                <a:close/>
                <a:moveTo>
                  <a:pt x="36" y="0"/>
                </a:moveTo>
                <a:cubicBezTo>
                  <a:pt x="41" y="4"/>
                  <a:pt x="45" y="10"/>
                  <a:pt x="41" y="19"/>
                </a:cubicBezTo>
                <a:cubicBezTo>
                  <a:pt x="31" y="36"/>
                  <a:pt x="31" y="36"/>
                  <a:pt x="31" y="36"/>
                </a:cubicBezTo>
                <a:cubicBezTo>
                  <a:pt x="31" y="36"/>
                  <a:pt x="31" y="36"/>
                  <a:pt x="31" y="36"/>
                </a:cubicBezTo>
                <a:cubicBezTo>
                  <a:pt x="31" y="36"/>
                  <a:pt x="31" y="36"/>
                  <a:pt x="30" y="35"/>
                </a:cubicBezTo>
                <a:cubicBezTo>
                  <a:pt x="31" y="33"/>
                  <a:pt x="32" y="31"/>
                  <a:pt x="33" y="29"/>
                </a:cubicBezTo>
                <a:cubicBezTo>
                  <a:pt x="33" y="28"/>
                  <a:pt x="33" y="28"/>
                  <a:pt x="33" y="28"/>
                </a:cubicBezTo>
                <a:cubicBezTo>
                  <a:pt x="33" y="27"/>
                  <a:pt x="33" y="27"/>
                  <a:pt x="33" y="27"/>
                </a:cubicBezTo>
                <a:cubicBezTo>
                  <a:pt x="28" y="17"/>
                  <a:pt x="28" y="17"/>
                  <a:pt x="28" y="17"/>
                </a:cubicBezTo>
                <a:cubicBezTo>
                  <a:pt x="36" y="0"/>
                  <a:pt x="36" y="0"/>
                  <a:pt x="36" y="0"/>
                </a:cubicBezTo>
                <a:close/>
                <a:moveTo>
                  <a:pt x="17" y="39"/>
                </a:moveTo>
                <a:cubicBezTo>
                  <a:pt x="17" y="39"/>
                  <a:pt x="17" y="39"/>
                  <a:pt x="17" y="39"/>
                </a:cubicBezTo>
                <a:cubicBezTo>
                  <a:pt x="14" y="37"/>
                  <a:pt x="11" y="38"/>
                  <a:pt x="9" y="39"/>
                </a:cubicBezTo>
                <a:cubicBezTo>
                  <a:pt x="6" y="40"/>
                  <a:pt x="4" y="43"/>
                  <a:pt x="2" y="46"/>
                </a:cubicBezTo>
                <a:cubicBezTo>
                  <a:pt x="1" y="48"/>
                  <a:pt x="0" y="52"/>
                  <a:pt x="0" y="54"/>
                </a:cubicBezTo>
                <a:cubicBezTo>
                  <a:pt x="1" y="57"/>
                  <a:pt x="2" y="60"/>
                  <a:pt x="5" y="61"/>
                </a:cubicBezTo>
                <a:cubicBezTo>
                  <a:pt x="7" y="63"/>
                  <a:pt x="10" y="63"/>
                  <a:pt x="13" y="61"/>
                </a:cubicBezTo>
                <a:cubicBezTo>
                  <a:pt x="15" y="60"/>
                  <a:pt x="17" y="58"/>
                  <a:pt x="19" y="56"/>
                </a:cubicBezTo>
                <a:cubicBezTo>
                  <a:pt x="19" y="56"/>
                  <a:pt x="19" y="56"/>
                  <a:pt x="19" y="56"/>
                </a:cubicBezTo>
                <a:cubicBezTo>
                  <a:pt x="19" y="56"/>
                  <a:pt x="19" y="56"/>
                  <a:pt x="19" y="56"/>
                </a:cubicBezTo>
                <a:cubicBezTo>
                  <a:pt x="19" y="55"/>
                  <a:pt x="19" y="55"/>
                  <a:pt x="19" y="55"/>
                </a:cubicBezTo>
                <a:cubicBezTo>
                  <a:pt x="23" y="49"/>
                  <a:pt x="23" y="49"/>
                  <a:pt x="23" y="49"/>
                </a:cubicBezTo>
                <a:lnTo>
                  <a:pt x="17" y="39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99" name="Freeform 96"/>
          <p:cNvSpPr>
            <a:spLocks noEditPoints="1"/>
          </p:cNvSpPr>
          <p:nvPr/>
        </p:nvSpPr>
        <p:spPr bwMode="auto">
          <a:xfrm>
            <a:off x="7454900" y="3232150"/>
            <a:ext cx="635000" cy="708025"/>
          </a:xfrm>
          <a:custGeom>
            <a:avLst/>
            <a:gdLst>
              <a:gd name="T0" fmla="*/ 102419 w 62"/>
              <a:gd name="T1" fmla="*/ 636196 h 69"/>
              <a:gd name="T2" fmla="*/ 266290 w 62"/>
              <a:gd name="T3" fmla="*/ 615674 h 69"/>
              <a:gd name="T4" fmla="*/ 266290 w 62"/>
              <a:gd name="T5" fmla="*/ 369404 h 69"/>
              <a:gd name="T6" fmla="*/ 235565 w 62"/>
              <a:gd name="T7" fmla="*/ 318098 h 69"/>
              <a:gd name="T8" fmla="*/ 317500 w 62"/>
              <a:gd name="T9" fmla="*/ 236008 h 69"/>
              <a:gd name="T10" fmla="*/ 399435 w 62"/>
              <a:gd name="T11" fmla="*/ 318098 h 69"/>
              <a:gd name="T12" fmla="*/ 368710 w 62"/>
              <a:gd name="T13" fmla="*/ 369404 h 69"/>
              <a:gd name="T14" fmla="*/ 368710 w 62"/>
              <a:gd name="T15" fmla="*/ 615674 h 69"/>
              <a:gd name="T16" fmla="*/ 532581 w 62"/>
              <a:gd name="T17" fmla="*/ 636196 h 69"/>
              <a:gd name="T18" fmla="*/ 532581 w 62"/>
              <a:gd name="T19" fmla="*/ 708025 h 69"/>
              <a:gd name="T20" fmla="*/ 102419 w 62"/>
              <a:gd name="T21" fmla="*/ 708025 h 69"/>
              <a:gd name="T22" fmla="*/ 102419 w 62"/>
              <a:gd name="T23" fmla="*/ 636196 h 69"/>
              <a:gd name="T24" fmla="*/ 317500 w 62"/>
              <a:gd name="T25" fmla="*/ 112874 h 69"/>
              <a:gd name="T26" fmla="*/ 184355 w 62"/>
              <a:gd name="T27" fmla="*/ 174441 h 69"/>
              <a:gd name="T28" fmla="*/ 122903 w 62"/>
              <a:gd name="T29" fmla="*/ 318098 h 69"/>
              <a:gd name="T30" fmla="*/ 184355 w 62"/>
              <a:gd name="T31" fmla="*/ 451494 h 69"/>
              <a:gd name="T32" fmla="*/ 184355 w 62"/>
              <a:gd name="T33" fmla="*/ 451494 h 69"/>
              <a:gd name="T34" fmla="*/ 215081 w 62"/>
              <a:gd name="T35" fmla="*/ 410449 h 69"/>
              <a:gd name="T36" fmla="*/ 174113 w 62"/>
              <a:gd name="T37" fmla="*/ 318098 h 69"/>
              <a:gd name="T38" fmla="*/ 215081 w 62"/>
              <a:gd name="T39" fmla="*/ 215486 h 69"/>
              <a:gd name="T40" fmla="*/ 317500 w 62"/>
              <a:gd name="T41" fmla="*/ 174441 h 69"/>
              <a:gd name="T42" fmla="*/ 419919 w 62"/>
              <a:gd name="T43" fmla="*/ 215486 h 69"/>
              <a:gd name="T44" fmla="*/ 460887 w 62"/>
              <a:gd name="T45" fmla="*/ 318098 h 69"/>
              <a:gd name="T46" fmla="*/ 419919 w 62"/>
              <a:gd name="T47" fmla="*/ 410449 h 69"/>
              <a:gd name="T48" fmla="*/ 450645 w 62"/>
              <a:gd name="T49" fmla="*/ 451494 h 69"/>
              <a:gd name="T50" fmla="*/ 460887 w 62"/>
              <a:gd name="T51" fmla="*/ 451494 h 69"/>
              <a:gd name="T52" fmla="*/ 512097 w 62"/>
              <a:gd name="T53" fmla="*/ 318098 h 69"/>
              <a:gd name="T54" fmla="*/ 460887 w 62"/>
              <a:gd name="T55" fmla="*/ 174441 h 69"/>
              <a:gd name="T56" fmla="*/ 317500 w 62"/>
              <a:gd name="T57" fmla="*/ 112874 h 69"/>
              <a:gd name="T58" fmla="*/ 317500 w 62"/>
              <a:gd name="T59" fmla="*/ 0 h 69"/>
              <a:gd name="T60" fmla="*/ 92177 w 62"/>
              <a:gd name="T61" fmla="*/ 92351 h 69"/>
              <a:gd name="T62" fmla="*/ 0 w 62"/>
              <a:gd name="T63" fmla="*/ 318098 h 69"/>
              <a:gd name="T64" fmla="*/ 92177 w 62"/>
              <a:gd name="T65" fmla="*/ 533584 h 69"/>
              <a:gd name="T66" fmla="*/ 102419 w 62"/>
              <a:gd name="T67" fmla="*/ 543845 h 69"/>
              <a:gd name="T68" fmla="*/ 133145 w 62"/>
              <a:gd name="T69" fmla="*/ 502800 h 69"/>
              <a:gd name="T70" fmla="*/ 133145 w 62"/>
              <a:gd name="T71" fmla="*/ 502800 h 69"/>
              <a:gd name="T72" fmla="*/ 51210 w 62"/>
              <a:gd name="T73" fmla="*/ 318098 h 69"/>
              <a:gd name="T74" fmla="*/ 133145 w 62"/>
              <a:gd name="T75" fmla="*/ 123135 h 69"/>
              <a:gd name="T76" fmla="*/ 317500 w 62"/>
              <a:gd name="T77" fmla="*/ 51306 h 69"/>
              <a:gd name="T78" fmla="*/ 501855 w 62"/>
              <a:gd name="T79" fmla="*/ 123135 h 69"/>
              <a:gd name="T80" fmla="*/ 583790 w 62"/>
              <a:gd name="T81" fmla="*/ 318098 h 69"/>
              <a:gd name="T82" fmla="*/ 501855 w 62"/>
              <a:gd name="T83" fmla="*/ 502800 h 69"/>
              <a:gd name="T84" fmla="*/ 491613 w 62"/>
              <a:gd name="T85" fmla="*/ 502800 h 69"/>
              <a:gd name="T86" fmla="*/ 522339 w 62"/>
              <a:gd name="T87" fmla="*/ 554107 h 69"/>
              <a:gd name="T88" fmla="*/ 542823 w 62"/>
              <a:gd name="T89" fmla="*/ 533584 h 69"/>
              <a:gd name="T90" fmla="*/ 635000 w 62"/>
              <a:gd name="T91" fmla="*/ 318098 h 69"/>
              <a:gd name="T92" fmla="*/ 542823 w 62"/>
              <a:gd name="T93" fmla="*/ 92351 h 69"/>
              <a:gd name="T94" fmla="*/ 317500 w 62"/>
              <a:gd name="T95" fmla="*/ 0 h 6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62" h="69">
                <a:moveTo>
                  <a:pt x="10" y="62"/>
                </a:moveTo>
                <a:cubicBezTo>
                  <a:pt x="26" y="60"/>
                  <a:pt x="26" y="60"/>
                  <a:pt x="26" y="60"/>
                </a:cubicBezTo>
                <a:cubicBezTo>
                  <a:pt x="26" y="36"/>
                  <a:pt x="26" y="36"/>
                  <a:pt x="26" y="36"/>
                </a:cubicBezTo>
                <a:cubicBezTo>
                  <a:pt x="24" y="35"/>
                  <a:pt x="23" y="33"/>
                  <a:pt x="23" y="31"/>
                </a:cubicBezTo>
                <a:cubicBezTo>
                  <a:pt x="23" y="26"/>
                  <a:pt x="27" y="23"/>
                  <a:pt x="31" y="23"/>
                </a:cubicBezTo>
                <a:cubicBezTo>
                  <a:pt x="35" y="23"/>
                  <a:pt x="39" y="26"/>
                  <a:pt x="39" y="31"/>
                </a:cubicBezTo>
                <a:cubicBezTo>
                  <a:pt x="39" y="33"/>
                  <a:pt x="38" y="35"/>
                  <a:pt x="36" y="36"/>
                </a:cubicBezTo>
                <a:cubicBezTo>
                  <a:pt x="36" y="60"/>
                  <a:pt x="36" y="60"/>
                  <a:pt x="36" y="60"/>
                </a:cubicBezTo>
                <a:cubicBezTo>
                  <a:pt x="52" y="62"/>
                  <a:pt x="52" y="62"/>
                  <a:pt x="52" y="62"/>
                </a:cubicBezTo>
                <a:cubicBezTo>
                  <a:pt x="52" y="69"/>
                  <a:pt x="52" y="69"/>
                  <a:pt x="52" y="69"/>
                </a:cubicBezTo>
                <a:cubicBezTo>
                  <a:pt x="10" y="69"/>
                  <a:pt x="10" y="69"/>
                  <a:pt x="10" y="69"/>
                </a:cubicBezTo>
                <a:cubicBezTo>
                  <a:pt x="10" y="62"/>
                  <a:pt x="10" y="62"/>
                  <a:pt x="10" y="62"/>
                </a:cubicBezTo>
                <a:close/>
                <a:moveTo>
                  <a:pt x="31" y="11"/>
                </a:moveTo>
                <a:cubicBezTo>
                  <a:pt x="26" y="11"/>
                  <a:pt x="21" y="14"/>
                  <a:pt x="18" y="17"/>
                </a:cubicBezTo>
                <a:cubicBezTo>
                  <a:pt x="14" y="20"/>
                  <a:pt x="12" y="25"/>
                  <a:pt x="12" y="31"/>
                </a:cubicBezTo>
                <a:cubicBezTo>
                  <a:pt x="12" y="36"/>
                  <a:pt x="14" y="41"/>
                  <a:pt x="18" y="44"/>
                </a:cubicBezTo>
                <a:cubicBezTo>
                  <a:pt x="18" y="44"/>
                  <a:pt x="18" y="44"/>
                  <a:pt x="18" y="44"/>
                </a:cubicBezTo>
                <a:cubicBezTo>
                  <a:pt x="21" y="40"/>
                  <a:pt x="21" y="40"/>
                  <a:pt x="21" y="40"/>
                </a:cubicBezTo>
                <a:cubicBezTo>
                  <a:pt x="19" y="38"/>
                  <a:pt x="17" y="34"/>
                  <a:pt x="17" y="31"/>
                </a:cubicBezTo>
                <a:cubicBezTo>
                  <a:pt x="17" y="27"/>
                  <a:pt x="19" y="23"/>
                  <a:pt x="21" y="21"/>
                </a:cubicBezTo>
                <a:cubicBezTo>
                  <a:pt x="24" y="18"/>
                  <a:pt x="27" y="17"/>
                  <a:pt x="31" y="17"/>
                </a:cubicBezTo>
                <a:cubicBezTo>
                  <a:pt x="35" y="17"/>
                  <a:pt x="38" y="18"/>
                  <a:pt x="41" y="21"/>
                </a:cubicBezTo>
                <a:cubicBezTo>
                  <a:pt x="43" y="23"/>
                  <a:pt x="45" y="27"/>
                  <a:pt x="45" y="31"/>
                </a:cubicBezTo>
                <a:cubicBezTo>
                  <a:pt x="45" y="34"/>
                  <a:pt x="44" y="38"/>
                  <a:pt x="41" y="40"/>
                </a:cubicBezTo>
                <a:cubicBezTo>
                  <a:pt x="44" y="44"/>
                  <a:pt x="44" y="44"/>
                  <a:pt x="44" y="44"/>
                </a:cubicBezTo>
                <a:cubicBezTo>
                  <a:pt x="44" y="44"/>
                  <a:pt x="44" y="44"/>
                  <a:pt x="45" y="44"/>
                </a:cubicBezTo>
                <a:cubicBezTo>
                  <a:pt x="48" y="41"/>
                  <a:pt x="50" y="36"/>
                  <a:pt x="50" y="31"/>
                </a:cubicBezTo>
                <a:cubicBezTo>
                  <a:pt x="50" y="25"/>
                  <a:pt x="48" y="20"/>
                  <a:pt x="45" y="17"/>
                </a:cubicBezTo>
                <a:cubicBezTo>
                  <a:pt x="41" y="14"/>
                  <a:pt x="36" y="11"/>
                  <a:pt x="31" y="11"/>
                </a:cubicBezTo>
                <a:close/>
                <a:moveTo>
                  <a:pt x="31" y="0"/>
                </a:moveTo>
                <a:cubicBezTo>
                  <a:pt x="23" y="0"/>
                  <a:pt x="15" y="3"/>
                  <a:pt x="9" y="9"/>
                </a:cubicBezTo>
                <a:cubicBezTo>
                  <a:pt x="4" y="14"/>
                  <a:pt x="0" y="22"/>
                  <a:pt x="0" y="31"/>
                </a:cubicBezTo>
                <a:cubicBezTo>
                  <a:pt x="0" y="39"/>
                  <a:pt x="4" y="47"/>
                  <a:pt x="9" y="52"/>
                </a:cubicBezTo>
                <a:cubicBezTo>
                  <a:pt x="10" y="52"/>
                  <a:pt x="10" y="53"/>
                  <a:pt x="10" y="53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8" y="44"/>
                  <a:pt x="5" y="38"/>
                  <a:pt x="5" y="31"/>
                </a:cubicBezTo>
                <a:cubicBezTo>
                  <a:pt x="5" y="23"/>
                  <a:pt x="8" y="17"/>
                  <a:pt x="13" y="12"/>
                </a:cubicBezTo>
                <a:cubicBezTo>
                  <a:pt x="18" y="8"/>
                  <a:pt x="24" y="5"/>
                  <a:pt x="31" y="5"/>
                </a:cubicBezTo>
                <a:cubicBezTo>
                  <a:pt x="38" y="5"/>
                  <a:pt x="44" y="8"/>
                  <a:pt x="49" y="12"/>
                </a:cubicBezTo>
                <a:cubicBezTo>
                  <a:pt x="54" y="17"/>
                  <a:pt x="57" y="23"/>
                  <a:pt x="57" y="31"/>
                </a:cubicBezTo>
                <a:cubicBezTo>
                  <a:pt x="57" y="38"/>
                  <a:pt x="54" y="44"/>
                  <a:pt x="49" y="49"/>
                </a:cubicBezTo>
                <a:cubicBezTo>
                  <a:pt x="49" y="49"/>
                  <a:pt x="48" y="49"/>
                  <a:pt x="48" y="49"/>
                </a:cubicBezTo>
                <a:cubicBezTo>
                  <a:pt x="51" y="54"/>
                  <a:pt x="51" y="54"/>
                  <a:pt x="51" y="54"/>
                </a:cubicBezTo>
                <a:cubicBezTo>
                  <a:pt x="52" y="53"/>
                  <a:pt x="52" y="53"/>
                  <a:pt x="53" y="52"/>
                </a:cubicBezTo>
                <a:cubicBezTo>
                  <a:pt x="58" y="47"/>
                  <a:pt x="62" y="39"/>
                  <a:pt x="62" y="31"/>
                </a:cubicBezTo>
                <a:cubicBezTo>
                  <a:pt x="62" y="22"/>
                  <a:pt x="58" y="14"/>
                  <a:pt x="53" y="9"/>
                </a:cubicBezTo>
                <a:cubicBezTo>
                  <a:pt x="47" y="3"/>
                  <a:pt x="39" y="0"/>
                  <a:pt x="31" y="0"/>
                </a:cubicBezTo>
                <a:close/>
              </a:path>
            </a:pathLst>
          </a:cu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500" name="Freeform 97"/>
          <p:cNvSpPr/>
          <p:nvPr/>
        </p:nvSpPr>
        <p:spPr bwMode="auto">
          <a:xfrm>
            <a:off x="6337300" y="3275013"/>
            <a:ext cx="706438" cy="625475"/>
          </a:xfrm>
          <a:custGeom>
            <a:avLst/>
            <a:gdLst>
              <a:gd name="T0" fmla="*/ 593817 w 69"/>
              <a:gd name="T1" fmla="*/ 266596 h 61"/>
              <a:gd name="T2" fmla="*/ 593817 w 69"/>
              <a:gd name="T3" fmla="*/ 625475 h 61"/>
              <a:gd name="T4" fmla="*/ 470959 w 69"/>
              <a:gd name="T5" fmla="*/ 625475 h 61"/>
              <a:gd name="T6" fmla="*/ 470959 w 69"/>
              <a:gd name="T7" fmla="*/ 440909 h 61"/>
              <a:gd name="T8" fmla="*/ 368576 w 69"/>
              <a:gd name="T9" fmla="*/ 338372 h 61"/>
              <a:gd name="T10" fmla="*/ 368576 w 69"/>
              <a:gd name="T11" fmla="*/ 338372 h 61"/>
              <a:gd name="T12" fmla="*/ 255956 w 69"/>
              <a:gd name="T13" fmla="*/ 440909 h 61"/>
              <a:gd name="T14" fmla="*/ 255956 w 69"/>
              <a:gd name="T15" fmla="*/ 625475 h 61"/>
              <a:gd name="T16" fmla="*/ 122859 w 69"/>
              <a:gd name="T17" fmla="*/ 625475 h 61"/>
              <a:gd name="T18" fmla="*/ 122859 w 69"/>
              <a:gd name="T19" fmla="*/ 266596 h 61"/>
              <a:gd name="T20" fmla="*/ 51191 w 69"/>
              <a:gd name="T21" fmla="*/ 328118 h 61"/>
              <a:gd name="T22" fmla="*/ 0 w 69"/>
              <a:gd name="T23" fmla="*/ 266596 h 61"/>
              <a:gd name="T24" fmla="*/ 327623 w 69"/>
              <a:gd name="T25" fmla="*/ 20507 h 61"/>
              <a:gd name="T26" fmla="*/ 348100 w 69"/>
              <a:gd name="T27" fmla="*/ 0 h 61"/>
              <a:gd name="T28" fmla="*/ 378815 w 69"/>
              <a:gd name="T29" fmla="*/ 20507 h 61"/>
              <a:gd name="T30" fmla="*/ 706438 w 69"/>
              <a:gd name="T31" fmla="*/ 256342 h 61"/>
              <a:gd name="T32" fmla="*/ 665485 w 69"/>
              <a:gd name="T33" fmla="*/ 307611 h 61"/>
              <a:gd name="T34" fmla="*/ 593817 w 69"/>
              <a:gd name="T35" fmla="*/ 266596 h 61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69" h="61">
                <a:moveTo>
                  <a:pt x="58" y="26"/>
                </a:moveTo>
                <a:cubicBezTo>
                  <a:pt x="58" y="61"/>
                  <a:pt x="58" y="61"/>
                  <a:pt x="58" y="61"/>
                </a:cubicBezTo>
                <a:cubicBezTo>
                  <a:pt x="46" y="61"/>
                  <a:pt x="46" y="61"/>
                  <a:pt x="46" y="61"/>
                </a:cubicBezTo>
                <a:cubicBezTo>
                  <a:pt x="46" y="43"/>
                  <a:pt x="46" y="43"/>
                  <a:pt x="46" y="43"/>
                </a:cubicBezTo>
                <a:cubicBezTo>
                  <a:pt x="46" y="38"/>
                  <a:pt x="41" y="33"/>
                  <a:pt x="36" y="33"/>
                </a:cubicBezTo>
                <a:cubicBezTo>
                  <a:pt x="36" y="33"/>
                  <a:pt x="36" y="33"/>
                  <a:pt x="36" y="33"/>
                </a:cubicBezTo>
                <a:cubicBezTo>
                  <a:pt x="30" y="33"/>
                  <a:pt x="25" y="38"/>
                  <a:pt x="25" y="43"/>
                </a:cubicBezTo>
                <a:cubicBezTo>
                  <a:pt x="25" y="61"/>
                  <a:pt x="25" y="61"/>
                  <a:pt x="25" y="61"/>
                </a:cubicBezTo>
                <a:cubicBezTo>
                  <a:pt x="12" y="61"/>
                  <a:pt x="12" y="61"/>
                  <a:pt x="12" y="61"/>
                </a:cubicBezTo>
                <a:cubicBezTo>
                  <a:pt x="12" y="26"/>
                  <a:pt x="12" y="26"/>
                  <a:pt x="12" y="26"/>
                </a:cubicBezTo>
                <a:cubicBezTo>
                  <a:pt x="5" y="32"/>
                  <a:pt x="5" y="32"/>
                  <a:pt x="5" y="32"/>
                </a:cubicBezTo>
                <a:cubicBezTo>
                  <a:pt x="0" y="26"/>
                  <a:pt x="0" y="26"/>
                  <a:pt x="0" y="26"/>
                </a:cubicBezTo>
                <a:cubicBezTo>
                  <a:pt x="32" y="2"/>
                  <a:pt x="32" y="2"/>
                  <a:pt x="32" y="2"/>
                </a:cubicBezTo>
                <a:cubicBezTo>
                  <a:pt x="34" y="0"/>
                  <a:pt x="34" y="0"/>
                  <a:pt x="34" y="0"/>
                </a:cubicBezTo>
                <a:cubicBezTo>
                  <a:pt x="37" y="2"/>
                  <a:pt x="37" y="2"/>
                  <a:pt x="37" y="2"/>
                </a:cubicBezTo>
                <a:cubicBezTo>
                  <a:pt x="69" y="25"/>
                  <a:pt x="69" y="25"/>
                  <a:pt x="69" y="25"/>
                </a:cubicBezTo>
                <a:cubicBezTo>
                  <a:pt x="65" y="30"/>
                  <a:pt x="65" y="30"/>
                  <a:pt x="65" y="30"/>
                </a:cubicBezTo>
                <a:lnTo>
                  <a:pt x="58" y="26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501" name="Freeform 98"/>
          <p:cNvSpPr>
            <a:spLocks noEditPoints="1"/>
          </p:cNvSpPr>
          <p:nvPr/>
        </p:nvSpPr>
        <p:spPr bwMode="auto">
          <a:xfrm>
            <a:off x="5365750" y="1246188"/>
            <a:ext cx="612775" cy="593725"/>
          </a:xfrm>
          <a:custGeom>
            <a:avLst/>
            <a:gdLst>
              <a:gd name="T0" fmla="*/ 439155 w 60"/>
              <a:gd name="T1" fmla="*/ 450412 h 58"/>
              <a:gd name="T2" fmla="*/ 490220 w 60"/>
              <a:gd name="T3" fmla="*/ 593725 h 58"/>
              <a:gd name="T4" fmla="*/ 551498 w 60"/>
              <a:gd name="T5" fmla="*/ 593725 h 58"/>
              <a:gd name="T6" fmla="*/ 531072 w 60"/>
              <a:gd name="T7" fmla="*/ 450412 h 58"/>
              <a:gd name="T8" fmla="*/ 612775 w 60"/>
              <a:gd name="T9" fmla="*/ 450412 h 58"/>
              <a:gd name="T10" fmla="*/ 612775 w 60"/>
              <a:gd name="T11" fmla="*/ 0 h 58"/>
              <a:gd name="T12" fmla="*/ 0 w 60"/>
              <a:gd name="T13" fmla="*/ 0 h 58"/>
              <a:gd name="T14" fmla="*/ 0 w 60"/>
              <a:gd name="T15" fmla="*/ 450412 h 58"/>
              <a:gd name="T16" fmla="*/ 71490 w 60"/>
              <a:gd name="T17" fmla="*/ 450412 h 58"/>
              <a:gd name="T18" fmla="*/ 51065 w 60"/>
              <a:gd name="T19" fmla="*/ 593725 h 58"/>
              <a:gd name="T20" fmla="*/ 112342 w 60"/>
              <a:gd name="T21" fmla="*/ 593725 h 58"/>
              <a:gd name="T22" fmla="*/ 163407 w 60"/>
              <a:gd name="T23" fmla="*/ 450412 h 58"/>
              <a:gd name="T24" fmla="*/ 439155 w 60"/>
              <a:gd name="T25" fmla="*/ 450412 h 58"/>
              <a:gd name="T26" fmla="*/ 112342 w 60"/>
              <a:gd name="T27" fmla="*/ 71656 h 58"/>
              <a:gd name="T28" fmla="*/ 398304 w 60"/>
              <a:gd name="T29" fmla="*/ 71656 h 58"/>
              <a:gd name="T30" fmla="*/ 459581 w 60"/>
              <a:gd name="T31" fmla="*/ 122840 h 58"/>
              <a:gd name="T32" fmla="*/ 459581 w 60"/>
              <a:gd name="T33" fmla="*/ 307099 h 58"/>
              <a:gd name="T34" fmla="*/ 398304 w 60"/>
              <a:gd name="T35" fmla="*/ 358282 h 58"/>
              <a:gd name="T36" fmla="*/ 112342 w 60"/>
              <a:gd name="T37" fmla="*/ 358282 h 58"/>
              <a:gd name="T38" fmla="*/ 61278 w 60"/>
              <a:gd name="T39" fmla="*/ 307099 h 58"/>
              <a:gd name="T40" fmla="*/ 61278 w 60"/>
              <a:gd name="T41" fmla="*/ 122840 h 58"/>
              <a:gd name="T42" fmla="*/ 112342 w 60"/>
              <a:gd name="T43" fmla="*/ 71656 h 58"/>
              <a:gd name="T44" fmla="*/ 531072 w 60"/>
              <a:gd name="T45" fmla="*/ 235443 h 58"/>
              <a:gd name="T46" fmla="*/ 571923 w 60"/>
              <a:gd name="T47" fmla="*/ 276389 h 58"/>
              <a:gd name="T48" fmla="*/ 531072 w 60"/>
              <a:gd name="T49" fmla="*/ 307099 h 58"/>
              <a:gd name="T50" fmla="*/ 500433 w 60"/>
              <a:gd name="T51" fmla="*/ 276389 h 58"/>
              <a:gd name="T52" fmla="*/ 531072 w 60"/>
              <a:gd name="T53" fmla="*/ 235443 h 58"/>
              <a:gd name="T54" fmla="*/ 531072 w 60"/>
              <a:gd name="T55" fmla="*/ 122840 h 58"/>
              <a:gd name="T56" fmla="*/ 571923 w 60"/>
              <a:gd name="T57" fmla="*/ 163786 h 58"/>
              <a:gd name="T58" fmla="*/ 531072 w 60"/>
              <a:gd name="T59" fmla="*/ 194496 h 58"/>
              <a:gd name="T60" fmla="*/ 500433 w 60"/>
              <a:gd name="T61" fmla="*/ 163786 h 58"/>
              <a:gd name="T62" fmla="*/ 531072 w 60"/>
              <a:gd name="T63" fmla="*/ 122840 h 5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60" h="58">
                <a:moveTo>
                  <a:pt x="43" y="44"/>
                </a:moveTo>
                <a:cubicBezTo>
                  <a:pt x="48" y="58"/>
                  <a:pt x="48" y="58"/>
                  <a:pt x="48" y="58"/>
                </a:cubicBezTo>
                <a:cubicBezTo>
                  <a:pt x="54" y="58"/>
                  <a:pt x="54" y="58"/>
                  <a:pt x="54" y="58"/>
                </a:cubicBezTo>
                <a:cubicBezTo>
                  <a:pt x="52" y="44"/>
                  <a:pt x="52" y="44"/>
                  <a:pt x="52" y="44"/>
                </a:cubicBezTo>
                <a:cubicBezTo>
                  <a:pt x="60" y="44"/>
                  <a:pt x="60" y="44"/>
                  <a:pt x="60" y="44"/>
                </a:cubicBezTo>
                <a:cubicBezTo>
                  <a:pt x="60" y="0"/>
                  <a:pt x="60" y="0"/>
                  <a:pt x="6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4"/>
                  <a:pt x="0" y="44"/>
                  <a:pt x="0" y="44"/>
                </a:cubicBezTo>
                <a:cubicBezTo>
                  <a:pt x="7" y="44"/>
                  <a:pt x="7" y="44"/>
                  <a:pt x="7" y="44"/>
                </a:cubicBezTo>
                <a:cubicBezTo>
                  <a:pt x="5" y="58"/>
                  <a:pt x="5" y="58"/>
                  <a:pt x="5" y="58"/>
                </a:cubicBezTo>
                <a:cubicBezTo>
                  <a:pt x="11" y="58"/>
                  <a:pt x="11" y="58"/>
                  <a:pt x="11" y="58"/>
                </a:cubicBezTo>
                <a:cubicBezTo>
                  <a:pt x="16" y="44"/>
                  <a:pt x="16" y="44"/>
                  <a:pt x="16" y="44"/>
                </a:cubicBezTo>
                <a:cubicBezTo>
                  <a:pt x="43" y="44"/>
                  <a:pt x="43" y="44"/>
                  <a:pt x="43" y="44"/>
                </a:cubicBezTo>
                <a:close/>
                <a:moveTo>
                  <a:pt x="11" y="7"/>
                </a:moveTo>
                <a:cubicBezTo>
                  <a:pt x="39" y="7"/>
                  <a:pt x="39" y="7"/>
                  <a:pt x="39" y="7"/>
                </a:cubicBezTo>
                <a:cubicBezTo>
                  <a:pt x="42" y="7"/>
                  <a:pt x="45" y="9"/>
                  <a:pt x="45" y="12"/>
                </a:cubicBezTo>
                <a:cubicBezTo>
                  <a:pt x="45" y="30"/>
                  <a:pt x="45" y="30"/>
                  <a:pt x="45" y="30"/>
                </a:cubicBezTo>
                <a:cubicBezTo>
                  <a:pt x="45" y="33"/>
                  <a:pt x="42" y="35"/>
                  <a:pt x="39" y="35"/>
                </a:cubicBezTo>
                <a:cubicBezTo>
                  <a:pt x="11" y="35"/>
                  <a:pt x="11" y="35"/>
                  <a:pt x="11" y="35"/>
                </a:cubicBezTo>
                <a:cubicBezTo>
                  <a:pt x="8" y="35"/>
                  <a:pt x="6" y="33"/>
                  <a:pt x="6" y="30"/>
                </a:cubicBezTo>
                <a:cubicBezTo>
                  <a:pt x="6" y="12"/>
                  <a:pt x="6" y="12"/>
                  <a:pt x="6" y="12"/>
                </a:cubicBezTo>
                <a:cubicBezTo>
                  <a:pt x="6" y="9"/>
                  <a:pt x="8" y="7"/>
                  <a:pt x="11" y="7"/>
                </a:cubicBezTo>
                <a:close/>
                <a:moveTo>
                  <a:pt x="52" y="23"/>
                </a:moveTo>
                <a:cubicBezTo>
                  <a:pt x="54" y="23"/>
                  <a:pt x="56" y="25"/>
                  <a:pt x="56" y="27"/>
                </a:cubicBezTo>
                <a:cubicBezTo>
                  <a:pt x="56" y="29"/>
                  <a:pt x="54" y="30"/>
                  <a:pt x="52" y="30"/>
                </a:cubicBezTo>
                <a:cubicBezTo>
                  <a:pt x="50" y="30"/>
                  <a:pt x="49" y="29"/>
                  <a:pt x="49" y="27"/>
                </a:cubicBezTo>
                <a:cubicBezTo>
                  <a:pt x="49" y="25"/>
                  <a:pt x="50" y="23"/>
                  <a:pt x="52" y="23"/>
                </a:cubicBezTo>
                <a:close/>
                <a:moveTo>
                  <a:pt x="52" y="12"/>
                </a:moveTo>
                <a:cubicBezTo>
                  <a:pt x="54" y="12"/>
                  <a:pt x="56" y="14"/>
                  <a:pt x="56" y="16"/>
                </a:cubicBezTo>
                <a:cubicBezTo>
                  <a:pt x="56" y="18"/>
                  <a:pt x="54" y="19"/>
                  <a:pt x="52" y="19"/>
                </a:cubicBezTo>
                <a:cubicBezTo>
                  <a:pt x="50" y="19"/>
                  <a:pt x="49" y="18"/>
                  <a:pt x="49" y="16"/>
                </a:cubicBezTo>
                <a:cubicBezTo>
                  <a:pt x="49" y="14"/>
                  <a:pt x="50" y="12"/>
                  <a:pt x="52" y="12"/>
                </a:cubicBezTo>
                <a:close/>
              </a:path>
            </a:pathLst>
          </a:cu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502" name="Freeform 99"/>
          <p:cNvSpPr>
            <a:spLocks noEditPoints="1"/>
          </p:cNvSpPr>
          <p:nvPr/>
        </p:nvSpPr>
        <p:spPr bwMode="auto">
          <a:xfrm>
            <a:off x="6357938" y="1255713"/>
            <a:ext cx="727075" cy="534987"/>
          </a:xfrm>
          <a:custGeom>
            <a:avLst/>
            <a:gdLst>
              <a:gd name="T0" fmla="*/ 614430 w 71"/>
              <a:gd name="T1" fmla="*/ 0 h 52"/>
              <a:gd name="T2" fmla="*/ 665632 w 71"/>
              <a:gd name="T3" fmla="*/ 360087 h 52"/>
              <a:gd name="T4" fmla="*/ 727075 w 71"/>
              <a:gd name="T5" fmla="*/ 483546 h 52"/>
              <a:gd name="T6" fmla="*/ 0 w 71"/>
              <a:gd name="T7" fmla="*/ 534987 h 52"/>
              <a:gd name="T8" fmla="*/ 102405 w 71"/>
              <a:gd name="T9" fmla="*/ 411528 h 52"/>
              <a:gd name="T10" fmla="*/ 61443 w 71"/>
              <a:gd name="T11" fmla="*/ 360087 h 52"/>
              <a:gd name="T12" fmla="*/ 112645 w 71"/>
              <a:gd name="T13" fmla="*/ 0 h 52"/>
              <a:gd name="T14" fmla="*/ 276493 w 71"/>
              <a:gd name="T15" fmla="*/ 185188 h 52"/>
              <a:gd name="T16" fmla="*/ 286734 w 71"/>
              <a:gd name="T17" fmla="*/ 216052 h 52"/>
              <a:gd name="T18" fmla="*/ 460822 w 71"/>
              <a:gd name="T19" fmla="*/ 205764 h 52"/>
              <a:gd name="T20" fmla="*/ 450582 w 71"/>
              <a:gd name="T21" fmla="*/ 174900 h 52"/>
              <a:gd name="T22" fmla="*/ 440341 w 71"/>
              <a:gd name="T23" fmla="*/ 154323 h 52"/>
              <a:gd name="T24" fmla="*/ 368658 w 71"/>
              <a:gd name="T25" fmla="*/ 82306 h 52"/>
              <a:gd name="T26" fmla="*/ 317455 w 71"/>
              <a:gd name="T27" fmla="*/ 102882 h 52"/>
              <a:gd name="T28" fmla="*/ 296974 w 71"/>
              <a:gd name="T29" fmla="*/ 174900 h 52"/>
              <a:gd name="T30" fmla="*/ 327696 w 71"/>
              <a:gd name="T31" fmla="*/ 174900 h 52"/>
              <a:gd name="T32" fmla="*/ 409620 w 71"/>
              <a:gd name="T33" fmla="*/ 154323 h 52"/>
              <a:gd name="T34" fmla="*/ 368658 w 71"/>
              <a:gd name="T35" fmla="*/ 113170 h 52"/>
              <a:gd name="T36" fmla="*/ 337936 w 71"/>
              <a:gd name="T37" fmla="*/ 123459 h 52"/>
              <a:gd name="T38" fmla="*/ 327696 w 71"/>
              <a:gd name="T39" fmla="*/ 174900 h 52"/>
              <a:gd name="T40" fmla="*/ 276493 w 71"/>
              <a:gd name="T41" fmla="*/ 308646 h 52"/>
              <a:gd name="T42" fmla="*/ 286734 w 71"/>
              <a:gd name="T43" fmla="*/ 329223 h 52"/>
              <a:gd name="T44" fmla="*/ 460822 w 71"/>
              <a:gd name="T45" fmla="*/ 329223 h 52"/>
              <a:gd name="T46" fmla="*/ 450582 w 71"/>
              <a:gd name="T47" fmla="*/ 298358 h 52"/>
              <a:gd name="T48" fmla="*/ 286734 w 71"/>
              <a:gd name="T49" fmla="*/ 257205 h 52"/>
              <a:gd name="T50" fmla="*/ 276493 w 71"/>
              <a:gd name="T51" fmla="*/ 288070 h 52"/>
              <a:gd name="T52" fmla="*/ 450582 w 71"/>
              <a:gd name="T53" fmla="*/ 288070 h 52"/>
              <a:gd name="T54" fmla="*/ 460822 w 71"/>
              <a:gd name="T55" fmla="*/ 267494 h 52"/>
              <a:gd name="T56" fmla="*/ 286734 w 71"/>
              <a:gd name="T57" fmla="*/ 257205 h 52"/>
              <a:gd name="T58" fmla="*/ 276493 w 71"/>
              <a:gd name="T59" fmla="*/ 226341 h 52"/>
              <a:gd name="T60" fmla="*/ 286734 w 71"/>
              <a:gd name="T61" fmla="*/ 246917 h 52"/>
              <a:gd name="T62" fmla="*/ 460822 w 71"/>
              <a:gd name="T63" fmla="*/ 246917 h 52"/>
              <a:gd name="T64" fmla="*/ 450582 w 71"/>
              <a:gd name="T65" fmla="*/ 216052 h 52"/>
              <a:gd name="T66" fmla="*/ 327696 w 71"/>
              <a:gd name="T67" fmla="*/ 452681 h 52"/>
              <a:gd name="T68" fmla="*/ 430101 w 71"/>
              <a:gd name="T69" fmla="*/ 493834 h 52"/>
              <a:gd name="T70" fmla="*/ 327696 w 71"/>
              <a:gd name="T71" fmla="*/ 452681 h 52"/>
              <a:gd name="T72" fmla="*/ 112645 w 71"/>
              <a:gd name="T73" fmla="*/ 370376 h 52"/>
              <a:gd name="T74" fmla="*/ 614430 w 71"/>
              <a:gd name="T75" fmla="*/ 61729 h 5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71" h="52">
                <a:moveTo>
                  <a:pt x="11" y="0"/>
                </a:moveTo>
                <a:cubicBezTo>
                  <a:pt x="60" y="0"/>
                  <a:pt x="60" y="0"/>
                  <a:pt x="60" y="0"/>
                </a:cubicBezTo>
                <a:cubicBezTo>
                  <a:pt x="63" y="0"/>
                  <a:pt x="65" y="3"/>
                  <a:pt x="65" y="5"/>
                </a:cubicBezTo>
                <a:cubicBezTo>
                  <a:pt x="65" y="35"/>
                  <a:pt x="65" y="35"/>
                  <a:pt x="65" y="35"/>
                </a:cubicBezTo>
                <a:cubicBezTo>
                  <a:pt x="65" y="37"/>
                  <a:pt x="64" y="39"/>
                  <a:pt x="61" y="40"/>
                </a:cubicBezTo>
                <a:cubicBezTo>
                  <a:pt x="71" y="47"/>
                  <a:pt x="71" y="47"/>
                  <a:pt x="71" y="47"/>
                </a:cubicBezTo>
                <a:cubicBezTo>
                  <a:pt x="71" y="52"/>
                  <a:pt x="71" y="52"/>
                  <a:pt x="71" y="52"/>
                </a:cubicBezTo>
                <a:cubicBezTo>
                  <a:pt x="0" y="52"/>
                  <a:pt x="0" y="52"/>
                  <a:pt x="0" y="52"/>
                </a:cubicBezTo>
                <a:cubicBezTo>
                  <a:pt x="0" y="47"/>
                  <a:pt x="0" y="47"/>
                  <a:pt x="0" y="47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40"/>
                  <a:pt x="10" y="40"/>
                  <a:pt x="10" y="40"/>
                </a:cubicBezTo>
                <a:cubicBezTo>
                  <a:pt x="8" y="39"/>
                  <a:pt x="6" y="37"/>
                  <a:pt x="6" y="35"/>
                </a:cubicBezTo>
                <a:cubicBezTo>
                  <a:pt x="6" y="5"/>
                  <a:pt x="6" y="5"/>
                  <a:pt x="6" y="5"/>
                </a:cubicBezTo>
                <a:cubicBezTo>
                  <a:pt x="6" y="3"/>
                  <a:pt x="8" y="0"/>
                  <a:pt x="11" y="0"/>
                </a:cubicBezTo>
                <a:close/>
                <a:moveTo>
                  <a:pt x="28" y="17"/>
                </a:moveTo>
                <a:cubicBezTo>
                  <a:pt x="27" y="17"/>
                  <a:pt x="27" y="18"/>
                  <a:pt x="27" y="18"/>
                </a:cubicBezTo>
                <a:cubicBezTo>
                  <a:pt x="27" y="20"/>
                  <a:pt x="27" y="20"/>
                  <a:pt x="27" y="20"/>
                </a:cubicBezTo>
                <a:cubicBezTo>
                  <a:pt x="27" y="20"/>
                  <a:pt x="27" y="21"/>
                  <a:pt x="28" y="21"/>
                </a:cubicBezTo>
                <a:cubicBezTo>
                  <a:pt x="44" y="21"/>
                  <a:pt x="44" y="21"/>
                  <a:pt x="44" y="21"/>
                </a:cubicBezTo>
                <a:cubicBezTo>
                  <a:pt x="44" y="21"/>
                  <a:pt x="45" y="20"/>
                  <a:pt x="45" y="20"/>
                </a:cubicBezTo>
                <a:cubicBezTo>
                  <a:pt x="45" y="18"/>
                  <a:pt x="45" y="18"/>
                  <a:pt x="45" y="18"/>
                </a:cubicBezTo>
                <a:cubicBezTo>
                  <a:pt x="45" y="18"/>
                  <a:pt x="44" y="17"/>
                  <a:pt x="44" y="17"/>
                </a:cubicBezTo>
                <a:cubicBezTo>
                  <a:pt x="43" y="17"/>
                  <a:pt x="43" y="17"/>
                  <a:pt x="43" y="17"/>
                </a:cubicBezTo>
                <a:cubicBezTo>
                  <a:pt x="43" y="15"/>
                  <a:pt x="43" y="15"/>
                  <a:pt x="43" y="15"/>
                </a:cubicBezTo>
                <a:cubicBezTo>
                  <a:pt x="43" y="13"/>
                  <a:pt x="42" y="11"/>
                  <a:pt x="41" y="10"/>
                </a:cubicBezTo>
                <a:cubicBezTo>
                  <a:pt x="40" y="9"/>
                  <a:pt x="38" y="8"/>
                  <a:pt x="36" y="8"/>
                </a:cubicBezTo>
                <a:cubicBezTo>
                  <a:pt x="36" y="8"/>
                  <a:pt x="36" y="8"/>
                  <a:pt x="36" y="8"/>
                </a:cubicBezTo>
                <a:cubicBezTo>
                  <a:pt x="34" y="8"/>
                  <a:pt x="32" y="9"/>
                  <a:pt x="31" y="10"/>
                </a:cubicBezTo>
                <a:cubicBezTo>
                  <a:pt x="30" y="11"/>
                  <a:pt x="29" y="13"/>
                  <a:pt x="29" y="15"/>
                </a:cubicBezTo>
                <a:cubicBezTo>
                  <a:pt x="29" y="17"/>
                  <a:pt x="29" y="17"/>
                  <a:pt x="29" y="17"/>
                </a:cubicBezTo>
                <a:cubicBezTo>
                  <a:pt x="28" y="17"/>
                  <a:pt x="28" y="17"/>
                  <a:pt x="28" y="17"/>
                </a:cubicBezTo>
                <a:close/>
                <a:moveTo>
                  <a:pt x="32" y="17"/>
                </a:moveTo>
                <a:cubicBezTo>
                  <a:pt x="40" y="17"/>
                  <a:pt x="40" y="17"/>
                  <a:pt x="40" y="17"/>
                </a:cubicBezTo>
                <a:cubicBezTo>
                  <a:pt x="40" y="15"/>
                  <a:pt x="40" y="15"/>
                  <a:pt x="40" y="15"/>
                </a:cubicBezTo>
                <a:cubicBezTo>
                  <a:pt x="40" y="14"/>
                  <a:pt x="39" y="13"/>
                  <a:pt x="39" y="12"/>
                </a:cubicBezTo>
                <a:cubicBezTo>
                  <a:pt x="38" y="12"/>
                  <a:pt x="37" y="11"/>
                  <a:pt x="36" y="11"/>
                </a:cubicBezTo>
                <a:cubicBezTo>
                  <a:pt x="36" y="11"/>
                  <a:pt x="36" y="11"/>
                  <a:pt x="36" y="11"/>
                </a:cubicBezTo>
                <a:cubicBezTo>
                  <a:pt x="35" y="11"/>
                  <a:pt x="34" y="12"/>
                  <a:pt x="33" y="12"/>
                </a:cubicBezTo>
                <a:cubicBezTo>
                  <a:pt x="32" y="13"/>
                  <a:pt x="32" y="14"/>
                  <a:pt x="32" y="15"/>
                </a:cubicBezTo>
                <a:cubicBezTo>
                  <a:pt x="32" y="17"/>
                  <a:pt x="32" y="17"/>
                  <a:pt x="32" y="17"/>
                </a:cubicBezTo>
                <a:close/>
                <a:moveTo>
                  <a:pt x="28" y="29"/>
                </a:moveTo>
                <a:cubicBezTo>
                  <a:pt x="27" y="29"/>
                  <a:pt x="27" y="30"/>
                  <a:pt x="27" y="30"/>
                </a:cubicBezTo>
                <a:cubicBezTo>
                  <a:pt x="27" y="32"/>
                  <a:pt x="27" y="32"/>
                  <a:pt x="27" y="32"/>
                </a:cubicBezTo>
                <a:cubicBezTo>
                  <a:pt x="27" y="32"/>
                  <a:pt x="27" y="32"/>
                  <a:pt x="28" y="32"/>
                </a:cubicBezTo>
                <a:cubicBezTo>
                  <a:pt x="44" y="32"/>
                  <a:pt x="44" y="32"/>
                  <a:pt x="44" y="32"/>
                </a:cubicBezTo>
                <a:cubicBezTo>
                  <a:pt x="44" y="32"/>
                  <a:pt x="45" y="32"/>
                  <a:pt x="45" y="32"/>
                </a:cubicBezTo>
                <a:cubicBezTo>
                  <a:pt x="45" y="30"/>
                  <a:pt x="45" y="30"/>
                  <a:pt x="45" y="30"/>
                </a:cubicBezTo>
                <a:cubicBezTo>
                  <a:pt x="45" y="30"/>
                  <a:pt x="44" y="29"/>
                  <a:pt x="44" y="29"/>
                </a:cubicBezTo>
                <a:cubicBezTo>
                  <a:pt x="28" y="29"/>
                  <a:pt x="28" y="29"/>
                  <a:pt x="28" y="29"/>
                </a:cubicBezTo>
                <a:close/>
                <a:moveTo>
                  <a:pt x="28" y="25"/>
                </a:moveTo>
                <a:cubicBezTo>
                  <a:pt x="27" y="25"/>
                  <a:pt x="27" y="25"/>
                  <a:pt x="27" y="26"/>
                </a:cubicBezTo>
                <a:cubicBezTo>
                  <a:pt x="27" y="28"/>
                  <a:pt x="27" y="28"/>
                  <a:pt x="27" y="28"/>
                </a:cubicBezTo>
                <a:cubicBezTo>
                  <a:pt x="27" y="28"/>
                  <a:pt x="27" y="28"/>
                  <a:pt x="28" y="28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28"/>
                  <a:pt x="45" y="28"/>
                  <a:pt x="45" y="28"/>
                </a:cubicBezTo>
                <a:cubicBezTo>
                  <a:pt x="45" y="26"/>
                  <a:pt x="45" y="26"/>
                  <a:pt x="45" y="26"/>
                </a:cubicBezTo>
                <a:cubicBezTo>
                  <a:pt x="45" y="25"/>
                  <a:pt x="44" y="25"/>
                  <a:pt x="44" y="25"/>
                </a:cubicBezTo>
                <a:cubicBezTo>
                  <a:pt x="28" y="25"/>
                  <a:pt x="28" y="25"/>
                  <a:pt x="28" y="25"/>
                </a:cubicBezTo>
                <a:close/>
                <a:moveTo>
                  <a:pt x="28" y="21"/>
                </a:moveTo>
                <a:cubicBezTo>
                  <a:pt x="27" y="21"/>
                  <a:pt x="27" y="22"/>
                  <a:pt x="27" y="22"/>
                </a:cubicBezTo>
                <a:cubicBezTo>
                  <a:pt x="27" y="24"/>
                  <a:pt x="27" y="24"/>
                  <a:pt x="27" y="24"/>
                </a:cubicBezTo>
                <a:cubicBezTo>
                  <a:pt x="27" y="24"/>
                  <a:pt x="27" y="24"/>
                  <a:pt x="28" y="24"/>
                </a:cubicBezTo>
                <a:cubicBezTo>
                  <a:pt x="44" y="24"/>
                  <a:pt x="44" y="24"/>
                  <a:pt x="44" y="24"/>
                </a:cubicBezTo>
                <a:cubicBezTo>
                  <a:pt x="44" y="24"/>
                  <a:pt x="45" y="24"/>
                  <a:pt x="45" y="24"/>
                </a:cubicBezTo>
                <a:cubicBezTo>
                  <a:pt x="45" y="22"/>
                  <a:pt x="45" y="22"/>
                  <a:pt x="45" y="22"/>
                </a:cubicBezTo>
                <a:cubicBezTo>
                  <a:pt x="45" y="22"/>
                  <a:pt x="44" y="21"/>
                  <a:pt x="44" y="21"/>
                </a:cubicBezTo>
                <a:cubicBezTo>
                  <a:pt x="28" y="21"/>
                  <a:pt x="28" y="21"/>
                  <a:pt x="28" y="21"/>
                </a:cubicBezTo>
                <a:close/>
                <a:moveTo>
                  <a:pt x="32" y="44"/>
                </a:moveTo>
                <a:cubicBezTo>
                  <a:pt x="30" y="48"/>
                  <a:pt x="30" y="48"/>
                  <a:pt x="30" y="48"/>
                </a:cubicBezTo>
                <a:cubicBezTo>
                  <a:pt x="42" y="48"/>
                  <a:pt x="42" y="48"/>
                  <a:pt x="42" y="48"/>
                </a:cubicBezTo>
                <a:cubicBezTo>
                  <a:pt x="39" y="44"/>
                  <a:pt x="39" y="44"/>
                  <a:pt x="39" y="44"/>
                </a:cubicBezTo>
                <a:cubicBezTo>
                  <a:pt x="32" y="44"/>
                  <a:pt x="32" y="44"/>
                  <a:pt x="32" y="44"/>
                </a:cubicBezTo>
                <a:close/>
                <a:moveTo>
                  <a:pt x="11" y="6"/>
                </a:moveTo>
                <a:cubicBezTo>
                  <a:pt x="11" y="36"/>
                  <a:pt x="11" y="36"/>
                  <a:pt x="11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0" y="6"/>
                  <a:pt x="60" y="6"/>
                  <a:pt x="60" y="6"/>
                </a:cubicBezTo>
                <a:lnTo>
                  <a:pt x="11" y="6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503" name="Freeform 100"/>
          <p:cNvSpPr>
            <a:spLocks noEditPoints="1"/>
          </p:cNvSpPr>
          <p:nvPr/>
        </p:nvSpPr>
        <p:spPr bwMode="auto">
          <a:xfrm>
            <a:off x="7434263" y="1185863"/>
            <a:ext cx="747712" cy="633412"/>
          </a:xfrm>
          <a:custGeom>
            <a:avLst/>
            <a:gdLst>
              <a:gd name="T0" fmla="*/ 143397 w 73"/>
              <a:gd name="T1" fmla="*/ 0 h 62"/>
              <a:gd name="T2" fmla="*/ 594073 w 73"/>
              <a:gd name="T3" fmla="*/ 0 h 62"/>
              <a:gd name="T4" fmla="*/ 747712 w 73"/>
              <a:gd name="T5" fmla="*/ 143029 h 62"/>
              <a:gd name="T6" fmla="*/ 747712 w 73"/>
              <a:gd name="T7" fmla="*/ 357571 h 62"/>
              <a:gd name="T8" fmla="*/ 594073 w 73"/>
              <a:gd name="T9" fmla="*/ 500600 h 62"/>
              <a:gd name="T10" fmla="*/ 573587 w 73"/>
              <a:gd name="T11" fmla="*/ 500600 h 62"/>
              <a:gd name="T12" fmla="*/ 583830 w 73"/>
              <a:gd name="T13" fmla="*/ 633412 h 62"/>
              <a:gd name="T14" fmla="*/ 471161 w 73"/>
              <a:gd name="T15" fmla="*/ 500600 h 62"/>
              <a:gd name="T16" fmla="*/ 143397 w 73"/>
              <a:gd name="T17" fmla="*/ 500600 h 62"/>
              <a:gd name="T18" fmla="*/ 0 w 73"/>
              <a:gd name="T19" fmla="*/ 357571 h 62"/>
              <a:gd name="T20" fmla="*/ 0 w 73"/>
              <a:gd name="T21" fmla="*/ 143029 h 62"/>
              <a:gd name="T22" fmla="*/ 143397 w 73"/>
              <a:gd name="T23" fmla="*/ 0 h 62"/>
              <a:gd name="T24" fmla="*/ 174125 w 73"/>
              <a:gd name="T25" fmla="*/ 194110 h 62"/>
              <a:gd name="T26" fmla="*/ 122912 w 73"/>
              <a:gd name="T27" fmla="*/ 245192 h 62"/>
              <a:gd name="T28" fmla="*/ 174125 w 73"/>
              <a:gd name="T29" fmla="*/ 296273 h 62"/>
              <a:gd name="T30" fmla="*/ 225338 w 73"/>
              <a:gd name="T31" fmla="*/ 245192 h 62"/>
              <a:gd name="T32" fmla="*/ 174125 w 73"/>
              <a:gd name="T33" fmla="*/ 194110 h 62"/>
              <a:gd name="T34" fmla="*/ 563345 w 73"/>
              <a:gd name="T35" fmla="*/ 194110 h 62"/>
              <a:gd name="T36" fmla="*/ 512132 w 73"/>
              <a:gd name="T37" fmla="*/ 245192 h 62"/>
              <a:gd name="T38" fmla="*/ 563345 w 73"/>
              <a:gd name="T39" fmla="*/ 296273 h 62"/>
              <a:gd name="T40" fmla="*/ 614558 w 73"/>
              <a:gd name="T41" fmla="*/ 245192 h 62"/>
              <a:gd name="T42" fmla="*/ 563345 w 73"/>
              <a:gd name="T43" fmla="*/ 194110 h 62"/>
              <a:gd name="T44" fmla="*/ 368735 w 73"/>
              <a:gd name="T45" fmla="*/ 194110 h 62"/>
              <a:gd name="T46" fmla="*/ 317522 w 73"/>
              <a:gd name="T47" fmla="*/ 245192 h 62"/>
              <a:gd name="T48" fmla="*/ 368735 w 73"/>
              <a:gd name="T49" fmla="*/ 296273 h 62"/>
              <a:gd name="T50" fmla="*/ 419948 w 73"/>
              <a:gd name="T51" fmla="*/ 245192 h 62"/>
              <a:gd name="T52" fmla="*/ 368735 w 73"/>
              <a:gd name="T53" fmla="*/ 194110 h 6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73" h="62">
                <a:moveTo>
                  <a:pt x="14" y="0"/>
                </a:moveTo>
                <a:cubicBezTo>
                  <a:pt x="58" y="0"/>
                  <a:pt x="58" y="0"/>
                  <a:pt x="58" y="0"/>
                </a:cubicBezTo>
                <a:cubicBezTo>
                  <a:pt x="66" y="0"/>
                  <a:pt x="73" y="6"/>
                  <a:pt x="73" y="14"/>
                </a:cubicBezTo>
                <a:cubicBezTo>
                  <a:pt x="73" y="35"/>
                  <a:pt x="73" y="35"/>
                  <a:pt x="73" y="35"/>
                </a:cubicBezTo>
                <a:cubicBezTo>
                  <a:pt x="73" y="42"/>
                  <a:pt x="66" y="49"/>
                  <a:pt x="58" y="49"/>
                </a:cubicBezTo>
                <a:cubicBezTo>
                  <a:pt x="56" y="49"/>
                  <a:pt x="56" y="49"/>
                  <a:pt x="56" y="49"/>
                </a:cubicBezTo>
                <a:cubicBezTo>
                  <a:pt x="57" y="62"/>
                  <a:pt x="57" y="62"/>
                  <a:pt x="57" y="62"/>
                </a:cubicBezTo>
                <a:cubicBezTo>
                  <a:pt x="46" y="49"/>
                  <a:pt x="46" y="49"/>
                  <a:pt x="46" y="49"/>
                </a:cubicBezTo>
                <a:cubicBezTo>
                  <a:pt x="14" y="49"/>
                  <a:pt x="14" y="49"/>
                  <a:pt x="14" y="49"/>
                </a:cubicBezTo>
                <a:cubicBezTo>
                  <a:pt x="6" y="49"/>
                  <a:pt x="0" y="42"/>
                  <a:pt x="0" y="35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6"/>
                  <a:pt x="6" y="0"/>
                  <a:pt x="14" y="0"/>
                </a:cubicBezTo>
                <a:close/>
                <a:moveTo>
                  <a:pt x="17" y="19"/>
                </a:moveTo>
                <a:cubicBezTo>
                  <a:pt x="15" y="19"/>
                  <a:pt x="12" y="21"/>
                  <a:pt x="12" y="24"/>
                </a:cubicBezTo>
                <a:cubicBezTo>
                  <a:pt x="12" y="27"/>
                  <a:pt x="15" y="29"/>
                  <a:pt x="17" y="29"/>
                </a:cubicBezTo>
                <a:cubicBezTo>
                  <a:pt x="20" y="29"/>
                  <a:pt x="22" y="27"/>
                  <a:pt x="22" y="24"/>
                </a:cubicBezTo>
                <a:cubicBezTo>
                  <a:pt x="22" y="21"/>
                  <a:pt x="20" y="19"/>
                  <a:pt x="17" y="19"/>
                </a:cubicBezTo>
                <a:close/>
                <a:moveTo>
                  <a:pt x="55" y="19"/>
                </a:moveTo>
                <a:cubicBezTo>
                  <a:pt x="52" y="19"/>
                  <a:pt x="50" y="21"/>
                  <a:pt x="50" y="24"/>
                </a:cubicBezTo>
                <a:cubicBezTo>
                  <a:pt x="50" y="27"/>
                  <a:pt x="52" y="29"/>
                  <a:pt x="55" y="29"/>
                </a:cubicBezTo>
                <a:cubicBezTo>
                  <a:pt x="58" y="29"/>
                  <a:pt x="60" y="27"/>
                  <a:pt x="60" y="24"/>
                </a:cubicBezTo>
                <a:cubicBezTo>
                  <a:pt x="60" y="21"/>
                  <a:pt x="58" y="19"/>
                  <a:pt x="55" y="19"/>
                </a:cubicBezTo>
                <a:close/>
                <a:moveTo>
                  <a:pt x="36" y="19"/>
                </a:moveTo>
                <a:cubicBezTo>
                  <a:pt x="33" y="19"/>
                  <a:pt x="31" y="21"/>
                  <a:pt x="31" y="24"/>
                </a:cubicBezTo>
                <a:cubicBezTo>
                  <a:pt x="31" y="27"/>
                  <a:pt x="33" y="29"/>
                  <a:pt x="36" y="29"/>
                </a:cubicBezTo>
                <a:cubicBezTo>
                  <a:pt x="38" y="29"/>
                  <a:pt x="41" y="27"/>
                  <a:pt x="41" y="24"/>
                </a:cubicBezTo>
                <a:cubicBezTo>
                  <a:pt x="41" y="21"/>
                  <a:pt x="38" y="19"/>
                  <a:pt x="36" y="19"/>
                </a:cubicBezTo>
                <a:close/>
              </a:path>
            </a:pathLst>
          </a:cu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504" name="Freeform 101"/>
          <p:cNvSpPr/>
          <p:nvPr/>
        </p:nvSpPr>
        <p:spPr bwMode="auto">
          <a:xfrm>
            <a:off x="9628188" y="3222625"/>
            <a:ext cx="603250" cy="749300"/>
          </a:xfrm>
          <a:custGeom>
            <a:avLst/>
            <a:gdLst>
              <a:gd name="T0" fmla="*/ 0 w 59"/>
              <a:gd name="T1" fmla="*/ 215552 h 73"/>
              <a:gd name="T2" fmla="*/ 490780 w 59"/>
              <a:gd name="T3" fmla="*/ 0 h 73"/>
              <a:gd name="T4" fmla="*/ 603250 w 59"/>
              <a:gd name="T5" fmla="*/ 256610 h 73"/>
              <a:gd name="T6" fmla="*/ 184042 w 59"/>
              <a:gd name="T7" fmla="*/ 431104 h 73"/>
              <a:gd name="T8" fmla="*/ 306737 w 59"/>
              <a:gd name="T9" fmla="*/ 718507 h 73"/>
              <a:gd name="T10" fmla="*/ 235165 w 59"/>
              <a:gd name="T11" fmla="*/ 749300 h 73"/>
              <a:gd name="T12" fmla="*/ 0 w 59"/>
              <a:gd name="T13" fmla="*/ 215552 h 7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9" h="73">
                <a:moveTo>
                  <a:pt x="0" y="21"/>
                </a:moveTo>
                <a:cubicBezTo>
                  <a:pt x="2" y="10"/>
                  <a:pt x="42" y="13"/>
                  <a:pt x="48" y="0"/>
                </a:cubicBezTo>
                <a:cubicBezTo>
                  <a:pt x="52" y="8"/>
                  <a:pt x="55" y="16"/>
                  <a:pt x="59" y="25"/>
                </a:cubicBezTo>
                <a:cubicBezTo>
                  <a:pt x="47" y="40"/>
                  <a:pt x="29" y="33"/>
                  <a:pt x="18" y="42"/>
                </a:cubicBezTo>
                <a:cubicBezTo>
                  <a:pt x="30" y="70"/>
                  <a:pt x="30" y="70"/>
                  <a:pt x="30" y="70"/>
                </a:cubicBezTo>
                <a:cubicBezTo>
                  <a:pt x="23" y="73"/>
                  <a:pt x="23" y="73"/>
                  <a:pt x="23" y="73"/>
                </a:cubicBezTo>
                <a:lnTo>
                  <a:pt x="0" y="21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505" name="Freeform 102"/>
          <p:cNvSpPr>
            <a:spLocks noEditPoints="1"/>
          </p:cNvSpPr>
          <p:nvPr/>
        </p:nvSpPr>
        <p:spPr bwMode="auto">
          <a:xfrm>
            <a:off x="1039813" y="1122363"/>
            <a:ext cx="584200" cy="685800"/>
          </a:xfrm>
          <a:custGeom>
            <a:avLst/>
            <a:gdLst>
              <a:gd name="T0" fmla="*/ 379218 w 57"/>
              <a:gd name="T1" fmla="*/ 102358 h 67"/>
              <a:gd name="T2" fmla="*/ 430463 w 57"/>
              <a:gd name="T3" fmla="*/ 214952 h 67"/>
              <a:gd name="T4" fmla="*/ 409965 w 57"/>
              <a:gd name="T5" fmla="*/ 255896 h 67"/>
              <a:gd name="T6" fmla="*/ 399716 w 57"/>
              <a:gd name="T7" fmla="*/ 266131 h 67"/>
              <a:gd name="T8" fmla="*/ 338221 w 57"/>
              <a:gd name="T9" fmla="*/ 378725 h 67"/>
              <a:gd name="T10" fmla="*/ 225481 w 57"/>
              <a:gd name="T11" fmla="*/ 378725 h 67"/>
              <a:gd name="T12" fmla="*/ 163986 w 57"/>
              <a:gd name="T13" fmla="*/ 266131 h 67"/>
              <a:gd name="T14" fmla="*/ 153737 w 57"/>
              <a:gd name="T15" fmla="*/ 255896 h 67"/>
              <a:gd name="T16" fmla="*/ 133239 w 57"/>
              <a:gd name="T17" fmla="*/ 214952 h 67"/>
              <a:gd name="T18" fmla="*/ 184484 w 57"/>
              <a:gd name="T19" fmla="*/ 102358 h 67"/>
              <a:gd name="T20" fmla="*/ 122989 w 57"/>
              <a:gd name="T21" fmla="*/ 440140 h 67"/>
              <a:gd name="T22" fmla="*/ 102491 w 57"/>
              <a:gd name="T23" fmla="*/ 470848 h 67"/>
              <a:gd name="T24" fmla="*/ 122989 w 57"/>
              <a:gd name="T25" fmla="*/ 532263 h 67"/>
              <a:gd name="T26" fmla="*/ 133239 w 57"/>
              <a:gd name="T27" fmla="*/ 532263 h 67"/>
              <a:gd name="T28" fmla="*/ 143488 w 57"/>
              <a:gd name="T29" fmla="*/ 542499 h 67"/>
              <a:gd name="T30" fmla="*/ 143488 w 57"/>
              <a:gd name="T31" fmla="*/ 552734 h 67"/>
              <a:gd name="T32" fmla="*/ 153737 w 57"/>
              <a:gd name="T33" fmla="*/ 542499 h 67"/>
              <a:gd name="T34" fmla="*/ 184484 w 57"/>
              <a:gd name="T35" fmla="*/ 511791 h 67"/>
              <a:gd name="T36" fmla="*/ 133239 w 57"/>
              <a:gd name="T37" fmla="*/ 522027 h 67"/>
              <a:gd name="T38" fmla="*/ 133239 w 57"/>
              <a:gd name="T39" fmla="*/ 440140 h 67"/>
              <a:gd name="T40" fmla="*/ 297225 w 57"/>
              <a:gd name="T41" fmla="*/ 644857 h 67"/>
              <a:gd name="T42" fmla="*/ 430463 w 57"/>
              <a:gd name="T43" fmla="*/ 440140 h 67"/>
              <a:gd name="T44" fmla="*/ 430463 w 57"/>
              <a:gd name="T45" fmla="*/ 522027 h 67"/>
              <a:gd name="T46" fmla="*/ 389467 w 57"/>
              <a:gd name="T47" fmla="*/ 511791 h 67"/>
              <a:gd name="T48" fmla="*/ 409965 w 57"/>
              <a:gd name="T49" fmla="*/ 542499 h 67"/>
              <a:gd name="T50" fmla="*/ 430463 w 57"/>
              <a:gd name="T51" fmla="*/ 552734 h 67"/>
              <a:gd name="T52" fmla="*/ 430463 w 57"/>
              <a:gd name="T53" fmla="*/ 542499 h 67"/>
              <a:gd name="T54" fmla="*/ 430463 w 57"/>
              <a:gd name="T55" fmla="*/ 532263 h 67"/>
              <a:gd name="T56" fmla="*/ 440712 w 57"/>
              <a:gd name="T57" fmla="*/ 532263 h 67"/>
              <a:gd name="T58" fmla="*/ 461211 w 57"/>
              <a:gd name="T59" fmla="*/ 470848 h 67"/>
              <a:gd name="T60" fmla="*/ 440712 w 57"/>
              <a:gd name="T61" fmla="*/ 440140 h 67"/>
              <a:gd name="T62" fmla="*/ 573951 w 57"/>
              <a:gd name="T63" fmla="*/ 685800 h 67"/>
              <a:gd name="T64" fmla="*/ 81993 w 57"/>
              <a:gd name="T65" fmla="*/ 440140 h 67"/>
              <a:gd name="T66" fmla="*/ 450961 w 57"/>
              <a:gd name="T67" fmla="*/ 184245 h 67"/>
              <a:gd name="T68" fmla="*/ 317723 w 57"/>
              <a:gd name="T69" fmla="*/ 0 h 67"/>
              <a:gd name="T70" fmla="*/ 112740 w 57"/>
              <a:gd name="T71" fmla="*/ 184245 h 67"/>
              <a:gd name="T72" fmla="*/ 102491 w 57"/>
              <a:gd name="T73" fmla="*/ 194481 h 67"/>
              <a:gd name="T74" fmla="*/ 112740 w 57"/>
              <a:gd name="T75" fmla="*/ 255896 h 67"/>
              <a:gd name="T76" fmla="*/ 163986 w 57"/>
              <a:gd name="T77" fmla="*/ 348018 h 67"/>
              <a:gd name="T78" fmla="*/ 276726 w 57"/>
              <a:gd name="T79" fmla="*/ 409433 h 67"/>
              <a:gd name="T80" fmla="*/ 399716 w 57"/>
              <a:gd name="T81" fmla="*/ 358254 h 67"/>
              <a:gd name="T82" fmla="*/ 450961 w 57"/>
              <a:gd name="T83" fmla="*/ 255896 h 67"/>
              <a:gd name="T84" fmla="*/ 461211 w 57"/>
              <a:gd name="T85" fmla="*/ 194481 h 67"/>
              <a:gd name="T86" fmla="*/ 450961 w 57"/>
              <a:gd name="T87" fmla="*/ 184245 h 6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7" h="67">
                <a:moveTo>
                  <a:pt x="18" y="10"/>
                </a:moveTo>
                <a:cubicBezTo>
                  <a:pt x="18" y="9"/>
                  <a:pt x="37" y="10"/>
                  <a:pt x="37" y="10"/>
                </a:cubicBezTo>
                <a:cubicBezTo>
                  <a:pt x="39" y="20"/>
                  <a:pt x="39" y="20"/>
                  <a:pt x="39" y="20"/>
                </a:cubicBezTo>
                <a:cubicBezTo>
                  <a:pt x="40" y="20"/>
                  <a:pt x="41" y="20"/>
                  <a:pt x="42" y="21"/>
                </a:cubicBezTo>
                <a:cubicBezTo>
                  <a:pt x="42" y="22"/>
                  <a:pt x="42" y="23"/>
                  <a:pt x="42" y="24"/>
                </a:cubicBezTo>
                <a:cubicBezTo>
                  <a:pt x="41" y="25"/>
                  <a:pt x="41" y="25"/>
                  <a:pt x="40" y="25"/>
                </a:cubicBezTo>
                <a:cubicBezTo>
                  <a:pt x="40" y="26"/>
                  <a:pt x="40" y="26"/>
                  <a:pt x="40" y="26"/>
                </a:cubicBezTo>
                <a:cubicBezTo>
                  <a:pt x="39" y="26"/>
                  <a:pt x="39" y="26"/>
                  <a:pt x="39" y="26"/>
                </a:cubicBezTo>
                <a:cubicBezTo>
                  <a:pt x="39" y="29"/>
                  <a:pt x="38" y="31"/>
                  <a:pt x="37" y="33"/>
                </a:cubicBezTo>
                <a:cubicBezTo>
                  <a:pt x="36" y="35"/>
                  <a:pt x="35" y="36"/>
                  <a:pt x="33" y="37"/>
                </a:cubicBezTo>
                <a:cubicBezTo>
                  <a:pt x="32" y="37"/>
                  <a:pt x="30" y="37"/>
                  <a:pt x="27" y="37"/>
                </a:cubicBezTo>
                <a:cubicBezTo>
                  <a:pt x="25" y="37"/>
                  <a:pt x="23" y="37"/>
                  <a:pt x="22" y="37"/>
                </a:cubicBezTo>
                <a:cubicBezTo>
                  <a:pt x="20" y="36"/>
                  <a:pt x="19" y="35"/>
                  <a:pt x="18" y="33"/>
                </a:cubicBezTo>
                <a:cubicBezTo>
                  <a:pt x="17" y="31"/>
                  <a:pt x="16" y="29"/>
                  <a:pt x="16" y="26"/>
                </a:cubicBezTo>
                <a:cubicBezTo>
                  <a:pt x="16" y="26"/>
                  <a:pt x="16" y="26"/>
                  <a:pt x="16" y="26"/>
                </a:cubicBezTo>
                <a:cubicBezTo>
                  <a:pt x="15" y="25"/>
                  <a:pt x="15" y="25"/>
                  <a:pt x="15" y="25"/>
                </a:cubicBezTo>
                <a:cubicBezTo>
                  <a:pt x="14" y="25"/>
                  <a:pt x="14" y="25"/>
                  <a:pt x="14" y="24"/>
                </a:cubicBezTo>
                <a:cubicBezTo>
                  <a:pt x="13" y="23"/>
                  <a:pt x="13" y="22"/>
                  <a:pt x="13" y="21"/>
                </a:cubicBezTo>
                <a:cubicBezTo>
                  <a:pt x="14" y="20"/>
                  <a:pt x="15" y="20"/>
                  <a:pt x="16" y="21"/>
                </a:cubicBezTo>
                <a:cubicBezTo>
                  <a:pt x="16" y="18"/>
                  <a:pt x="17" y="13"/>
                  <a:pt x="18" y="10"/>
                </a:cubicBezTo>
                <a:close/>
                <a:moveTo>
                  <a:pt x="8" y="43"/>
                </a:moveTo>
                <a:cubicBezTo>
                  <a:pt x="12" y="43"/>
                  <a:pt x="12" y="43"/>
                  <a:pt x="12" y="43"/>
                </a:cubicBezTo>
                <a:cubicBezTo>
                  <a:pt x="10" y="46"/>
                  <a:pt x="10" y="46"/>
                  <a:pt x="10" y="46"/>
                </a:cubicBezTo>
                <a:cubicBezTo>
                  <a:pt x="10" y="46"/>
                  <a:pt x="10" y="46"/>
                  <a:pt x="10" y="46"/>
                </a:cubicBezTo>
                <a:cubicBezTo>
                  <a:pt x="10" y="47"/>
                  <a:pt x="10" y="47"/>
                  <a:pt x="10" y="47"/>
                </a:cubicBezTo>
                <a:cubicBezTo>
                  <a:pt x="12" y="52"/>
                  <a:pt x="12" y="52"/>
                  <a:pt x="12" y="52"/>
                </a:cubicBezTo>
                <a:cubicBezTo>
                  <a:pt x="12" y="52"/>
                  <a:pt x="12" y="52"/>
                  <a:pt x="12" y="52"/>
                </a:cubicBezTo>
                <a:cubicBezTo>
                  <a:pt x="13" y="52"/>
                  <a:pt x="13" y="52"/>
                  <a:pt x="13" y="52"/>
                </a:cubicBezTo>
                <a:cubicBezTo>
                  <a:pt x="15" y="52"/>
                  <a:pt x="15" y="52"/>
                  <a:pt x="15" y="52"/>
                </a:cubicBezTo>
                <a:cubicBezTo>
                  <a:pt x="14" y="53"/>
                  <a:pt x="14" y="53"/>
                  <a:pt x="14" y="53"/>
                </a:cubicBezTo>
                <a:cubicBezTo>
                  <a:pt x="13" y="54"/>
                  <a:pt x="13" y="54"/>
                  <a:pt x="13" y="54"/>
                </a:cubicBezTo>
                <a:cubicBezTo>
                  <a:pt x="14" y="54"/>
                  <a:pt x="14" y="54"/>
                  <a:pt x="14" y="54"/>
                </a:cubicBezTo>
                <a:cubicBezTo>
                  <a:pt x="25" y="64"/>
                  <a:pt x="25" y="64"/>
                  <a:pt x="25" y="64"/>
                </a:cubicBezTo>
                <a:cubicBezTo>
                  <a:pt x="15" y="53"/>
                  <a:pt x="15" y="53"/>
                  <a:pt x="15" y="53"/>
                </a:cubicBezTo>
                <a:cubicBezTo>
                  <a:pt x="17" y="51"/>
                  <a:pt x="17" y="51"/>
                  <a:pt x="17" y="51"/>
                </a:cubicBezTo>
                <a:cubicBezTo>
                  <a:pt x="18" y="50"/>
                  <a:pt x="18" y="50"/>
                  <a:pt x="18" y="50"/>
                </a:cubicBezTo>
                <a:cubicBezTo>
                  <a:pt x="16" y="50"/>
                  <a:pt x="16" y="50"/>
                  <a:pt x="16" y="50"/>
                </a:cubicBezTo>
                <a:cubicBezTo>
                  <a:pt x="13" y="51"/>
                  <a:pt x="13" y="51"/>
                  <a:pt x="13" y="51"/>
                </a:cubicBezTo>
                <a:cubicBezTo>
                  <a:pt x="11" y="46"/>
                  <a:pt x="11" y="46"/>
                  <a:pt x="11" y="46"/>
                </a:cubicBezTo>
                <a:cubicBezTo>
                  <a:pt x="13" y="43"/>
                  <a:pt x="13" y="43"/>
                  <a:pt x="13" y="43"/>
                </a:cubicBezTo>
                <a:cubicBezTo>
                  <a:pt x="17" y="43"/>
                  <a:pt x="17" y="43"/>
                  <a:pt x="17" y="43"/>
                </a:cubicBezTo>
                <a:cubicBezTo>
                  <a:pt x="29" y="63"/>
                  <a:pt x="29" y="63"/>
                  <a:pt x="29" y="63"/>
                </a:cubicBezTo>
                <a:cubicBezTo>
                  <a:pt x="38" y="43"/>
                  <a:pt x="38" y="43"/>
                  <a:pt x="38" y="43"/>
                </a:cubicBezTo>
                <a:cubicBezTo>
                  <a:pt x="42" y="43"/>
                  <a:pt x="42" y="43"/>
                  <a:pt x="42" y="43"/>
                </a:cubicBezTo>
                <a:cubicBezTo>
                  <a:pt x="44" y="46"/>
                  <a:pt x="44" y="46"/>
                  <a:pt x="44" y="46"/>
                </a:cubicBezTo>
                <a:cubicBezTo>
                  <a:pt x="42" y="51"/>
                  <a:pt x="42" y="51"/>
                  <a:pt x="42" y="51"/>
                </a:cubicBezTo>
                <a:cubicBezTo>
                  <a:pt x="39" y="50"/>
                  <a:pt x="39" y="50"/>
                  <a:pt x="39" y="50"/>
                </a:cubicBezTo>
                <a:cubicBezTo>
                  <a:pt x="38" y="50"/>
                  <a:pt x="38" y="50"/>
                  <a:pt x="38" y="50"/>
                </a:cubicBezTo>
                <a:cubicBezTo>
                  <a:pt x="39" y="51"/>
                  <a:pt x="39" y="51"/>
                  <a:pt x="39" y="51"/>
                </a:cubicBezTo>
                <a:cubicBezTo>
                  <a:pt x="40" y="53"/>
                  <a:pt x="40" y="53"/>
                  <a:pt x="40" y="53"/>
                </a:cubicBezTo>
                <a:cubicBezTo>
                  <a:pt x="33" y="64"/>
                  <a:pt x="33" y="64"/>
                  <a:pt x="33" y="64"/>
                </a:cubicBezTo>
                <a:cubicBezTo>
                  <a:pt x="42" y="54"/>
                  <a:pt x="42" y="54"/>
                  <a:pt x="42" y="54"/>
                </a:cubicBezTo>
                <a:cubicBezTo>
                  <a:pt x="42" y="54"/>
                  <a:pt x="42" y="54"/>
                  <a:pt x="42" y="54"/>
                </a:cubicBezTo>
                <a:cubicBezTo>
                  <a:pt x="42" y="53"/>
                  <a:pt x="42" y="53"/>
                  <a:pt x="42" y="53"/>
                </a:cubicBezTo>
                <a:cubicBezTo>
                  <a:pt x="40" y="52"/>
                  <a:pt x="40" y="52"/>
                  <a:pt x="40" y="52"/>
                </a:cubicBezTo>
                <a:cubicBezTo>
                  <a:pt x="42" y="52"/>
                  <a:pt x="42" y="52"/>
                  <a:pt x="42" y="52"/>
                </a:cubicBezTo>
                <a:cubicBezTo>
                  <a:pt x="43" y="52"/>
                  <a:pt x="43" y="52"/>
                  <a:pt x="43" y="52"/>
                </a:cubicBezTo>
                <a:cubicBezTo>
                  <a:pt x="43" y="52"/>
                  <a:pt x="43" y="52"/>
                  <a:pt x="43" y="52"/>
                </a:cubicBezTo>
                <a:cubicBezTo>
                  <a:pt x="45" y="47"/>
                  <a:pt x="45" y="47"/>
                  <a:pt x="45" y="47"/>
                </a:cubicBezTo>
                <a:cubicBezTo>
                  <a:pt x="45" y="46"/>
                  <a:pt x="45" y="46"/>
                  <a:pt x="45" y="46"/>
                </a:cubicBezTo>
                <a:cubicBezTo>
                  <a:pt x="45" y="46"/>
                  <a:pt x="45" y="46"/>
                  <a:pt x="45" y="46"/>
                </a:cubicBezTo>
                <a:cubicBezTo>
                  <a:pt x="43" y="43"/>
                  <a:pt x="43" y="43"/>
                  <a:pt x="43" y="43"/>
                </a:cubicBezTo>
                <a:cubicBezTo>
                  <a:pt x="48" y="43"/>
                  <a:pt x="48" y="43"/>
                  <a:pt x="48" y="43"/>
                </a:cubicBezTo>
                <a:cubicBezTo>
                  <a:pt x="53" y="48"/>
                  <a:pt x="57" y="59"/>
                  <a:pt x="56" y="67"/>
                </a:cubicBezTo>
                <a:cubicBezTo>
                  <a:pt x="37" y="67"/>
                  <a:pt x="18" y="67"/>
                  <a:pt x="0" y="67"/>
                </a:cubicBezTo>
                <a:cubicBezTo>
                  <a:pt x="0" y="60"/>
                  <a:pt x="1" y="49"/>
                  <a:pt x="8" y="43"/>
                </a:cubicBezTo>
                <a:close/>
                <a:moveTo>
                  <a:pt x="44" y="18"/>
                </a:moveTo>
                <a:cubicBezTo>
                  <a:pt x="44" y="18"/>
                  <a:pt x="44" y="18"/>
                  <a:pt x="44" y="18"/>
                </a:cubicBezTo>
                <a:cubicBezTo>
                  <a:pt x="44" y="18"/>
                  <a:pt x="43" y="7"/>
                  <a:pt x="42" y="5"/>
                </a:cubicBezTo>
                <a:cubicBezTo>
                  <a:pt x="42" y="3"/>
                  <a:pt x="36" y="1"/>
                  <a:pt x="31" y="0"/>
                </a:cubicBezTo>
                <a:cubicBezTo>
                  <a:pt x="27" y="0"/>
                  <a:pt x="17" y="1"/>
                  <a:pt x="14" y="3"/>
                </a:cubicBezTo>
                <a:cubicBezTo>
                  <a:pt x="11" y="5"/>
                  <a:pt x="11" y="15"/>
                  <a:pt x="11" y="18"/>
                </a:cubicBezTo>
                <a:cubicBezTo>
                  <a:pt x="11" y="18"/>
                  <a:pt x="11" y="18"/>
                  <a:pt x="11" y="19"/>
                </a:cubicBezTo>
                <a:cubicBezTo>
                  <a:pt x="10" y="19"/>
                  <a:pt x="10" y="19"/>
                  <a:pt x="10" y="19"/>
                </a:cubicBezTo>
                <a:cubicBezTo>
                  <a:pt x="10" y="20"/>
                  <a:pt x="10" y="20"/>
                  <a:pt x="10" y="20"/>
                </a:cubicBezTo>
                <a:cubicBezTo>
                  <a:pt x="10" y="22"/>
                  <a:pt x="10" y="24"/>
                  <a:pt x="11" y="25"/>
                </a:cubicBezTo>
                <a:cubicBezTo>
                  <a:pt x="11" y="26"/>
                  <a:pt x="12" y="27"/>
                  <a:pt x="13" y="28"/>
                </a:cubicBezTo>
                <a:cubicBezTo>
                  <a:pt x="14" y="30"/>
                  <a:pt x="15" y="32"/>
                  <a:pt x="16" y="34"/>
                </a:cubicBezTo>
                <a:cubicBezTo>
                  <a:pt x="17" y="36"/>
                  <a:pt x="18" y="38"/>
                  <a:pt x="21" y="39"/>
                </a:cubicBezTo>
                <a:cubicBezTo>
                  <a:pt x="22" y="40"/>
                  <a:pt x="24" y="40"/>
                  <a:pt x="27" y="40"/>
                </a:cubicBezTo>
                <a:cubicBezTo>
                  <a:pt x="30" y="40"/>
                  <a:pt x="33" y="40"/>
                  <a:pt x="34" y="39"/>
                </a:cubicBezTo>
                <a:cubicBezTo>
                  <a:pt x="36" y="38"/>
                  <a:pt x="38" y="37"/>
                  <a:pt x="39" y="35"/>
                </a:cubicBezTo>
                <a:cubicBezTo>
                  <a:pt x="40" y="33"/>
                  <a:pt x="41" y="30"/>
                  <a:pt x="42" y="28"/>
                </a:cubicBezTo>
                <a:cubicBezTo>
                  <a:pt x="43" y="27"/>
                  <a:pt x="44" y="26"/>
                  <a:pt x="44" y="25"/>
                </a:cubicBezTo>
                <a:cubicBezTo>
                  <a:pt x="45" y="24"/>
                  <a:pt x="45" y="22"/>
                  <a:pt x="45" y="20"/>
                </a:cubicBezTo>
                <a:cubicBezTo>
                  <a:pt x="45" y="19"/>
                  <a:pt x="45" y="19"/>
                  <a:pt x="45" y="19"/>
                </a:cubicBezTo>
                <a:cubicBezTo>
                  <a:pt x="44" y="19"/>
                  <a:pt x="44" y="19"/>
                  <a:pt x="44" y="19"/>
                </a:cubicBezTo>
                <a:cubicBezTo>
                  <a:pt x="44" y="18"/>
                  <a:pt x="44" y="18"/>
                  <a:pt x="44" y="18"/>
                </a:cubicBezTo>
                <a:close/>
              </a:path>
            </a:pathLst>
          </a:cu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506" name="Freeform 103"/>
          <p:cNvSpPr>
            <a:spLocks noEditPoints="1"/>
          </p:cNvSpPr>
          <p:nvPr/>
        </p:nvSpPr>
        <p:spPr bwMode="auto">
          <a:xfrm>
            <a:off x="8448675" y="3222625"/>
            <a:ext cx="777875" cy="706438"/>
          </a:xfrm>
          <a:custGeom>
            <a:avLst/>
            <a:gdLst>
              <a:gd name="T0" fmla="*/ 20470 w 76"/>
              <a:gd name="T1" fmla="*/ 368576 h 69"/>
              <a:gd name="T2" fmla="*/ 286586 w 76"/>
              <a:gd name="T3" fmla="*/ 20476 h 69"/>
              <a:gd name="T4" fmla="*/ 583406 w 76"/>
              <a:gd name="T5" fmla="*/ 143335 h 69"/>
              <a:gd name="T6" fmla="*/ 450349 w 76"/>
              <a:gd name="T7" fmla="*/ 266194 h 69"/>
              <a:gd name="T8" fmla="*/ 440113 w 76"/>
              <a:gd name="T9" fmla="*/ 307147 h 69"/>
              <a:gd name="T10" fmla="*/ 409408 w 76"/>
              <a:gd name="T11" fmla="*/ 296909 h 69"/>
              <a:gd name="T12" fmla="*/ 266115 w 76"/>
              <a:gd name="T13" fmla="*/ 266194 h 69"/>
              <a:gd name="T14" fmla="*/ 337762 w 76"/>
              <a:gd name="T15" fmla="*/ 409529 h 69"/>
              <a:gd name="T16" fmla="*/ 347997 w 76"/>
              <a:gd name="T17" fmla="*/ 409529 h 69"/>
              <a:gd name="T18" fmla="*/ 347997 w 76"/>
              <a:gd name="T19" fmla="*/ 419768 h 69"/>
              <a:gd name="T20" fmla="*/ 317291 w 76"/>
              <a:gd name="T21" fmla="*/ 470959 h 69"/>
              <a:gd name="T22" fmla="*/ 276350 w 76"/>
              <a:gd name="T23" fmla="*/ 624532 h 69"/>
              <a:gd name="T24" fmla="*/ 20470 w 76"/>
              <a:gd name="T25" fmla="*/ 368576 h 69"/>
              <a:gd name="T26" fmla="*/ 378702 w 76"/>
              <a:gd name="T27" fmla="*/ 501673 h 69"/>
              <a:gd name="T28" fmla="*/ 388938 w 76"/>
              <a:gd name="T29" fmla="*/ 706438 h 69"/>
              <a:gd name="T30" fmla="*/ 747169 w 76"/>
              <a:gd name="T31" fmla="*/ 706438 h 69"/>
              <a:gd name="T32" fmla="*/ 777875 w 76"/>
              <a:gd name="T33" fmla="*/ 573341 h 69"/>
              <a:gd name="T34" fmla="*/ 736934 w 76"/>
              <a:gd name="T35" fmla="*/ 460720 h 69"/>
              <a:gd name="T36" fmla="*/ 736934 w 76"/>
              <a:gd name="T37" fmla="*/ 255956 h 69"/>
              <a:gd name="T38" fmla="*/ 644817 w 76"/>
              <a:gd name="T39" fmla="*/ 317385 h 69"/>
              <a:gd name="T40" fmla="*/ 614112 w 76"/>
              <a:gd name="T41" fmla="*/ 378815 h 69"/>
              <a:gd name="T42" fmla="*/ 624347 w 76"/>
              <a:gd name="T43" fmla="*/ 194526 h 69"/>
              <a:gd name="T44" fmla="*/ 521995 w 76"/>
              <a:gd name="T45" fmla="*/ 286670 h 69"/>
              <a:gd name="T46" fmla="*/ 532230 w 76"/>
              <a:gd name="T47" fmla="*/ 419768 h 69"/>
              <a:gd name="T48" fmla="*/ 532230 w 76"/>
              <a:gd name="T49" fmla="*/ 501673 h 69"/>
              <a:gd name="T50" fmla="*/ 521995 w 76"/>
              <a:gd name="T51" fmla="*/ 450482 h 69"/>
              <a:gd name="T52" fmla="*/ 378702 w 76"/>
              <a:gd name="T53" fmla="*/ 337862 h 69"/>
              <a:gd name="T54" fmla="*/ 378702 w 76"/>
              <a:gd name="T55" fmla="*/ 501673 h 69"/>
              <a:gd name="T56" fmla="*/ 225174 w 76"/>
              <a:gd name="T57" fmla="*/ 430006 h 69"/>
              <a:gd name="T58" fmla="*/ 133058 w 76"/>
              <a:gd name="T59" fmla="*/ 522150 h 69"/>
              <a:gd name="T60" fmla="*/ 173998 w 76"/>
              <a:gd name="T61" fmla="*/ 552865 h 69"/>
              <a:gd name="T62" fmla="*/ 255880 w 76"/>
              <a:gd name="T63" fmla="*/ 440244 h 69"/>
              <a:gd name="T64" fmla="*/ 225174 w 76"/>
              <a:gd name="T65" fmla="*/ 430006 h 69"/>
              <a:gd name="T66" fmla="*/ 296821 w 76"/>
              <a:gd name="T67" fmla="*/ 184288 h 69"/>
              <a:gd name="T68" fmla="*/ 245645 w 76"/>
              <a:gd name="T69" fmla="*/ 51191 h 69"/>
              <a:gd name="T70" fmla="*/ 163763 w 76"/>
              <a:gd name="T71" fmla="*/ 102382 h 69"/>
              <a:gd name="T72" fmla="*/ 245645 w 76"/>
              <a:gd name="T73" fmla="*/ 204765 h 69"/>
              <a:gd name="T74" fmla="*/ 296821 w 76"/>
              <a:gd name="T75" fmla="*/ 184288 h 69"/>
              <a:gd name="T76" fmla="*/ 184234 w 76"/>
              <a:gd name="T77" fmla="*/ 337862 h 69"/>
              <a:gd name="T78" fmla="*/ 51176 w 76"/>
              <a:gd name="T79" fmla="*/ 378815 h 69"/>
              <a:gd name="T80" fmla="*/ 112587 w 76"/>
              <a:gd name="T81" fmla="*/ 501673 h 69"/>
              <a:gd name="T82" fmla="*/ 225174 w 76"/>
              <a:gd name="T83" fmla="*/ 419768 h 69"/>
              <a:gd name="T84" fmla="*/ 184234 w 76"/>
              <a:gd name="T85" fmla="*/ 337862 h 69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76" h="69">
                <a:moveTo>
                  <a:pt x="2" y="36"/>
                </a:moveTo>
                <a:cubicBezTo>
                  <a:pt x="0" y="19"/>
                  <a:pt x="12" y="4"/>
                  <a:pt x="28" y="2"/>
                </a:cubicBezTo>
                <a:cubicBezTo>
                  <a:pt x="40" y="0"/>
                  <a:pt x="51" y="5"/>
                  <a:pt x="57" y="14"/>
                </a:cubicBezTo>
                <a:cubicBezTo>
                  <a:pt x="52" y="17"/>
                  <a:pt x="46" y="21"/>
                  <a:pt x="44" y="26"/>
                </a:cubicBezTo>
                <a:cubicBezTo>
                  <a:pt x="43" y="27"/>
                  <a:pt x="43" y="29"/>
                  <a:pt x="43" y="30"/>
                </a:cubicBezTo>
                <a:cubicBezTo>
                  <a:pt x="42" y="30"/>
                  <a:pt x="41" y="29"/>
                  <a:pt x="40" y="29"/>
                </a:cubicBezTo>
                <a:cubicBezTo>
                  <a:pt x="38" y="23"/>
                  <a:pt x="30" y="21"/>
                  <a:pt x="26" y="26"/>
                </a:cubicBezTo>
                <a:cubicBezTo>
                  <a:pt x="21" y="32"/>
                  <a:pt x="26" y="41"/>
                  <a:pt x="33" y="40"/>
                </a:cubicBezTo>
                <a:cubicBezTo>
                  <a:pt x="34" y="40"/>
                  <a:pt x="34" y="40"/>
                  <a:pt x="34" y="40"/>
                </a:cubicBezTo>
                <a:cubicBezTo>
                  <a:pt x="34" y="40"/>
                  <a:pt x="34" y="41"/>
                  <a:pt x="34" y="41"/>
                </a:cubicBezTo>
                <a:cubicBezTo>
                  <a:pt x="34" y="42"/>
                  <a:pt x="31" y="45"/>
                  <a:pt x="31" y="46"/>
                </a:cubicBezTo>
                <a:cubicBezTo>
                  <a:pt x="28" y="51"/>
                  <a:pt x="27" y="56"/>
                  <a:pt x="27" y="61"/>
                </a:cubicBezTo>
                <a:cubicBezTo>
                  <a:pt x="15" y="59"/>
                  <a:pt x="4" y="49"/>
                  <a:pt x="2" y="36"/>
                </a:cubicBezTo>
                <a:close/>
                <a:moveTo>
                  <a:pt x="37" y="49"/>
                </a:moveTo>
                <a:cubicBezTo>
                  <a:pt x="32" y="57"/>
                  <a:pt x="33" y="64"/>
                  <a:pt x="38" y="69"/>
                </a:cubicBezTo>
                <a:cubicBezTo>
                  <a:pt x="50" y="62"/>
                  <a:pt x="62" y="63"/>
                  <a:pt x="73" y="69"/>
                </a:cubicBezTo>
                <a:cubicBezTo>
                  <a:pt x="75" y="66"/>
                  <a:pt x="76" y="62"/>
                  <a:pt x="76" y="56"/>
                </a:cubicBezTo>
                <a:cubicBezTo>
                  <a:pt x="76" y="53"/>
                  <a:pt x="74" y="49"/>
                  <a:pt x="72" y="45"/>
                </a:cubicBezTo>
                <a:cubicBezTo>
                  <a:pt x="63" y="31"/>
                  <a:pt x="72" y="25"/>
                  <a:pt x="72" y="25"/>
                </a:cubicBezTo>
                <a:cubicBezTo>
                  <a:pt x="72" y="25"/>
                  <a:pt x="65" y="27"/>
                  <a:pt x="63" y="31"/>
                </a:cubicBezTo>
                <a:cubicBezTo>
                  <a:pt x="61" y="35"/>
                  <a:pt x="64" y="42"/>
                  <a:pt x="60" y="37"/>
                </a:cubicBezTo>
                <a:cubicBezTo>
                  <a:pt x="55" y="31"/>
                  <a:pt x="58" y="22"/>
                  <a:pt x="61" y="19"/>
                </a:cubicBezTo>
                <a:cubicBezTo>
                  <a:pt x="61" y="19"/>
                  <a:pt x="53" y="23"/>
                  <a:pt x="51" y="28"/>
                </a:cubicBezTo>
                <a:cubicBezTo>
                  <a:pt x="49" y="32"/>
                  <a:pt x="50" y="36"/>
                  <a:pt x="52" y="41"/>
                </a:cubicBezTo>
                <a:cubicBezTo>
                  <a:pt x="53" y="44"/>
                  <a:pt x="56" y="48"/>
                  <a:pt x="52" y="49"/>
                </a:cubicBezTo>
                <a:cubicBezTo>
                  <a:pt x="51" y="50"/>
                  <a:pt x="50" y="48"/>
                  <a:pt x="51" y="44"/>
                </a:cubicBezTo>
                <a:cubicBezTo>
                  <a:pt x="52" y="38"/>
                  <a:pt x="37" y="33"/>
                  <a:pt x="37" y="33"/>
                </a:cubicBezTo>
                <a:cubicBezTo>
                  <a:pt x="45" y="41"/>
                  <a:pt x="41" y="43"/>
                  <a:pt x="37" y="49"/>
                </a:cubicBezTo>
                <a:close/>
                <a:moveTo>
                  <a:pt x="22" y="42"/>
                </a:moveTo>
                <a:cubicBezTo>
                  <a:pt x="13" y="51"/>
                  <a:pt x="13" y="51"/>
                  <a:pt x="13" y="51"/>
                </a:cubicBezTo>
                <a:cubicBezTo>
                  <a:pt x="14" y="52"/>
                  <a:pt x="16" y="53"/>
                  <a:pt x="17" y="54"/>
                </a:cubicBezTo>
                <a:cubicBezTo>
                  <a:pt x="25" y="43"/>
                  <a:pt x="25" y="43"/>
                  <a:pt x="25" y="43"/>
                </a:cubicBezTo>
                <a:cubicBezTo>
                  <a:pt x="24" y="43"/>
                  <a:pt x="23" y="42"/>
                  <a:pt x="22" y="42"/>
                </a:cubicBezTo>
                <a:close/>
                <a:moveTo>
                  <a:pt x="29" y="18"/>
                </a:moveTo>
                <a:cubicBezTo>
                  <a:pt x="24" y="5"/>
                  <a:pt x="24" y="5"/>
                  <a:pt x="24" y="5"/>
                </a:cubicBezTo>
                <a:cubicBezTo>
                  <a:pt x="21" y="6"/>
                  <a:pt x="18" y="8"/>
                  <a:pt x="16" y="10"/>
                </a:cubicBezTo>
                <a:cubicBezTo>
                  <a:pt x="24" y="20"/>
                  <a:pt x="24" y="20"/>
                  <a:pt x="24" y="20"/>
                </a:cubicBezTo>
                <a:cubicBezTo>
                  <a:pt x="26" y="19"/>
                  <a:pt x="27" y="18"/>
                  <a:pt x="29" y="18"/>
                </a:cubicBezTo>
                <a:close/>
                <a:moveTo>
                  <a:pt x="18" y="33"/>
                </a:moveTo>
                <a:cubicBezTo>
                  <a:pt x="5" y="37"/>
                  <a:pt x="5" y="37"/>
                  <a:pt x="5" y="37"/>
                </a:cubicBezTo>
                <a:cubicBezTo>
                  <a:pt x="6" y="41"/>
                  <a:pt x="8" y="46"/>
                  <a:pt x="11" y="49"/>
                </a:cubicBezTo>
                <a:cubicBezTo>
                  <a:pt x="22" y="41"/>
                  <a:pt x="22" y="41"/>
                  <a:pt x="22" y="41"/>
                </a:cubicBezTo>
                <a:cubicBezTo>
                  <a:pt x="20" y="39"/>
                  <a:pt x="18" y="36"/>
                  <a:pt x="18" y="33"/>
                </a:cubicBezTo>
                <a:close/>
              </a:path>
            </a:pathLst>
          </a:cu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507" name="Freeform 104"/>
          <p:cNvSpPr>
            <a:spLocks noEditPoints="1"/>
          </p:cNvSpPr>
          <p:nvPr/>
        </p:nvSpPr>
        <p:spPr bwMode="auto">
          <a:xfrm>
            <a:off x="8561388" y="1214438"/>
            <a:ext cx="615950" cy="625475"/>
          </a:xfrm>
          <a:custGeom>
            <a:avLst/>
            <a:gdLst>
              <a:gd name="T0" fmla="*/ 390102 w 60"/>
              <a:gd name="T1" fmla="*/ 82030 h 61"/>
              <a:gd name="T2" fmla="*/ 225848 w 60"/>
              <a:gd name="T3" fmla="*/ 82030 h 61"/>
              <a:gd name="T4" fmla="*/ 461963 w 60"/>
              <a:gd name="T5" fmla="*/ 420401 h 61"/>
              <a:gd name="T6" fmla="*/ 513292 w 60"/>
              <a:gd name="T7" fmla="*/ 594714 h 61"/>
              <a:gd name="T8" fmla="*/ 523558 w 60"/>
              <a:gd name="T9" fmla="*/ 451162 h 61"/>
              <a:gd name="T10" fmla="*/ 564621 w 60"/>
              <a:gd name="T11" fmla="*/ 594714 h 61"/>
              <a:gd name="T12" fmla="*/ 564621 w 60"/>
              <a:gd name="T13" fmla="*/ 389640 h 61"/>
              <a:gd name="T14" fmla="*/ 574887 w 60"/>
              <a:gd name="T15" fmla="*/ 297357 h 61"/>
              <a:gd name="T16" fmla="*/ 615950 w 60"/>
              <a:gd name="T17" fmla="*/ 389640 h 61"/>
              <a:gd name="T18" fmla="*/ 574887 w 60"/>
              <a:gd name="T19" fmla="*/ 215327 h 61"/>
              <a:gd name="T20" fmla="*/ 482494 w 60"/>
              <a:gd name="T21" fmla="*/ 235835 h 61"/>
              <a:gd name="T22" fmla="*/ 461963 w 60"/>
              <a:gd name="T23" fmla="*/ 420401 h 61"/>
              <a:gd name="T24" fmla="*/ 379836 w 60"/>
              <a:gd name="T25" fmla="*/ 266596 h 61"/>
              <a:gd name="T26" fmla="*/ 369570 w 60"/>
              <a:gd name="T27" fmla="*/ 379386 h 61"/>
              <a:gd name="T28" fmla="*/ 369570 w 60"/>
              <a:gd name="T29" fmla="*/ 625475 h 61"/>
              <a:gd name="T30" fmla="*/ 318241 w 60"/>
              <a:gd name="T31" fmla="*/ 451162 h 61"/>
              <a:gd name="T32" fmla="*/ 307975 w 60"/>
              <a:gd name="T33" fmla="*/ 625475 h 61"/>
              <a:gd name="T34" fmla="*/ 246380 w 60"/>
              <a:gd name="T35" fmla="*/ 410148 h 61"/>
              <a:gd name="T36" fmla="*/ 246380 w 60"/>
              <a:gd name="T37" fmla="*/ 266596 h 61"/>
              <a:gd name="T38" fmla="*/ 236114 w 60"/>
              <a:gd name="T39" fmla="*/ 379386 h 61"/>
              <a:gd name="T40" fmla="*/ 184785 w 60"/>
              <a:gd name="T41" fmla="*/ 225581 h 61"/>
              <a:gd name="T42" fmla="*/ 379836 w 60"/>
              <a:gd name="T43" fmla="*/ 174313 h 61"/>
              <a:gd name="T44" fmla="*/ 441431 w 60"/>
              <a:gd name="T45" fmla="*/ 379386 h 61"/>
              <a:gd name="T46" fmla="*/ 153988 w 60"/>
              <a:gd name="T47" fmla="*/ 420401 h 61"/>
              <a:gd name="T48" fmla="*/ 102658 w 60"/>
              <a:gd name="T49" fmla="*/ 594714 h 61"/>
              <a:gd name="T50" fmla="*/ 92393 w 60"/>
              <a:gd name="T51" fmla="*/ 451162 h 61"/>
              <a:gd name="T52" fmla="*/ 51329 w 60"/>
              <a:gd name="T53" fmla="*/ 594714 h 61"/>
              <a:gd name="T54" fmla="*/ 51329 w 60"/>
              <a:gd name="T55" fmla="*/ 389640 h 61"/>
              <a:gd name="T56" fmla="*/ 41063 w 60"/>
              <a:gd name="T57" fmla="*/ 297357 h 61"/>
              <a:gd name="T58" fmla="*/ 0 w 60"/>
              <a:gd name="T59" fmla="*/ 389640 h 61"/>
              <a:gd name="T60" fmla="*/ 41063 w 60"/>
              <a:gd name="T61" fmla="*/ 215327 h 61"/>
              <a:gd name="T62" fmla="*/ 133456 w 60"/>
              <a:gd name="T63" fmla="*/ 235835 h 61"/>
              <a:gd name="T64" fmla="*/ 153988 w 60"/>
              <a:gd name="T65" fmla="*/ 420401 h 61"/>
              <a:gd name="T66" fmla="*/ 164253 w 60"/>
              <a:gd name="T67" fmla="*/ 143552 h 61"/>
              <a:gd name="T68" fmla="*/ 153988 w 60"/>
              <a:gd name="T69" fmla="*/ 184566 h 61"/>
              <a:gd name="T70" fmla="*/ 30798 w 60"/>
              <a:gd name="T71" fmla="*/ 143552 h 61"/>
              <a:gd name="T72" fmla="*/ 513292 w 60"/>
              <a:gd name="T73" fmla="*/ 71776 h 61"/>
              <a:gd name="T74" fmla="*/ 461963 w 60"/>
              <a:gd name="T75" fmla="*/ 184566 h 61"/>
              <a:gd name="T76" fmla="*/ 513292 w 60"/>
              <a:gd name="T77" fmla="*/ 205074 h 61"/>
              <a:gd name="T78" fmla="*/ 513292 w 60"/>
              <a:gd name="T79" fmla="*/ 71776 h 61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60" h="61">
                <a:moveTo>
                  <a:pt x="30" y="0"/>
                </a:moveTo>
                <a:cubicBezTo>
                  <a:pt x="35" y="0"/>
                  <a:pt x="38" y="3"/>
                  <a:pt x="38" y="8"/>
                </a:cubicBezTo>
                <a:cubicBezTo>
                  <a:pt x="38" y="12"/>
                  <a:pt x="35" y="16"/>
                  <a:pt x="30" y="16"/>
                </a:cubicBezTo>
                <a:cubicBezTo>
                  <a:pt x="26" y="16"/>
                  <a:pt x="22" y="12"/>
                  <a:pt x="22" y="8"/>
                </a:cubicBezTo>
                <a:cubicBezTo>
                  <a:pt x="22" y="3"/>
                  <a:pt x="26" y="0"/>
                  <a:pt x="30" y="0"/>
                </a:cubicBezTo>
                <a:close/>
                <a:moveTo>
                  <a:pt x="45" y="41"/>
                </a:moveTo>
                <a:cubicBezTo>
                  <a:pt x="45" y="58"/>
                  <a:pt x="45" y="58"/>
                  <a:pt x="45" y="58"/>
                </a:cubicBezTo>
                <a:cubicBezTo>
                  <a:pt x="50" y="58"/>
                  <a:pt x="50" y="58"/>
                  <a:pt x="50" y="58"/>
                </a:cubicBezTo>
                <a:cubicBezTo>
                  <a:pt x="50" y="44"/>
                  <a:pt x="50" y="44"/>
                  <a:pt x="50" y="44"/>
                </a:cubicBezTo>
                <a:cubicBezTo>
                  <a:pt x="51" y="44"/>
                  <a:pt x="51" y="44"/>
                  <a:pt x="51" y="44"/>
                </a:cubicBezTo>
                <a:cubicBezTo>
                  <a:pt x="51" y="58"/>
                  <a:pt x="51" y="58"/>
                  <a:pt x="51" y="58"/>
                </a:cubicBezTo>
                <a:cubicBezTo>
                  <a:pt x="55" y="58"/>
                  <a:pt x="55" y="58"/>
                  <a:pt x="55" y="58"/>
                </a:cubicBezTo>
                <a:cubicBezTo>
                  <a:pt x="55" y="41"/>
                  <a:pt x="55" y="41"/>
                  <a:pt x="55" y="41"/>
                </a:cubicBezTo>
                <a:cubicBezTo>
                  <a:pt x="55" y="38"/>
                  <a:pt x="55" y="38"/>
                  <a:pt x="55" y="38"/>
                </a:cubicBezTo>
                <a:cubicBezTo>
                  <a:pt x="55" y="29"/>
                  <a:pt x="55" y="29"/>
                  <a:pt x="55" y="29"/>
                </a:cubicBezTo>
                <a:cubicBezTo>
                  <a:pt x="56" y="29"/>
                  <a:pt x="56" y="29"/>
                  <a:pt x="56" y="29"/>
                </a:cubicBezTo>
                <a:cubicBezTo>
                  <a:pt x="56" y="38"/>
                  <a:pt x="56" y="38"/>
                  <a:pt x="56" y="38"/>
                </a:cubicBezTo>
                <a:cubicBezTo>
                  <a:pt x="60" y="38"/>
                  <a:pt x="60" y="38"/>
                  <a:pt x="60" y="38"/>
                </a:cubicBezTo>
                <a:cubicBezTo>
                  <a:pt x="60" y="25"/>
                  <a:pt x="60" y="25"/>
                  <a:pt x="60" y="25"/>
                </a:cubicBezTo>
                <a:cubicBezTo>
                  <a:pt x="60" y="23"/>
                  <a:pt x="58" y="21"/>
                  <a:pt x="56" y="21"/>
                </a:cubicBezTo>
                <a:cubicBezTo>
                  <a:pt x="47" y="21"/>
                  <a:pt x="47" y="21"/>
                  <a:pt x="47" y="21"/>
                </a:cubicBezTo>
                <a:cubicBezTo>
                  <a:pt x="47" y="22"/>
                  <a:pt x="47" y="22"/>
                  <a:pt x="47" y="23"/>
                </a:cubicBezTo>
                <a:cubicBezTo>
                  <a:pt x="47" y="41"/>
                  <a:pt x="47" y="41"/>
                  <a:pt x="47" y="41"/>
                </a:cubicBezTo>
                <a:cubicBezTo>
                  <a:pt x="45" y="41"/>
                  <a:pt x="45" y="41"/>
                  <a:pt x="45" y="41"/>
                </a:cubicBezTo>
                <a:close/>
                <a:moveTo>
                  <a:pt x="37" y="37"/>
                </a:moveTo>
                <a:cubicBezTo>
                  <a:pt x="37" y="26"/>
                  <a:pt x="37" y="26"/>
                  <a:pt x="37" y="26"/>
                </a:cubicBezTo>
                <a:cubicBezTo>
                  <a:pt x="36" y="26"/>
                  <a:pt x="36" y="26"/>
                  <a:pt x="36" y="26"/>
                </a:cubicBezTo>
                <a:cubicBezTo>
                  <a:pt x="36" y="37"/>
                  <a:pt x="36" y="37"/>
                  <a:pt x="36" y="37"/>
                </a:cubicBezTo>
                <a:cubicBezTo>
                  <a:pt x="36" y="40"/>
                  <a:pt x="36" y="40"/>
                  <a:pt x="36" y="40"/>
                </a:cubicBezTo>
                <a:cubicBezTo>
                  <a:pt x="36" y="61"/>
                  <a:pt x="36" y="61"/>
                  <a:pt x="36" y="61"/>
                </a:cubicBezTo>
                <a:cubicBezTo>
                  <a:pt x="31" y="61"/>
                  <a:pt x="31" y="61"/>
                  <a:pt x="31" y="61"/>
                </a:cubicBezTo>
                <a:cubicBezTo>
                  <a:pt x="31" y="44"/>
                  <a:pt x="31" y="44"/>
                  <a:pt x="31" y="44"/>
                </a:cubicBezTo>
                <a:cubicBezTo>
                  <a:pt x="30" y="44"/>
                  <a:pt x="30" y="44"/>
                  <a:pt x="30" y="44"/>
                </a:cubicBezTo>
                <a:cubicBezTo>
                  <a:pt x="30" y="61"/>
                  <a:pt x="30" y="61"/>
                  <a:pt x="30" y="61"/>
                </a:cubicBezTo>
                <a:cubicBezTo>
                  <a:pt x="24" y="61"/>
                  <a:pt x="24" y="61"/>
                  <a:pt x="24" y="61"/>
                </a:cubicBezTo>
                <a:cubicBezTo>
                  <a:pt x="24" y="40"/>
                  <a:pt x="24" y="40"/>
                  <a:pt x="24" y="40"/>
                </a:cubicBezTo>
                <a:cubicBezTo>
                  <a:pt x="24" y="37"/>
                  <a:pt x="24" y="37"/>
                  <a:pt x="24" y="37"/>
                </a:cubicBezTo>
                <a:cubicBezTo>
                  <a:pt x="24" y="26"/>
                  <a:pt x="24" y="26"/>
                  <a:pt x="24" y="26"/>
                </a:cubicBezTo>
                <a:cubicBezTo>
                  <a:pt x="23" y="26"/>
                  <a:pt x="23" y="26"/>
                  <a:pt x="23" y="26"/>
                </a:cubicBezTo>
                <a:cubicBezTo>
                  <a:pt x="23" y="37"/>
                  <a:pt x="23" y="37"/>
                  <a:pt x="23" y="37"/>
                </a:cubicBezTo>
                <a:cubicBezTo>
                  <a:pt x="18" y="37"/>
                  <a:pt x="18" y="37"/>
                  <a:pt x="18" y="37"/>
                </a:cubicBezTo>
                <a:cubicBezTo>
                  <a:pt x="18" y="22"/>
                  <a:pt x="18" y="22"/>
                  <a:pt x="18" y="22"/>
                </a:cubicBezTo>
                <a:cubicBezTo>
                  <a:pt x="18" y="19"/>
                  <a:pt x="20" y="17"/>
                  <a:pt x="23" y="17"/>
                </a:cubicBezTo>
                <a:cubicBezTo>
                  <a:pt x="38" y="17"/>
                  <a:pt x="22" y="17"/>
                  <a:pt x="37" y="17"/>
                </a:cubicBezTo>
                <a:cubicBezTo>
                  <a:pt x="40" y="17"/>
                  <a:pt x="43" y="19"/>
                  <a:pt x="43" y="22"/>
                </a:cubicBezTo>
                <a:cubicBezTo>
                  <a:pt x="43" y="37"/>
                  <a:pt x="43" y="37"/>
                  <a:pt x="43" y="37"/>
                </a:cubicBezTo>
                <a:cubicBezTo>
                  <a:pt x="42" y="37"/>
                  <a:pt x="40" y="37"/>
                  <a:pt x="37" y="37"/>
                </a:cubicBezTo>
                <a:close/>
                <a:moveTo>
                  <a:pt x="15" y="41"/>
                </a:moveTo>
                <a:cubicBezTo>
                  <a:pt x="15" y="58"/>
                  <a:pt x="15" y="58"/>
                  <a:pt x="15" y="58"/>
                </a:cubicBezTo>
                <a:cubicBezTo>
                  <a:pt x="10" y="58"/>
                  <a:pt x="10" y="58"/>
                  <a:pt x="10" y="58"/>
                </a:cubicBezTo>
                <a:cubicBezTo>
                  <a:pt x="10" y="44"/>
                  <a:pt x="10" y="44"/>
                  <a:pt x="10" y="44"/>
                </a:cubicBezTo>
                <a:cubicBezTo>
                  <a:pt x="9" y="44"/>
                  <a:pt x="9" y="44"/>
                  <a:pt x="9" y="44"/>
                </a:cubicBezTo>
                <a:cubicBezTo>
                  <a:pt x="9" y="58"/>
                  <a:pt x="9" y="58"/>
                  <a:pt x="9" y="58"/>
                </a:cubicBezTo>
                <a:cubicBezTo>
                  <a:pt x="5" y="58"/>
                  <a:pt x="5" y="58"/>
                  <a:pt x="5" y="58"/>
                </a:cubicBezTo>
                <a:cubicBezTo>
                  <a:pt x="5" y="41"/>
                  <a:pt x="5" y="41"/>
                  <a:pt x="5" y="41"/>
                </a:cubicBezTo>
                <a:cubicBezTo>
                  <a:pt x="5" y="38"/>
                  <a:pt x="5" y="38"/>
                  <a:pt x="5" y="38"/>
                </a:cubicBezTo>
                <a:cubicBezTo>
                  <a:pt x="5" y="29"/>
                  <a:pt x="5" y="29"/>
                  <a:pt x="5" y="29"/>
                </a:cubicBezTo>
                <a:cubicBezTo>
                  <a:pt x="4" y="29"/>
                  <a:pt x="4" y="29"/>
                  <a:pt x="4" y="29"/>
                </a:cubicBezTo>
                <a:cubicBezTo>
                  <a:pt x="4" y="38"/>
                  <a:pt x="4" y="38"/>
                  <a:pt x="4" y="38"/>
                </a:cubicBezTo>
                <a:cubicBezTo>
                  <a:pt x="0" y="38"/>
                  <a:pt x="0" y="38"/>
                  <a:pt x="0" y="38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3"/>
                  <a:pt x="2" y="21"/>
                  <a:pt x="4" y="21"/>
                </a:cubicBezTo>
                <a:cubicBezTo>
                  <a:pt x="13" y="21"/>
                  <a:pt x="13" y="21"/>
                  <a:pt x="13" y="21"/>
                </a:cubicBezTo>
                <a:cubicBezTo>
                  <a:pt x="13" y="22"/>
                  <a:pt x="13" y="22"/>
                  <a:pt x="13" y="23"/>
                </a:cubicBezTo>
                <a:cubicBezTo>
                  <a:pt x="13" y="41"/>
                  <a:pt x="13" y="41"/>
                  <a:pt x="13" y="41"/>
                </a:cubicBezTo>
                <a:cubicBezTo>
                  <a:pt x="15" y="41"/>
                  <a:pt x="15" y="41"/>
                  <a:pt x="15" y="41"/>
                </a:cubicBezTo>
                <a:close/>
                <a:moveTo>
                  <a:pt x="10" y="7"/>
                </a:moveTo>
                <a:cubicBezTo>
                  <a:pt x="14" y="7"/>
                  <a:pt x="16" y="10"/>
                  <a:pt x="16" y="14"/>
                </a:cubicBezTo>
                <a:cubicBezTo>
                  <a:pt x="16" y="15"/>
                  <a:pt x="16" y="16"/>
                  <a:pt x="15" y="18"/>
                </a:cubicBezTo>
                <a:cubicBezTo>
                  <a:pt x="15" y="18"/>
                  <a:pt x="15" y="18"/>
                  <a:pt x="15" y="18"/>
                </a:cubicBezTo>
                <a:cubicBezTo>
                  <a:pt x="13" y="19"/>
                  <a:pt x="12" y="20"/>
                  <a:pt x="10" y="20"/>
                </a:cubicBezTo>
                <a:cubicBezTo>
                  <a:pt x="6" y="20"/>
                  <a:pt x="3" y="17"/>
                  <a:pt x="3" y="14"/>
                </a:cubicBezTo>
                <a:cubicBezTo>
                  <a:pt x="3" y="10"/>
                  <a:pt x="6" y="7"/>
                  <a:pt x="10" y="7"/>
                </a:cubicBezTo>
                <a:close/>
                <a:moveTo>
                  <a:pt x="50" y="7"/>
                </a:moveTo>
                <a:cubicBezTo>
                  <a:pt x="46" y="7"/>
                  <a:pt x="43" y="10"/>
                  <a:pt x="43" y="14"/>
                </a:cubicBezTo>
                <a:cubicBezTo>
                  <a:pt x="43" y="15"/>
                  <a:pt x="44" y="16"/>
                  <a:pt x="45" y="18"/>
                </a:cubicBezTo>
                <a:cubicBezTo>
                  <a:pt x="45" y="18"/>
                  <a:pt x="45" y="18"/>
                  <a:pt x="45" y="18"/>
                </a:cubicBezTo>
                <a:cubicBezTo>
                  <a:pt x="47" y="19"/>
                  <a:pt x="48" y="20"/>
                  <a:pt x="50" y="20"/>
                </a:cubicBezTo>
                <a:cubicBezTo>
                  <a:pt x="54" y="20"/>
                  <a:pt x="57" y="17"/>
                  <a:pt x="57" y="14"/>
                </a:cubicBezTo>
                <a:cubicBezTo>
                  <a:pt x="57" y="10"/>
                  <a:pt x="54" y="7"/>
                  <a:pt x="50" y="7"/>
                </a:cubicBezTo>
                <a:close/>
              </a:path>
            </a:pathLst>
          </a:cu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508" name="Freeform 105"/>
          <p:cNvSpPr>
            <a:spLocks noEditPoints="1"/>
          </p:cNvSpPr>
          <p:nvPr/>
        </p:nvSpPr>
        <p:spPr bwMode="auto">
          <a:xfrm>
            <a:off x="4310063" y="3222625"/>
            <a:ext cx="520700" cy="717550"/>
          </a:xfrm>
          <a:custGeom>
            <a:avLst/>
            <a:gdLst>
              <a:gd name="T0" fmla="*/ 520700 w 51"/>
              <a:gd name="T1" fmla="*/ 184513 h 70"/>
              <a:gd name="T2" fmla="*/ 520700 w 51"/>
              <a:gd name="T3" fmla="*/ 338274 h 70"/>
              <a:gd name="T4" fmla="*/ 449231 w 51"/>
              <a:gd name="T5" fmla="*/ 533037 h 70"/>
              <a:gd name="T6" fmla="*/ 296084 w 51"/>
              <a:gd name="T7" fmla="*/ 604792 h 70"/>
              <a:gd name="T8" fmla="*/ 296084 w 51"/>
              <a:gd name="T9" fmla="*/ 656046 h 70"/>
              <a:gd name="T10" fmla="*/ 428812 w 51"/>
              <a:gd name="T11" fmla="*/ 656046 h 70"/>
              <a:gd name="T12" fmla="*/ 428812 w 51"/>
              <a:gd name="T13" fmla="*/ 717550 h 70"/>
              <a:gd name="T14" fmla="*/ 102098 w 51"/>
              <a:gd name="T15" fmla="*/ 717550 h 70"/>
              <a:gd name="T16" fmla="*/ 102098 w 51"/>
              <a:gd name="T17" fmla="*/ 656046 h 70"/>
              <a:gd name="T18" fmla="*/ 224616 w 51"/>
              <a:gd name="T19" fmla="*/ 656046 h 70"/>
              <a:gd name="T20" fmla="*/ 224616 w 51"/>
              <a:gd name="T21" fmla="*/ 604792 h 70"/>
              <a:gd name="T22" fmla="*/ 71469 w 51"/>
              <a:gd name="T23" fmla="*/ 533037 h 70"/>
              <a:gd name="T24" fmla="*/ 0 w 51"/>
              <a:gd name="T25" fmla="*/ 338274 h 70"/>
              <a:gd name="T26" fmla="*/ 0 w 51"/>
              <a:gd name="T27" fmla="*/ 184513 h 70"/>
              <a:gd name="T28" fmla="*/ 61259 w 51"/>
              <a:gd name="T29" fmla="*/ 184513 h 70"/>
              <a:gd name="T30" fmla="*/ 61259 w 51"/>
              <a:gd name="T31" fmla="*/ 338274 h 70"/>
              <a:gd name="T32" fmla="*/ 122518 w 51"/>
              <a:gd name="T33" fmla="*/ 481784 h 70"/>
              <a:gd name="T34" fmla="*/ 265455 w 51"/>
              <a:gd name="T35" fmla="*/ 543288 h 70"/>
              <a:gd name="T36" fmla="*/ 398182 w 51"/>
              <a:gd name="T37" fmla="*/ 481784 h 70"/>
              <a:gd name="T38" fmla="*/ 459441 w 51"/>
              <a:gd name="T39" fmla="*/ 338274 h 70"/>
              <a:gd name="T40" fmla="*/ 459441 w 51"/>
              <a:gd name="T41" fmla="*/ 184513 h 70"/>
              <a:gd name="T42" fmla="*/ 520700 w 51"/>
              <a:gd name="T43" fmla="*/ 184513 h 70"/>
              <a:gd name="T44" fmla="*/ 275665 w 51"/>
              <a:gd name="T45" fmla="*/ 0 h 70"/>
              <a:gd name="T46" fmla="*/ 275665 w 51"/>
              <a:gd name="T47" fmla="*/ 82006 h 70"/>
              <a:gd name="T48" fmla="*/ 245035 w 51"/>
              <a:gd name="T49" fmla="*/ 82006 h 70"/>
              <a:gd name="T50" fmla="*/ 245035 w 51"/>
              <a:gd name="T51" fmla="*/ 0 h 70"/>
              <a:gd name="T52" fmla="*/ 204196 w 51"/>
              <a:gd name="T53" fmla="*/ 10251 h 70"/>
              <a:gd name="T54" fmla="*/ 204196 w 51"/>
              <a:gd name="T55" fmla="*/ 82006 h 70"/>
              <a:gd name="T56" fmla="*/ 163357 w 51"/>
              <a:gd name="T57" fmla="*/ 82006 h 70"/>
              <a:gd name="T58" fmla="*/ 163357 w 51"/>
              <a:gd name="T59" fmla="*/ 30752 h 70"/>
              <a:gd name="T60" fmla="*/ 112308 w 51"/>
              <a:gd name="T61" fmla="*/ 153761 h 70"/>
              <a:gd name="T62" fmla="*/ 112308 w 51"/>
              <a:gd name="T63" fmla="*/ 164011 h 70"/>
              <a:gd name="T64" fmla="*/ 153147 w 51"/>
              <a:gd name="T65" fmla="*/ 164011 h 70"/>
              <a:gd name="T66" fmla="*/ 153147 w 51"/>
              <a:gd name="T67" fmla="*/ 194764 h 70"/>
              <a:gd name="T68" fmla="*/ 112308 w 51"/>
              <a:gd name="T69" fmla="*/ 194764 h 70"/>
              <a:gd name="T70" fmla="*/ 112308 w 51"/>
              <a:gd name="T71" fmla="*/ 235766 h 70"/>
              <a:gd name="T72" fmla="*/ 153147 w 51"/>
              <a:gd name="T73" fmla="*/ 235766 h 70"/>
              <a:gd name="T74" fmla="*/ 153147 w 51"/>
              <a:gd name="T75" fmla="*/ 266519 h 70"/>
              <a:gd name="T76" fmla="*/ 112308 w 51"/>
              <a:gd name="T77" fmla="*/ 266519 h 70"/>
              <a:gd name="T78" fmla="*/ 112308 w 51"/>
              <a:gd name="T79" fmla="*/ 307521 h 70"/>
              <a:gd name="T80" fmla="*/ 153147 w 51"/>
              <a:gd name="T81" fmla="*/ 307521 h 70"/>
              <a:gd name="T82" fmla="*/ 153147 w 51"/>
              <a:gd name="T83" fmla="*/ 348524 h 70"/>
              <a:gd name="T84" fmla="*/ 112308 w 51"/>
              <a:gd name="T85" fmla="*/ 348524 h 70"/>
              <a:gd name="T86" fmla="*/ 265455 w 51"/>
              <a:gd name="T87" fmla="*/ 492034 h 70"/>
              <a:gd name="T88" fmla="*/ 265455 w 51"/>
              <a:gd name="T89" fmla="*/ 492034 h 70"/>
              <a:gd name="T90" fmla="*/ 408392 w 51"/>
              <a:gd name="T91" fmla="*/ 348524 h 70"/>
              <a:gd name="T92" fmla="*/ 367553 w 51"/>
              <a:gd name="T93" fmla="*/ 348524 h 70"/>
              <a:gd name="T94" fmla="*/ 367553 w 51"/>
              <a:gd name="T95" fmla="*/ 307521 h 70"/>
              <a:gd name="T96" fmla="*/ 408392 w 51"/>
              <a:gd name="T97" fmla="*/ 307521 h 70"/>
              <a:gd name="T98" fmla="*/ 408392 w 51"/>
              <a:gd name="T99" fmla="*/ 266519 h 70"/>
              <a:gd name="T100" fmla="*/ 367553 w 51"/>
              <a:gd name="T101" fmla="*/ 266519 h 70"/>
              <a:gd name="T102" fmla="*/ 367553 w 51"/>
              <a:gd name="T103" fmla="*/ 235766 h 70"/>
              <a:gd name="T104" fmla="*/ 408392 w 51"/>
              <a:gd name="T105" fmla="*/ 235766 h 70"/>
              <a:gd name="T106" fmla="*/ 408392 w 51"/>
              <a:gd name="T107" fmla="*/ 194764 h 70"/>
              <a:gd name="T108" fmla="*/ 367553 w 51"/>
              <a:gd name="T109" fmla="*/ 194764 h 70"/>
              <a:gd name="T110" fmla="*/ 367553 w 51"/>
              <a:gd name="T111" fmla="*/ 164011 h 70"/>
              <a:gd name="T112" fmla="*/ 408392 w 51"/>
              <a:gd name="T113" fmla="*/ 164011 h 70"/>
              <a:gd name="T114" fmla="*/ 408392 w 51"/>
              <a:gd name="T115" fmla="*/ 153761 h 70"/>
              <a:gd name="T116" fmla="*/ 357343 w 51"/>
              <a:gd name="T117" fmla="*/ 30752 h 70"/>
              <a:gd name="T118" fmla="*/ 357343 w 51"/>
              <a:gd name="T119" fmla="*/ 82006 h 70"/>
              <a:gd name="T120" fmla="*/ 316504 w 51"/>
              <a:gd name="T121" fmla="*/ 82006 h 70"/>
              <a:gd name="T122" fmla="*/ 316504 w 51"/>
              <a:gd name="T123" fmla="*/ 10251 h 70"/>
              <a:gd name="T124" fmla="*/ 275665 w 51"/>
              <a:gd name="T125" fmla="*/ 0 h 7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51" h="70">
                <a:moveTo>
                  <a:pt x="51" y="18"/>
                </a:moveTo>
                <a:cubicBezTo>
                  <a:pt x="51" y="33"/>
                  <a:pt x="51" y="33"/>
                  <a:pt x="51" y="33"/>
                </a:cubicBezTo>
                <a:cubicBezTo>
                  <a:pt x="51" y="40"/>
                  <a:pt x="48" y="47"/>
                  <a:pt x="44" y="52"/>
                </a:cubicBezTo>
                <a:cubicBezTo>
                  <a:pt x="40" y="55"/>
                  <a:pt x="34" y="58"/>
                  <a:pt x="29" y="59"/>
                </a:cubicBezTo>
                <a:cubicBezTo>
                  <a:pt x="29" y="64"/>
                  <a:pt x="29" y="64"/>
                  <a:pt x="29" y="64"/>
                </a:cubicBezTo>
                <a:cubicBezTo>
                  <a:pt x="42" y="64"/>
                  <a:pt x="42" y="64"/>
                  <a:pt x="42" y="64"/>
                </a:cubicBezTo>
                <a:cubicBezTo>
                  <a:pt x="42" y="70"/>
                  <a:pt x="42" y="70"/>
                  <a:pt x="42" y="70"/>
                </a:cubicBezTo>
                <a:cubicBezTo>
                  <a:pt x="10" y="70"/>
                  <a:pt x="10" y="70"/>
                  <a:pt x="10" y="70"/>
                </a:cubicBezTo>
                <a:cubicBezTo>
                  <a:pt x="10" y="64"/>
                  <a:pt x="10" y="64"/>
                  <a:pt x="10" y="64"/>
                </a:cubicBezTo>
                <a:cubicBezTo>
                  <a:pt x="22" y="64"/>
                  <a:pt x="22" y="64"/>
                  <a:pt x="22" y="64"/>
                </a:cubicBezTo>
                <a:cubicBezTo>
                  <a:pt x="22" y="59"/>
                  <a:pt x="22" y="59"/>
                  <a:pt x="22" y="59"/>
                </a:cubicBezTo>
                <a:cubicBezTo>
                  <a:pt x="16" y="58"/>
                  <a:pt x="11" y="55"/>
                  <a:pt x="7" y="52"/>
                </a:cubicBezTo>
                <a:cubicBezTo>
                  <a:pt x="3" y="47"/>
                  <a:pt x="0" y="40"/>
                  <a:pt x="0" y="33"/>
                </a:cubicBezTo>
                <a:cubicBezTo>
                  <a:pt x="0" y="18"/>
                  <a:pt x="0" y="18"/>
                  <a:pt x="0" y="18"/>
                </a:cubicBezTo>
                <a:cubicBezTo>
                  <a:pt x="6" y="18"/>
                  <a:pt x="6" y="18"/>
                  <a:pt x="6" y="18"/>
                </a:cubicBezTo>
                <a:cubicBezTo>
                  <a:pt x="6" y="33"/>
                  <a:pt x="6" y="33"/>
                  <a:pt x="6" y="33"/>
                </a:cubicBezTo>
                <a:cubicBezTo>
                  <a:pt x="6" y="39"/>
                  <a:pt x="8" y="43"/>
                  <a:pt x="12" y="47"/>
                </a:cubicBezTo>
                <a:cubicBezTo>
                  <a:pt x="15" y="50"/>
                  <a:pt x="20" y="53"/>
                  <a:pt x="26" y="53"/>
                </a:cubicBezTo>
                <a:cubicBezTo>
                  <a:pt x="31" y="53"/>
                  <a:pt x="36" y="50"/>
                  <a:pt x="39" y="47"/>
                </a:cubicBezTo>
                <a:cubicBezTo>
                  <a:pt x="43" y="43"/>
                  <a:pt x="45" y="39"/>
                  <a:pt x="45" y="33"/>
                </a:cubicBezTo>
                <a:cubicBezTo>
                  <a:pt x="45" y="18"/>
                  <a:pt x="45" y="18"/>
                  <a:pt x="45" y="18"/>
                </a:cubicBezTo>
                <a:cubicBezTo>
                  <a:pt x="51" y="18"/>
                  <a:pt x="51" y="18"/>
                  <a:pt x="51" y="18"/>
                </a:cubicBezTo>
                <a:close/>
                <a:moveTo>
                  <a:pt x="27" y="0"/>
                </a:moveTo>
                <a:cubicBezTo>
                  <a:pt x="27" y="8"/>
                  <a:pt x="27" y="8"/>
                  <a:pt x="27" y="8"/>
                </a:cubicBezTo>
                <a:cubicBezTo>
                  <a:pt x="24" y="8"/>
                  <a:pt x="24" y="8"/>
                  <a:pt x="24" y="8"/>
                </a:cubicBezTo>
                <a:cubicBezTo>
                  <a:pt x="24" y="0"/>
                  <a:pt x="24" y="0"/>
                  <a:pt x="24" y="0"/>
                </a:cubicBezTo>
                <a:cubicBezTo>
                  <a:pt x="22" y="0"/>
                  <a:pt x="21" y="1"/>
                  <a:pt x="20" y="1"/>
                </a:cubicBezTo>
                <a:cubicBezTo>
                  <a:pt x="20" y="8"/>
                  <a:pt x="20" y="8"/>
                  <a:pt x="20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3"/>
                  <a:pt x="16" y="3"/>
                  <a:pt x="16" y="3"/>
                </a:cubicBezTo>
                <a:cubicBezTo>
                  <a:pt x="13" y="6"/>
                  <a:pt x="11" y="10"/>
                  <a:pt x="11" y="15"/>
                </a:cubicBezTo>
                <a:cubicBezTo>
                  <a:pt x="11" y="16"/>
                  <a:pt x="11" y="16"/>
                  <a:pt x="11" y="16"/>
                </a:cubicBezTo>
                <a:cubicBezTo>
                  <a:pt x="15" y="16"/>
                  <a:pt x="15" y="16"/>
                  <a:pt x="15" y="16"/>
                </a:cubicBezTo>
                <a:cubicBezTo>
                  <a:pt x="15" y="19"/>
                  <a:pt x="15" y="19"/>
                  <a:pt x="15" y="19"/>
                </a:cubicBezTo>
                <a:cubicBezTo>
                  <a:pt x="11" y="19"/>
                  <a:pt x="11" y="19"/>
                  <a:pt x="11" y="19"/>
                </a:cubicBezTo>
                <a:cubicBezTo>
                  <a:pt x="11" y="23"/>
                  <a:pt x="11" y="23"/>
                  <a:pt x="11" y="23"/>
                </a:cubicBezTo>
                <a:cubicBezTo>
                  <a:pt x="15" y="23"/>
                  <a:pt x="15" y="23"/>
                  <a:pt x="15" y="23"/>
                </a:cubicBezTo>
                <a:cubicBezTo>
                  <a:pt x="15" y="26"/>
                  <a:pt x="15" y="26"/>
                  <a:pt x="15" y="26"/>
                </a:cubicBezTo>
                <a:cubicBezTo>
                  <a:pt x="11" y="26"/>
                  <a:pt x="11" y="26"/>
                  <a:pt x="11" y="26"/>
                </a:cubicBezTo>
                <a:cubicBezTo>
                  <a:pt x="11" y="30"/>
                  <a:pt x="11" y="30"/>
                  <a:pt x="11" y="30"/>
                </a:cubicBezTo>
                <a:cubicBezTo>
                  <a:pt x="15" y="30"/>
                  <a:pt x="15" y="30"/>
                  <a:pt x="15" y="30"/>
                </a:cubicBezTo>
                <a:cubicBezTo>
                  <a:pt x="15" y="34"/>
                  <a:pt x="15" y="34"/>
                  <a:pt x="15" y="34"/>
                </a:cubicBezTo>
                <a:cubicBezTo>
                  <a:pt x="11" y="34"/>
                  <a:pt x="11" y="34"/>
                  <a:pt x="11" y="34"/>
                </a:cubicBezTo>
                <a:cubicBezTo>
                  <a:pt x="11" y="42"/>
                  <a:pt x="18" y="48"/>
                  <a:pt x="26" y="48"/>
                </a:cubicBezTo>
                <a:cubicBezTo>
                  <a:pt x="26" y="48"/>
                  <a:pt x="26" y="48"/>
                  <a:pt x="26" y="48"/>
                </a:cubicBezTo>
                <a:cubicBezTo>
                  <a:pt x="33" y="48"/>
                  <a:pt x="40" y="42"/>
                  <a:pt x="40" y="34"/>
                </a:cubicBezTo>
                <a:cubicBezTo>
                  <a:pt x="36" y="34"/>
                  <a:pt x="36" y="34"/>
                  <a:pt x="36" y="34"/>
                </a:cubicBezTo>
                <a:cubicBezTo>
                  <a:pt x="36" y="30"/>
                  <a:pt x="36" y="30"/>
                  <a:pt x="36" y="30"/>
                </a:cubicBezTo>
                <a:cubicBezTo>
                  <a:pt x="40" y="30"/>
                  <a:pt x="40" y="30"/>
                  <a:pt x="40" y="30"/>
                </a:cubicBezTo>
                <a:cubicBezTo>
                  <a:pt x="40" y="26"/>
                  <a:pt x="40" y="26"/>
                  <a:pt x="40" y="26"/>
                </a:cubicBezTo>
                <a:cubicBezTo>
                  <a:pt x="36" y="26"/>
                  <a:pt x="36" y="26"/>
                  <a:pt x="36" y="26"/>
                </a:cubicBezTo>
                <a:cubicBezTo>
                  <a:pt x="36" y="23"/>
                  <a:pt x="36" y="23"/>
                  <a:pt x="36" y="23"/>
                </a:cubicBezTo>
                <a:cubicBezTo>
                  <a:pt x="40" y="23"/>
                  <a:pt x="40" y="23"/>
                  <a:pt x="40" y="23"/>
                </a:cubicBezTo>
                <a:cubicBezTo>
                  <a:pt x="40" y="19"/>
                  <a:pt x="40" y="19"/>
                  <a:pt x="40" y="19"/>
                </a:cubicBezTo>
                <a:cubicBezTo>
                  <a:pt x="36" y="19"/>
                  <a:pt x="36" y="19"/>
                  <a:pt x="36" y="19"/>
                </a:cubicBezTo>
                <a:cubicBezTo>
                  <a:pt x="36" y="16"/>
                  <a:pt x="36" y="16"/>
                  <a:pt x="36" y="16"/>
                </a:cubicBezTo>
                <a:cubicBezTo>
                  <a:pt x="40" y="16"/>
                  <a:pt x="40" y="16"/>
                  <a:pt x="40" y="16"/>
                </a:cubicBezTo>
                <a:cubicBezTo>
                  <a:pt x="40" y="15"/>
                  <a:pt x="40" y="15"/>
                  <a:pt x="40" y="15"/>
                </a:cubicBezTo>
                <a:cubicBezTo>
                  <a:pt x="40" y="10"/>
                  <a:pt x="38" y="6"/>
                  <a:pt x="35" y="3"/>
                </a:cubicBezTo>
                <a:cubicBezTo>
                  <a:pt x="35" y="8"/>
                  <a:pt x="35" y="8"/>
                  <a:pt x="35" y="8"/>
                </a:cubicBezTo>
                <a:cubicBezTo>
                  <a:pt x="31" y="8"/>
                  <a:pt x="31" y="8"/>
                  <a:pt x="31" y="8"/>
                </a:cubicBezTo>
                <a:cubicBezTo>
                  <a:pt x="31" y="1"/>
                  <a:pt x="31" y="1"/>
                  <a:pt x="31" y="1"/>
                </a:cubicBezTo>
                <a:cubicBezTo>
                  <a:pt x="30" y="1"/>
                  <a:pt x="29" y="0"/>
                  <a:pt x="27" y="0"/>
                </a:cubicBezTo>
                <a:close/>
              </a:path>
            </a:pathLst>
          </a:cu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9509" name="组合 54"/>
          <p:cNvGrpSpPr/>
          <p:nvPr/>
        </p:nvGrpSpPr>
        <p:grpSpPr bwMode="auto">
          <a:xfrm>
            <a:off x="0" y="6383338"/>
            <a:ext cx="12192000" cy="474662"/>
            <a:chOff x="0" y="0"/>
            <a:chExt cx="12192000" cy="1204912"/>
          </a:xfrm>
        </p:grpSpPr>
        <p:sp>
          <p:nvSpPr>
            <p:cNvPr id="19513" name="Rectangle 6"/>
            <p:cNvSpPr>
              <a:spLocks noChangeArrowheads="1"/>
            </p:cNvSpPr>
            <p:nvPr/>
          </p:nvSpPr>
          <p:spPr bwMode="auto">
            <a:xfrm>
              <a:off x="0" y="69849"/>
              <a:ext cx="12192000" cy="1135063"/>
            </a:xfrm>
            <a:prstGeom prst="rect">
              <a:avLst/>
            </a:prstGeom>
            <a:solidFill>
              <a:srgbClr val="DD3C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/>
            </a:p>
          </p:txBody>
        </p:sp>
        <p:sp>
          <p:nvSpPr>
            <p:cNvPr id="19514" name="Freeform 8"/>
            <p:cNvSpPr/>
            <p:nvPr/>
          </p:nvSpPr>
          <p:spPr bwMode="auto">
            <a:xfrm>
              <a:off x="1942306" y="0"/>
              <a:ext cx="8307388" cy="1204912"/>
            </a:xfrm>
            <a:custGeom>
              <a:avLst/>
              <a:gdLst>
                <a:gd name="T0" fmla="*/ 4153694 w 814"/>
                <a:gd name="T1" fmla="*/ 1204912 h 109"/>
                <a:gd name="T2" fmla="*/ 0 w 814"/>
                <a:gd name="T3" fmla="*/ 1204912 h 109"/>
                <a:gd name="T4" fmla="*/ 1490023 w 814"/>
                <a:gd name="T5" fmla="*/ 143705 h 109"/>
                <a:gd name="T6" fmla="*/ 1939071 w 814"/>
                <a:gd name="T7" fmla="*/ 0 h 109"/>
                <a:gd name="T8" fmla="*/ 4153694 w 814"/>
                <a:gd name="T9" fmla="*/ 0 h 109"/>
                <a:gd name="T10" fmla="*/ 6358111 w 814"/>
                <a:gd name="T11" fmla="*/ 0 h 109"/>
                <a:gd name="T12" fmla="*/ 6807159 w 814"/>
                <a:gd name="T13" fmla="*/ 143705 h 109"/>
                <a:gd name="T14" fmla="*/ 8307388 w 814"/>
                <a:gd name="T15" fmla="*/ 1204912 h 109"/>
                <a:gd name="T16" fmla="*/ 4153694 w 814"/>
                <a:gd name="T17" fmla="*/ 1204912 h 10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14" h="109">
                  <a:moveTo>
                    <a:pt x="407" y="109"/>
                  </a:moveTo>
                  <a:cubicBezTo>
                    <a:pt x="0" y="109"/>
                    <a:pt x="0" y="109"/>
                    <a:pt x="0" y="109"/>
                  </a:cubicBezTo>
                  <a:cubicBezTo>
                    <a:pt x="146" y="13"/>
                    <a:pt x="146" y="13"/>
                    <a:pt x="146" y="13"/>
                  </a:cubicBezTo>
                  <a:cubicBezTo>
                    <a:pt x="159" y="5"/>
                    <a:pt x="175" y="0"/>
                    <a:pt x="190" y="0"/>
                  </a:cubicBezTo>
                  <a:cubicBezTo>
                    <a:pt x="407" y="0"/>
                    <a:pt x="407" y="0"/>
                    <a:pt x="407" y="0"/>
                  </a:cubicBezTo>
                  <a:cubicBezTo>
                    <a:pt x="623" y="0"/>
                    <a:pt x="623" y="0"/>
                    <a:pt x="623" y="0"/>
                  </a:cubicBezTo>
                  <a:cubicBezTo>
                    <a:pt x="639" y="0"/>
                    <a:pt x="654" y="5"/>
                    <a:pt x="667" y="13"/>
                  </a:cubicBezTo>
                  <a:cubicBezTo>
                    <a:pt x="814" y="109"/>
                    <a:pt x="814" y="109"/>
                    <a:pt x="814" y="109"/>
                  </a:cubicBezTo>
                  <a:lnTo>
                    <a:pt x="407" y="109"/>
                  </a:lnTo>
                  <a:close/>
                </a:path>
              </a:pathLst>
            </a:custGeom>
            <a:solidFill>
              <a:srgbClr val="BE26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9510" name="Rectangle 6"/>
          <p:cNvSpPr>
            <a:spLocks noChangeArrowheads="1"/>
          </p:cNvSpPr>
          <p:nvPr/>
        </p:nvSpPr>
        <p:spPr bwMode="auto">
          <a:xfrm>
            <a:off x="0" y="0"/>
            <a:ext cx="12192000" cy="447675"/>
          </a:xfrm>
          <a:prstGeom prst="rect">
            <a:avLst/>
          </a:prstGeom>
          <a:solidFill>
            <a:srgbClr val="303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/>
          </a:p>
        </p:txBody>
      </p:sp>
      <p:sp>
        <p:nvSpPr>
          <p:cNvPr id="19511" name="Freeform 7"/>
          <p:cNvSpPr/>
          <p:nvPr/>
        </p:nvSpPr>
        <p:spPr bwMode="auto">
          <a:xfrm>
            <a:off x="2325688" y="0"/>
            <a:ext cx="7542212" cy="708025"/>
          </a:xfrm>
          <a:custGeom>
            <a:avLst/>
            <a:gdLst>
              <a:gd name="T0" fmla="*/ 3776209 w 739"/>
              <a:gd name="T1" fmla="*/ 0 h 96"/>
              <a:gd name="T2" fmla="*/ 0 w 739"/>
              <a:gd name="T3" fmla="*/ 0 h 96"/>
              <a:gd name="T4" fmla="*/ 1112451 w 739"/>
              <a:gd name="T5" fmla="*/ 612147 h 96"/>
              <a:gd name="T6" fmla="*/ 1561513 w 739"/>
              <a:gd name="T7" fmla="*/ 708025 h 96"/>
              <a:gd name="T8" fmla="*/ 3776209 w 739"/>
              <a:gd name="T9" fmla="*/ 708025 h 96"/>
              <a:gd name="T10" fmla="*/ 5980699 w 739"/>
              <a:gd name="T11" fmla="*/ 708025 h 96"/>
              <a:gd name="T12" fmla="*/ 6429761 w 739"/>
              <a:gd name="T13" fmla="*/ 612147 h 96"/>
              <a:gd name="T14" fmla="*/ 7542212 w 739"/>
              <a:gd name="T15" fmla="*/ 0 h 96"/>
              <a:gd name="T16" fmla="*/ 3776209 w 739"/>
              <a:gd name="T17" fmla="*/ 0 h 9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739" h="96">
                <a:moveTo>
                  <a:pt x="370" y="0"/>
                </a:moveTo>
                <a:cubicBezTo>
                  <a:pt x="0" y="0"/>
                  <a:pt x="0" y="0"/>
                  <a:pt x="0" y="0"/>
                </a:cubicBezTo>
                <a:cubicBezTo>
                  <a:pt x="109" y="83"/>
                  <a:pt x="109" y="83"/>
                  <a:pt x="109" y="83"/>
                </a:cubicBezTo>
                <a:cubicBezTo>
                  <a:pt x="122" y="92"/>
                  <a:pt x="138" y="96"/>
                  <a:pt x="153" y="96"/>
                </a:cubicBezTo>
                <a:cubicBezTo>
                  <a:pt x="370" y="96"/>
                  <a:pt x="370" y="96"/>
                  <a:pt x="370" y="96"/>
                </a:cubicBezTo>
                <a:cubicBezTo>
                  <a:pt x="586" y="96"/>
                  <a:pt x="586" y="96"/>
                  <a:pt x="586" y="96"/>
                </a:cubicBezTo>
                <a:cubicBezTo>
                  <a:pt x="602" y="96"/>
                  <a:pt x="617" y="92"/>
                  <a:pt x="630" y="83"/>
                </a:cubicBezTo>
                <a:cubicBezTo>
                  <a:pt x="739" y="0"/>
                  <a:pt x="739" y="0"/>
                  <a:pt x="739" y="0"/>
                </a:cubicBezTo>
                <a:lnTo>
                  <a:pt x="370" y="0"/>
                </a:lnTo>
                <a:close/>
              </a:path>
            </a:pathLst>
          </a:custGeom>
          <a:solidFill>
            <a:srgbClr val="4A49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512" name="文本框 60"/>
          <p:cNvSpPr txBox="1">
            <a:spLocks noChangeArrowheads="1"/>
          </p:cNvSpPr>
          <p:nvPr/>
        </p:nvSpPr>
        <p:spPr bwMode="auto">
          <a:xfrm>
            <a:off x="4421188" y="34925"/>
            <a:ext cx="33496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备用图标</a:t>
            </a:r>
            <a:r>
              <a:rPr lang="en-US" altLang="zh-CN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</a:t>
            </a:r>
            <a:r>
              <a:rPr lang="zh-CN" altLang="en-US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</a:t>
            </a:r>
            <a:endParaRPr lang="zh-CN" altLang="en-US" sz="3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reeform 9"/>
          <p:cNvSpPr>
            <a:spLocks noEditPoints="1"/>
          </p:cNvSpPr>
          <p:nvPr/>
        </p:nvSpPr>
        <p:spPr bwMode="auto">
          <a:xfrm>
            <a:off x="5243513" y="5275263"/>
            <a:ext cx="852487" cy="712787"/>
          </a:xfrm>
          <a:custGeom>
            <a:avLst/>
            <a:gdLst>
              <a:gd name="T0" fmla="*/ 160468 w 85"/>
              <a:gd name="T1" fmla="*/ 351374 h 71"/>
              <a:gd name="T2" fmla="*/ 200585 w 85"/>
              <a:gd name="T3" fmla="*/ 361413 h 71"/>
              <a:gd name="T4" fmla="*/ 361053 w 85"/>
              <a:gd name="T5" fmla="*/ 0 h 71"/>
              <a:gd name="T6" fmla="*/ 431258 w 85"/>
              <a:gd name="T7" fmla="*/ 20079 h 71"/>
              <a:gd name="T8" fmla="*/ 441287 w 85"/>
              <a:gd name="T9" fmla="*/ 90353 h 71"/>
              <a:gd name="T10" fmla="*/ 651902 w 85"/>
              <a:gd name="T11" fmla="*/ 261021 h 71"/>
              <a:gd name="T12" fmla="*/ 451317 w 85"/>
              <a:gd name="T13" fmla="*/ 130510 h 71"/>
              <a:gd name="T14" fmla="*/ 541580 w 85"/>
              <a:gd name="T15" fmla="*/ 361413 h 71"/>
              <a:gd name="T16" fmla="*/ 571668 w 85"/>
              <a:gd name="T17" fmla="*/ 331295 h 71"/>
              <a:gd name="T18" fmla="*/ 681990 w 85"/>
              <a:gd name="T19" fmla="*/ 602355 h 71"/>
              <a:gd name="T20" fmla="*/ 651902 w 85"/>
              <a:gd name="T21" fmla="*/ 602355 h 71"/>
              <a:gd name="T22" fmla="*/ 641873 w 85"/>
              <a:gd name="T23" fmla="*/ 622434 h 71"/>
              <a:gd name="T24" fmla="*/ 471375 w 85"/>
              <a:gd name="T25" fmla="*/ 381492 h 71"/>
              <a:gd name="T26" fmla="*/ 511492 w 85"/>
              <a:gd name="T27" fmla="*/ 371452 h 71"/>
              <a:gd name="T28" fmla="*/ 361053 w 85"/>
              <a:gd name="T29" fmla="*/ 100393 h 71"/>
              <a:gd name="T30" fmla="*/ 220644 w 85"/>
              <a:gd name="T31" fmla="*/ 371452 h 71"/>
              <a:gd name="T32" fmla="*/ 270790 w 85"/>
              <a:gd name="T33" fmla="*/ 351374 h 71"/>
              <a:gd name="T34" fmla="*/ 240702 w 85"/>
              <a:gd name="T35" fmla="*/ 642512 h 71"/>
              <a:gd name="T36" fmla="*/ 220644 w 85"/>
              <a:gd name="T37" fmla="*/ 642512 h 71"/>
              <a:gd name="T38" fmla="*/ 200585 w 85"/>
              <a:gd name="T39" fmla="*/ 642512 h 71"/>
              <a:gd name="T40" fmla="*/ 160468 w 85"/>
              <a:gd name="T41" fmla="*/ 351374 h 71"/>
              <a:gd name="T42" fmla="*/ 471375 w 85"/>
              <a:gd name="T43" fmla="*/ 451766 h 71"/>
              <a:gd name="T44" fmla="*/ 501463 w 85"/>
              <a:gd name="T45" fmla="*/ 552159 h 71"/>
              <a:gd name="T46" fmla="*/ 541580 w 85"/>
              <a:gd name="T47" fmla="*/ 532080 h 71"/>
              <a:gd name="T48" fmla="*/ 531551 w 85"/>
              <a:gd name="T49" fmla="*/ 441727 h 71"/>
              <a:gd name="T50" fmla="*/ 471375 w 85"/>
              <a:gd name="T51" fmla="*/ 451766 h 71"/>
              <a:gd name="T52" fmla="*/ 541580 w 85"/>
              <a:gd name="T53" fmla="*/ 552159 h 71"/>
              <a:gd name="T54" fmla="*/ 521521 w 85"/>
              <a:gd name="T55" fmla="*/ 562198 h 71"/>
              <a:gd name="T56" fmla="*/ 561638 w 85"/>
              <a:gd name="T57" fmla="*/ 582277 h 71"/>
              <a:gd name="T58" fmla="*/ 541580 w 85"/>
              <a:gd name="T59" fmla="*/ 552159 h 71"/>
              <a:gd name="T60" fmla="*/ 110322 w 85"/>
              <a:gd name="T61" fmla="*/ 411609 h 71"/>
              <a:gd name="T62" fmla="*/ 100293 w 85"/>
              <a:gd name="T63" fmla="*/ 522041 h 71"/>
              <a:gd name="T64" fmla="*/ 140410 w 85"/>
              <a:gd name="T65" fmla="*/ 522041 h 71"/>
              <a:gd name="T66" fmla="*/ 170497 w 85"/>
              <a:gd name="T67" fmla="*/ 441727 h 71"/>
              <a:gd name="T68" fmla="*/ 110322 w 85"/>
              <a:gd name="T69" fmla="*/ 411609 h 71"/>
              <a:gd name="T70" fmla="*/ 130380 w 85"/>
              <a:gd name="T71" fmla="*/ 542120 h 71"/>
              <a:gd name="T72" fmla="*/ 100293 w 85"/>
              <a:gd name="T73" fmla="*/ 542120 h 71"/>
              <a:gd name="T74" fmla="*/ 130380 w 85"/>
              <a:gd name="T75" fmla="*/ 572237 h 71"/>
              <a:gd name="T76" fmla="*/ 130380 w 85"/>
              <a:gd name="T77" fmla="*/ 542120 h 71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85" h="71">
                <a:moveTo>
                  <a:pt x="16" y="35"/>
                </a:moveTo>
                <a:cubicBezTo>
                  <a:pt x="17" y="35"/>
                  <a:pt x="18" y="36"/>
                  <a:pt x="20" y="36"/>
                </a:cubicBezTo>
                <a:cubicBezTo>
                  <a:pt x="21" y="22"/>
                  <a:pt x="25" y="10"/>
                  <a:pt x="36" y="0"/>
                </a:cubicBezTo>
                <a:cubicBezTo>
                  <a:pt x="43" y="2"/>
                  <a:pt x="43" y="2"/>
                  <a:pt x="43" y="2"/>
                </a:cubicBezTo>
                <a:cubicBezTo>
                  <a:pt x="44" y="4"/>
                  <a:pt x="44" y="6"/>
                  <a:pt x="44" y="9"/>
                </a:cubicBezTo>
                <a:cubicBezTo>
                  <a:pt x="58" y="1"/>
                  <a:pt x="62" y="14"/>
                  <a:pt x="65" y="26"/>
                </a:cubicBezTo>
                <a:cubicBezTo>
                  <a:pt x="58" y="26"/>
                  <a:pt x="48" y="20"/>
                  <a:pt x="45" y="13"/>
                </a:cubicBezTo>
                <a:cubicBezTo>
                  <a:pt x="46" y="23"/>
                  <a:pt x="49" y="31"/>
                  <a:pt x="54" y="36"/>
                </a:cubicBezTo>
                <a:cubicBezTo>
                  <a:pt x="55" y="35"/>
                  <a:pt x="56" y="34"/>
                  <a:pt x="57" y="33"/>
                </a:cubicBezTo>
                <a:cubicBezTo>
                  <a:pt x="71" y="26"/>
                  <a:pt x="85" y="50"/>
                  <a:pt x="68" y="60"/>
                </a:cubicBezTo>
                <a:cubicBezTo>
                  <a:pt x="67" y="60"/>
                  <a:pt x="66" y="60"/>
                  <a:pt x="65" y="60"/>
                </a:cubicBezTo>
                <a:cubicBezTo>
                  <a:pt x="65" y="61"/>
                  <a:pt x="64" y="61"/>
                  <a:pt x="64" y="62"/>
                </a:cubicBezTo>
                <a:cubicBezTo>
                  <a:pt x="46" y="71"/>
                  <a:pt x="34" y="45"/>
                  <a:pt x="47" y="38"/>
                </a:cubicBezTo>
                <a:cubicBezTo>
                  <a:pt x="49" y="38"/>
                  <a:pt x="50" y="37"/>
                  <a:pt x="51" y="37"/>
                </a:cubicBezTo>
                <a:cubicBezTo>
                  <a:pt x="44" y="30"/>
                  <a:pt x="39" y="22"/>
                  <a:pt x="36" y="10"/>
                </a:cubicBezTo>
                <a:cubicBezTo>
                  <a:pt x="28" y="19"/>
                  <a:pt x="24" y="26"/>
                  <a:pt x="22" y="37"/>
                </a:cubicBezTo>
                <a:cubicBezTo>
                  <a:pt x="24" y="36"/>
                  <a:pt x="26" y="35"/>
                  <a:pt x="27" y="35"/>
                </a:cubicBezTo>
                <a:cubicBezTo>
                  <a:pt x="43" y="35"/>
                  <a:pt x="44" y="64"/>
                  <a:pt x="24" y="64"/>
                </a:cubicBezTo>
                <a:cubicBezTo>
                  <a:pt x="23" y="64"/>
                  <a:pt x="22" y="64"/>
                  <a:pt x="22" y="64"/>
                </a:cubicBezTo>
                <a:cubicBezTo>
                  <a:pt x="21" y="64"/>
                  <a:pt x="20" y="64"/>
                  <a:pt x="20" y="64"/>
                </a:cubicBezTo>
                <a:cubicBezTo>
                  <a:pt x="0" y="64"/>
                  <a:pt x="1" y="35"/>
                  <a:pt x="16" y="35"/>
                </a:cubicBezTo>
                <a:close/>
                <a:moveTo>
                  <a:pt x="47" y="45"/>
                </a:moveTo>
                <a:cubicBezTo>
                  <a:pt x="47" y="48"/>
                  <a:pt x="48" y="52"/>
                  <a:pt x="50" y="55"/>
                </a:cubicBezTo>
                <a:cubicBezTo>
                  <a:pt x="54" y="53"/>
                  <a:pt x="54" y="53"/>
                  <a:pt x="54" y="53"/>
                </a:cubicBezTo>
                <a:cubicBezTo>
                  <a:pt x="53" y="50"/>
                  <a:pt x="53" y="47"/>
                  <a:pt x="53" y="44"/>
                </a:cubicBezTo>
                <a:cubicBezTo>
                  <a:pt x="47" y="45"/>
                  <a:pt x="47" y="45"/>
                  <a:pt x="47" y="45"/>
                </a:cubicBezTo>
                <a:close/>
                <a:moveTo>
                  <a:pt x="54" y="55"/>
                </a:moveTo>
                <a:cubicBezTo>
                  <a:pt x="52" y="56"/>
                  <a:pt x="52" y="56"/>
                  <a:pt x="52" y="56"/>
                </a:cubicBezTo>
                <a:cubicBezTo>
                  <a:pt x="53" y="57"/>
                  <a:pt x="55" y="58"/>
                  <a:pt x="56" y="58"/>
                </a:cubicBezTo>
                <a:cubicBezTo>
                  <a:pt x="56" y="57"/>
                  <a:pt x="55" y="56"/>
                  <a:pt x="54" y="55"/>
                </a:cubicBezTo>
                <a:close/>
                <a:moveTo>
                  <a:pt x="11" y="41"/>
                </a:moveTo>
                <a:cubicBezTo>
                  <a:pt x="10" y="45"/>
                  <a:pt x="9" y="49"/>
                  <a:pt x="10" y="52"/>
                </a:cubicBezTo>
                <a:cubicBezTo>
                  <a:pt x="14" y="52"/>
                  <a:pt x="14" y="52"/>
                  <a:pt x="14" y="52"/>
                </a:cubicBezTo>
                <a:cubicBezTo>
                  <a:pt x="14" y="49"/>
                  <a:pt x="16" y="46"/>
                  <a:pt x="17" y="44"/>
                </a:cubicBezTo>
                <a:cubicBezTo>
                  <a:pt x="11" y="41"/>
                  <a:pt x="11" y="41"/>
                  <a:pt x="11" y="41"/>
                </a:cubicBezTo>
                <a:close/>
                <a:moveTo>
                  <a:pt x="13" y="54"/>
                </a:moveTo>
                <a:cubicBezTo>
                  <a:pt x="10" y="54"/>
                  <a:pt x="10" y="54"/>
                  <a:pt x="10" y="54"/>
                </a:cubicBezTo>
                <a:cubicBezTo>
                  <a:pt x="11" y="55"/>
                  <a:pt x="12" y="56"/>
                  <a:pt x="13" y="57"/>
                </a:cubicBezTo>
                <a:cubicBezTo>
                  <a:pt x="13" y="56"/>
                  <a:pt x="13" y="55"/>
                  <a:pt x="13" y="54"/>
                </a:cubicBezTo>
                <a:close/>
              </a:path>
            </a:pathLst>
          </a:cu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483" name="Freeform 12"/>
          <p:cNvSpPr/>
          <p:nvPr/>
        </p:nvSpPr>
        <p:spPr bwMode="auto">
          <a:xfrm>
            <a:off x="2106613" y="3190875"/>
            <a:ext cx="690562" cy="690563"/>
          </a:xfrm>
          <a:custGeom>
            <a:avLst/>
            <a:gdLst>
              <a:gd name="T0" fmla="*/ 350285 w 69"/>
              <a:gd name="T1" fmla="*/ 0 h 69"/>
              <a:gd name="T2" fmla="*/ 690562 w 69"/>
              <a:gd name="T3" fmla="*/ 350286 h 69"/>
              <a:gd name="T4" fmla="*/ 450367 w 69"/>
              <a:gd name="T5" fmla="*/ 680555 h 69"/>
              <a:gd name="T6" fmla="*/ 510415 w 69"/>
              <a:gd name="T7" fmla="*/ 460375 h 69"/>
              <a:gd name="T8" fmla="*/ 620505 w 69"/>
              <a:gd name="T9" fmla="*/ 360294 h 69"/>
              <a:gd name="T10" fmla="*/ 540440 w 69"/>
              <a:gd name="T11" fmla="*/ 200163 h 69"/>
              <a:gd name="T12" fmla="*/ 400326 w 69"/>
              <a:gd name="T13" fmla="*/ 300245 h 69"/>
              <a:gd name="T14" fmla="*/ 440358 w 69"/>
              <a:gd name="T15" fmla="*/ 440359 h 69"/>
              <a:gd name="T16" fmla="*/ 370301 w 69"/>
              <a:gd name="T17" fmla="*/ 690563 h 69"/>
              <a:gd name="T18" fmla="*/ 350285 w 69"/>
              <a:gd name="T19" fmla="*/ 690563 h 69"/>
              <a:gd name="T20" fmla="*/ 320261 w 69"/>
              <a:gd name="T21" fmla="*/ 690563 h 69"/>
              <a:gd name="T22" fmla="*/ 250204 w 69"/>
              <a:gd name="T23" fmla="*/ 440359 h 69"/>
              <a:gd name="T24" fmla="*/ 290236 w 69"/>
              <a:gd name="T25" fmla="*/ 430351 h 69"/>
              <a:gd name="T26" fmla="*/ 310252 w 69"/>
              <a:gd name="T27" fmla="*/ 430351 h 69"/>
              <a:gd name="T28" fmla="*/ 310252 w 69"/>
              <a:gd name="T29" fmla="*/ 410335 h 69"/>
              <a:gd name="T30" fmla="*/ 250204 w 69"/>
              <a:gd name="T31" fmla="*/ 200163 h 69"/>
              <a:gd name="T32" fmla="*/ 220179 w 69"/>
              <a:gd name="T33" fmla="*/ 210171 h 69"/>
              <a:gd name="T34" fmla="*/ 270220 w 69"/>
              <a:gd name="T35" fmla="*/ 400326 h 69"/>
              <a:gd name="T36" fmla="*/ 250204 w 69"/>
              <a:gd name="T37" fmla="*/ 400326 h 69"/>
              <a:gd name="T38" fmla="*/ 200163 w 69"/>
              <a:gd name="T39" fmla="*/ 220180 h 69"/>
              <a:gd name="T40" fmla="*/ 160130 w 69"/>
              <a:gd name="T41" fmla="*/ 220180 h 69"/>
              <a:gd name="T42" fmla="*/ 210171 w 69"/>
              <a:gd name="T43" fmla="*/ 410335 h 69"/>
              <a:gd name="T44" fmla="*/ 200163 w 69"/>
              <a:gd name="T45" fmla="*/ 420343 h 69"/>
              <a:gd name="T46" fmla="*/ 150122 w 69"/>
              <a:gd name="T47" fmla="*/ 230188 h 69"/>
              <a:gd name="T48" fmla="*/ 110090 w 69"/>
              <a:gd name="T49" fmla="*/ 240196 h 69"/>
              <a:gd name="T50" fmla="*/ 170138 w 69"/>
              <a:gd name="T51" fmla="*/ 430351 h 69"/>
              <a:gd name="T52" fmla="*/ 150122 w 69"/>
              <a:gd name="T53" fmla="*/ 430351 h 69"/>
              <a:gd name="T54" fmla="*/ 100081 w 69"/>
              <a:gd name="T55" fmla="*/ 240196 h 69"/>
              <a:gd name="T56" fmla="*/ 60049 w 69"/>
              <a:gd name="T57" fmla="*/ 250204 h 69"/>
              <a:gd name="T58" fmla="*/ 120098 w 69"/>
              <a:gd name="T59" fmla="*/ 460375 h 69"/>
              <a:gd name="T60" fmla="*/ 120098 w 69"/>
              <a:gd name="T61" fmla="*/ 480392 h 69"/>
              <a:gd name="T62" fmla="*/ 140114 w 69"/>
              <a:gd name="T63" fmla="*/ 470383 h 69"/>
              <a:gd name="T64" fmla="*/ 180147 w 69"/>
              <a:gd name="T65" fmla="*/ 460375 h 69"/>
              <a:gd name="T66" fmla="*/ 240195 w 69"/>
              <a:gd name="T67" fmla="*/ 670547 h 69"/>
              <a:gd name="T68" fmla="*/ 0 w 69"/>
              <a:gd name="T69" fmla="*/ 350286 h 69"/>
              <a:gd name="T70" fmla="*/ 350285 w 69"/>
              <a:gd name="T71" fmla="*/ 0 h 6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9" h="69">
                <a:moveTo>
                  <a:pt x="35" y="0"/>
                </a:moveTo>
                <a:cubicBezTo>
                  <a:pt x="54" y="0"/>
                  <a:pt x="69" y="15"/>
                  <a:pt x="69" y="35"/>
                </a:cubicBezTo>
                <a:cubicBezTo>
                  <a:pt x="69" y="50"/>
                  <a:pt x="59" y="63"/>
                  <a:pt x="45" y="68"/>
                </a:cubicBezTo>
                <a:cubicBezTo>
                  <a:pt x="51" y="46"/>
                  <a:pt x="51" y="46"/>
                  <a:pt x="51" y="46"/>
                </a:cubicBezTo>
                <a:cubicBezTo>
                  <a:pt x="56" y="46"/>
                  <a:pt x="60" y="42"/>
                  <a:pt x="62" y="36"/>
                </a:cubicBezTo>
                <a:cubicBezTo>
                  <a:pt x="64" y="29"/>
                  <a:pt x="60" y="22"/>
                  <a:pt x="54" y="20"/>
                </a:cubicBezTo>
                <a:cubicBezTo>
                  <a:pt x="48" y="18"/>
                  <a:pt x="42" y="23"/>
                  <a:pt x="40" y="30"/>
                </a:cubicBezTo>
                <a:cubicBezTo>
                  <a:pt x="38" y="36"/>
                  <a:pt x="40" y="41"/>
                  <a:pt x="44" y="44"/>
                </a:cubicBezTo>
                <a:cubicBezTo>
                  <a:pt x="37" y="69"/>
                  <a:pt x="37" y="69"/>
                  <a:pt x="37" y="69"/>
                </a:cubicBezTo>
                <a:cubicBezTo>
                  <a:pt x="36" y="69"/>
                  <a:pt x="36" y="69"/>
                  <a:pt x="35" y="69"/>
                </a:cubicBezTo>
                <a:cubicBezTo>
                  <a:pt x="34" y="69"/>
                  <a:pt x="33" y="69"/>
                  <a:pt x="32" y="69"/>
                </a:cubicBezTo>
                <a:cubicBezTo>
                  <a:pt x="25" y="44"/>
                  <a:pt x="25" y="44"/>
                  <a:pt x="25" y="44"/>
                </a:cubicBezTo>
                <a:cubicBezTo>
                  <a:pt x="29" y="43"/>
                  <a:pt x="29" y="43"/>
                  <a:pt x="29" y="43"/>
                </a:cubicBezTo>
                <a:cubicBezTo>
                  <a:pt x="31" y="43"/>
                  <a:pt x="31" y="43"/>
                  <a:pt x="31" y="43"/>
                </a:cubicBezTo>
                <a:cubicBezTo>
                  <a:pt x="31" y="41"/>
                  <a:pt x="31" y="41"/>
                  <a:pt x="31" y="41"/>
                </a:cubicBezTo>
                <a:cubicBezTo>
                  <a:pt x="25" y="20"/>
                  <a:pt x="25" y="20"/>
                  <a:pt x="25" y="20"/>
                </a:cubicBezTo>
                <a:cubicBezTo>
                  <a:pt x="22" y="21"/>
                  <a:pt x="22" y="21"/>
                  <a:pt x="22" y="21"/>
                </a:cubicBezTo>
                <a:cubicBezTo>
                  <a:pt x="27" y="40"/>
                  <a:pt x="27" y="40"/>
                  <a:pt x="27" y="40"/>
                </a:cubicBezTo>
                <a:cubicBezTo>
                  <a:pt x="25" y="40"/>
                  <a:pt x="25" y="40"/>
                  <a:pt x="25" y="40"/>
                </a:cubicBezTo>
                <a:cubicBezTo>
                  <a:pt x="20" y="22"/>
                  <a:pt x="20" y="22"/>
                  <a:pt x="20" y="22"/>
                </a:cubicBezTo>
                <a:cubicBezTo>
                  <a:pt x="16" y="22"/>
                  <a:pt x="16" y="22"/>
                  <a:pt x="16" y="22"/>
                </a:cubicBezTo>
                <a:cubicBezTo>
                  <a:pt x="21" y="41"/>
                  <a:pt x="21" y="41"/>
                  <a:pt x="21" y="41"/>
                </a:cubicBezTo>
                <a:cubicBezTo>
                  <a:pt x="20" y="42"/>
                  <a:pt x="20" y="42"/>
                  <a:pt x="20" y="42"/>
                </a:cubicBezTo>
                <a:cubicBezTo>
                  <a:pt x="15" y="23"/>
                  <a:pt x="15" y="23"/>
                  <a:pt x="15" y="23"/>
                </a:cubicBezTo>
                <a:cubicBezTo>
                  <a:pt x="11" y="24"/>
                  <a:pt x="11" y="24"/>
                  <a:pt x="11" y="24"/>
                </a:cubicBezTo>
                <a:cubicBezTo>
                  <a:pt x="17" y="43"/>
                  <a:pt x="17" y="43"/>
                  <a:pt x="17" y="43"/>
                </a:cubicBezTo>
                <a:cubicBezTo>
                  <a:pt x="15" y="43"/>
                  <a:pt x="15" y="43"/>
                  <a:pt x="15" y="43"/>
                </a:cubicBezTo>
                <a:cubicBezTo>
                  <a:pt x="10" y="24"/>
                  <a:pt x="10" y="24"/>
                  <a:pt x="10" y="24"/>
                </a:cubicBezTo>
                <a:cubicBezTo>
                  <a:pt x="6" y="25"/>
                  <a:pt x="6" y="25"/>
                  <a:pt x="6" y="25"/>
                </a:cubicBezTo>
                <a:cubicBezTo>
                  <a:pt x="12" y="46"/>
                  <a:pt x="12" y="46"/>
                  <a:pt x="12" y="46"/>
                </a:cubicBezTo>
                <a:cubicBezTo>
                  <a:pt x="12" y="48"/>
                  <a:pt x="12" y="48"/>
                  <a:pt x="12" y="48"/>
                </a:cubicBezTo>
                <a:cubicBezTo>
                  <a:pt x="14" y="47"/>
                  <a:pt x="14" y="47"/>
                  <a:pt x="14" y="47"/>
                </a:cubicBezTo>
                <a:cubicBezTo>
                  <a:pt x="18" y="46"/>
                  <a:pt x="18" y="46"/>
                  <a:pt x="18" y="46"/>
                </a:cubicBezTo>
                <a:cubicBezTo>
                  <a:pt x="24" y="67"/>
                  <a:pt x="24" y="67"/>
                  <a:pt x="24" y="67"/>
                </a:cubicBezTo>
                <a:cubicBezTo>
                  <a:pt x="10" y="63"/>
                  <a:pt x="0" y="50"/>
                  <a:pt x="0" y="35"/>
                </a:cubicBezTo>
                <a:cubicBezTo>
                  <a:pt x="0" y="15"/>
                  <a:pt x="16" y="0"/>
                  <a:pt x="35" y="0"/>
                </a:cubicBezTo>
                <a:close/>
              </a:path>
            </a:pathLst>
          </a:cu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484" name="Freeform 15"/>
          <p:cNvSpPr>
            <a:spLocks noEditPoints="1"/>
          </p:cNvSpPr>
          <p:nvPr/>
        </p:nvSpPr>
        <p:spPr bwMode="auto">
          <a:xfrm>
            <a:off x="4202113" y="4314825"/>
            <a:ext cx="679450" cy="520700"/>
          </a:xfrm>
          <a:custGeom>
            <a:avLst/>
            <a:gdLst>
              <a:gd name="T0" fmla="*/ 609507 w 68"/>
              <a:gd name="T1" fmla="*/ 210283 h 52"/>
              <a:gd name="T2" fmla="*/ 609507 w 68"/>
              <a:gd name="T3" fmla="*/ 440592 h 52"/>
              <a:gd name="T4" fmla="*/ 529571 w 68"/>
              <a:gd name="T5" fmla="*/ 520700 h 52"/>
              <a:gd name="T6" fmla="*/ 149879 w 68"/>
              <a:gd name="T7" fmla="*/ 520700 h 52"/>
              <a:gd name="T8" fmla="*/ 79935 w 68"/>
              <a:gd name="T9" fmla="*/ 440592 h 52"/>
              <a:gd name="T10" fmla="*/ 79935 w 68"/>
              <a:gd name="T11" fmla="*/ 210283 h 52"/>
              <a:gd name="T12" fmla="*/ 0 w 68"/>
              <a:gd name="T13" fmla="*/ 210283 h 52"/>
              <a:gd name="T14" fmla="*/ 0 w 68"/>
              <a:gd name="T15" fmla="*/ 160215 h 52"/>
              <a:gd name="T16" fmla="*/ 679450 w 68"/>
              <a:gd name="T17" fmla="*/ 160215 h 52"/>
              <a:gd name="T18" fmla="*/ 679450 w 68"/>
              <a:gd name="T19" fmla="*/ 210283 h 52"/>
              <a:gd name="T20" fmla="*/ 609507 w 68"/>
              <a:gd name="T21" fmla="*/ 210283 h 52"/>
              <a:gd name="T22" fmla="*/ 139887 w 68"/>
              <a:gd name="T23" fmla="*/ 210283 h 52"/>
              <a:gd name="T24" fmla="*/ 139887 w 68"/>
              <a:gd name="T25" fmla="*/ 430579 h 52"/>
              <a:gd name="T26" fmla="*/ 209830 w 68"/>
              <a:gd name="T27" fmla="*/ 430579 h 52"/>
              <a:gd name="T28" fmla="*/ 209830 w 68"/>
              <a:gd name="T29" fmla="*/ 210283 h 52"/>
              <a:gd name="T30" fmla="*/ 139887 w 68"/>
              <a:gd name="T31" fmla="*/ 210283 h 52"/>
              <a:gd name="T32" fmla="*/ 369701 w 68"/>
              <a:gd name="T33" fmla="*/ 40054 h 52"/>
              <a:gd name="T34" fmla="*/ 369701 w 68"/>
              <a:gd name="T35" fmla="*/ 70094 h 52"/>
              <a:gd name="T36" fmla="*/ 609507 w 68"/>
              <a:gd name="T37" fmla="*/ 100135 h 52"/>
              <a:gd name="T38" fmla="*/ 609507 w 68"/>
              <a:gd name="T39" fmla="*/ 140188 h 52"/>
              <a:gd name="T40" fmla="*/ 209830 w 68"/>
              <a:gd name="T41" fmla="*/ 140188 h 52"/>
              <a:gd name="T42" fmla="*/ 209830 w 68"/>
              <a:gd name="T43" fmla="*/ 110148 h 52"/>
              <a:gd name="T44" fmla="*/ 139887 w 68"/>
              <a:gd name="T45" fmla="*/ 110148 h 52"/>
              <a:gd name="T46" fmla="*/ 139887 w 68"/>
              <a:gd name="T47" fmla="*/ 140188 h 52"/>
              <a:gd name="T48" fmla="*/ 79935 w 68"/>
              <a:gd name="T49" fmla="*/ 140188 h 52"/>
              <a:gd name="T50" fmla="*/ 79935 w 68"/>
              <a:gd name="T51" fmla="*/ 100135 h 52"/>
              <a:gd name="T52" fmla="*/ 309749 w 68"/>
              <a:gd name="T53" fmla="*/ 70094 h 52"/>
              <a:gd name="T54" fmla="*/ 309749 w 68"/>
              <a:gd name="T55" fmla="*/ 40054 h 52"/>
              <a:gd name="T56" fmla="*/ 269782 w 68"/>
              <a:gd name="T57" fmla="*/ 40054 h 52"/>
              <a:gd name="T58" fmla="*/ 269782 w 68"/>
              <a:gd name="T59" fmla="*/ 0 h 52"/>
              <a:gd name="T60" fmla="*/ 409668 w 68"/>
              <a:gd name="T61" fmla="*/ 0 h 52"/>
              <a:gd name="T62" fmla="*/ 409668 w 68"/>
              <a:gd name="T63" fmla="*/ 40054 h 52"/>
              <a:gd name="T64" fmla="*/ 369701 w 68"/>
              <a:gd name="T65" fmla="*/ 40054 h 5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68" h="52">
                <a:moveTo>
                  <a:pt x="61" y="21"/>
                </a:moveTo>
                <a:cubicBezTo>
                  <a:pt x="61" y="44"/>
                  <a:pt x="61" y="44"/>
                  <a:pt x="61" y="44"/>
                </a:cubicBezTo>
                <a:cubicBezTo>
                  <a:pt x="61" y="48"/>
                  <a:pt x="57" y="52"/>
                  <a:pt x="53" y="52"/>
                </a:cubicBezTo>
                <a:cubicBezTo>
                  <a:pt x="15" y="52"/>
                  <a:pt x="15" y="52"/>
                  <a:pt x="15" y="52"/>
                </a:cubicBezTo>
                <a:cubicBezTo>
                  <a:pt x="11" y="52"/>
                  <a:pt x="8" y="48"/>
                  <a:pt x="8" y="44"/>
                </a:cubicBezTo>
                <a:cubicBezTo>
                  <a:pt x="8" y="21"/>
                  <a:pt x="8" y="21"/>
                  <a:pt x="8" y="21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16"/>
                  <a:pt x="0" y="16"/>
                  <a:pt x="0" y="16"/>
                </a:cubicBezTo>
                <a:cubicBezTo>
                  <a:pt x="68" y="16"/>
                  <a:pt x="68" y="16"/>
                  <a:pt x="68" y="16"/>
                </a:cubicBezTo>
                <a:cubicBezTo>
                  <a:pt x="68" y="21"/>
                  <a:pt x="68" y="21"/>
                  <a:pt x="68" y="21"/>
                </a:cubicBezTo>
                <a:cubicBezTo>
                  <a:pt x="61" y="21"/>
                  <a:pt x="61" y="21"/>
                  <a:pt x="61" y="21"/>
                </a:cubicBezTo>
                <a:close/>
                <a:moveTo>
                  <a:pt x="14" y="21"/>
                </a:moveTo>
                <a:cubicBezTo>
                  <a:pt x="14" y="43"/>
                  <a:pt x="14" y="43"/>
                  <a:pt x="14" y="43"/>
                </a:cubicBezTo>
                <a:cubicBezTo>
                  <a:pt x="21" y="43"/>
                  <a:pt x="21" y="43"/>
                  <a:pt x="21" y="43"/>
                </a:cubicBezTo>
                <a:cubicBezTo>
                  <a:pt x="21" y="21"/>
                  <a:pt x="21" y="21"/>
                  <a:pt x="21" y="21"/>
                </a:cubicBezTo>
                <a:cubicBezTo>
                  <a:pt x="14" y="21"/>
                  <a:pt x="14" y="21"/>
                  <a:pt x="14" y="21"/>
                </a:cubicBezTo>
                <a:close/>
                <a:moveTo>
                  <a:pt x="37" y="4"/>
                </a:moveTo>
                <a:cubicBezTo>
                  <a:pt x="37" y="7"/>
                  <a:pt x="37" y="7"/>
                  <a:pt x="37" y="7"/>
                </a:cubicBezTo>
                <a:cubicBezTo>
                  <a:pt x="45" y="7"/>
                  <a:pt x="53" y="8"/>
                  <a:pt x="61" y="10"/>
                </a:cubicBezTo>
                <a:cubicBezTo>
                  <a:pt x="61" y="14"/>
                  <a:pt x="61" y="14"/>
                  <a:pt x="61" y="14"/>
                </a:cubicBezTo>
                <a:cubicBezTo>
                  <a:pt x="21" y="14"/>
                  <a:pt x="21" y="14"/>
                  <a:pt x="21" y="14"/>
                </a:cubicBezTo>
                <a:cubicBezTo>
                  <a:pt x="21" y="11"/>
                  <a:pt x="21" y="11"/>
                  <a:pt x="21" y="11"/>
                </a:cubicBezTo>
                <a:cubicBezTo>
                  <a:pt x="14" y="11"/>
                  <a:pt x="14" y="11"/>
                  <a:pt x="14" y="11"/>
                </a:cubicBezTo>
                <a:cubicBezTo>
                  <a:pt x="14" y="14"/>
                  <a:pt x="14" y="14"/>
                  <a:pt x="14" y="14"/>
                </a:cubicBezTo>
                <a:cubicBezTo>
                  <a:pt x="8" y="14"/>
                  <a:pt x="8" y="14"/>
                  <a:pt x="8" y="14"/>
                </a:cubicBezTo>
                <a:cubicBezTo>
                  <a:pt x="8" y="10"/>
                  <a:pt x="8" y="10"/>
                  <a:pt x="8" y="10"/>
                </a:cubicBezTo>
                <a:cubicBezTo>
                  <a:pt x="16" y="8"/>
                  <a:pt x="23" y="7"/>
                  <a:pt x="31" y="7"/>
                </a:cubicBezTo>
                <a:cubicBezTo>
                  <a:pt x="31" y="4"/>
                  <a:pt x="31" y="4"/>
                  <a:pt x="31" y="4"/>
                </a:cubicBezTo>
                <a:cubicBezTo>
                  <a:pt x="27" y="4"/>
                  <a:pt x="27" y="4"/>
                  <a:pt x="27" y="4"/>
                </a:cubicBezTo>
                <a:cubicBezTo>
                  <a:pt x="27" y="0"/>
                  <a:pt x="27" y="0"/>
                  <a:pt x="27" y="0"/>
                </a:cubicBezTo>
                <a:cubicBezTo>
                  <a:pt x="41" y="0"/>
                  <a:pt x="41" y="0"/>
                  <a:pt x="41" y="0"/>
                </a:cubicBezTo>
                <a:cubicBezTo>
                  <a:pt x="41" y="4"/>
                  <a:pt x="41" y="4"/>
                  <a:pt x="41" y="4"/>
                </a:cubicBezTo>
                <a:lnTo>
                  <a:pt x="37" y="4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485" name="Freeform 16"/>
          <p:cNvSpPr>
            <a:spLocks noEditPoints="1"/>
          </p:cNvSpPr>
          <p:nvPr/>
        </p:nvSpPr>
        <p:spPr bwMode="auto">
          <a:xfrm>
            <a:off x="6346825" y="5233988"/>
            <a:ext cx="712788" cy="722312"/>
          </a:xfrm>
          <a:custGeom>
            <a:avLst/>
            <a:gdLst>
              <a:gd name="T0" fmla="*/ 491924 w 71"/>
              <a:gd name="T1" fmla="*/ 260835 h 72"/>
              <a:gd name="T2" fmla="*/ 471846 w 71"/>
              <a:gd name="T3" fmla="*/ 621991 h 72"/>
              <a:gd name="T4" fmla="*/ 100393 w 71"/>
              <a:gd name="T5" fmla="*/ 621991 h 72"/>
              <a:gd name="T6" fmla="*/ 100393 w 71"/>
              <a:gd name="T7" fmla="*/ 250803 h 72"/>
              <a:gd name="T8" fmla="*/ 451767 w 71"/>
              <a:gd name="T9" fmla="*/ 220706 h 72"/>
              <a:gd name="T10" fmla="*/ 491924 w 71"/>
              <a:gd name="T11" fmla="*/ 180578 h 72"/>
              <a:gd name="T12" fmla="*/ 491924 w 71"/>
              <a:gd name="T13" fmla="*/ 150482 h 72"/>
              <a:gd name="T14" fmla="*/ 632474 w 71"/>
              <a:gd name="T15" fmla="*/ 10032 h 72"/>
              <a:gd name="T16" fmla="*/ 672631 w 71"/>
              <a:gd name="T17" fmla="*/ 10032 h 72"/>
              <a:gd name="T18" fmla="*/ 702749 w 71"/>
              <a:gd name="T19" fmla="*/ 40128 h 72"/>
              <a:gd name="T20" fmla="*/ 702749 w 71"/>
              <a:gd name="T21" fmla="*/ 80257 h 72"/>
              <a:gd name="T22" fmla="*/ 562199 w 71"/>
              <a:gd name="T23" fmla="*/ 220706 h 72"/>
              <a:gd name="T24" fmla="*/ 532081 w 71"/>
              <a:gd name="T25" fmla="*/ 220706 h 72"/>
              <a:gd name="T26" fmla="*/ 491924 w 71"/>
              <a:gd name="T27" fmla="*/ 260835 h 72"/>
              <a:gd name="T28" fmla="*/ 672631 w 71"/>
              <a:gd name="T29" fmla="*/ 40128 h 72"/>
              <a:gd name="T30" fmla="*/ 632474 w 71"/>
              <a:gd name="T31" fmla="*/ 40128 h 72"/>
              <a:gd name="T32" fmla="*/ 632474 w 71"/>
              <a:gd name="T33" fmla="*/ 80257 h 72"/>
              <a:gd name="T34" fmla="*/ 672631 w 71"/>
              <a:gd name="T35" fmla="*/ 80257 h 72"/>
              <a:gd name="T36" fmla="*/ 672631 w 71"/>
              <a:gd name="T37" fmla="*/ 40128 h 72"/>
              <a:gd name="T38" fmla="*/ 351374 w 71"/>
              <a:gd name="T39" fmla="*/ 632023 h 72"/>
              <a:gd name="T40" fmla="*/ 160628 w 71"/>
              <a:gd name="T41" fmla="*/ 551766 h 72"/>
              <a:gd name="T42" fmla="*/ 80314 w 71"/>
              <a:gd name="T43" fmla="*/ 381220 h 72"/>
              <a:gd name="T44" fmla="*/ 140550 w 71"/>
              <a:gd name="T45" fmla="*/ 581862 h 72"/>
              <a:gd name="T46" fmla="*/ 351374 w 71"/>
              <a:gd name="T47" fmla="*/ 632023 h 72"/>
              <a:gd name="T48" fmla="*/ 381492 w 71"/>
              <a:gd name="T49" fmla="*/ 331060 h 72"/>
              <a:gd name="T50" fmla="*/ 180707 w 71"/>
              <a:gd name="T51" fmla="*/ 310995 h 72"/>
              <a:gd name="T52" fmla="*/ 200785 w 71"/>
              <a:gd name="T53" fmla="*/ 511638 h 72"/>
              <a:gd name="T54" fmla="*/ 401571 w 71"/>
              <a:gd name="T55" fmla="*/ 531702 h 72"/>
              <a:gd name="T56" fmla="*/ 381492 w 71"/>
              <a:gd name="T57" fmla="*/ 331060 h 72"/>
              <a:gd name="T58" fmla="*/ 361414 w 71"/>
              <a:gd name="T59" fmla="*/ 411317 h 72"/>
              <a:gd name="T60" fmla="*/ 261021 w 71"/>
              <a:gd name="T61" fmla="*/ 411317 h 72"/>
              <a:gd name="T62" fmla="*/ 261021 w 71"/>
              <a:gd name="T63" fmla="*/ 501606 h 72"/>
              <a:gd name="T64" fmla="*/ 361414 w 71"/>
              <a:gd name="T65" fmla="*/ 501606 h 72"/>
              <a:gd name="T66" fmla="*/ 361414 w 71"/>
              <a:gd name="T67" fmla="*/ 411317 h 72"/>
              <a:gd name="T68" fmla="*/ 250982 w 71"/>
              <a:gd name="T69" fmla="*/ 461477 h 72"/>
              <a:gd name="T70" fmla="*/ 341335 w 71"/>
              <a:gd name="T71" fmla="*/ 411317 h 72"/>
              <a:gd name="T72" fmla="*/ 250982 w 71"/>
              <a:gd name="T73" fmla="*/ 461477 h 7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71" h="72">
                <a:moveTo>
                  <a:pt x="49" y="26"/>
                </a:moveTo>
                <a:cubicBezTo>
                  <a:pt x="57" y="37"/>
                  <a:pt x="57" y="52"/>
                  <a:pt x="47" y="62"/>
                </a:cubicBezTo>
                <a:cubicBezTo>
                  <a:pt x="37" y="72"/>
                  <a:pt x="20" y="72"/>
                  <a:pt x="10" y="62"/>
                </a:cubicBezTo>
                <a:cubicBezTo>
                  <a:pt x="0" y="51"/>
                  <a:pt x="0" y="35"/>
                  <a:pt x="10" y="25"/>
                </a:cubicBezTo>
                <a:cubicBezTo>
                  <a:pt x="19" y="15"/>
                  <a:pt x="34" y="14"/>
                  <a:pt x="45" y="22"/>
                </a:cubicBezTo>
                <a:cubicBezTo>
                  <a:pt x="49" y="18"/>
                  <a:pt x="49" y="18"/>
                  <a:pt x="49" y="18"/>
                </a:cubicBezTo>
                <a:cubicBezTo>
                  <a:pt x="48" y="17"/>
                  <a:pt x="48" y="16"/>
                  <a:pt x="49" y="15"/>
                </a:cubicBezTo>
                <a:cubicBezTo>
                  <a:pt x="63" y="1"/>
                  <a:pt x="63" y="1"/>
                  <a:pt x="63" y="1"/>
                </a:cubicBezTo>
                <a:cubicBezTo>
                  <a:pt x="64" y="0"/>
                  <a:pt x="66" y="0"/>
                  <a:pt x="67" y="1"/>
                </a:cubicBezTo>
                <a:cubicBezTo>
                  <a:pt x="70" y="4"/>
                  <a:pt x="70" y="4"/>
                  <a:pt x="70" y="4"/>
                </a:cubicBezTo>
                <a:cubicBezTo>
                  <a:pt x="71" y="5"/>
                  <a:pt x="71" y="7"/>
                  <a:pt x="70" y="8"/>
                </a:cubicBezTo>
                <a:cubicBezTo>
                  <a:pt x="56" y="22"/>
                  <a:pt x="56" y="22"/>
                  <a:pt x="56" y="22"/>
                </a:cubicBezTo>
                <a:cubicBezTo>
                  <a:pt x="55" y="23"/>
                  <a:pt x="54" y="23"/>
                  <a:pt x="53" y="22"/>
                </a:cubicBezTo>
                <a:cubicBezTo>
                  <a:pt x="49" y="26"/>
                  <a:pt x="49" y="26"/>
                  <a:pt x="49" y="26"/>
                </a:cubicBezTo>
                <a:close/>
                <a:moveTo>
                  <a:pt x="67" y="4"/>
                </a:moveTo>
                <a:cubicBezTo>
                  <a:pt x="66" y="3"/>
                  <a:pt x="64" y="3"/>
                  <a:pt x="63" y="4"/>
                </a:cubicBezTo>
                <a:cubicBezTo>
                  <a:pt x="62" y="5"/>
                  <a:pt x="62" y="7"/>
                  <a:pt x="63" y="8"/>
                </a:cubicBezTo>
                <a:cubicBezTo>
                  <a:pt x="64" y="9"/>
                  <a:pt x="66" y="9"/>
                  <a:pt x="67" y="8"/>
                </a:cubicBezTo>
                <a:cubicBezTo>
                  <a:pt x="68" y="7"/>
                  <a:pt x="68" y="5"/>
                  <a:pt x="67" y="4"/>
                </a:cubicBezTo>
                <a:close/>
                <a:moveTo>
                  <a:pt x="35" y="63"/>
                </a:moveTo>
                <a:cubicBezTo>
                  <a:pt x="29" y="64"/>
                  <a:pt x="22" y="61"/>
                  <a:pt x="16" y="55"/>
                </a:cubicBezTo>
                <a:cubicBezTo>
                  <a:pt x="11" y="50"/>
                  <a:pt x="8" y="43"/>
                  <a:pt x="8" y="38"/>
                </a:cubicBezTo>
                <a:cubicBezTo>
                  <a:pt x="7" y="45"/>
                  <a:pt x="8" y="52"/>
                  <a:pt x="14" y="58"/>
                </a:cubicBezTo>
                <a:cubicBezTo>
                  <a:pt x="19" y="63"/>
                  <a:pt x="27" y="65"/>
                  <a:pt x="35" y="63"/>
                </a:cubicBezTo>
                <a:close/>
                <a:moveTo>
                  <a:pt x="38" y="33"/>
                </a:moveTo>
                <a:cubicBezTo>
                  <a:pt x="27" y="27"/>
                  <a:pt x="23" y="26"/>
                  <a:pt x="18" y="31"/>
                </a:cubicBezTo>
                <a:cubicBezTo>
                  <a:pt x="13" y="36"/>
                  <a:pt x="14" y="45"/>
                  <a:pt x="20" y="51"/>
                </a:cubicBezTo>
                <a:cubicBezTo>
                  <a:pt x="26" y="57"/>
                  <a:pt x="29" y="58"/>
                  <a:pt x="40" y="53"/>
                </a:cubicBezTo>
                <a:cubicBezTo>
                  <a:pt x="51" y="48"/>
                  <a:pt x="49" y="39"/>
                  <a:pt x="38" y="33"/>
                </a:cubicBezTo>
                <a:close/>
                <a:moveTo>
                  <a:pt x="36" y="41"/>
                </a:moveTo>
                <a:cubicBezTo>
                  <a:pt x="33" y="38"/>
                  <a:pt x="29" y="38"/>
                  <a:pt x="26" y="41"/>
                </a:cubicBezTo>
                <a:cubicBezTo>
                  <a:pt x="23" y="43"/>
                  <a:pt x="23" y="48"/>
                  <a:pt x="26" y="50"/>
                </a:cubicBezTo>
                <a:cubicBezTo>
                  <a:pt x="29" y="53"/>
                  <a:pt x="33" y="53"/>
                  <a:pt x="36" y="50"/>
                </a:cubicBezTo>
                <a:cubicBezTo>
                  <a:pt x="38" y="48"/>
                  <a:pt x="38" y="43"/>
                  <a:pt x="36" y="41"/>
                </a:cubicBezTo>
                <a:close/>
                <a:moveTo>
                  <a:pt x="25" y="46"/>
                </a:moveTo>
                <a:cubicBezTo>
                  <a:pt x="28" y="43"/>
                  <a:pt x="31" y="42"/>
                  <a:pt x="34" y="41"/>
                </a:cubicBezTo>
                <a:cubicBezTo>
                  <a:pt x="30" y="40"/>
                  <a:pt x="26" y="41"/>
                  <a:pt x="25" y="46"/>
                </a:cubicBezTo>
                <a:close/>
              </a:path>
            </a:pathLst>
          </a:cu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486" name="Freeform 17"/>
          <p:cNvSpPr>
            <a:spLocks noEditPoints="1"/>
          </p:cNvSpPr>
          <p:nvPr/>
        </p:nvSpPr>
        <p:spPr bwMode="auto">
          <a:xfrm>
            <a:off x="2155825" y="5245100"/>
            <a:ext cx="582613" cy="711200"/>
          </a:xfrm>
          <a:custGeom>
            <a:avLst/>
            <a:gdLst>
              <a:gd name="T0" fmla="*/ 281261 w 58"/>
              <a:gd name="T1" fmla="*/ 420710 h 71"/>
              <a:gd name="T2" fmla="*/ 200901 w 58"/>
              <a:gd name="T3" fmla="*/ 240406 h 71"/>
              <a:gd name="T4" fmla="*/ 30135 w 58"/>
              <a:gd name="T5" fmla="*/ 611031 h 71"/>
              <a:gd name="T6" fmla="*/ 30135 w 58"/>
              <a:gd name="T7" fmla="*/ 651099 h 71"/>
              <a:gd name="T8" fmla="*/ 30135 w 58"/>
              <a:gd name="T9" fmla="*/ 611031 h 71"/>
              <a:gd name="T10" fmla="*/ 40180 w 58"/>
              <a:gd name="T11" fmla="*/ 691166 h 71"/>
              <a:gd name="T12" fmla="*/ 0 w 58"/>
              <a:gd name="T13" fmla="*/ 691166 h 71"/>
              <a:gd name="T14" fmla="*/ 100451 w 58"/>
              <a:gd name="T15" fmla="*/ 651099 h 71"/>
              <a:gd name="T16" fmla="*/ 100451 w 58"/>
              <a:gd name="T17" fmla="*/ 701183 h 71"/>
              <a:gd name="T18" fmla="*/ 100451 w 58"/>
              <a:gd name="T19" fmla="*/ 651099 h 71"/>
              <a:gd name="T20" fmla="*/ 180811 w 58"/>
              <a:gd name="T21" fmla="*/ 641082 h 71"/>
              <a:gd name="T22" fmla="*/ 140631 w 58"/>
              <a:gd name="T23" fmla="*/ 641082 h 71"/>
              <a:gd name="T24" fmla="*/ 100451 w 58"/>
              <a:gd name="T25" fmla="*/ 590997 h 71"/>
              <a:gd name="T26" fmla="*/ 100451 w 58"/>
              <a:gd name="T27" fmla="*/ 631065 h 71"/>
              <a:gd name="T28" fmla="*/ 100451 w 58"/>
              <a:gd name="T29" fmla="*/ 590997 h 71"/>
              <a:gd name="T30" fmla="*/ 70315 w 58"/>
              <a:gd name="T31" fmla="*/ 570963 h 71"/>
              <a:gd name="T32" fmla="*/ 30135 w 58"/>
              <a:gd name="T33" fmla="*/ 570963 h 71"/>
              <a:gd name="T34" fmla="*/ 271216 w 58"/>
              <a:gd name="T35" fmla="*/ 540913 h 71"/>
              <a:gd name="T36" fmla="*/ 40180 w 58"/>
              <a:gd name="T37" fmla="*/ 500845 h 71"/>
              <a:gd name="T38" fmla="*/ 271216 w 58"/>
              <a:gd name="T39" fmla="*/ 540913 h 71"/>
              <a:gd name="T40" fmla="*/ 110496 w 58"/>
              <a:gd name="T41" fmla="*/ 430727 h 71"/>
              <a:gd name="T42" fmla="*/ 90405 w 58"/>
              <a:gd name="T43" fmla="*/ 400676 h 71"/>
              <a:gd name="T44" fmla="*/ 271216 w 58"/>
              <a:gd name="T45" fmla="*/ 0 h 71"/>
              <a:gd name="T46" fmla="*/ 291307 w 58"/>
              <a:gd name="T47" fmla="*/ 0 h 71"/>
              <a:gd name="T48" fmla="*/ 411847 w 58"/>
              <a:gd name="T49" fmla="*/ 70118 h 71"/>
              <a:gd name="T50" fmla="*/ 411847 w 58"/>
              <a:gd name="T51" fmla="*/ 70118 h 71"/>
              <a:gd name="T52" fmla="*/ 411847 w 58"/>
              <a:gd name="T53" fmla="*/ 70118 h 71"/>
              <a:gd name="T54" fmla="*/ 411847 w 58"/>
              <a:gd name="T55" fmla="*/ 70118 h 71"/>
              <a:gd name="T56" fmla="*/ 421892 w 58"/>
              <a:gd name="T57" fmla="*/ 70118 h 71"/>
              <a:gd name="T58" fmla="*/ 421892 w 58"/>
              <a:gd name="T59" fmla="*/ 70118 h 71"/>
              <a:gd name="T60" fmla="*/ 421892 w 58"/>
              <a:gd name="T61" fmla="*/ 80135 h 71"/>
              <a:gd name="T62" fmla="*/ 421892 w 58"/>
              <a:gd name="T63" fmla="*/ 80135 h 71"/>
              <a:gd name="T64" fmla="*/ 421892 w 58"/>
              <a:gd name="T65" fmla="*/ 80135 h 71"/>
              <a:gd name="T66" fmla="*/ 431937 w 58"/>
              <a:gd name="T67" fmla="*/ 80135 h 71"/>
              <a:gd name="T68" fmla="*/ 552478 w 58"/>
              <a:gd name="T69" fmla="*/ 150254 h 71"/>
              <a:gd name="T70" fmla="*/ 482162 w 58"/>
              <a:gd name="T71" fmla="*/ 380642 h 71"/>
              <a:gd name="T72" fmla="*/ 281261 w 58"/>
              <a:gd name="T73" fmla="*/ 520879 h 71"/>
              <a:gd name="T74" fmla="*/ 150676 w 58"/>
              <a:gd name="T75" fmla="*/ 380642 h 71"/>
              <a:gd name="T76" fmla="*/ 271216 w 58"/>
              <a:gd name="T77" fmla="*/ 60101 h 71"/>
              <a:gd name="T78" fmla="*/ 381712 w 58"/>
              <a:gd name="T79" fmla="*/ 120203 h 71"/>
              <a:gd name="T80" fmla="*/ 381712 w 58"/>
              <a:gd name="T81" fmla="*/ 120203 h 71"/>
              <a:gd name="T82" fmla="*/ 381712 w 58"/>
              <a:gd name="T83" fmla="*/ 120203 h 71"/>
              <a:gd name="T84" fmla="*/ 381712 w 58"/>
              <a:gd name="T85" fmla="*/ 120203 h 71"/>
              <a:gd name="T86" fmla="*/ 391757 w 58"/>
              <a:gd name="T87" fmla="*/ 130220 h 71"/>
              <a:gd name="T88" fmla="*/ 391757 w 58"/>
              <a:gd name="T89" fmla="*/ 130220 h 71"/>
              <a:gd name="T90" fmla="*/ 391757 w 58"/>
              <a:gd name="T91" fmla="*/ 130220 h 71"/>
              <a:gd name="T92" fmla="*/ 391757 w 58"/>
              <a:gd name="T93" fmla="*/ 130220 h 71"/>
              <a:gd name="T94" fmla="*/ 391757 w 58"/>
              <a:gd name="T95" fmla="*/ 130220 h 71"/>
              <a:gd name="T96" fmla="*/ 401802 w 58"/>
              <a:gd name="T97" fmla="*/ 130220 h 71"/>
              <a:gd name="T98" fmla="*/ 431937 w 58"/>
              <a:gd name="T99" fmla="*/ 340575 h 71"/>
              <a:gd name="T100" fmla="*/ 150676 w 58"/>
              <a:gd name="T101" fmla="*/ 380642 h 7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58" h="71">
                <a:moveTo>
                  <a:pt x="18" y="36"/>
                </a:moveTo>
                <a:cubicBezTo>
                  <a:pt x="28" y="42"/>
                  <a:pt x="28" y="42"/>
                  <a:pt x="28" y="42"/>
                </a:cubicBezTo>
                <a:cubicBezTo>
                  <a:pt x="34" y="38"/>
                  <a:pt x="43" y="32"/>
                  <a:pt x="47" y="24"/>
                </a:cubicBezTo>
                <a:cubicBezTo>
                  <a:pt x="37" y="25"/>
                  <a:pt x="27" y="16"/>
                  <a:pt x="20" y="24"/>
                </a:cubicBezTo>
                <a:cubicBezTo>
                  <a:pt x="19" y="28"/>
                  <a:pt x="18" y="32"/>
                  <a:pt x="18" y="36"/>
                </a:cubicBezTo>
                <a:close/>
                <a:moveTo>
                  <a:pt x="3" y="61"/>
                </a:moveTo>
                <a:cubicBezTo>
                  <a:pt x="4" y="61"/>
                  <a:pt x="5" y="62"/>
                  <a:pt x="5" y="63"/>
                </a:cubicBezTo>
                <a:cubicBezTo>
                  <a:pt x="5" y="65"/>
                  <a:pt x="4" y="65"/>
                  <a:pt x="3" y="65"/>
                </a:cubicBezTo>
                <a:cubicBezTo>
                  <a:pt x="2" y="65"/>
                  <a:pt x="1" y="65"/>
                  <a:pt x="1" y="63"/>
                </a:cubicBezTo>
                <a:cubicBezTo>
                  <a:pt x="1" y="62"/>
                  <a:pt x="2" y="61"/>
                  <a:pt x="3" y="61"/>
                </a:cubicBezTo>
                <a:close/>
                <a:moveTo>
                  <a:pt x="2" y="67"/>
                </a:moveTo>
                <a:cubicBezTo>
                  <a:pt x="4" y="67"/>
                  <a:pt x="4" y="68"/>
                  <a:pt x="4" y="69"/>
                </a:cubicBezTo>
                <a:cubicBezTo>
                  <a:pt x="4" y="70"/>
                  <a:pt x="4" y="71"/>
                  <a:pt x="2" y="71"/>
                </a:cubicBezTo>
                <a:cubicBezTo>
                  <a:pt x="1" y="71"/>
                  <a:pt x="0" y="70"/>
                  <a:pt x="0" y="69"/>
                </a:cubicBezTo>
                <a:cubicBezTo>
                  <a:pt x="0" y="68"/>
                  <a:pt x="1" y="67"/>
                  <a:pt x="2" y="67"/>
                </a:cubicBezTo>
                <a:close/>
                <a:moveTo>
                  <a:pt x="10" y="65"/>
                </a:moveTo>
                <a:cubicBezTo>
                  <a:pt x="11" y="65"/>
                  <a:pt x="12" y="66"/>
                  <a:pt x="12" y="67"/>
                </a:cubicBezTo>
                <a:cubicBezTo>
                  <a:pt x="12" y="69"/>
                  <a:pt x="11" y="70"/>
                  <a:pt x="10" y="70"/>
                </a:cubicBezTo>
                <a:cubicBezTo>
                  <a:pt x="9" y="70"/>
                  <a:pt x="8" y="69"/>
                  <a:pt x="8" y="67"/>
                </a:cubicBezTo>
                <a:cubicBezTo>
                  <a:pt x="8" y="66"/>
                  <a:pt x="9" y="65"/>
                  <a:pt x="10" y="65"/>
                </a:cubicBezTo>
                <a:close/>
                <a:moveTo>
                  <a:pt x="16" y="62"/>
                </a:moveTo>
                <a:cubicBezTo>
                  <a:pt x="17" y="62"/>
                  <a:pt x="18" y="62"/>
                  <a:pt x="18" y="64"/>
                </a:cubicBezTo>
                <a:cubicBezTo>
                  <a:pt x="18" y="65"/>
                  <a:pt x="17" y="66"/>
                  <a:pt x="16" y="66"/>
                </a:cubicBezTo>
                <a:cubicBezTo>
                  <a:pt x="15" y="66"/>
                  <a:pt x="14" y="65"/>
                  <a:pt x="14" y="64"/>
                </a:cubicBezTo>
                <a:cubicBezTo>
                  <a:pt x="14" y="62"/>
                  <a:pt x="15" y="62"/>
                  <a:pt x="16" y="62"/>
                </a:cubicBezTo>
                <a:close/>
                <a:moveTo>
                  <a:pt x="10" y="59"/>
                </a:moveTo>
                <a:cubicBezTo>
                  <a:pt x="11" y="59"/>
                  <a:pt x="12" y="60"/>
                  <a:pt x="12" y="61"/>
                </a:cubicBezTo>
                <a:cubicBezTo>
                  <a:pt x="12" y="62"/>
                  <a:pt x="11" y="63"/>
                  <a:pt x="10" y="63"/>
                </a:cubicBezTo>
                <a:cubicBezTo>
                  <a:pt x="8" y="63"/>
                  <a:pt x="8" y="62"/>
                  <a:pt x="8" y="61"/>
                </a:cubicBezTo>
                <a:cubicBezTo>
                  <a:pt x="8" y="60"/>
                  <a:pt x="8" y="59"/>
                  <a:pt x="10" y="59"/>
                </a:cubicBezTo>
                <a:close/>
                <a:moveTo>
                  <a:pt x="5" y="55"/>
                </a:moveTo>
                <a:cubicBezTo>
                  <a:pt x="6" y="55"/>
                  <a:pt x="7" y="56"/>
                  <a:pt x="7" y="57"/>
                </a:cubicBezTo>
                <a:cubicBezTo>
                  <a:pt x="7" y="58"/>
                  <a:pt x="6" y="59"/>
                  <a:pt x="5" y="59"/>
                </a:cubicBezTo>
                <a:cubicBezTo>
                  <a:pt x="4" y="59"/>
                  <a:pt x="3" y="58"/>
                  <a:pt x="3" y="57"/>
                </a:cubicBezTo>
                <a:cubicBezTo>
                  <a:pt x="3" y="56"/>
                  <a:pt x="4" y="55"/>
                  <a:pt x="5" y="55"/>
                </a:cubicBezTo>
                <a:close/>
                <a:moveTo>
                  <a:pt x="27" y="54"/>
                </a:moveTo>
                <a:cubicBezTo>
                  <a:pt x="21" y="51"/>
                  <a:pt x="14" y="47"/>
                  <a:pt x="8" y="43"/>
                </a:cubicBezTo>
                <a:cubicBezTo>
                  <a:pt x="7" y="46"/>
                  <a:pt x="6" y="48"/>
                  <a:pt x="4" y="50"/>
                </a:cubicBezTo>
                <a:cubicBezTo>
                  <a:pt x="9" y="56"/>
                  <a:pt x="16" y="59"/>
                  <a:pt x="23" y="61"/>
                </a:cubicBezTo>
                <a:cubicBezTo>
                  <a:pt x="24" y="59"/>
                  <a:pt x="26" y="56"/>
                  <a:pt x="27" y="54"/>
                </a:cubicBezTo>
                <a:close/>
                <a:moveTo>
                  <a:pt x="26" y="52"/>
                </a:moveTo>
                <a:cubicBezTo>
                  <a:pt x="11" y="43"/>
                  <a:pt x="11" y="43"/>
                  <a:pt x="11" y="43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0"/>
                  <a:pt x="9" y="40"/>
                  <a:pt x="9" y="40"/>
                </a:cubicBezTo>
                <a:cubicBezTo>
                  <a:pt x="9" y="34"/>
                  <a:pt x="10" y="25"/>
                  <a:pt x="12" y="17"/>
                </a:cubicBezTo>
                <a:cubicBezTo>
                  <a:pt x="14" y="9"/>
                  <a:pt x="19" y="2"/>
                  <a:pt x="27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29" y="0"/>
                  <a:pt x="29" y="0"/>
                  <a:pt x="29" y="0"/>
                </a:cubicBezTo>
                <a:cubicBezTo>
                  <a:pt x="41" y="7"/>
                  <a:pt x="41" y="7"/>
                  <a:pt x="41" y="7"/>
                </a:cubicBezTo>
                <a:cubicBezTo>
                  <a:pt x="41" y="7"/>
                  <a:pt x="41" y="7"/>
                  <a:pt x="41" y="7"/>
                </a:cubicBezTo>
                <a:cubicBezTo>
                  <a:pt x="41" y="7"/>
                  <a:pt x="41" y="7"/>
                  <a:pt x="41" y="7"/>
                </a:cubicBezTo>
                <a:cubicBezTo>
                  <a:pt x="41" y="7"/>
                  <a:pt x="41" y="7"/>
                  <a:pt x="41" y="7"/>
                </a:cubicBezTo>
                <a:cubicBezTo>
                  <a:pt x="41" y="7"/>
                  <a:pt x="41" y="7"/>
                  <a:pt x="41" y="7"/>
                </a:cubicBezTo>
                <a:cubicBezTo>
                  <a:pt x="41" y="7"/>
                  <a:pt x="41" y="7"/>
                  <a:pt x="41" y="7"/>
                </a:cubicBezTo>
                <a:cubicBezTo>
                  <a:pt x="41" y="7"/>
                  <a:pt x="41" y="7"/>
                  <a:pt x="41" y="7"/>
                </a:cubicBezTo>
                <a:cubicBezTo>
                  <a:pt x="41" y="7"/>
                  <a:pt x="41" y="7"/>
                  <a:pt x="41" y="7"/>
                </a:cubicBezTo>
                <a:cubicBezTo>
                  <a:pt x="41" y="7"/>
                  <a:pt x="41" y="7"/>
                  <a:pt x="41" y="7"/>
                </a:cubicBezTo>
                <a:cubicBezTo>
                  <a:pt x="42" y="7"/>
                  <a:pt x="42" y="7"/>
                  <a:pt x="42" y="7"/>
                </a:cubicBezTo>
                <a:cubicBezTo>
                  <a:pt x="42" y="7"/>
                  <a:pt x="42" y="7"/>
                  <a:pt x="42" y="7"/>
                </a:cubicBezTo>
                <a:cubicBezTo>
                  <a:pt x="42" y="7"/>
                  <a:pt x="42" y="7"/>
                  <a:pt x="42" y="7"/>
                </a:cubicBezTo>
                <a:cubicBezTo>
                  <a:pt x="42" y="7"/>
                  <a:pt x="42" y="7"/>
                  <a:pt x="42" y="7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3" y="8"/>
                  <a:pt x="43" y="8"/>
                  <a:pt x="43" y="8"/>
                </a:cubicBezTo>
                <a:cubicBezTo>
                  <a:pt x="54" y="14"/>
                  <a:pt x="54" y="14"/>
                  <a:pt x="54" y="14"/>
                </a:cubicBezTo>
                <a:cubicBezTo>
                  <a:pt x="55" y="15"/>
                  <a:pt x="55" y="15"/>
                  <a:pt x="55" y="15"/>
                </a:cubicBezTo>
                <a:cubicBezTo>
                  <a:pt x="55" y="16"/>
                  <a:pt x="55" y="16"/>
                  <a:pt x="55" y="16"/>
                </a:cubicBezTo>
                <a:cubicBezTo>
                  <a:pt x="58" y="24"/>
                  <a:pt x="54" y="32"/>
                  <a:pt x="48" y="38"/>
                </a:cubicBezTo>
                <a:cubicBezTo>
                  <a:pt x="42" y="44"/>
                  <a:pt x="34" y="49"/>
                  <a:pt x="29" y="52"/>
                </a:cubicBezTo>
                <a:cubicBezTo>
                  <a:pt x="28" y="52"/>
                  <a:pt x="28" y="52"/>
                  <a:pt x="28" y="52"/>
                </a:cubicBezTo>
                <a:cubicBezTo>
                  <a:pt x="26" y="52"/>
                  <a:pt x="26" y="52"/>
                  <a:pt x="26" y="52"/>
                </a:cubicBezTo>
                <a:close/>
                <a:moveTo>
                  <a:pt x="15" y="38"/>
                </a:moveTo>
                <a:cubicBezTo>
                  <a:pt x="16" y="33"/>
                  <a:pt x="16" y="26"/>
                  <a:pt x="18" y="19"/>
                </a:cubicBezTo>
                <a:cubicBezTo>
                  <a:pt x="20" y="13"/>
                  <a:pt x="22" y="8"/>
                  <a:pt x="27" y="6"/>
                </a:cubicBezTo>
                <a:cubicBezTo>
                  <a:pt x="38" y="12"/>
                  <a:pt x="38" y="12"/>
                  <a:pt x="38" y="12"/>
                </a:cubicBezTo>
                <a:cubicBezTo>
                  <a:pt x="38" y="12"/>
                  <a:pt x="38" y="12"/>
                  <a:pt x="38" y="12"/>
                </a:cubicBezTo>
                <a:cubicBezTo>
                  <a:pt x="38" y="12"/>
                  <a:pt x="38" y="12"/>
                  <a:pt x="38" y="12"/>
                </a:cubicBezTo>
                <a:cubicBezTo>
                  <a:pt x="38" y="12"/>
                  <a:pt x="38" y="12"/>
                  <a:pt x="38" y="12"/>
                </a:cubicBezTo>
                <a:cubicBezTo>
                  <a:pt x="38" y="12"/>
                  <a:pt x="38" y="12"/>
                  <a:pt x="38" y="12"/>
                </a:cubicBezTo>
                <a:cubicBezTo>
                  <a:pt x="38" y="12"/>
                  <a:pt x="38" y="12"/>
                  <a:pt x="38" y="12"/>
                </a:cubicBezTo>
                <a:cubicBezTo>
                  <a:pt x="38" y="12"/>
                  <a:pt x="38" y="12"/>
                  <a:pt x="38" y="12"/>
                </a:cubicBezTo>
                <a:cubicBezTo>
                  <a:pt x="38" y="12"/>
                  <a:pt x="38" y="12"/>
                  <a:pt x="38" y="12"/>
                </a:cubicBezTo>
                <a:cubicBezTo>
                  <a:pt x="38" y="12"/>
                  <a:pt x="38" y="12"/>
                  <a:pt x="38" y="12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40" y="13"/>
                  <a:pt x="40" y="13"/>
                  <a:pt x="40" y="13"/>
                </a:cubicBezTo>
                <a:cubicBezTo>
                  <a:pt x="50" y="19"/>
                  <a:pt x="50" y="19"/>
                  <a:pt x="50" y="19"/>
                </a:cubicBezTo>
                <a:cubicBezTo>
                  <a:pt x="51" y="24"/>
                  <a:pt x="48" y="29"/>
                  <a:pt x="43" y="34"/>
                </a:cubicBezTo>
                <a:cubicBezTo>
                  <a:pt x="39" y="39"/>
                  <a:pt x="33" y="43"/>
                  <a:pt x="28" y="45"/>
                </a:cubicBezTo>
                <a:lnTo>
                  <a:pt x="15" y="38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487" name="Freeform 21"/>
          <p:cNvSpPr>
            <a:spLocks noEditPoints="1"/>
          </p:cNvSpPr>
          <p:nvPr/>
        </p:nvSpPr>
        <p:spPr bwMode="auto">
          <a:xfrm>
            <a:off x="4230688" y="1265238"/>
            <a:ext cx="712787" cy="482600"/>
          </a:xfrm>
          <a:custGeom>
            <a:avLst/>
            <a:gdLst>
              <a:gd name="T0" fmla="*/ 542953 w 277"/>
              <a:gd name="T1" fmla="*/ 201298 h 187"/>
              <a:gd name="T2" fmla="*/ 452890 w 277"/>
              <a:gd name="T3" fmla="*/ 110972 h 187"/>
              <a:gd name="T4" fmla="*/ 252177 w 277"/>
              <a:gd name="T5" fmla="*/ 110972 h 187"/>
              <a:gd name="T6" fmla="*/ 172407 w 277"/>
              <a:gd name="T7" fmla="*/ 201298 h 187"/>
              <a:gd name="T8" fmla="*/ 120942 w 277"/>
              <a:gd name="T9" fmla="*/ 201298 h 187"/>
              <a:gd name="T10" fmla="*/ 120942 w 277"/>
              <a:gd name="T11" fmla="*/ 330336 h 187"/>
              <a:gd name="T12" fmla="*/ 172407 w 277"/>
              <a:gd name="T13" fmla="*/ 330336 h 187"/>
              <a:gd name="T14" fmla="*/ 252177 w 277"/>
              <a:gd name="T15" fmla="*/ 430985 h 187"/>
              <a:gd name="T16" fmla="*/ 542953 w 277"/>
              <a:gd name="T17" fmla="*/ 430985 h 187"/>
              <a:gd name="T18" fmla="*/ 542953 w 277"/>
              <a:gd name="T19" fmla="*/ 381951 h 187"/>
              <a:gd name="T20" fmla="*/ 591845 w 277"/>
              <a:gd name="T21" fmla="*/ 381951 h 187"/>
              <a:gd name="T22" fmla="*/ 591845 w 277"/>
              <a:gd name="T23" fmla="*/ 482600 h 187"/>
              <a:gd name="T24" fmla="*/ 231591 w 277"/>
              <a:gd name="T25" fmla="*/ 482600 h 187"/>
              <a:gd name="T26" fmla="*/ 151821 w 277"/>
              <a:gd name="T27" fmla="*/ 381951 h 187"/>
              <a:gd name="T28" fmla="*/ 72051 w 277"/>
              <a:gd name="T29" fmla="*/ 381951 h 187"/>
              <a:gd name="T30" fmla="*/ 72051 w 277"/>
              <a:gd name="T31" fmla="*/ 291625 h 187"/>
              <a:gd name="T32" fmla="*/ 41172 w 277"/>
              <a:gd name="T33" fmla="*/ 291625 h 187"/>
              <a:gd name="T34" fmla="*/ 41172 w 277"/>
              <a:gd name="T35" fmla="*/ 371628 h 187"/>
              <a:gd name="T36" fmla="*/ 0 w 277"/>
              <a:gd name="T37" fmla="*/ 371628 h 187"/>
              <a:gd name="T38" fmla="*/ 0 w 277"/>
              <a:gd name="T39" fmla="*/ 160006 h 187"/>
              <a:gd name="T40" fmla="*/ 41172 w 277"/>
              <a:gd name="T41" fmla="*/ 160006 h 187"/>
              <a:gd name="T42" fmla="*/ 41172 w 277"/>
              <a:gd name="T43" fmla="*/ 250333 h 187"/>
              <a:gd name="T44" fmla="*/ 72051 w 277"/>
              <a:gd name="T45" fmla="*/ 250333 h 187"/>
              <a:gd name="T46" fmla="*/ 72051 w 277"/>
              <a:gd name="T47" fmla="*/ 149683 h 187"/>
              <a:gd name="T48" fmla="*/ 151821 w 277"/>
              <a:gd name="T49" fmla="*/ 149683 h 187"/>
              <a:gd name="T50" fmla="*/ 231591 w 277"/>
              <a:gd name="T51" fmla="*/ 69680 h 187"/>
              <a:gd name="T52" fmla="*/ 342241 w 277"/>
              <a:gd name="T53" fmla="*/ 69680 h 187"/>
              <a:gd name="T54" fmla="*/ 342241 w 277"/>
              <a:gd name="T55" fmla="*/ 49034 h 187"/>
              <a:gd name="T56" fmla="*/ 231591 w 277"/>
              <a:gd name="T57" fmla="*/ 49034 h 187"/>
              <a:gd name="T58" fmla="*/ 231591 w 277"/>
              <a:gd name="T59" fmla="*/ 0 h 187"/>
              <a:gd name="T60" fmla="*/ 470903 w 277"/>
              <a:gd name="T61" fmla="*/ 0 h 187"/>
              <a:gd name="T62" fmla="*/ 470903 w 277"/>
              <a:gd name="T63" fmla="*/ 49034 h 187"/>
              <a:gd name="T64" fmla="*/ 370546 w 277"/>
              <a:gd name="T65" fmla="*/ 49034 h 187"/>
              <a:gd name="T66" fmla="*/ 370546 w 277"/>
              <a:gd name="T67" fmla="*/ 69680 h 187"/>
              <a:gd name="T68" fmla="*/ 470903 w 277"/>
              <a:gd name="T69" fmla="*/ 69680 h 187"/>
              <a:gd name="T70" fmla="*/ 591845 w 277"/>
              <a:gd name="T71" fmla="*/ 180652 h 187"/>
              <a:gd name="T72" fmla="*/ 591845 w 277"/>
              <a:gd name="T73" fmla="*/ 270979 h 187"/>
              <a:gd name="T74" fmla="*/ 542953 w 277"/>
              <a:gd name="T75" fmla="*/ 270979 h 187"/>
              <a:gd name="T76" fmla="*/ 542953 w 277"/>
              <a:gd name="T77" fmla="*/ 201298 h 187"/>
              <a:gd name="T78" fmla="*/ 542953 w 277"/>
              <a:gd name="T79" fmla="*/ 201298 h 187"/>
              <a:gd name="T80" fmla="*/ 651029 w 277"/>
              <a:gd name="T81" fmla="*/ 430985 h 187"/>
              <a:gd name="T82" fmla="*/ 661322 w 277"/>
              <a:gd name="T83" fmla="*/ 430985 h 187"/>
              <a:gd name="T84" fmla="*/ 671615 w 277"/>
              <a:gd name="T85" fmla="*/ 402597 h 187"/>
              <a:gd name="T86" fmla="*/ 671615 w 277"/>
              <a:gd name="T87" fmla="*/ 260656 h 187"/>
              <a:gd name="T88" fmla="*/ 651029 w 277"/>
              <a:gd name="T89" fmla="*/ 221944 h 187"/>
              <a:gd name="T90" fmla="*/ 651029 w 277"/>
              <a:gd name="T91" fmla="*/ 270979 h 187"/>
              <a:gd name="T92" fmla="*/ 612431 w 277"/>
              <a:gd name="T93" fmla="*/ 270979 h 187"/>
              <a:gd name="T94" fmla="*/ 612431 w 277"/>
              <a:gd name="T95" fmla="*/ 170329 h 187"/>
              <a:gd name="T96" fmla="*/ 681908 w 277"/>
              <a:gd name="T97" fmla="*/ 170329 h 187"/>
              <a:gd name="T98" fmla="*/ 712787 w 277"/>
              <a:gd name="T99" fmla="*/ 250333 h 187"/>
              <a:gd name="T100" fmla="*/ 712787 w 277"/>
              <a:gd name="T101" fmla="*/ 412920 h 187"/>
              <a:gd name="T102" fmla="*/ 681908 w 277"/>
              <a:gd name="T103" fmla="*/ 482600 h 187"/>
              <a:gd name="T104" fmla="*/ 612431 w 277"/>
              <a:gd name="T105" fmla="*/ 482600 h 187"/>
              <a:gd name="T106" fmla="*/ 612431 w 277"/>
              <a:gd name="T107" fmla="*/ 381951 h 187"/>
              <a:gd name="T108" fmla="*/ 651029 w 277"/>
              <a:gd name="T109" fmla="*/ 381951 h 187"/>
              <a:gd name="T110" fmla="*/ 651029 w 277"/>
              <a:gd name="T111" fmla="*/ 430985 h 18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277" h="187">
                <a:moveTo>
                  <a:pt x="211" y="78"/>
                </a:moveTo>
                <a:lnTo>
                  <a:pt x="176" y="43"/>
                </a:lnTo>
                <a:lnTo>
                  <a:pt x="98" y="43"/>
                </a:lnTo>
                <a:lnTo>
                  <a:pt x="67" y="78"/>
                </a:lnTo>
                <a:lnTo>
                  <a:pt x="47" y="78"/>
                </a:lnTo>
                <a:lnTo>
                  <a:pt x="47" y="128"/>
                </a:lnTo>
                <a:lnTo>
                  <a:pt x="67" y="128"/>
                </a:lnTo>
                <a:lnTo>
                  <a:pt x="98" y="167"/>
                </a:lnTo>
                <a:lnTo>
                  <a:pt x="211" y="167"/>
                </a:lnTo>
                <a:lnTo>
                  <a:pt x="211" y="148"/>
                </a:lnTo>
                <a:lnTo>
                  <a:pt x="230" y="148"/>
                </a:lnTo>
                <a:lnTo>
                  <a:pt x="230" y="187"/>
                </a:lnTo>
                <a:lnTo>
                  <a:pt x="90" y="187"/>
                </a:lnTo>
                <a:lnTo>
                  <a:pt x="59" y="148"/>
                </a:lnTo>
                <a:lnTo>
                  <a:pt x="28" y="148"/>
                </a:lnTo>
                <a:lnTo>
                  <a:pt x="28" y="113"/>
                </a:lnTo>
                <a:lnTo>
                  <a:pt x="16" y="113"/>
                </a:lnTo>
                <a:lnTo>
                  <a:pt x="16" y="144"/>
                </a:lnTo>
                <a:lnTo>
                  <a:pt x="0" y="144"/>
                </a:lnTo>
                <a:lnTo>
                  <a:pt x="0" y="62"/>
                </a:lnTo>
                <a:lnTo>
                  <a:pt x="16" y="62"/>
                </a:lnTo>
                <a:lnTo>
                  <a:pt x="16" y="97"/>
                </a:lnTo>
                <a:lnTo>
                  <a:pt x="28" y="97"/>
                </a:lnTo>
                <a:lnTo>
                  <a:pt x="28" y="58"/>
                </a:lnTo>
                <a:lnTo>
                  <a:pt x="59" y="58"/>
                </a:lnTo>
                <a:lnTo>
                  <a:pt x="90" y="27"/>
                </a:lnTo>
                <a:lnTo>
                  <a:pt x="133" y="27"/>
                </a:lnTo>
                <a:lnTo>
                  <a:pt x="133" y="19"/>
                </a:lnTo>
                <a:lnTo>
                  <a:pt x="90" y="19"/>
                </a:lnTo>
                <a:lnTo>
                  <a:pt x="90" y="0"/>
                </a:lnTo>
                <a:lnTo>
                  <a:pt x="183" y="0"/>
                </a:lnTo>
                <a:lnTo>
                  <a:pt x="183" y="19"/>
                </a:lnTo>
                <a:lnTo>
                  <a:pt x="144" y="19"/>
                </a:lnTo>
                <a:lnTo>
                  <a:pt x="144" y="27"/>
                </a:lnTo>
                <a:lnTo>
                  <a:pt x="183" y="27"/>
                </a:lnTo>
                <a:lnTo>
                  <a:pt x="230" y="70"/>
                </a:lnTo>
                <a:lnTo>
                  <a:pt x="230" y="105"/>
                </a:lnTo>
                <a:lnTo>
                  <a:pt x="211" y="105"/>
                </a:lnTo>
                <a:lnTo>
                  <a:pt x="211" y="78"/>
                </a:lnTo>
                <a:close/>
                <a:moveTo>
                  <a:pt x="253" y="167"/>
                </a:moveTo>
                <a:lnTo>
                  <a:pt x="257" y="167"/>
                </a:lnTo>
                <a:lnTo>
                  <a:pt x="261" y="156"/>
                </a:lnTo>
                <a:lnTo>
                  <a:pt x="261" y="101"/>
                </a:lnTo>
                <a:lnTo>
                  <a:pt x="253" y="86"/>
                </a:lnTo>
                <a:lnTo>
                  <a:pt x="253" y="105"/>
                </a:lnTo>
                <a:lnTo>
                  <a:pt x="238" y="105"/>
                </a:lnTo>
                <a:lnTo>
                  <a:pt x="238" y="66"/>
                </a:lnTo>
                <a:lnTo>
                  <a:pt x="265" y="66"/>
                </a:lnTo>
                <a:lnTo>
                  <a:pt x="277" y="97"/>
                </a:lnTo>
                <a:lnTo>
                  <a:pt x="277" y="160"/>
                </a:lnTo>
                <a:lnTo>
                  <a:pt x="265" y="187"/>
                </a:lnTo>
                <a:lnTo>
                  <a:pt x="238" y="187"/>
                </a:lnTo>
                <a:lnTo>
                  <a:pt x="238" y="148"/>
                </a:lnTo>
                <a:lnTo>
                  <a:pt x="253" y="148"/>
                </a:lnTo>
                <a:lnTo>
                  <a:pt x="253" y="167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488" name="Freeform 22"/>
          <p:cNvSpPr>
            <a:spLocks noEditPoints="1"/>
          </p:cNvSpPr>
          <p:nvPr/>
        </p:nvSpPr>
        <p:spPr bwMode="auto">
          <a:xfrm>
            <a:off x="5343525" y="1244600"/>
            <a:ext cx="652463" cy="450850"/>
          </a:xfrm>
          <a:custGeom>
            <a:avLst/>
            <a:gdLst>
              <a:gd name="T0" fmla="*/ 250947 w 65"/>
              <a:gd name="T1" fmla="*/ 450850 h 45"/>
              <a:gd name="T2" fmla="*/ 0 w 65"/>
              <a:gd name="T3" fmla="*/ 220416 h 45"/>
              <a:gd name="T4" fmla="*/ 250947 w 65"/>
              <a:gd name="T5" fmla="*/ 0 h 45"/>
              <a:gd name="T6" fmla="*/ 250947 w 65"/>
              <a:gd name="T7" fmla="*/ 450850 h 45"/>
              <a:gd name="T8" fmla="*/ 401516 w 65"/>
              <a:gd name="T9" fmla="*/ 350661 h 45"/>
              <a:gd name="T10" fmla="*/ 622349 w 65"/>
              <a:gd name="T11" fmla="*/ 350661 h 45"/>
              <a:gd name="T12" fmla="*/ 622349 w 65"/>
              <a:gd name="T13" fmla="*/ 400756 h 45"/>
              <a:gd name="T14" fmla="*/ 401516 w 65"/>
              <a:gd name="T15" fmla="*/ 400756 h 45"/>
              <a:gd name="T16" fmla="*/ 401516 w 65"/>
              <a:gd name="T17" fmla="*/ 350661 h 45"/>
              <a:gd name="T18" fmla="*/ 431629 w 65"/>
              <a:gd name="T19" fmla="*/ 250472 h 45"/>
              <a:gd name="T20" fmla="*/ 652463 w 65"/>
              <a:gd name="T21" fmla="*/ 250472 h 45"/>
              <a:gd name="T22" fmla="*/ 652463 w 65"/>
              <a:gd name="T23" fmla="*/ 300567 h 45"/>
              <a:gd name="T24" fmla="*/ 431629 w 65"/>
              <a:gd name="T25" fmla="*/ 300567 h 45"/>
              <a:gd name="T26" fmla="*/ 431629 w 65"/>
              <a:gd name="T27" fmla="*/ 250472 h 45"/>
              <a:gd name="T28" fmla="*/ 431629 w 65"/>
              <a:gd name="T29" fmla="*/ 150283 h 45"/>
              <a:gd name="T30" fmla="*/ 642425 w 65"/>
              <a:gd name="T31" fmla="*/ 150283 h 45"/>
              <a:gd name="T32" fmla="*/ 642425 w 65"/>
              <a:gd name="T33" fmla="*/ 200378 h 45"/>
              <a:gd name="T34" fmla="*/ 431629 w 65"/>
              <a:gd name="T35" fmla="*/ 200378 h 45"/>
              <a:gd name="T36" fmla="*/ 431629 w 65"/>
              <a:gd name="T37" fmla="*/ 150283 h 45"/>
              <a:gd name="T38" fmla="*/ 401516 w 65"/>
              <a:gd name="T39" fmla="*/ 50094 h 45"/>
              <a:gd name="T40" fmla="*/ 622349 w 65"/>
              <a:gd name="T41" fmla="*/ 50094 h 45"/>
              <a:gd name="T42" fmla="*/ 622349 w 65"/>
              <a:gd name="T43" fmla="*/ 90170 h 45"/>
              <a:gd name="T44" fmla="*/ 401516 w 65"/>
              <a:gd name="T45" fmla="*/ 90170 h 45"/>
              <a:gd name="T46" fmla="*/ 401516 w 65"/>
              <a:gd name="T47" fmla="*/ 50094 h 45"/>
              <a:gd name="T48" fmla="*/ 331250 w 65"/>
              <a:gd name="T49" fmla="*/ 0 h 45"/>
              <a:gd name="T50" fmla="*/ 331250 w 65"/>
              <a:gd name="T51" fmla="*/ 440831 h 45"/>
              <a:gd name="T52" fmla="*/ 260985 w 65"/>
              <a:gd name="T53" fmla="*/ 450850 h 45"/>
              <a:gd name="T54" fmla="*/ 260985 w 65"/>
              <a:gd name="T55" fmla="*/ 0 h 45"/>
              <a:gd name="T56" fmla="*/ 331250 w 65"/>
              <a:gd name="T57" fmla="*/ 0 h 45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5" h="45">
                <a:moveTo>
                  <a:pt x="25" y="45"/>
                </a:moveTo>
                <a:cubicBezTo>
                  <a:pt x="9" y="44"/>
                  <a:pt x="0" y="34"/>
                  <a:pt x="0" y="22"/>
                </a:cubicBezTo>
                <a:cubicBezTo>
                  <a:pt x="0" y="12"/>
                  <a:pt x="9" y="3"/>
                  <a:pt x="25" y="0"/>
                </a:cubicBezTo>
                <a:cubicBezTo>
                  <a:pt x="25" y="45"/>
                  <a:pt x="25" y="45"/>
                  <a:pt x="25" y="45"/>
                </a:cubicBezTo>
                <a:close/>
                <a:moveTo>
                  <a:pt x="40" y="35"/>
                </a:moveTo>
                <a:cubicBezTo>
                  <a:pt x="62" y="35"/>
                  <a:pt x="62" y="35"/>
                  <a:pt x="62" y="35"/>
                </a:cubicBezTo>
                <a:cubicBezTo>
                  <a:pt x="62" y="40"/>
                  <a:pt x="62" y="40"/>
                  <a:pt x="62" y="40"/>
                </a:cubicBezTo>
                <a:cubicBezTo>
                  <a:pt x="40" y="40"/>
                  <a:pt x="40" y="40"/>
                  <a:pt x="40" y="40"/>
                </a:cubicBezTo>
                <a:cubicBezTo>
                  <a:pt x="40" y="35"/>
                  <a:pt x="40" y="35"/>
                  <a:pt x="40" y="35"/>
                </a:cubicBezTo>
                <a:close/>
                <a:moveTo>
                  <a:pt x="43" y="25"/>
                </a:moveTo>
                <a:cubicBezTo>
                  <a:pt x="65" y="25"/>
                  <a:pt x="65" y="25"/>
                  <a:pt x="65" y="25"/>
                </a:cubicBezTo>
                <a:cubicBezTo>
                  <a:pt x="65" y="30"/>
                  <a:pt x="65" y="30"/>
                  <a:pt x="65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25"/>
                  <a:pt x="43" y="25"/>
                  <a:pt x="43" y="25"/>
                </a:cubicBezTo>
                <a:close/>
                <a:moveTo>
                  <a:pt x="43" y="15"/>
                </a:moveTo>
                <a:cubicBezTo>
                  <a:pt x="64" y="15"/>
                  <a:pt x="64" y="15"/>
                  <a:pt x="64" y="15"/>
                </a:cubicBezTo>
                <a:cubicBezTo>
                  <a:pt x="64" y="20"/>
                  <a:pt x="64" y="20"/>
                  <a:pt x="64" y="20"/>
                </a:cubicBezTo>
                <a:cubicBezTo>
                  <a:pt x="43" y="20"/>
                  <a:pt x="43" y="20"/>
                  <a:pt x="43" y="20"/>
                </a:cubicBezTo>
                <a:cubicBezTo>
                  <a:pt x="43" y="15"/>
                  <a:pt x="43" y="15"/>
                  <a:pt x="43" y="15"/>
                </a:cubicBezTo>
                <a:close/>
                <a:moveTo>
                  <a:pt x="40" y="5"/>
                </a:moveTo>
                <a:cubicBezTo>
                  <a:pt x="62" y="5"/>
                  <a:pt x="62" y="5"/>
                  <a:pt x="62" y="5"/>
                </a:cubicBezTo>
                <a:cubicBezTo>
                  <a:pt x="62" y="9"/>
                  <a:pt x="62" y="9"/>
                  <a:pt x="62" y="9"/>
                </a:cubicBezTo>
                <a:cubicBezTo>
                  <a:pt x="40" y="9"/>
                  <a:pt x="40" y="9"/>
                  <a:pt x="40" y="9"/>
                </a:cubicBezTo>
                <a:cubicBezTo>
                  <a:pt x="40" y="5"/>
                  <a:pt x="40" y="5"/>
                  <a:pt x="40" y="5"/>
                </a:cubicBezTo>
                <a:close/>
                <a:moveTo>
                  <a:pt x="33" y="0"/>
                </a:moveTo>
                <a:cubicBezTo>
                  <a:pt x="37" y="15"/>
                  <a:pt x="37" y="30"/>
                  <a:pt x="33" y="44"/>
                </a:cubicBezTo>
                <a:cubicBezTo>
                  <a:pt x="31" y="45"/>
                  <a:pt x="28" y="45"/>
                  <a:pt x="26" y="45"/>
                </a:cubicBezTo>
                <a:cubicBezTo>
                  <a:pt x="26" y="0"/>
                  <a:pt x="26" y="0"/>
                  <a:pt x="26" y="0"/>
                </a:cubicBezTo>
                <a:cubicBezTo>
                  <a:pt x="28" y="0"/>
                  <a:pt x="31" y="0"/>
                  <a:pt x="33" y="0"/>
                </a:cubicBezTo>
                <a:close/>
              </a:path>
            </a:pathLst>
          </a:cu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489" name="Freeform 23"/>
          <p:cNvSpPr>
            <a:spLocks noEditPoints="1"/>
          </p:cNvSpPr>
          <p:nvPr/>
        </p:nvSpPr>
        <p:spPr bwMode="auto">
          <a:xfrm>
            <a:off x="4230688" y="3281363"/>
            <a:ext cx="692150" cy="520700"/>
          </a:xfrm>
          <a:custGeom>
            <a:avLst/>
            <a:gdLst>
              <a:gd name="T0" fmla="*/ 41169 w 269"/>
              <a:gd name="T1" fmla="*/ 440791 h 202"/>
              <a:gd name="T2" fmla="*/ 650981 w 269"/>
              <a:gd name="T3" fmla="*/ 121153 h 202"/>
              <a:gd name="T4" fmla="*/ 692150 w 269"/>
              <a:gd name="T5" fmla="*/ 440791 h 202"/>
              <a:gd name="T6" fmla="*/ 0 w 269"/>
              <a:gd name="T7" fmla="*/ 520700 h 202"/>
              <a:gd name="T8" fmla="*/ 0 w 269"/>
              <a:gd name="T9" fmla="*/ 440791 h 202"/>
              <a:gd name="T10" fmla="*/ 90057 w 269"/>
              <a:gd name="T11" fmla="*/ 239728 h 202"/>
              <a:gd name="T12" fmla="*/ 120933 w 269"/>
              <a:gd name="T13" fmla="*/ 280972 h 202"/>
              <a:gd name="T14" fmla="*/ 151810 w 269"/>
              <a:gd name="T15" fmla="*/ 239728 h 202"/>
              <a:gd name="T16" fmla="*/ 180113 w 269"/>
              <a:gd name="T17" fmla="*/ 219106 h 202"/>
              <a:gd name="T18" fmla="*/ 151810 w 269"/>
              <a:gd name="T19" fmla="*/ 180441 h 202"/>
              <a:gd name="T20" fmla="*/ 120933 w 269"/>
              <a:gd name="T21" fmla="*/ 219106 h 202"/>
              <a:gd name="T22" fmla="*/ 90057 w 269"/>
              <a:gd name="T23" fmla="*/ 219106 h 202"/>
              <a:gd name="T24" fmla="*/ 501744 w 269"/>
              <a:gd name="T25" fmla="*/ 239728 h 202"/>
              <a:gd name="T26" fmla="*/ 602093 w 269"/>
              <a:gd name="T27" fmla="*/ 219106 h 202"/>
              <a:gd name="T28" fmla="*/ 501744 w 269"/>
              <a:gd name="T29" fmla="*/ 219106 h 202"/>
              <a:gd name="T30" fmla="*/ 602093 w 269"/>
              <a:gd name="T31" fmla="*/ 30933 h 202"/>
              <a:gd name="T32" fmla="*/ 481160 w 269"/>
              <a:gd name="T33" fmla="*/ 69599 h 202"/>
              <a:gd name="T34" fmla="*/ 481160 w 269"/>
              <a:gd name="T35" fmla="*/ 30933 h 202"/>
              <a:gd name="T36" fmla="*/ 581509 w 269"/>
              <a:gd name="T37" fmla="*/ 0 h 202"/>
              <a:gd name="T38" fmla="*/ 501744 w 269"/>
              <a:gd name="T39" fmla="*/ 20622 h 202"/>
              <a:gd name="T40" fmla="*/ 512037 w 269"/>
              <a:gd name="T41" fmla="*/ 0 h 202"/>
              <a:gd name="T42" fmla="*/ 591801 w 269"/>
              <a:gd name="T43" fmla="*/ 100531 h 202"/>
              <a:gd name="T44" fmla="*/ 501744 w 269"/>
              <a:gd name="T45" fmla="*/ 79909 h 202"/>
              <a:gd name="T46" fmla="*/ 591801 w 269"/>
              <a:gd name="T47" fmla="*/ 79909 h 202"/>
              <a:gd name="T48" fmla="*/ 200698 w 269"/>
              <a:gd name="T49" fmla="*/ 30933 h 202"/>
              <a:gd name="T50" fmla="*/ 72045 w 269"/>
              <a:gd name="T51" fmla="*/ 69599 h 202"/>
              <a:gd name="T52" fmla="*/ 72045 w 269"/>
              <a:gd name="T53" fmla="*/ 30933 h 202"/>
              <a:gd name="T54" fmla="*/ 172394 w 269"/>
              <a:gd name="T55" fmla="*/ 0 h 202"/>
              <a:gd name="T56" fmla="*/ 100349 w 269"/>
              <a:gd name="T57" fmla="*/ 20622 h 202"/>
              <a:gd name="T58" fmla="*/ 100349 w 269"/>
              <a:gd name="T59" fmla="*/ 0 h 202"/>
              <a:gd name="T60" fmla="*/ 180113 w 269"/>
              <a:gd name="T61" fmla="*/ 100531 h 202"/>
              <a:gd name="T62" fmla="*/ 90057 w 269"/>
              <a:gd name="T63" fmla="*/ 79909 h 20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69" h="202">
                <a:moveTo>
                  <a:pt x="0" y="171"/>
                </a:moveTo>
                <a:lnTo>
                  <a:pt x="16" y="171"/>
                </a:lnTo>
                <a:lnTo>
                  <a:pt x="16" y="47"/>
                </a:lnTo>
                <a:lnTo>
                  <a:pt x="253" y="47"/>
                </a:lnTo>
                <a:lnTo>
                  <a:pt x="253" y="171"/>
                </a:lnTo>
                <a:lnTo>
                  <a:pt x="269" y="171"/>
                </a:lnTo>
                <a:lnTo>
                  <a:pt x="269" y="202"/>
                </a:lnTo>
                <a:lnTo>
                  <a:pt x="0" y="202"/>
                </a:lnTo>
                <a:lnTo>
                  <a:pt x="0" y="171"/>
                </a:lnTo>
                <a:close/>
                <a:moveTo>
                  <a:pt x="35" y="85"/>
                </a:moveTo>
                <a:lnTo>
                  <a:pt x="35" y="93"/>
                </a:lnTo>
                <a:lnTo>
                  <a:pt x="47" y="93"/>
                </a:lnTo>
                <a:lnTo>
                  <a:pt x="47" y="109"/>
                </a:lnTo>
                <a:lnTo>
                  <a:pt x="59" y="109"/>
                </a:lnTo>
                <a:lnTo>
                  <a:pt x="59" y="93"/>
                </a:lnTo>
                <a:lnTo>
                  <a:pt x="70" y="93"/>
                </a:lnTo>
                <a:lnTo>
                  <a:pt x="70" y="85"/>
                </a:lnTo>
                <a:lnTo>
                  <a:pt x="59" y="85"/>
                </a:lnTo>
                <a:lnTo>
                  <a:pt x="59" y="70"/>
                </a:lnTo>
                <a:lnTo>
                  <a:pt x="47" y="70"/>
                </a:lnTo>
                <a:lnTo>
                  <a:pt x="47" y="85"/>
                </a:lnTo>
                <a:lnTo>
                  <a:pt x="35" y="85"/>
                </a:lnTo>
                <a:close/>
                <a:moveTo>
                  <a:pt x="195" y="85"/>
                </a:moveTo>
                <a:lnTo>
                  <a:pt x="195" y="93"/>
                </a:lnTo>
                <a:lnTo>
                  <a:pt x="234" y="93"/>
                </a:lnTo>
                <a:lnTo>
                  <a:pt x="234" y="85"/>
                </a:lnTo>
                <a:lnTo>
                  <a:pt x="195" y="85"/>
                </a:lnTo>
                <a:close/>
                <a:moveTo>
                  <a:pt x="187" y="12"/>
                </a:moveTo>
                <a:lnTo>
                  <a:pt x="234" y="12"/>
                </a:lnTo>
                <a:lnTo>
                  <a:pt x="234" y="27"/>
                </a:lnTo>
                <a:lnTo>
                  <a:pt x="187" y="27"/>
                </a:lnTo>
                <a:lnTo>
                  <a:pt x="187" y="12"/>
                </a:lnTo>
                <a:close/>
                <a:moveTo>
                  <a:pt x="199" y="0"/>
                </a:moveTo>
                <a:lnTo>
                  <a:pt x="226" y="0"/>
                </a:lnTo>
                <a:lnTo>
                  <a:pt x="226" y="8"/>
                </a:lnTo>
                <a:lnTo>
                  <a:pt x="195" y="8"/>
                </a:lnTo>
                <a:lnTo>
                  <a:pt x="199" y="0"/>
                </a:lnTo>
                <a:close/>
                <a:moveTo>
                  <a:pt x="230" y="31"/>
                </a:moveTo>
                <a:lnTo>
                  <a:pt x="230" y="39"/>
                </a:lnTo>
                <a:lnTo>
                  <a:pt x="191" y="39"/>
                </a:lnTo>
                <a:lnTo>
                  <a:pt x="195" y="31"/>
                </a:lnTo>
                <a:lnTo>
                  <a:pt x="230" y="31"/>
                </a:lnTo>
                <a:close/>
                <a:moveTo>
                  <a:pt x="28" y="12"/>
                </a:moveTo>
                <a:lnTo>
                  <a:pt x="78" y="12"/>
                </a:lnTo>
                <a:lnTo>
                  <a:pt x="78" y="27"/>
                </a:lnTo>
                <a:lnTo>
                  <a:pt x="28" y="27"/>
                </a:lnTo>
                <a:lnTo>
                  <a:pt x="28" y="12"/>
                </a:lnTo>
                <a:close/>
                <a:moveTo>
                  <a:pt x="39" y="0"/>
                </a:moveTo>
                <a:lnTo>
                  <a:pt x="67" y="0"/>
                </a:lnTo>
                <a:lnTo>
                  <a:pt x="67" y="8"/>
                </a:lnTo>
                <a:lnTo>
                  <a:pt x="39" y="8"/>
                </a:lnTo>
                <a:lnTo>
                  <a:pt x="39" y="0"/>
                </a:lnTo>
                <a:close/>
                <a:moveTo>
                  <a:pt x="70" y="31"/>
                </a:moveTo>
                <a:lnTo>
                  <a:pt x="70" y="39"/>
                </a:lnTo>
                <a:lnTo>
                  <a:pt x="35" y="39"/>
                </a:lnTo>
                <a:lnTo>
                  <a:pt x="35" y="31"/>
                </a:lnTo>
                <a:lnTo>
                  <a:pt x="70" y="31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490" name="Freeform 24"/>
          <p:cNvSpPr>
            <a:spLocks noEditPoints="1"/>
          </p:cNvSpPr>
          <p:nvPr/>
        </p:nvSpPr>
        <p:spPr bwMode="auto">
          <a:xfrm>
            <a:off x="7531100" y="1144588"/>
            <a:ext cx="520700" cy="603250"/>
          </a:xfrm>
          <a:custGeom>
            <a:avLst/>
            <a:gdLst>
              <a:gd name="T0" fmla="*/ 310417 w 52"/>
              <a:gd name="T1" fmla="*/ 0 h 60"/>
              <a:gd name="T2" fmla="*/ 380512 w 52"/>
              <a:gd name="T3" fmla="*/ 70379 h 60"/>
              <a:gd name="T4" fmla="*/ 400538 w 52"/>
              <a:gd name="T5" fmla="*/ 462492 h 60"/>
              <a:gd name="T6" fmla="*/ 0 w 52"/>
              <a:gd name="T7" fmla="*/ 603250 h 60"/>
              <a:gd name="T8" fmla="*/ 20027 w 52"/>
              <a:gd name="T9" fmla="*/ 462492 h 60"/>
              <a:gd name="T10" fmla="*/ 50067 w 52"/>
              <a:gd name="T11" fmla="*/ 20108 h 60"/>
              <a:gd name="T12" fmla="*/ 100135 w 52"/>
              <a:gd name="T13" fmla="*/ 0 h 60"/>
              <a:gd name="T14" fmla="*/ 490660 w 52"/>
              <a:gd name="T15" fmla="*/ 492654 h 60"/>
              <a:gd name="T16" fmla="*/ 480646 w 52"/>
              <a:gd name="T17" fmla="*/ 532871 h 60"/>
              <a:gd name="T18" fmla="*/ 460619 w 52"/>
              <a:gd name="T19" fmla="*/ 502708 h 60"/>
              <a:gd name="T20" fmla="*/ 430579 w 52"/>
              <a:gd name="T21" fmla="*/ 321733 h 60"/>
              <a:gd name="T22" fmla="*/ 390525 w 52"/>
              <a:gd name="T23" fmla="*/ 351896 h 60"/>
              <a:gd name="T24" fmla="*/ 430579 w 52"/>
              <a:gd name="T25" fmla="*/ 512762 h 60"/>
              <a:gd name="T26" fmla="*/ 480646 w 52"/>
              <a:gd name="T27" fmla="*/ 552979 h 60"/>
              <a:gd name="T28" fmla="*/ 520700 w 52"/>
              <a:gd name="T29" fmla="*/ 492654 h 60"/>
              <a:gd name="T30" fmla="*/ 490660 w 52"/>
              <a:gd name="T31" fmla="*/ 251354 h 60"/>
              <a:gd name="T32" fmla="*/ 480646 w 52"/>
              <a:gd name="T33" fmla="*/ 150813 h 60"/>
              <a:gd name="T34" fmla="*/ 480646 w 52"/>
              <a:gd name="T35" fmla="*/ 140758 h 60"/>
              <a:gd name="T36" fmla="*/ 450606 w 52"/>
              <a:gd name="T37" fmla="*/ 100542 h 60"/>
              <a:gd name="T38" fmla="*/ 460619 w 52"/>
              <a:gd name="T39" fmla="*/ 140758 h 60"/>
              <a:gd name="T40" fmla="*/ 440592 w 52"/>
              <a:gd name="T41" fmla="*/ 170921 h 60"/>
              <a:gd name="T42" fmla="*/ 420565 w 52"/>
              <a:gd name="T43" fmla="*/ 221192 h 60"/>
              <a:gd name="T44" fmla="*/ 420565 w 52"/>
              <a:gd name="T45" fmla="*/ 231246 h 60"/>
              <a:gd name="T46" fmla="*/ 430579 w 52"/>
              <a:gd name="T47" fmla="*/ 251354 h 60"/>
              <a:gd name="T48" fmla="*/ 450606 w 52"/>
              <a:gd name="T49" fmla="*/ 251354 h 60"/>
              <a:gd name="T50" fmla="*/ 440592 w 52"/>
              <a:gd name="T51" fmla="*/ 241300 h 60"/>
              <a:gd name="T52" fmla="*/ 430579 w 52"/>
              <a:gd name="T53" fmla="*/ 221192 h 60"/>
              <a:gd name="T54" fmla="*/ 70094 w 52"/>
              <a:gd name="T55" fmla="*/ 241300 h 60"/>
              <a:gd name="T56" fmla="*/ 330444 w 52"/>
              <a:gd name="T57" fmla="*/ 70379 h 60"/>
              <a:gd name="T58" fmla="*/ 310417 w 52"/>
              <a:gd name="T59" fmla="*/ 50271 h 60"/>
              <a:gd name="T60" fmla="*/ 80108 w 52"/>
              <a:gd name="T61" fmla="*/ 60325 h 60"/>
              <a:gd name="T62" fmla="*/ 70094 w 52"/>
              <a:gd name="T63" fmla="*/ 241300 h 6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52" h="60">
                <a:moveTo>
                  <a:pt x="10" y="0"/>
                </a:moveTo>
                <a:cubicBezTo>
                  <a:pt x="31" y="0"/>
                  <a:pt x="31" y="0"/>
                  <a:pt x="31" y="0"/>
                </a:cubicBezTo>
                <a:cubicBezTo>
                  <a:pt x="33" y="0"/>
                  <a:pt x="35" y="1"/>
                  <a:pt x="36" y="2"/>
                </a:cubicBezTo>
                <a:cubicBezTo>
                  <a:pt x="37" y="3"/>
                  <a:pt x="38" y="5"/>
                  <a:pt x="38" y="7"/>
                </a:cubicBezTo>
                <a:cubicBezTo>
                  <a:pt x="38" y="46"/>
                  <a:pt x="38" y="46"/>
                  <a:pt x="38" y="46"/>
                </a:cubicBezTo>
                <a:cubicBezTo>
                  <a:pt x="40" y="46"/>
                  <a:pt x="40" y="46"/>
                  <a:pt x="40" y="46"/>
                </a:cubicBezTo>
                <a:cubicBezTo>
                  <a:pt x="40" y="60"/>
                  <a:pt x="40" y="60"/>
                  <a:pt x="40" y="60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46"/>
                  <a:pt x="0" y="46"/>
                  <a:pt x="0" y="46"/>
                </a:cubicBezTo>
                <a:cubicBezTo>
                  <a:pt x="2" y="46"/>
                  <a:pt x="2" y="46"/>
                  <a:pt x="2" y="46"/>
                </a:cubicBezTo>
                <a:cubicBezTo>
                  <a:pt x="2" y="7"/>
                  <a:pt x="2" y="7"/>
                  <a:pt x="2" y="7"/>
                </a:cubicBezTo>
                <a:cubicBezTo>
                  <a:pt x="2" y="5"/>
                  <a:pt x="3" y="3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6" y="1"/>
                  <a:pt x="8" y="0"/>
                  <a:pt x="10" y="0"/>
                </a:cubicBezTo>
                <a:close/>
                <a:moveTo>
                  <a:pt x="45" y="25"/>
                </a:moveTo>
                <a:cubicBezTo>
                  <a:pt x="46" y="29"/>
                  <a:pt x="49" y="42"/>
                  <a:pt x="49" y="49"/>
                </a:cubicBezTo>
                <a:cubicBezTo>
                  <a:pt x="49" y="51"/>
                  <a:pt x="49" y="52"/>
                  <a:pt x="48" y="52"/>
                </a:cubicBezTo>
                <a:cubicBezTo>
                  <a:pt x="48" y="52"/>
                  <a:pt x="48" y="53"/>
                  <a:pt x="48" y="53"/>
                </a:cubicBezTo>
                <a:cubicBezTo>
                  <a:pt x="48" y="53"/>
                  <a:pt x="48" y="52"/>
                  <a:pt x="48" y="52"/>
                </a:cubicBezTo>
                <a:cubicBezTo>
                  <a:pt x="47" y="52"/>
                  <a:pt x="46" y="51"/>
                  <a:pt x="46" y="50"/>
                </a:cubicBezTo>
                <a:cubicBezTo>
                  <a:pt x="45" y="45"/>
                  <a:pt x="45" y="33"/>
                  <a:pt x="45" y="33"/>
                </a:cubicBezTo>
                <a:cubicBezTo>
                  <a:pt x="43" y="32"/>
                  <a:pt x="43" y="32"/>
                  <a:pt x="43" y="32"/>
                </a:cubicBezTo>
                <a:cubicBezTo>
                  <a:pt x="39" y="32"/>
                  <a:pt x="39" y="32"/>
                  <a:pt x="39" y="32"/>
                </a:cubicBezTo>
                <a:cubicBezTo>
                  <a:pt x="39" y="35"/>
                  <a:pt x="39" y="35"/>
                  <a:pt x="39" y="35"/>
                </a:cubicBezTo>
                <a:cubicBezTo>
                  <a:pt x="42" y="35"/>
                  <a:pt x="42" y="35"/>
                  <a:pt x="42" y="35"/>
                </a:cubicBezTo>
                <a:cubicBezTo>
                  <a:pt x="42" y="38"/>
                  <a:pt x="42" y="46"/>
                  <a:pt x="43" y="51"/>
                </a:cubicBezTo>
                <a:cubicBezTo>
                  <a:pt x="44" y="53"/>
                  <a:pt x="45" y="54"/>
                  <a:pt x="46" y="55"/>
                </a:cubicBezTo>
                <a:cubicBezTo>
                  <a:pt x="47" y="55"/>
                  <a:pt x="48" y="55"/>
                  <a:pt x="48" y="55"/>
                </a:cubicBezTo>
                <a:cubicBezTo>
                  <a:pt x="49" y="55"/>
                  <a:pt x="50" y="55"/>
                  <a:pt x="50" y="55"/>
                </a:cubicBezTo>
                <a:cubicBezTo>
                  <a:pt x="51" y="54"/>
                  <a:pt x="52" y="52"/>
                  <a:pt x="52" y="49"/>
                </a:cubicBezTo>
                <a:cubicBezTo>
                  <a:pt x="52" y="42"/>
                  <a:pt x="49" y="30"/>
                  <a:pt x="48" y="25"/>
                </a:cubicBezTo>
                <a:cubicBezTo>
                  <a:pt x="49" y="25"/>
                  <a:pt x="49" y="25"/>
                  <a:pt x="49" y="25"/>
                </a:cubicBezTo>
                <a:cubicBezTo>
                  <a:pt x="49" y="17"/>
                  <a:pt x="49" y="17"/>
                  <a:pt x="49" y="17"/>
                </a:cubicBezTo>
                <a:cubicBezTo>
                  <a:pt x="48" y="15"/>
                  <a:pt x="48" y="15"/>
                  <a:pt x="48" y="15"/>
                </a:cubicBezTo>
                <a:cubicBezTo>
                  <a:pt x="48" y="14"/>
                  <a:pt x="48" y="14"/>
                  <a:pt x="48" y="14"/>
                </a:cubicBezTo>
                <a:cubicBezTo>
                  <a:pt x="48" y="14"/>
                  <a:pt x="48" y="14"/>
                  <a:pt x="48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5" y="10"/>
                  <a:pt x="45" y="10"/>
                  <a:pt x="45" y="10"/>
                </a:cubicBezTo>
                <a:cubicBezTo>
                  <a:pt x="43" y="11"/>
                  <a:pt x="43" y="11"/>
                  <a:pt x="43" y="11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6"/>
                  <a:pt x="46" y="16"/>
                  <a:pt x="46" y="16"/>
                </a:cubicBezTo>
                <a:cubicBezTo>
                  <a:pt x="44" y="17"/>
                  <a:pt x="44" y="17"/>
                  <a:pt x="44" y="17"/>
                </a:cubicBezTo>
                <a:cubicBezTo>
                  <a:pt x="44" y="19"/>
                  <a:pt x="44" y="19"/>
                  <a:pt x="44" y="19"/>
                </a:cubicBezTo>
                <a:cubicBezTo>
                  <a:pt x="42" y="22"/>
                  <a:pt x="42" y="22"/>
                  <a:pt x="42" y="22"/>
                </a:cubicBezTo>
                <a:cubicBezTo>
                  <a:pt x="42" y="22"/>
                  <a:pt x="42" y="22"/>
                  <a:pt x="42" y="22"/>
                </a:cubicBezTo>
                <a:cubicBezTo>
                  <a:pt x="42" y="23"/>
                  <a:pt x="42" y="23"/>
                  <a:pt x="42" y="23"/>
                </a:cubicBezTo>
                <a:cubicBezTo>
                  <a:pt x="43" y="25"/>
                  <a:pt x="43" y="25"/>
                  <a:pt x="43" y="25"/>
                </a:cubicBezTo>
                <a:cubicBezTo>
                  <a:pt x="43" y="25"/>
                  <a:pt x="43" y="25"/>
                  <a:pt x="43" y="25"/>
                </a:cubicBezTo>
                <a:cubicBezTo>
                  <a:pt x="43" y="25"/>
                  <a:pt x="43" y="25"/>
                  <a:pt x="43" y="25"/>
                </a:cubicBezTo>
                <a:cubicBezTo>
                  <a:pt x="45" y="25"/>
                  <a:pt x="45" y="25"/>
                  <a:pt x="45" y="25"/>
                </a:cubicBezTo>
                <a:close/>
                <a:moveTo>
                  <a:pt x="44" y="21"/>
                </a:moveTo>
                <a:cubicBezTo>
                  <a:pt x="44" y="24"/>
                  <a:pt x="44" y="24"/>
                  <a:pt x="44" y="24"/>
                </a:cubicBezTo>
                <a:cubicBezTo>
                  <a:pt x="43" y="24"/>
                  <a:pt x="43" y="24"/>
                  <a:pt x="43" y="24"/>
                </a:cubicBezTo>
                <a:cubicBezTo>
                  <a:pt x="43" y="22"/>
                  <a:pt x="43" y="22"/>
                  <a:pt x="43" y="22"/>
                </a:cubicBezTo>
                <a:cubicBezTo>
                  <a:pt x="44" y="21"/>
                  <a:pt x="44" y="21"/>
                  <a:pt x="44" y="21"/>
                </a:cubicBezTo>
                <a:close/>
                <a:moveTo>
                  <a:pt x="7" y="24"/>
                </a:moveTo>
                <a:cubicBezTo>
                  <a:pt x="33" y="24"/>
                  <a:pt x="33" y="24"/>
                  <a:pt x="33" y="24"/>
                </a:cubicBezTo>
                <a:cubicBezTo>
                  <a:pt x="33" y="7"/>
                  <a:pt x="33" y="7"/>
                  <a:pt x="33" y="7"/>
                </a:cubicBezTo>
                <a:cubicBezTo>
                  <a:pt x="33" y="7"/>
                  <a:pt x="33" y="6"/>
                  <a:pt x="33" y="6"/>
                </a:cubicBezTo>
                <a:cubicBezTo>
                  <a:pt x="32" y="5"/>
                  <a:pt x="31" y="5"/>
                  <a:pt x="31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9" y="5"/>
                  <a:pt x="8" y="5"/>
                  <a:pt x="8" y="6"/>
                </a:cubicBezTo>
                <a:cubicBezTo>
                  <a:pt x="8" y="6"/>
                  <a:pt x="7" y="7"/>
                  <a:pt x="7" y="7"/>
                </a:cubicBezTo>
                <a:lnTo>
                  <a:pt x="7" y="24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491" name="Freeform 25"/>
          <p:cNvSpPr>
            <a:spLocks noEditPoints="1"/>
          </p:cNvSpPr>
          <p:nvPr/>
        </p:nvSpPr>
        <p:spPr bwMode="auto">
          <a:xfrm>
            <a:off x="5284788" y="3311525"/>
            <a:ext cx="711200" cy="531813"/>
          </a:xfrm>
          <a:custGeom>
            <a:avLst/>
            <a:gdLst>
              <a:gd name="T0" fmla="*/ 360608 w 71"/>
              <a:gd name="T1" fmla="*/ 50171 h 53"/>
              <a:gd name="T2" fmla="*/ 580980 w 71"/>
              <a:gd name="T3" fmla="*/ 270924 h 53"/>
              <a:gd name="T4" fmla="*/ 360608 w 71"/>
              <a:gd name="T5" fmla="*/ 491676 h 53"/>
              <a:gd name="T6" fmla="*/ 130220 w 71"/>
              <a:gd name="T7" fmla="*/ 270924 h 53"/>
              <a:gd name="T8" fmla="*/ 360608 w 71"/>
              <a:gd name="T9" fmla="*/ 50171 h 53"/>
              <a:gd name="T10" fmla="*/ 580980 w 71"/>
              <a:gd name="T11" fmla="*/ 0 h 53"/>
              <a:gd name="T12" fmla="*/ 530896 w 71"/>
              <a:gd name="T13" fmla="*/ 60205 h 53"/>
              <a:gd name="T14" fmla="*/ 550930 w 71"/>
              <a:gd name="T15" fmla="*/ 80274 h 53"/>
              <a:gd name="T16" fmla="*/ 631065 w 71"/>
              <a:gd name="T17" fmla="*/ 270924 h 53"/>
              <a:gd name="T18" fmla="*/ 560946 w 71"/>
              <a:gd name="T19" fmla="*/ 451539 h 53"/>
              <a:gd name="T20" fmla="*/ 611031 w 71"/>
              <a:gd name="T21" fmla="*/ 511745 h 53"/>
              <a:gd name="T22" fmla="*/ 711200 w 71"/>
              <a:gd name="T23" fmla="*/ 270924 h 53"/>
              <a:gd name="T24" fmla="*/ 611031 w 71"/>
              <a:gd name="T25" fmla="*/ 20068 h 53"/>
              <a:gd name="T26" fmla="*/ 580980 w 71"/>
              <a:gd name="T27" fmla="*/ 0 h 53"/>
              <a:gd name="T28" fmla="*/ 120203 w 71"/>
              <a:gd name="T29" fmla="*/ 531813 h 53"/>
              <a:gd name="T30" fmla="*/ 170287 w 71"/>
              <a:gd name="T31" fmla="*/ 471608 h 53"/>
              <a:gd name="T32" fmla="*/ 160270 w 71"/>
              <a:gd name="T33" fmla="*/ 471608 h 53"/>
              <a:gd name="T34" fmla="*/ 80135 w 71"/>
              <a:gd name="T35" fmla="*/ 270924 h 53"/>
              <a:gd name="T36" fmla="*/ 160270 w 71"/>
              <a:gd name="T37" fmla="*/ 80274 h 53"/>
              <a:gd name="T38" fmla="*/ 180304 w 71"/>
              <a:gd name="T39" fmla="*/ 60205 h 53"/>
              <a:gd name="T40" fmla="*/ 130220 w 71"/>
              <a:gd name="T41" fmla="*/ 0 h 53"/>
              <a:gd name="T42" fmla="*/ 110186 w 71"/>
              <a:gd name="T43" fmla="*/ 20068 h 53"/>
              <a:gd name="T44" fmla="*/ 0 w 71"/>
              <a:gd name="T45" fmla="*/ 270924 h 53"/>
              <a:gd name="T46" fmla="*/ 110186 w 71"/>
              <a:gd name="T47" fmla="*/ 521779 h 53"/>
              <a:gd name="T48" fmla="*/ 120203 w 71"/>
              <a:gd name="T49" fmla="*/ 531813 h 53"/>
              <a:gd name="T50" fmla="*/ 340575 w 71"/>
              <a:gd name="T51" fmla="*/ 341163 h 53"/>
              <a:gd name="T52" fmla="*/ 380642 w 71"/>
              <a:gd name="T53" fmla="*/ 341163 h 53"/>
              <a:gd name="T54" fmla="*/ 400676 w 71"/>
              <a:gd name="T55" fmla="*/ 190650 h 53"/>
              <a:gd name="T56" fmla="*/ 400676 w 71"/>
              <a:gd name="T57" fmla="*/ 110376 h 53"/>
              <a:gd name="T58" fmla="*/ 320541 w 71"/>
              <a:gd name="T59" fmla="*/ 110376 h 53"/>
              <a:gd name="T60" fmla="*/ 320541 w 71"/>
              <a:gd name="T61" fmla="*/ 190650 h 53"/>
              <a:gd name="T62" fmla="*/ 340575 w 71"/>
              <a:gd name="T63" fmla="*/ 341163 h 53"/>
              <a:gd name="T64" fmla="*/ 330558 w 71"/>
              <a:gd name="T65" fmla="*/ 441505 h 53"/>
              <a:gd name="T66" fmla="*/ 380642 w 71"/>
              <a:gd name="T67" fmla="*/ 441505 h 53"/>
              <a:gd name="T68" fmla="*/ 380642 w 71"/>
              <a:gd name="T69" fmla="*/ 381300 h 53"/>
              <a:gd name="T70" fmla="*/ 330558 w 71"/>
              <a:gd name="T71" fmla="*/ 381300 h 53"/>
              <a:gd name="T72" fmla="*/ 330558 w 71"/>
              <a:gd name="T73" fmla="*/ 441505 h 53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71" h="53">
                <a:moveTo>
                  <a:pt x="36" y="5"/>
                </a:moveTo>
                <a:cubicBezTo>
                  <a:pt x="48" y="5"/>
                  <a:pt x="58" y="15"/>
                  <a:pt x="58" y="27"/>
                </a:cubicBezTo>
                <a:cubicBezTo>
                  <a:pt x="58" y="39"/>
                  <a:pt x="48" y="49"/>
                  <a:pt x="36" y="49"/>
                </a:cubicBezTo>
                <a:cubicBezTo>
                  <a:pt x="23" y="49"/>
                  <a:pt x="13" y="39"/>
                  <a:pt x="13" y="27"/>
                </a:cubicBezTo>
                <a:cubicBezTo>
                  <a:pt x="13" y="15"/>
                  <a:pt x="23" y="5"/>
                  <a:pt x="36" y="5"/>
                </a:cubicBezTo>
                <a:close/>
                <a:moveTo>
                  <a:pt x="58" y="0"/>
                </a:moveTo>
                <a:cubicBezTo>
                  <a:pt x="53" y="6"/>
                  <a:pt x="53" y="6"/>
                  <a:pt x="53" y="6"/>
                </a:cubicBezTo>
                <a:cubicBezTo>
                  <a:pt x="54" y="7"/>
                  <a:pt x="54" y="7"/>
                  <a:pt x="55" y="8"/>
                </a:cubicBezTo>
                <a:cubicBezTo>
                  <a:pt x="60" y="13"/>
                  <a:pt x="63" y="20"/>
                  <a:pt x="63" y="27"/>
                </a:cubicBezTo>
                <a:cubicBezTo>
                  <a:pt x="63" y="34"/>
                  <a:pt x="60" y="40"/>
                  <a:pt x="56" y="45"/>
                </a:cubicBezTo>
                <a:cubicBezTo>
                  <a:pt x="61" y="51"/>
                  <a:pt x="61" y="51"/>
                  <a:pt x="61" y="51"/>
                </a:cubicBezTo>
                <a:cubicBezTo>
                  <a:pt x="67" y="45"/>
                  <a:pt x="71" y="37"/>
                  <a:pt x="71" y="27"/>
                </a:cubicBezTo>
                <a:cubicBezTo>
                  <a:pt x="71" y="17"/>
                  <a:pt x="67" y="9"/>
                  <a:pt x="61" y="2"/>
                </a:cubicBezTo>
                <a:cubicBezTo>
                  <a:pt x="60" y="2"/>
                  <a:pt x="59" y="1"/>
                  <a:pt x="58" y="0"/>
                </a:cubicBezTo>
                <a:close/>
                <a:moveTo>
                  <a:pt x="12" y="53"/>
                </a:moveTo>
                <a:cubicBezTo>
                  <a:pt x="17" y="47"/>
                  <a:pt x="17" y="47"/>
                  <a:pt x="17" y="47"/>
                </a:cubicBezTo>
                <a:cubicBezTo>
                  <a:pt x="17" y="47"/>
                  <a:pt x="17" y="47"/>
                  <a:pt x="16" y="47"/>
                </a:cubicBezTo>
                <a:cubicBezTo>
                  <a:pt x="11" y="42"/>
                  <a:pt x="8" y="35"/>
                  <a:pt x="8" y="27"/>
                </a:cubicBezTo>
                <a:cubicBezTo>
                  <a:pt x="8" y="20"/>
                  <a:pt x="11" y="13"/>
                  <a:pt x="16" y="8"/>
                </a:cubicBezTo>
                <a:cubicBezTo>
                  <a:pt x="17" y="7"/>
                  <a:pt x="17" y="7"/>
                  <a:pt x="18" y="6"/>
                </a:cubicBezTo>
                <a:cubicBezTo>
                  <a:pt x="13" y="0"/>
                  <a:pt x="13" y="0"/>
                  <a:pt x="13" y="0"/>
                </a:cubicBezTo>
                <a:cubicBezTo>
                  <a:pt x="12" y="1"/>
                  <a:pt x="11" y="2"/>
                  <a:pt x="11" y="2"/>
                </a:cubicBezTo>
                <a:cubicBezTo>
                  <a:pt x="4" y="9"/>
                  <a:pt x="0" y="17"/>
                  <a:pt x="0" y="27"/>
                </a:cubicBezTo>
                <a:cubicBezTo>
                  <a:pt x="0" y="37"/>
                  <a:pt x="4" y="46"/>
                  <a:pt x="11" y="52"/>
                </a:cubicBezTo>
                <a:cubicBezTo>
                  <a:pt x="11" y="53"/>
                  <a:pt x="12" y="53"/>
                  <a:pt x="12" y="53"/>
                </a:cubicBezTo>
                <a:close/>
                <a:moveTo>
                  <a:pt x="34" y="34"/>
                </a:moveTo>
                <a:cubicBezTo>
                  <a:pt x="38" y="34"/>
                  <a:pt x="38" y="34"/>
                  <a:pt x="38" y="34"/>
                </a:cubicBezTo>
                <a:cubicBezTo>
                  <a:pt x="40" y="19"/>
                  <a:pt x="40" y="19"/>
                  <a:pt x="40" y="19"/>
                </a:cubicBezTo>
                <a:cubicBezTo>
                  <a:pt x="40" y="11"/>
                  <a:pt x="40" y="11"/>
                  <a:pt x="40" y="11"/>
                </a:cubicBezTo>
                <a:cubicBezTo>
                  <a:pt x="32" y="11"/>
                  <a:pt x="32" y="11"/>
                  <a:pt x="32" y="11"/>
                </a:cubicBezTo>
                <a:cubicBezTo>
                  <a:pt x="32" y="19"/>
                  <a:pt x="32" y="19"/>
                  <a:pt x="32" y="19"/>
                </a:cubicBezTo>
                <a:cubicBezTo>
                  <a:pt x="34" y="34"/>
                  <a:pt x="34" y="34"/>
                  <a:pt x="34" y="34"/>
                </a:cubicBezTo>
                <a:close/>
                <a:moveTo>
                  <a:pt x="33" y="44"/>
                </a:moveTo>
                <a:cubicBezTo>
                  <a:pt x="38" y="44"/>
                  <a:pt x="38" y="44"/>
                  <a:pt x="38" y="44"/>
                </a:cubicBezTo>
                <a:cubicBezTo>
                  <a:pt x="38" y="38"/>
                  <a:pt x="38" y="38"/>
                  <a:pt x="38" y="38"/>
                </a:cubicBezTo>
                <a:cubicBezTo>
                  <a:pt x="33" y="38"/>
                  <a:pt x="33" y="38"/>
                  <a:pt x="33" y="38"/>
                </a:cubicBezTo>
                <a:lnTo>
                  <a:pt x="33" y="44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492" name="Freeform 26"/>
          <p:cNvSpPr>
            <a:spLocks noEditPoints="1"/>
          </p:cNvSpPr>
          <p:nvPr/>
        </p:nvSpPr>
        <p:spPr bwMode="auto">
          <a:xfrm>
            <a:off x="6327775" y="4232275"/>
            <a:ext cx="669925" cy="703263"/>
          </a:xfrm>
          <a:custGeom>
            <a:avLst/>
            <a:gdLst>
              <a:gd name="T0" fmla="*/ 79991 w 67"/>
              <a:gd name="T1" fmla="*/ 482237 h 70"/>
              <a:gd name="T2" fmla="*/ 99989 w 67"/>
              <a:gd name="T3" fmla="*/ 602797 h 70"/>
              <a:gd name="T4" fmla="*/ 59993 w 67"/>
              <a:gd name="T5" fmla="*/ 683170 h 70"/>
              <a:gd name="T6" fmla="*/ 99989 w 67"/>
              <a:gd name="T7" fmla="*/ 703263 h 70"/>
              <a:gd name="T8" fmla="*/ 149983 w 67"/>
              <a:gd name="T9" fmla="*/ 552564 h 70"/>
              <a:gd name="T10" fmla="*/ 159982 w 67"/>
              <a:gd name="T11" fmla="*/ 452098 h 70"/>
              <a:gd name="T12" fmla="*/ 109988 w 67"/>
              <a:gd name="T13" fmla="*/ 341585 h 70"/>
              <a:gd name="T14" fmla="*/ 59993 w 67"/>
              <a:gd name="T15" fmla="*/ 452098 h 70"/>
              <a:gd name="T16" fmla="*/ 109988 w 67"/>
              <a:gd name="T17" fmla="*/ 562610 h 70"/>
              <a:gd name="T18" fmla="*/ 309965 w 67"/>
              <a:gd name="T19" fmla="*/ 703263 h 70"/>
              <a:gd name="T20" fmla="*/ 309965 w 67"/>
              <a:gd name="T21" fmla="*/ 452098 h 70"/>
              <a:gd name="T22" fmla="*/ 299966 w 67"/>
              <a:gd name="T23" fmla="*/ 401865 h 70"/>
              <a:gd name="T24" fmla="*/ 349961 w 67"/>
              <a:gd name="T25" fmla="*/ 401865 h 70"/>
              <a:gd name="T26" fmla="*/ 349961 w 67"/>
              <a:gd name="T27" fmla="*/ 452098 h 70"/>
              <a:gd name="T28" fmla="*/ 359960 w 67"/>
              <a:gd name="T29" fmla="*/ 703263 h 70"/>
              <a:gd name="T30" fmla="*/ 199978 w 67"/>
              <a:gd name="T31" fmla="*/ 703263 h 70"/>
              <a:gd name="T32" fmla="*/ 199978 w 67"/>
              <a:gd name="T33" fmla="*/ 452098 h 70"/>
              <a:gd name="T34" fmla="*/ 189979 w 67"/>
              <a:gd name="T35" fmla="*/ 401865 h 70"/>
              <a:gd name="T36" fmla="*/ 239973 w 67"/>
              <a:gd name="T37" fmla="*/ 401865 h 70"/>
              <a:gd name="T38" fmla="*/ 239973 w 67"/>
              <a:gd name="T39" fmla="*/ 452098 h 70"/>
              <a:gd name="T40" fmla="*/ 249972 w 67"/>
              <a:gd name="T41" fmla="*/ 703263 h 70"/>
              <a:gd name="T42" fmla="*/ 149983 w 67"/>
              <a:gd name="T43" fmla="*/ 482237 h 70"/>
              <a:gd name="T44" fmla="*/ 199978 w 67"/>
              <a:gd name="T45" fmla="*/ 572657 h 70"/>
              <a:gd name="T46" fmla="*/ 189979 w 67"/>
              <a:gd name="T47" fmla="*/ 683170 h 70"/>
              <a:gd name="T48" fmla="*/ 169981 w 67"/>
              <a:gd name="T49" fmla="*/ 542517 h 70"/>
              <a:gd name="T50" fmla="*/ 259971 w 67"/>
              <a:gd name="T51" fmla="*/ 482237 h 70"/>
              <a:gd name="T52" fmla="*/ 269970 w 67"/>
              <a:gd name="T53" fmla="*/ 683170 h 70"/>
              <a:gd name="T54" fmla="*/ 309965 w 67"/>
              <a:gd name="T55" fmla="*/ 602797 h 70"/>
              <a:gd name="T56" fmla="*/ 289968 w 67"/>
              <a:gd name="T57" fmla="*/ 492284 h 70"/>
              <a:gd name="T58" fmla="*/ 369959 w 67"/>
              <a:gd name="T59" fmla="*/ 502331 h 70"/>
              <a:gd name="T60" fmla="*/ 379957 w 67"/>
              <a:gd name="T61" fmla="*/ 683170 h 70"/>
              <a:gd name="T62" fmla="*/ 589934 w 67"/>
              <a:gd name="T63" fmla="*/ 612843 h 70"/>
              <a:gd name="T64" fmla="*/ 559937 w 67"/>
              <a:gd name="T65" fmla="*/ 170792 h 70"/>
              <a:gd name="T66" fmla="*/ 419953 w 67"/>
              <a:gd name="T67" fmla="*/ 512377 h 70"/>
              <a:gd name="T68" fmla="*/ 559937 w 67"/>
              <a:gd name="T69" fmla="*/ 140653 h 70"/>
              <a:gd name="T70" fmla="*/ 639928 w 67"/>
              <a:gd name="T71" fmla="*/ 0 h 70"/>
              <a:gd name="T72" fmla="*/ 559937 w 67"/>
              <a:gd name="T73" fmla="*/ 140653 h 7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67" h="70">
                <a:moveTo>
                  <a:pt x="1" y="48"/>
                </a:moveTo>
                <a:cubicBezTo>
                  <a:pt x="3" y="48"/>
                  <a:pt x="6" y="48"/>
                  <a:pt x="8" y="48"/>
                </a:cubicBezTo>
                <a:cubicBezTo>
                  <a:pt x="8" y="51"/>
                  <a:pt x="9" y="54"/>
                  <a:pt x="9" y="57"/>
                </a:cubicBezTo>
                <a:cubicBezTo>
                  <a:pt x="10" y="58"/>
                  <a:pt x="10" y="59"/>
                  <a:pt x="10" y="60"/>
                </a:cubicBezTo>
                <a:cubicBezTo>
                  <a:pt x="10" y="63"/>
                  <a:pt x="10" y="66"/>
                  <a:pt x="8" y="68"/>
                </a:cubicBezTo>
                <a:cubicBezTo>
                  <a:pt x="6" y="68"/>
                  <a:pt x="6" y="68"/>
                  <a:pt x="6" y="68"/>
                </a:cubicBezTo>
                <a:cubicBezTo>
                  <a:pt x="3" y="64"/>
                  <a:pt x="0" y="57"/>
                  <a:pt x="1" y="48"/>
                </a:cubicBezTo>
                <a:close/>
                <a:moveTo>
                  <a:pt x="10" y="70"/>
                </a:moveTo>
                <a:cubicBezTo>
                  <a:pt x="14" y="70"/>
                  <a:pt x="14" y="70"/>
                  <a:pt x="14" y="70"/>
                </a:cubicBezTo>
                <a:cubicBezTo>
                  <a:pt x="17" y="63"/>
                  <a:pt x="16" y="60"/>
                  <a:pt x="15" y="55"/>
                </a:cubicBezTo>
                <a:cubicBezTo>
                  <a:pt x="14" y="52"/>
                  <a:pt x="14" y="49"/>
                  <a:pt x="13" y="45"/>
                </a:cubicBezTo>
                <a:cubicBezTo>
                  <a:pt x="16" y="45"/>
                  <a:pt x="16" y="45"/>
                  <a:pt x="16" y="45"/>
                </a:cubicBezTo>
                <a:cubicBezTo>
                  <a:pt x="14" y="40"/>
                  <a:pt x="14" y="40"/>
                  <a:pt x="14" y="40"/>
                </a:cubicBezTo>
                <a:cubicBezTo>
                  <a:pt x="11" y="34"/>
                  <a:pt x="11" y="34"/>
                  <a:pt x="11" y="34"/>
                </a:cubicBezTo>
                <a:cubicBezTo>
                  <a:pt x="9" y="40"/>
                  <a:pt x="9" y="40"/>
                  <a:pt x="9" y="40"/>
                </a:cubicBezTo>
                <a:cubicBezTo>
                  <a:pt x="6" y="45"/>
                  <a:pt x="6" y="45"/>
                  <a:pt x="6" y="45"/>
                </a:cubicBezTo>
                <a:cubicBezTo>
                  <a:pt x="9" y="45"/>
                  <a:pt x="9" y="45"/>
                  <a:pt x="9" y="45"/>
                </a:cubicBezTo>
                <a:cubicBezTo>
                  <a:pt x="10" y="50"/>
                  <a:pt x="10" y="53"/>
                  <a:pt x="11" y="56"/>
                </a:cubicBezTo>
                <a:cubicBezTo>
                  <a:pt x="12" y="61"/>
                  <a:pt x="13" y="63"/>
                  <a:pt x="10" y="70"/>
                </a:cubicBezTo>
                <a:close/>
                <a:moveTo>
                  <a:pt x="31" y="70"/>
                </a:moveTo>
                <a:cubicBezTo>
                  <a:pt x="34" y="63"/>
                  <a:pt x="33" y="61"/>
                  <a:pt x="32" y="56"/>
                </a:cubicBezTo>
                <a:cubicBezTo>
                  <a:pt x="32" y="53"/>
                  <a:pt x="31" y="50"/>
                  <a:pt x="31" y="45"/>
                </a:cubicBezTo>
                <a:cubicBezTo>
                  <a:pt x="28" y="45"/>
                  <a:pt x="28" y="45"/>
                  <a:pt x="28" y="45"/>
                </a:cubicBezTo>
                <a:cubicBezTo>
                  <a:pt x="30" y="40"/>
                  <a:pt x="30" y="40"/>
                  <a:pt x="30" y="40"/>
                </a:cubicBezTo>
                <a:cubicBezTo>
                  <a:pt x="33" y="34"/>
                  <a:pt x="33" y="34"/>
                  <a:pt x="33" y="34"/>
                </a:cubicBezTo>
                <a:cubicBezTo>
                  <a:pt x="35" y="40"/>
                  <a:pt x="35" y="40"/>
                  <a:pt x="35" y="40"/>
                </a:cubicBezTo>
                <a:cubicBezTo>
                  <a:pt x="38" y="45"/>
                  <a:pt x="38" y="45"/>
                  <a:pt x="38" y="45"/>
                </a:cubicBezTo>
                <a:cubicBezTo>
                  <a:pt x="35" y="45"/>
                  <a:pt x="35" y="45"/>
                  <a:pt x="35" y="45"/>
                </a:cubicBezTo>
                <a:cubicBezTo>
                  <a:pt x="35" y="49"/>
                  <a:pt x="36" y="52"/>
                  <a:pt x="36" y="55"/>
                </a:cubicBezTo>
                <a:cubicBezTo>
                  <a:pt x="37" y="60"/>
                  <a:pt x="38" y="63"/>
                  <a:pt x="36" y="70"/>
                </a:cubicBezTo>
                <a:cubicBezTo>
                  <a:pt x="31" y="70"/>
                  <a:pt x="31" y="70"/>
                  <a:pt x="31" y="70"/>
                </a:cubicBezTo>
                <a:close/>
                <a:moveTo>
                  <a:pt x="20" y="70"/>
                </a:moveTo>
                <a:cubicBezTo>
                  <a:pt x="23" y="63"/>
                  <a:pt x="23" y="61"/>
                  <a:pt x="22" y="56"/>
                </a:cubicBezTo>
                <a:cubicBezTo>
                  <a:pt x="21" y="53"/>
                  <a:pt x="20" y="50"/>
                  <a:pt x="20" y="45"/>
                </a:cubicBezTo>
                <a:cubicBezTo>
                  <a:pt x="17" y="45"/>
                  <a:pt x="17" y="45"/>
                  <a:pt x="17" y="45"/>
                </a:cubicBezTo>
                <a:cubicBezTo>
                  <a:pt x="19" y="40"/>
                  <a:pt x="19" y="40"/>
                  <a:pt x="19" y="40"/>
                </a:cubicBezTo>
                <a:cubicBezTo>
                  <a:pt x="22" y="34"/>
                  <a:pt x="22" y="34"/>
                  <a:pt x="22" y="34"/>
                </a:cubicBezTo>
                <a:cubicBezTo>
                  <a:pt x="24" y="40"/>
                  <a:pt x="24" y="40"/>
                  <a:pt x="24" y="40"/>
                </a:cubicBezTo>
                <a:cubicBezTo>
                  <a:pt x="27" y="45"/>
                  <a:pt x="27" y="45"/>
                  <a:pt x="27" y="45"/>
                </a:cubicBezTo>
                <a:cubicBezTo>
                  <a:pt x="24" y="45"/>
                  <a:pt x="24" y="45"/>
                  <a:pt x="24" y="45"/>
                </a:cubicBezTo>
                <a:cubicBezTo>
                  <a:pt x="24" y="49"/>
                  <a:pt x="25" y="52"/>
                  <a:pt x="26" y="55"/>
                </a:cubicBezTo>
                <a:cubicBezTo>
                  <a:pt x="27" y="60"/>
                  <a:pt x="28" y="63"/>
                  <a:pt x="25" y="70"/>
                </a:cubicBezTo>
                <a:cubicBezTo>
                  <a:pt x="20" y="70"/>
                  <a:pt x="20" y="70"/>
                  <a:pt x="20" y="70"/>
                </a:cubicBezTo>
                <a:close/>
                <a:moveTo>
                  <a:pt x="15" y="48"/>
                </a:moveTo>
                <a:cubicBezTo>
                  <a:pt x="16" y="48"/>
                  <a:pt x="17" y="48"/>
                  <a:pt x="18" y="48"/>
                </a:cubicBezTo>
                <a:cubicBezTo>
                  <a:pt x="19" y="51"/>
                  <a:pt x="19" y="54"/>
                  <a:pt x="20" y="57"/>
                </a:cubicBezTo>
                <a:cubicBezTo>
                  <a:pt x="20" y="58"/>
                  <a:pt x="21" y="59"/>
                  <a:pt x="21" y="60"/>
                </a:cubicBezTo>
                <a:cubicBezTo>
                  <a:pt x="21" y="63"/>
                  <a:pt x="20" y="66"/>
                  <a:pt x="19" y="68"/>
                </a:cubicBezTo>
                <a:cubicBezTo>
                  <a:pt x="17" y="68"/>
                  <a:pt x="17" y="68"/>
                  <a:pt x="17" y="68"/>
                </a:cubicBezTo>
                <a:cubicBezTo>
                  <a:pt x="18" y="63"/>
                  <a:pt x="18" y="60"/>
                  <a:pt x="17" y="54"/>
                </a:cubicBezTo>
                <a:cubicBezTo>
                  <a:pt x="16" y="52"/>
                  <a:pt x="16" y="50"/>
                  <a:pt x="15" y="48"/>
                </a:cubicBezTo>
                <a:close/>
                <a:moveTo>
                  <a:pt x="26" y="48"/>
                </a:moveTo>
                <a:cubicBezTo>
                  <a:pt x="26" y="50"/>
                  <a:pt x="27" y="52"/>
                  <a:pt x="27" y="54"/>
                </a:cubicBezTo>
                <a:cubicBezTo>
                  <a:pt x="28" y="60"/>
                  <a:pt x="29" y="63"/>
                  <a:pt x="27" y="68"/>
                </a:cubicBezTo>
                <a:cubicBezTo>
                  <a:pt x="30" y="68"/>
                  <a:pt x="30" y="68"/>
                  <a:pt x="30" y="68"/>
                </a:cubicBezTo>
                <a:cubicBezTo>
                  <a:pt x="31" y="66"/>
                  <a:pt x="32" y="63"/>
                  <a:pt x="31" y="60"/>
                </a:cubicBezTo>
                <a:cubicBezTo>
                  <a:pt x="31" y="59"/>
                  <a:pt x="31" y="58"/>
                  <a:pt x="31" y="57"/>
                </a:cubicBezTo>
                <a:cubicBezTo>
                  <a:pt x="30" y="54"/>
                  <a:pt x="30" y="51"/>
                  <a:pt x="29" y="49"/>
                </a:cubicBezTo>
                <a:cubicBezTo>
                  <a:pt x="28" y="49"/>
                  <a:pt x="27" y="49"/>
                  <a:pt x="26" y="48"/>
                </a:cubicBezTo>
                <a:close/>
                <a:moveTo>
                  <a:pt x="37" y="50"/>
                </a:moveTo>
                <a:cubicBezTo>
                  <a:pt x="37" y="51"/>
                  <a:pt x="38" y="53"/>
                  <a:pt x="38" y="54"/>
                </a:cubicBezTo>
                <a:cubicBezTo>
                  <a:pt x="39" y="60"/>
                  <a:pt x="40" y="63"/>
                  <a:pt x="38" y="68"/>
                </a:cubicBezTo>
                <a:cubicBezTo>
                  <a:pt x="51" y="68"/>
                  <a:pt x="51" y="68"/>
                  <a:pt x="51" y="68"/>
                </a:cubicBezTo>
                <a:cubicBezTo>
                  <a:pt x="59" y="61"/>
                  <a:pt x="59" y="61"/>
                  <a:pt x="59" y="61"/>
                </a:cubicBezTo>
                <a:cubicBezTo>
                  <a:pt x="61" y="47"/>
                  <a:pt x="63" y="34"/>
                  <a:pt x="65" y="20"/>
                </a:cubicBezTo>
                <a:cubicBezTo>
                  <a:pt x="63" y="17"/>
                  <a:pt x="60" y="16"/>
                  <a:pt x="56" y="17"/>
                </a:cubicBezTo>
                <a:cubicBezTo>
                  <a:pt x="55" y="18"/>
                  <a:pt x="54" y="20"/>
                  <a:pt x="54" y="22"/>
                </a:cubicBezTo>
                <a:cubicBezTo>
                  <a:pt x="43" y="34"/>
                  <a:pt x="40" y="43"/>
                  <a:pt x="42" y="51"/>
                </a:cubicBezTo>
                <a:cubicBezTo>
                  <a:pt x="41" y="51"/>
                  <a:pt x="39" y="50"/>
                  <a:pt x="37" y="50"/>
                </a:cubicBezTo>
                <a:close/>
                <a:moveTo>
                  <a:pt x="56" y="14"/>
                </a:moveTo>
                <a:cubicBezTo>
                  <a:pt x="59" y="14"/>
                  <a:pt x="63" y="14"/>
                  <a:pt x="67" y="14"/>
                </a:cubicBezTo>
                <a:cubicBezTo>
                  <a:pt x="67" y="9"/>
                  <a:pt x="66" y="4"/>
                  <a:pt x="64" y="0"/>
                </a:cubicBezTo>
                <a:cubicBezTo>
                  <a:pt x="62" y="0"/>
                  <a:pt x="59" y="1"/>
                  <a:pt x="57" y="1"/>
                </a:cubicBezTo>
                <a:cubicBezTo>
                  <a:pt x="55" y="6"/>
                  <a:pt x="55" y="10"/>
                  <a:pt x="56" y="14"/>
                </a:cubicBezTo>
                <a:close/>
              </a:path>
            </a:pathLst>
          </a:cu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493" name="Freeform 27"/>
          <p:cNvSpPr>
            <a:spLocks noEditPoints="1"/>
          </p:cNvSpPr>
          <p:nvPr/>
        </p:nvSpPr>
        <p:spPr bwMode="auto">
          <a:xfrm>
            <a:off x="6346825" y="1133475"/>
            <a:ext cx="671513" cy="652463"/>
          </a:xfrm>
          <a:custGeom>
            <a:avLst/>
            <a:gdLst>
              <a:gd name="T0" fmla="*/ 300677 w 67"/>
              <a:gd name="T1" fmla="*/ 441667 h 65"/>
              <a:gd name="T2" fmla="*/ 180406 w 67"/>
              <a:gd name="T3" fmla="*/ 562122 h 65"/>
              <a:gd name="T4" fmla="*/ 140316 w 67"/>
              <a:gd name="T5" fmla="*/ 562122 h 65"/>
              <a:gd name="T6" fmla="*/ 140316 w 67"/>
              <a:gd name="T7" fmla="*/ 562122 h 65"/>
              <a:gd name="T8" fmla="*/ 130294 w 67"/>
              <a:gd name="T9" fmla="*/ 511933 h 65"/>
              <a:gd name="T10" fmla="*/ 260587 w 67"/>
              <a:gd name="T11" fmla="*/ 391478 h 65"/>
              <a:gd name="T12" fmla="*/ 220497 w 67"/>
              <a:gd name="T13" fmla="*/ 341288 h 65"/>
              <a:gd name="T14" fmla="*/ 90203 w 67"/>
              <a:gd name="T15" fmla="*/ 471781 h 65"/>
              <a:gd name="T16" fmla="*/ 60135 w 67"/>
              <a:gd name="T17" fmla="*/ 481819 h 65"/>
              <a:gd name="T18" fmla="*/ 80181 w 67"/>
              <a:gd name="T19" fmla="*/ 612311 h 65"/>
              <a:gd name="T20" fmla="*/ 80181 w 67"/>
              <a:gd name="T21" fmla="*/ 612311 h 65"/>
              <a:gd name="T22" fmla="*/ 210474 w 67"/>
              <a:gd name="T23" fmla="*/ 622349 h 65"/>
              <a:gd name="T24" fmla="*/ 220497 w 67"/>
              <a:gd name="T25" fmla="*/ 602274 h 65"/>
              <a:gd name="T26" fmla="*/ 340768 w 67"/>
              <a:gd name="T27" fmla="*/ 481819 h 65"/>
              <a:gd name="T28" fmla="*/ 300677 w 67"/>
              <a:gd name="T29" fmla="*/ 441667 h 65"/>
              <a:gd name="T30" fmla="*/ 280632 w 67"/>
              <a:gd name="T31" fmla="*/ 220834 h 65"/>
              <a:gd name="T32" fmla="*/ 581310 w 67"/>
              <a:gd name="T33" fmla="*/ 501895 h 65"/>
              <a:gd name="T34" fmla="*/ 581310 w 67"/>
              <a:gd name="T35" fmla="*/ 612311 h 65"/>
              <a:gd name="T36" fmla="*/ 581310 w 67"/>
              <a:gd name="T37" fmla="*/ 612311 h 65"/>
              <a:gd name="T38" fmla="*/ 481084 w 67"/>
              <a:gd name="T39" fmla="*/ 612311 h 65"/>
              <a:gd name="T40" fmla="*/ 210474 w 67"/>
              <a:gd name="T41" fmla="*/ 291099 h 65"/>
              <a:gd name="T42" fmla="*/ 110248 w 67"/>
              <a:gd name="T43" fmla="*/ 311175 h 65"/>
              <a:gd name="T44" fmla="*/ 0 w 67"/>
              <a:gd name="T45" fmla="*/ 160606 h 65"/>
              <a:gd name="T46" fmla="*/ 30068 w 67"/>
              <a:gd name="T47" fmla="*/ 130493 h 65"/>
              <a:gd name="T48" fmla="*/ 110248 w 67"/>
              <a:gd name="T49" fmla="*/ 210796 h 65"/>
              <a:gd name="T50" fmla="*/ 170384 w 67"/>
              <a:gd name="T51" fmla="*/ 180682 h 65"/>
              <a:gd name="T52" fmla="*/ 200452 w 67"/>
              <a:gd name="T53" fmla="*/ 120455 h 65"/>
              <a:gd name="T54" fmla="*/ 130294 w 67"/>
              <a:gd name="T55" fmla="*/ 30114 h 65"/>
              <a:gd name="T56" fmla="*/ 150339 w 67"/>
              <a:gd name="T57" fmla="*/ 0 h 65"/>
              <a:gd name="T58" fmla="*/ 300677 w 67"/>
              <a:gd name="T59" fmla="*/ 120455 h 65"/>
              <a:gd name="T60" fmla="*/ 280632 w 67"/>
              <a:gd name="T61" fmla="*/ 220834 h 65"/>
              <a:gd name="T62" fmla="*/ 601355 w 67"/>
              <a:gd name="T63" fmla="*/ 30114 h 65"/>
              <a:gd name="T64" fmla="*/ 511152 w 67"/>
              <a:gd name="T65" fmla="*/ 80303 h 65"/>
              <a:gd name="T66" fmla="*/ 521174 w 67"/>
              <a:gd name="T67" fmla="*/ 120455 h 65"/>
              <a:gd name="T68" fmla="*/ 380858 w 67"/>
              <a:gd name="T69" fmla="*/ 271023 h 65"/>
              <a:gd name="T70" fmla="*/ 420948 w 67"/>
              <a:gd name="T71" fmla="*/ 311175 h 65"/>
              <a:gd name="T72" fmla="*/ 571287 w 67"/>
              <a:gd name="T73" fmla="*/ 170644 h 65"/>
              <a:gd name="T74" fmla="*/ 611378 w 67"/>
              <a:gd name="T75" fmla="*/ 180682 h 65"/>
              <a:gd name="T76" fmla="*/ 671513 w 67"/>
              <a:gd name="T77" fmla="*/ 90341 h 65"/>
              <a:gd name="T78" fmla="*/ 631423 w 67"/>
              <a:gd name="T79" fmla="*/ 60227 h 65"/>
              <a:gd name="T80" fmla="*/ 601355 w 67"/>
              <a:gd name="T81" fmla="*/ 30114 h 65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67" h="65">
                <a:moveTo>
                  <a:pt x="30" y="44"/>
                </a:moveTo>
                <a:cubicBezTo>
                  <a:pt x="18" y="56"/>
                  <a:pt x="18" y="56"/>
                  <a:pt x="18" y="56"/>
                </a:cubicBezTo>
                <a:cubicBezTo>
                  <a:pt x="17" y="57"/>
                  <a:pt x="15" y="57"/>
                  <a:pt x="14" y="56"/>
                </a:cubicBezTo>
                <a:cubicBezTo>
                  <a:pt x="14" y="56"/>
                  <a:pt x="14" y="56"/>
                  <a:pt x="14" y="56"/>
                </a:cubicBezTo>
                <a:cubicBezTo>
                  <a:pt x="12" y="54"/>
                  <a:pt x="12" y="52"/>
                  <a:pt x="13" y="51"/>
                </a:cubicBezTo>
                <a:cubicBezTo>
                  <a:pt x="26" y="39"/>
                  <a:pt x="26" y="39"/>
                  <a:pt x="26" y="39"/>
                </a:cubicBezTo>
                <a:cubicBezTo>
                  <a:pt x="22" y="34"/>
                  <a:pt x="22" y="34"/>
                  <a:pt x="22" y="34"/>
                </a:cubicBezTo>
                <a:cubicBezTo>
                  <a:pt x="9" y="47"/>
                  <a:pt x="9" y="47"/>
                  <a:pt x="9" y="47"/>
                </a:cubicBezTo>
                <a:cubicBezTo>
                  <a:pt x="8" y="48"/>
                  <a:pt x="7" y="48"/>
                  <a:pt x="6" y="48"/>
                </a:cubicBezTo>
                <a:cubicBezTo>
                  <a:pt x="3" y="51"/>
                  <a:pt x="4" y="57"/>
                  <a:pt x="8" y="61"/>
                </a:cubicBezTo>
                <a:cubicBezTo>
                  <a:pt x="8" y="61"/>
                  <a:pt x="8" y="61"/>
                  <a:pt x="8" y="61"/>
                </a:cubicBezTo>
                <a:cubicBezTo>
                  <a:pt x="12" y="65"/>
                  <a:pt x="18" y="65"/>
                  <a:pt x="21" y="62"/>
                </a:cubicBezTo>
                <a:cubicBezTo>
                  <a:pt x="21" y="61"/>
                  <a:pt x="21" y="60"/>
                  <a:pt x="22" y="60"/>
                </a:cubicBezTo>
                <a:cubicBezTo>
                  <a:pt x="34" y="48"/>
                  <a:pt x="34" y="48"/>
                  <a:pt x="34" y="48"/>
                </a:cubicBezTo>
                <a:cubicBezTo>
                  <a:pt x="30" y="44"/>
                  <a:pt x="30" y="44"/>
                  <a:pt x="30" y="44"/>
                </a:cubicBezTo>
                <a:close/>
                <a:moveTo>
                  <a:pt x="28" y="22"/>
                </a:moveTo>
                <a:cubicBezTo>
                  <a:pt x="58" y="50"/>
                  <a:pt x="58" y="50"/>
                  <a:pt x="58" y="50"/>
                </a:cubicBezTo>
                <a:cubicBezTo>
                  <a:pt x="61" y="53"/>
                  <a:pt x="61" y="58"/>
                  <a:pt x="58" y="61"/>
                </a:cubicBezTo>
                <a:cubicBezTo>
                  <a:pt x="58" y="61"/>
                  <a:pt x="58" y="61"/>
                  <a:pt x="58" y="61"/>
                </a:cubicBezTo>
                <a:cubicBezTo>
                  <a:pt x="56" y="63"/>
                  <a:pt x="51" y="64"/>
                  <a:pt x="48" y="61"/>
                </a:cubicBezTo>
                <a:cubicBezTo>
                  <a:pt x="21" y="29"/>
                  <a:pt x="21" y="29"/>
                  <a:pt x="21" y="29"/>
                </a:cubicBezTo>
                <a:cubicBezTo>
                  <a:pt x="18" y="31"/>
                  <a:pt x="15" y="32"/>
                  <a:pt x="11" y="31"/>
                </a:cubicBezTo>
                <a:cubicBezTo>
                  <a:pt x="0" y="16"/>
                  <a:pt x="0" y="16"/>
                  <a:pt x="0" y="16"/>
                </a:cubicBezTo>
                <a:cubicBezTo>
                  <a:pt x="3" y="13"/>
                  <a:pt x="3" y="13"/>
                  <a:pt x="3" y="13"/>
                </a:cubicBezTo>
                <a:cubicBezTo>
                  <a:pt x="11" y="21"/>
                  <a:pt x="11" y="21"/>
                  <a:pt x="11" y="21"/>
                </a:cubicBezTo>
                <a:cubicBezTo>
                  <a:pt x="17" y="18"/>
                  <a:pt x="17" y="18"/>
                  <a:pt x="17" y="18"/>
                </a:cubicBezTo>
                <a:cubicBezTo>
                  <a:pt x="20" y="12"/>
                  <a:pt x="20" y="12"/>
                  <a:pt x="20" y="12"/>
                </a:cubicBezTo>
                <a:cubicBezTo>
                  <a:pt x="13" y="3"/>
                  <a:pt x="13" y="3"/>
                  <a:pt x="13" y="3"/>
                </a:cubicBezTo>
                <a:cubicBezTo>
                  <a:pt x="15" y="0"/>
                  <a:pt x="15" y="0"/>
                  <a:pt x="15" y="0"/>
                </a:cubicBezTo>
                <a:cubicBezTo>
                  <a:pt x="30" y="12"/>
                  <a:pt x="30" y="12"/>
                  <a:pt x="30" y="12"/>
                </a:cubicBezTo>
                <a:cubicBezTo>
                  <a:pt x="31" y="16"/>
                  <a:pt x="30" y="19"/>
                  <a:pt x="28" y="22"/>
                </a:cubicBezTo>
                <a:close/>
                <a:moveTo>
                  <a:pt x="60" y="3"/>
                </a:moveTo>
                <a:cubicBezTo>
                  <a:pt x="51" y="8"/>
                  <a:pt x="51" y="8"/>
                  <a:pt x="51" y="8"/>
                </a:cubicBezTo>
                <a:cubicBezTo>
                  <a:pt x="52" y="12"/>
                  <a:pt x="52" y="12"/>
                  <a:pt x="52" y="12"/>
                </a:cubicBezTo>
                <a:cubicBezTo>
                  <a:pt x="38" y="27"/>
                  <a:pt x="38" y="27"/>
                  <a:pt x="38" y="27"/>
                </a:cubicBezTo>
                <a:cubicBezTo>
                  <a:pt x="42" y="31"/>
                  <a:pt x="42" y="31"/>
                  <a:pt x="42" y="31"/>
                </a:cubicBezTo>
                <a:cubicBezTo>
                  <a:pt x="57" y="17"/>
                  <a:pt x="57" y="17"/>
                  <a:pt x="57" y="17"/>
                </a:cubicBezTo>
                <a:cubicBezTo>
                  <a:pt x="61" y="18"/>
                  <a:pt x="61" y="18"/>
                  <a:pt x="61" y="18"/>
                </a:cubicBezTo>
                <a:cubicBezTo>
                  <a:pt x="67" y="9"/>
                  <a:pt x="67" y="9"/>
                  <a:pt x="67" y="9"/>
                </a:cubicBezTo>
                <a:cubicBezTo>
                  <a:pt x="63" y="6"/>
                  <a:pt x="63" y="6"/>
                  <a:pt x="63" y="6"/>
                </a:cubicBezTo>
                <a:lnTo>
                  <a:pt x="60" y="3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494" name="Freeform 28"/>
          <p:cNvSpPr>
            <a:spLocks noEditPoints="1"/>
          </p:cNvSpPr>
          <p:nvPr/>
        </p:nvSpPr>
        <p:spPr bwMode="auto">
          <a:xfrm>
            <a:off x="7410450" y="2178050"/>
            <a:ext cx="661988" cy="661988"/>
          </a:xfrm>
          <a:custGeom>
            <a:avLst/>
            <a:gdLst>
              <a:gd name="T0" fmla="*/ 411235 w 66"/>
              <a:gd name="T1" fmla="*/ 10030 h 66"/>
              <a:gd name="T2" fmla="*/ 431295 w 66"/>
              <a:gd name="T3" fmla="*/ 20060 h 66"/>
              <a:gd name="T4" fmla="*/ 491476 w 66"/>
              <a:gd name="T5" fmla="*/ 40120 h 66"/>
              <a:gd name="T6" fmla="*/ 511536 w 66"/>
              <a:gd name="T7" fmla="*/ 50151 h 66"/>
              <a:gd name="T8" fmla="*/ 561687 w 66"/>
              <a:gd name="T9" fmla="*/ 90271 h 66"/>
              <a:gd name="T10" fmla="*/ 581747 w 66"/>
              <a:gd name="T11" fmla="*/ 110331 h 66"/>
              <a:gd name="T12" fmla="*/ 611837 w 66"/>
              <a:gd name="T13" fmla="*/ 150452 h 66"/>
              <a:gd name="T14" fmla="*/ 631898 w 66"/>
              <a:gd name="T15" fmla="*/ 180542 h 66"/>
              <a:gd name="T16" fmla="*/ 651958 w 66"/>
              <a:gd name="T17" fmla="*/ 230693 h 66"/>
              <a:gd name="T18" fmla="*/ 661988 w 66"/>
              <a:gd name="T19" fmla="*/ 260783 h 66"/>
              <a:gd name="T20" fmla="*/ 661988 w 66"/>
              <a:gd name="T21" fmla="*/ 320964 h 66"/>
              <a:gd name="T22" fmla="*/ 661988 w 66"/>
              <a:gd name="T23" fmla="*/ 341024 h 66"/>
              <a:gd name="T24" fmla="*/ 661988 w 66"/>
              <a:gd name="T25" fmla="*/ 401205 h 66"/>
              <a:gd name="T26" fmla="*/ 651958 w 66"/>
              <a:gd name="T27" fmla="*/ 431295 h 66"/>
              <a:gd name="T28" fmla="*/ 631898 w 66"/>
              <a:gd name="T29" fmla="*/ 481446 h 66"/>
              <a:gd name="T30" fmla="*/ 611837 w 66"/>
              <a:gd name="T31" fmla="*/ 511536 h 66"/>
              <a:gd name="T32" fmla="*/ 581747 w 66"/>
              <a:gd name="T33" fmla="*/ 551657 h 66"/>
              <a:gd name="T34" fmla="*/ 561687 w 66"/>
              <a:gd name="T35" fmla="*/ 571717 h 66"/>
              <a:gd name="T36" fmla="*/ 511536 w 66"/>
              <a:gd name="T37" fmla="*/ 611837 h 66"/>
              <a:gd name="T38" fmla="*/ 491476 w 66"/>
              <a:gd name="T39" fmla="*/ 621868 h 66"/>
              <a:gd name="T40" fmla="*/ 431295 w 66"/>
              <a:gd name="T41" fmla="*/ 651958 h 66"/>
              <a:gd name="T42" fmla="*/ 411235 w 66"/>
              <a:gd name="T43" fmla="*/ 651958 h 66"/>
              <a:gd name="T44" fmla="*/ 351054 w 66"/>
              <a:gd name="T45" fmla="*/ 661988 h 66"/>
              <a:gd name="T46" fmla="*/ 320964 w 66"/>
              <a:gd name="T47" fmla="*/ 661988 h 66"/>
              <a:gd name="T48" fmla="*/ 260783 w 66"/>
              <a:gd name="T49" fmla="*/ 651958 h 66"/>
              <a:gd name="T50" fmla="*/ 240723 w 66"/>
              <a:gd name="T51" fmla="*/ 651958 h 66"/>
              <a:gd name="T52" fmla="*/ 180542 w 66"/>
              <a:gd name="T53" fmla="*/ 621868 h 66"/>
              <a:gd name="T54" fmla="*/ 160482 w 66"/>
              <a:gd name="T55" fmla="*/ 611837 h 66"/>
              <a:gd name="T56" fmla="*/ 110331 w 66"/>
              <a:gd name="T57" fmla="*/ 571717 h 66"/>
              <a:gd name="T58" fmla="*/ 90271 w 66"/>
              <a:gd name="T59" fmla="*/ 551657 h 66"/>
              <a:gd name="T60" fmla="*/ 60181 w 66"/>
              <a:gd name="T61" fmla="*/ 511536 h 66"/>
              <a:gd name="T62" fmla="*/ 40120 w 66"/>
              <a:gd name="T63" fmla="*/ 481446 h 66"/>
              <a:gd name="T64" fmla="*/ 20060 w 66"/>
              <a:gd name="T65" fmla="*/ 431295 h 66"/>
              <a:gd name="T66" fmla="*/ 10030 w 66"/>
              <a:gd name="T67" fmla="*/ 401205 h 66"/>
              <a:gd name="T68" fmla="*/ 0 w 66"/>
              <a:gd name="T69" fmla="*/ 341024 h 66"/>
              <a:gd name="T70" fmla="*/ 0 w 66"/>
              <a:gd name="T71" fmla="*/ 320964 h 66"/>
              <a:gd name="T72" fmla="*/ 10030 w 66"/>
              <a:gd name="T73" fmla="*/ 260783 h 66"/>
              <a:gd name="T74" fmla="*/ 20060 w 66"/>
              <a:gd name="T75" fmla="*/ 230693 h 66"/>
              <a:gd name="T76" fmla="*/ 40120 w 66"/>
              <a:gd name="T77" fmla="*/ 180542 h 66"/>
              <a:gd name="T78" fmla="*/ 60181 w 66"/>
              <a:gd name="T79" fmla="*/ 150452 h 66"/>
              <a:gd name="T80" fmla="*/ 90271 w 66"/>
              <a:gd name="T81" fmla="*/ 110331 h 66"/>
              <a:gd name="T82" fmla="*/ 110331 w 66"/>
              <a:gd name="T83" fmla="*/ 90271 h 66"/>
              <a:gd name="T84" fmla="*/ 160482 w 66"/>
              <a:gd name="T85" fmla="*/ 50151 h 66"/>
              <a:gd name="T86" fmla="*/ 180542 w 66"/>
              <a:gd name="T87" fmla="*/ 40120 h 66"/>
              <a:gd name="T88" fmla="*/ 240723 w 66"/>
              <a:gd name="T89" fmla="*/ 20060 h 66"/>
              <a:gd name="T90" fmla="*/ 260783 w 66"/>
              <a:gd name="T91" fmla="*/ 10030 h 66"/>
              <a:gd name="T92" fmla="*/ 320964 w 66"/>
              <a:gd name="T93" fmla="*/ 0 h 66"/>
              <a:gd name="T94" fmla="*/ 351054 w 66"/>
              <a:gd name="T95" fmla="*/ 0 h 66"/>
              <a:gd name="T96" fmla="*/ 220663 w 66"/>
              <a:gd name="T97" fmla="*/ 210633 h 66"/>
              <a:gd name="T98" fmla="*/ 330994 w 66"/>
              <a:gd name="T99" fmla="*/ 501506 h 66"/>
              <a:gd name="T100" fmla="*/ 451355 w 66"/>
              <a:gd name="T101" fmla="*/ 210633 h 66"/>
              <a:gd name="T102" fmla="*/ 330994 w 66"/>
              <a:gd name="T103" fmla="*/ 190572 h 66"/>
              <a:gd name="T104" fmla="*/ 230693 w 66"/>
              <a:gd name="T105" fmla="*/ 431295 h 66"/>
              <a:gd name="T106" fmla="*/ 481446 w 66"/>
              <a:gd name="T107" fmla="*/ 330994 h 66"/>
              <a:gd name="T108" fmla="*/ 330994 w 66"/>
              <a:gd name="T109" fmla="*/ 140422 h 66"/>
              <a:gd name="T110" fmla="*/ 200602 w 66"/>
              <a:gd name="T111" fmla="*/ 471416 h 66"/>
              <a:gd name="T112" fmla="*/ 531596 w 66"/>
              <a:gd name="T113" fmla="*/ 330994 h 6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66" h="66">
                <a:moveTo>
                  <a:pt x="36" y="5"/>
                </a:moveTo>
                <a:cubicBezTo>
                  <a:pt x="37" y="5"/>
                  <a:pt x="37" y="5"/>
                  <a:pt x="38" y="5"/>
                </a:cubicBezTo>
                <a:cubicBezTo>
                  <a:pt x="41" y="1"/>
                  <a:pt x="41" y="1"/>
                  <a:pt x="41" y="1"/>
                </a:cubicBezTo>
                <a:cubicBezTo>
                  <a:pt x="42" y="1"/>
                  <a:pt x="42" y="1"/>
                  <a:pt x="42" y="1"/>
                </a:cubicBezTo>
                <a:cubicBezTo>
                  <a:pt x="42" y="1"/>
                  <a:pt x="42" y="1"/>
                  <a:pt x="42" y="1"/>
                </a:cubicBezTo>
                <a:cubicBezTo>
                  <a:pt x="43" y="2"/>
                  <a:pt x="43" y="2"/>
                  <a:pt x="43" y="2"/>
                </a:cubicBezTo>
                <a:cubicBezTo>
                  <a:pt x="43" y="6"/>
                  <a:pt x="43" y="6"/>
                  <a:pt x="43" y="6"/>
                </a:cubicBezTo>
                <a:cubicBezTo>
                  <a:pt x="44" y="7"/>
                  <a:pt x="45" y="7"/>
                  <a:pt x="45" y="7"/>
                </a:cubicBezTo>
                <a:cubicBezTo>
                  <a:pt x="49" y="4"/>
                  <a:pt x="49" y="4"/>
                  <a:pt x="49" y="4"/>
                </a:cubicBezTo>
                <a:cubicBezTo>
                  <a:pt x="50" y="4"/>
                  <a:pt x="50" y="4"/>
                  <a:pt x="50" y="4"/>
                </a:cubicBezTo>
                <a:cubicBezTo>
                  <a:pt x="50" y="5"/>
                  <a:pt x="50" y="5"/>
                  <a:pt x="50" y="5"/>
                </a:cubicBezTo>
                <a:cubicBezTo>
                  <a:pt x="51" y="5"/>
                  <a:pt x="51" y="5"/>
                  <a:pt x="51" y="5"/>
                </a:cubicBezTo>
                <a:cubicBezTo>
                  <a:pt x="50" y="10"/>
                  <a:pt x="50" y="10"/>
                  <a:pt x="50" y="10"/>
                </a:cubicBezTo>
                <a:cubicBezTo>
                  <a:pt x="51" y="10"/>
                  <a:pt x="51" y="11"/>
                  <a:pt x="52" y="11"/>
                </a:cubicBezTo>
                <a:cubicBezTo>
                  <a:pt x="56" y="9"/>
                  <a:pt x="56" y="9"/>
                  <a:pt x="56" y="9"/>
                </a:cubicBezTo>
                <a:cubicBezTo>
                  <a:pt x="57" y="10"/>
                  <a:pt x="57" y="10"/>
                  <a:pt x="57" y="10"/>
                </a:cubicBezTo>
                <a:cubicBezTo>
                  <a:pt x="57" y="10"/>
                  <a:pt x="57" y="10"/>
                  <a:pt x="57" y="10"/>
                </a:cubicBezTo>
                <a:cubicBezTo>
                  <a:pt x="58" y="11"/>
                  <a:pt x="58" y="11"/>
                  <a:pt x="58" y="11"/>
                </a:cubicBezTo>
                <a:cubicBezTo>
                  <a:pt x="55" y="15"/>
                  <a:pt x="55" y="15"/>
                  <a:pt x="55" y="15"/>
                </a:cubicBezTo>
                <a:cubicBezTo>
                  <a:pt x="56" y="15"/>
                  <a:pt x="56" y="16"/>
                  <a:pt x="57" y="16"/>
                </a:cubicBezTo>
                <a:cubicBezTo>
                  <a:pt x="61" y="15"/>
                  <a:pt x="61" y="15"/>
                  <a:pt x="61" y="15"/>
                </a:cubicBezTo>
                <a:cubicBezTo>
                  <a:pt x="62" y="16"/>
                  <a:pt x="62" y="16"/>
                  <a:pt x="62" y="16"/>
                </a:cubicBezTo>
                <a:cubicBezTo>
                  <a:pt x="62" y="17"/>
                  <a:pt x="62" y="17"/>
                  <a:pt x="62" y="17"/>
                </a:cubicBezTo>
                <a:cubicBezTo>
                  <a:pt x="63" y="18"/>
                  <a:pt x="63" y="18"/>
                  <a:pt x="63" y="18"/>
                </a:cubicBezTo>
                <a:cubicBezTo>
                  <a:pt x="59" y="21"/>
                  <a:pt x="59" y="21"/>
                  <a:pt x="59" y="21"/>
                </a:cubicBezTo>
                <a:cubicBezTo>
                  <a:pt x="60" y="22"/>
                  <a:pt x="60" y="22"/>
                  <a:pt x="60" y="23"/>
                </a:cubicBezTo>
                <a:cubicBezTo>
                  <a:pt x="65" y="23"/>
                  <a:pt x="65" y="23"/>
                  <a:pt x="65" y="23"/>
                </a:cubicBezTo>
                <a:cubicBezTo>
                  <a:pt x="65" y="24"/>
                  <a:pt x="65" y="24"/>
                  <a:pt x="65" y="24"/>
                </a:cubicBezTo>
                <a:cubicBezTo>
                  <a:pt x="65" y="25"/>
                  <a:pt x="65" y="25"/>
                  <a:pt x="65" y="25"/>
                </a:cubicBezTo>
                <a:cubicBezTo>
                  <a:pt x="66" y="26"/>
                  <a:pt x="66" y="26"/>
                  <a:pt x="66" y="26"/>
                </a:cubicBezTo>
                <a:cubicBezTo>
                  <a:pt x="62" y="28"/>
                  <a:pt x="62" y="28"/>
                  <a:pt x="62" y="28"/>
                </a:cubicBezTo>
                <a:cubicBezTo>
                  <a:pt x="62" y="29"/>
                  <a:pt x="62" y="30"/>
                  <a:pt x="62" y="30"/>
                </a:cubicBezTo>
                <a:cubicBezTo>
                  <a:pt x="66" y="32"/>
                  <a:pt x="66" y="32"/>
                  <a:pt x="66" y="32"/>
                </a:cubicBezTo>
                <a:cubicBezTo>
                  <a:pt x="66" y="33"/>
                  <a:pt x="66" y="33"/>
                  <a:pt x="66" y="33"/>
                </a:cubicBezTo>
                <a:cubicBezTo>
                  <a:pt x="66" y="33"/>
                  <a:pt x="66" y="33"/>
                  <a:pt x="66" y="33"/>
                </a:cubicBezTo>
                <a:cubicBezTo>
                  <a:pt x="66" y="34"/>
                  <a:pt x="66" y="34"/>
                  <a:pt x="66" y="34"/>
                </a:cubicBezTo>
                <a:cubicBezTo>
                  <a:pt x="62" y="36"/>
                  <a:pt x="62" y="36"/>
                  <a:pt x="62" y="36"/>
                </a:cubicBezTo>
                <a:cubicBezTo>
                  <a:pt x="62" y="36"/>
                  <a:pt x="62" y="37"/>
                  <a:pt x="62" y="38"/>
                </a:cubicBezTo>
                <a:cubicBezTo>
                  <a:pt x="66" y="40"/>
                  <a:pt x="66" y="40"/>
                  <a:pt x="66" y="40"/>
                </a:cubicBezTo>
                <a:cubicBezTo>
                  <a:pt x="65" y="41"/>
                  <a:pt x="65" y="41"/>
                  <a:pt x="65" y="41"/>
                </a:cubicBezTo>
                <a:cubicBezTo>
                  <a:pt x="65" y="42"/>
                  <a:pt x="65" y="42"/>
                  <a:pt x="65" y="42"/>
                </a:cubicBezTo>
                <a:cubicBezTo>
                  <a:pt x="65" y="43"/>
                  <a:pt x="65" y="43"/>
                  <a:pt x="65" y="43"/>
                </a:cubicBezTo>
                <a:cubicBezTo>
                  <a:pt x="60" y="43"/>
                  <a:pt x="60" y="43"/>
                  <a:pt x="60" y="43"/>
                </a:cubicBezTo>
                <a:cubicBezTo>
                  <a:pt x="60" y="44"/>
                  <a:pt x="60" y="44"/>
                  <a:pt x="59" y="45"/>
                </a:cubicBezTo>
                <a:cubicBezTo>
                  <a:pt x="63" y="48"/>
                  <a:pt x="63" y="48"/>
                  <a:pt x="63" y="48"/>
                </a:cubicBezTo>
                <a:cubicBezTo>
                  <a:pt x="62" y="49"/>
                  <a:pt x="62" y="49"/>
                  <a:pt x="62" y="49"/>
                </a:cubicBezTo>
                <a:cubicBezTo>
                  <a:pt x="62" y="50"/>
                  <a:pt x="62" y="50"/>
                  <a:pt x="62" y="50"/>
                </a:cubicBezTo>
                <a:cubicBezTo>
                  <a:pt x="61" y="51"/>
                  <a:pt x="61" y="51"/>
                  <a:pt x="61" y="51"/>
                </a:cubicBezTo>
                <a:cubicBezTo>
                  <a:pt x="57" y="50"/>
                  <a:pt x="57" y="50"/>
                  <a:pt x="57" y="50"/>
                </a:cubicBezTo>
                <a:cubicBezTo>
                  <a:pt x="56" y="50"/>
                  <a:pt x="56" y="51"/>
                  <a:pt x="55" y="51"/>
                </a:cubicBezTo>
                <a:cubicBezTo>
                  <a:pt x="58" y="55"/>
                  <a:pt x="58" y="55"/>
                  <a:pt x="58" y="55"/>
                </a:cubicBezTo>
                <a:cubicBezTo>
                  <a:pt x="57" y="56"/>
                  <a:pt x="57" y="56"/>
                  <a:pt x="57" y="56"/>
                </a:cubicBezTo>
                <a:cubicBezTo>
                  <a:pt x="57" y="57"/>
                  <a:pt x="57" y="57"/>
                  <a:pt x="57" y="57"/>
                </a:cubicBezTo>
                <a:cubicBezTo>
                  <a:pt x="56" y="57"/>
                  <a:pt x="56" y="57"/>
                  <a:pt x="56" y="57"/>
                </a:cubicBezTo>
                <a:cubicBezTo>
                  <a:pt x="52" y="55"/>
                  <a:pt x="52" y="55"/>
                  <a:pt x="52" y="55"/>
                </a:cubicBezTo>
                <a:cubicBezTo>
                  <a:pt x="51" y="55"/>
                  <a:pt x="51" y="56"/>
                  <a:pt x="50" y="56"/>
                </a:cubicBezTo>
                <a:cubicBezTo>
                  <a:pt x="51" y="61"/>
                  <a:pt x="51" y="61"/>
                  <a:pt x="51" y="61"/>
                </a:cubicBezTo>
                <a:cubicBezTo>
                  <a:pt x="50" y="62"/>
                  <a:pt x="50" y="62"/>
                  <a:pt x="50" y="62"/>
                </a:cubicBezTo>
                <a:cubicBezTo>
                  <a:pt x="50" y="62"/>
                  <a:pt x="50" y="62"/>
                  <a:pt x="50" y="62"/>
                </a:cubicBezTo>
                <a:cubicBezTo>
                  <a:pt x="49" y="62"/>
                  <a:pt x="49" y="62"/>
                  <a:pt x="49" y="62"/>
                </a:cubicBezTo>
                <a:cubicBezTo>
                  <a:pt x="45" y="59"/>
                  <a:pt x="45" y="59"/>
                  <a:pt x="45" y="59"/>
                </a:cubicBezTo>
                <a:cubicBezTo>
                  <a:pt x="45" y="59"/>
                  <a:pt x="44" y="60"/>
                  <a:pt x="43" y="60"/>
                </a:cubicBezTo>
                <a:cubicBezTo>
                  <a:pt x="43" y="65"/>
                  <a:pt x="43" y="65"/>
                  <a:pt x="43" y="65"/>
                </a:cubicBezTo>
                <a:cubicBezTo>
                  <a:pt x="42" y="65"/>
                  <a:pt x="42" y="65"/>
                  <a:pt x="42" y="65"/>
                </a:cubicBezTo>
                <a:cubicBezTo>
                  <a:pt x="42" y="65"/>
                  <a:pt x="42" y="65"/>
                  <a:pt x="42" y="65"/>
                </a:cubicBezTo>
                <a:cubicBezTo>
                  <a:pt x="41" y="65"/>
                  <a:pt x="41" y="65"/>
                  <a:pt x="41" y="65"/>
                </a:cubicBezTo>
                <a:cubicBezTo>
                  <a:pt x="38" y="61"/>
                  <a:pt x="38" y="61"/>
                  <a:pt x="38" y="61"/>
                </a:cubicBezTo>
                <a:cubicBezTo>
                  <a:pt x="37" y="61"/>
                  <a:pt x="37" y="61"/>
                  <a:pt x="36" y="61"/>
                </a:cubicBezTo>
                <a:cubicBezTo>
                  <a:pt x="35" y="66"/>
                  <a:pt x="35" y="66"/>
                  <a:pt x="35" y="66"/>
                </a:cubicBezTo>
                <a:cubicBezTo>
                  <a:pt x="34" y="66"/>
                  <a:pt x="34" y="66"/>
                  <a:pt x="34" y="66"/>
                </a:cubicBezTo>
                <a:cubicBezTo>
                  <a:pt x="33" y="66"/>
                  <a:pt x="33" y="66"/>
                  <a:pt x="33" y="66"/>
                </a:cubicBezTo>
                <a:cubicBezTo>
                  <a:pt x="32" y="66"/>
                  <a:pt x="32" y="66"/>
                  <a:pt x="32" y="66"/>
                </a:cubicBezTo>
                <a:cubicBezTo>
                  <a:pt x="31" y="61"/>
                  <a:pt x="31" y="61"/>
                  <a:pt x="31" y="61"/>
                </a:cubicBezTo>
                <a:cubicBezTo>
                  <a:pt x="30" y="61"/>
                  <a:pt x="29" y="61"/>
                  <a:pt x="29" y="61"/>
                </a:cubicBezTo>
                <a:cubicBezTo>
                  <a:pt x="26" y="65"/>
                  <a:pt x="26" y="65"/>
                  <a:pt x="26" y="65"/>
                </a:cubicBezTo>
                <a:cubicBezTo>
                  <a:pt x="25" y="65"/>
                  <a:pt x="25" y="65"/>
                  <a:pt x="25" y="65"/>
                </a:cubicBezTo>
                <a:cubicBezTo>
                  <a:pt x="25" y="65"/>
                  <a:pt x="25" y="65"/>
                  <a:pt x="25" y="65"/>
                </a:cubicBezTo>
                <a:cubicBezTo>
                  <a:pt x="24" y="65"/>
                  <a:pt x="24" y="65"/>
                  <a:pt x="24" y="65"/>
                </a:cubicBezTo>
                <a:cubicBezTo>
                  <a:pt x="23" y="60"/>
                  <a:pt x="23" y="60"/>
                  <a:pt x="23" y="60"/>
                </a:cubicBezTo>
                <a:cubicBezTo>
                  <a:pt x="23" y="60"/>
                  <a:pt x="22" y="59"/>
                  <a:pt x="22" y="59"/>
                </a:cubicBezTo>
                <a:cubicBezTo>
                  <a:pt x="18" y="62"/>
                  <a:pt x="18" y="62"/>
                  <a:pt x="18" y="62"/>
                </a:cubicBezTo>
                <a:cubicBezTo>
                  <a:pt x="17" y="62"/>
                  <a:pt x="17" y="62"/>
                  <a:pt x="17" y="62"/>
                </a:cubicBezTo>
                <a:cubicBezTo>
                  <a:pt x="17" y="62"/>
                  <a:pt x="17" y="62"/>
                  <a:pt x="17" y="62"/>
                </a:cubicBezTo>
                <a:cubicBezTo>
                  <a:pt x="16" y="61"/>
                  <a:pt x="16" y="61"/>
                  <a:pt x="16" y="61"/>
                </a:cubicBezTo>
                <a:cubicBezTo>
                  <a:pt x="17" y="56"/>
                  <a:pt x="17" y="56"/>
                  <a:pt x="17" y="56"/>
                </a:cubicBezTo>
                <a:cubicBezTo>
                  <a:pt x="16" y="56"/>
                  <a:pt x="16" y="55"/>
                  <a:pt x="15" y="55"/>
                </a:cubicBezTo>
                <a:cubicBezTo>
                  <a:pt x="11" y="57"/>
                  <a:pt x="11" y="57"/>
                  <a:pt x="11" y="57"/>
                </a:cubicBezTo>
                <a:cubicBezTo>
                  <a:pt x="10" y="57"/>
                  <a:pt x="10" y="57"/>
                  <a:pt x="10" y="57"/>
                </a:cubicBezTo>
                <a:cubicBezTo>
                  <a:pt x="10" y="56"/>
                  <a:pt x="10" y="56"/>
                  <a:pt x="10" y="56"/>
                </a:cubicBezTo>
                <a:cubicBezTo>
                  <a:pt x="9" y="55"/>
                  <a:pt x="9" y="55"/>
                  <a:pt x="9" y="55"/>
                </a:cubicBezTo>
                <a:cubicBezTo>
                  <a:pt x="11" y="51"/>
                  <a:pt x="11" y="51"/>
                  <a:pt x="11" y="51"/>
                </a:cubicBezTo>
                <a:cubicBezTo>
                  <a:pt x="11" y="51"/>
                  <a:pt x="11" y="50"/>
                  <a:pt x="10" y="50"/>
                </a:cubicBezTo>
                <a:cubicBezTo>
                  <a:pt x="6" y="51"/>
                  <a:pt x="6" y="51"/>
                  <a:pt x="6" y="51"/>
                </a:cubicBezTo>
                <a:cubicBezTo>
                  <a:pt x="5" y="50"/>
                  <a:pt x="5" y="50"/>
                  <a:pt x="5" y="50"/>
                </a:cubicBezTo>
                <a:cubicBezTo>
                  <a:pt x="5" y="49"/>
                  <a:pt x="5" y="49"/>
                  <a:pt x="5" y="49"/>
                </a:cubicBezTo>
                <a:cubicBezTo>
                  <a:pt x="4" y="48"/>
                  <a:pt x="4" y="48"/>
                  <a:pt x="4" y="48"/>
                </a:cubicBezTo>
                <a:cubicBezTo>
                  <a:pt x="8" y="45"/>
                  <a:pt x="8" y="45"/>
                  <a:pt x="8" y="45"/>
                </a:cubicBezTo>
                <a:cubicBezTo>
                  <a:pt x="7" y="44"/>
                  <a:pt x="7" y="44"/>
                  <a:pt x="7" y="43"/>
                </a:cubicBezTo>
                <a:cubicBezTo>
                  <a:pt x="2" y="43"/>
                  <a:pt x="2" y="43"/>
                  <a:pt x="2" y="43"/>
                </a:cubicBezTo>
                <a:cubicBezTo>
                  <a:pt x="2" y="42"/>
                  <a:pt x="2" y="42"/>
                  <a:pt x="2" y="42"/>
                </a:cubicBezTo>
                <a:cubicBezTo>
                  <a:pt x="2" y="41"/>
                  <a:pt x="2" y="41"/>
                  <a:pt x="2" y="41"/>
                </a:cubicBezTo>
                <a:cubicBezTo>
                  <a:pt x="1" y="40"/>
                  <a:pt x="1" y="40"/>
                  <a:pt x="1" y="40"/>
                </a:cubicBezTo>
                <a:cubicBezTo>
                  <a:pt x="5" y="38"/>
                  <a:pt x="5" y="38"/>
                  <a:pt x="5" y="38"/>
                </a:cubicBezTo>
                <a:cubicBezTo>
                  <a:pt x="5" y="37"/>
                  <a:pt x="5" y="36"/>
                  <a:pt x="5" y="36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2"/>
                  <a:pt x="0" y="32"/>
                  <a:pt x="0" y="32"/>
                </a:cubicBezTo>
                <a:cubicBezTo>
                  <a:pt x="5" y="30"/>
                  <a:pt x="5" y="30"/>
                  <a:pt x="5" y="30"/>
                </a:cubicBezTo>
                <a:cubicBezTo>
                  <a:pt x="5" y="30"/>
                  <a:pt x="5" y="29"/>
                  <a:pt x="5" y="28"/>
                </a:cubicBezTo>
                <a:cubicBezTo>
                  <a:pt x="1" y="26"/>
                  <a:pt x="1" y="26"/>
                  <a:pt x="1" y="26"/>
                </a:cubicBezTo>
                <a:cubicBezTo>
                  <a:pt x="2" y="25"/>
                  <a:pt x="2" y="25"/>
                  <a:pt x="2" y="25"/>
                </a:cubicBezTo>
                <a:cubicBezTo>
                  <a:pt x="2" y="24"/>
                  <a:pt x="2" y="24"/>
                  <a:pt x="2" y="24"/>
                </a:cubicBezTo>
                <a:cubicBezTo>
                  <a:pt x="2" y="23"/>
                  <a:pt x="2" y="23"/>
                  <a:pt x="2" y="23"/>
                </a:cubicBezTo>
                <a:cubicBezTo>
                  <a:pt x="7" y="23"/>
                  <a:pt x="7" y="23"/>
                  <a:pt x="7" y="23"/>
                </a:cubicBezTo>
                <a:cubicBezTo>
                  <a:pt x="7" y="22"/>
                  <a:pt x="7" y="22"/>
                  <a:pt x="8" y="21"/>
                </a:cubicBezTo>
                <a:cubicBezTo>
                  <a:pt x="4" y="18"/>
                  <a:pt x="4" y="18"/>
                  <a:pt x="4" y="18"/>
                </a:cubicBezTo>
                <a:cubicBezTo>
                  <a:pt x="5" y="17"/>
                  <a:pt x="5" y="17"/>
                  <a:pt x="5" y="17"/>
                </a:cubicBezTo>
                <a:cubicBezTo>
                  <a:pt x="5" y="16"/>
                  <a:pt x="5" y="16"/>
                  <a:pt x="5" y="16"/>
                </a:cubicBezTo>
                <a:cubicBezTo>
                  <a:pt x="6" y="15"/>
                  <a:pt x="6" y="15"/>
                  <a:pt x="6" y="15"/>
                </a:cubicBezTo>
                <a:cubicBezTo>
                  <a:pt x="10" y="16"/>
                  <a:pt x="10" y="16"/>
                  <a:pt x="10" y="16"/>
                </a:cubicBezTo>
                <a:cubicBezTo>
                  <a:pt x="11" y="16"/>
                  <a:pt x="11" y="15"/>
                  <a:pt x="11" y="15"/>
                </a:cubicBezTo>
                <a:cubicBezTo>
                  <a:pt x="9" y="11"/>
                  <a:pt x="9" y="11"/>
                  <a:pt x="9" y="11"/>
                </a:cubicBezTo>
                <a:cubicBezTo>
                  <a:pt x="10" y="10"/>
                  <a:pt x="10" y="10"/>
                  <a:pt x="10" y="10"/>
                </a:cubicBezTo>
                <a:cubicBezTo>
                  <a:pt x="10" y="10"/>
                  <a:pt x="10" y="10"/>
                  <a:pt x="10" y="10"/>
                </a:cubicBezTo>
                <a:cubicBezTo>
                  <a:pt x="11" y="9"/>
                  <a:pt x="11" y="9"/>
                  <a:pt x="11" y="9"/>
                </a:cubicBezTo>
                <a:cubicBezTo>
                  <a:pt x="15" y="11"/>
                  <a:pt x="15" y="11"/>
                  <a:pt x="15" y="11"/>
                </a:cubicBezTo>
                <a:cubicBezTo>
                  <a:pt x="16" y="11"/>
                  <a:pt x="16" y="10"/>
                  <a:pt x="17" y="10"/>
                </a:cubicBezTo>
                <a:cubicBezTo>
                  <a:pt x="16" y="5"/>
                  <a:pt x="16" y="5"/>
                  <a:pt x="16" y="5"/>
                </a:cubicBezTo>
                <a:cubicBezTo>
                  <a:pt x="17" y="5"/>
                  <a:pt x="17" y="5"/>
                  <a:pt x="17" y="5"/>
                </a:cubicBezTo>
                <a:cubicBezTo>
                  <a:pt x="17" y="4"/>
                  <a:pt x="17" y="4"/>
                  <a:pt x="17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22" y="7"/>
                  <a:pt x="22" y="7"/>
                  <a:pt x="22" y="7"/>
                </a:cubicBezTo>
                <a:cubicBezTo>
                  <a:pt x="22" y="7"/>
                  <a:pt x="23" y="7"/>
                  <a:pt x="23" y="6"/>
                </a:cubicBezTo>
                <a:cubicBezTo>
                  <a:pt x="24" y="2"/>
                  <a:pt x="24" y="2"/>
                  <a:pt x="24" y="2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1"/>
                  <a:pt x="25" y="1"/>
                  <a:pt x="25" y="1"/>
                </a:cubicBezTo>
                <a:cubicBezTo>
                  <a:pt x="26" y="1"/>
                  <a:pt x="26" y="1"/>
                  <a:pt x="26" y="1"/>
                </a:cubicBezTo>
                <a:cubicBezTo>
                  <a:pt x="29" y="5"/>
                  <a:pt x="29" y="5"/>
                  <a:pt x="29" y="5"/>
                </a:cubicBezTo>
                <a:cubicBezTo>
                  <a:pt x="29" y="5"/>
                  <a:pt x="30" y="5"/>
                  <a:pt x="31" y="5"/>
                </a:cubicBezTo>
                <a:cubicBezTo>
                  <a:pt x="32" y="0"/>
                  <a:pt x="32" y="0"/>
                  <a:pt x="32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4" y="0"/>
                  <a:pt x="34" y="0"/>
                  <a:pt x="34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6" y="5"/>
                  <a:pt x="36" y="5"/>
                  <a:pt x="36" y="5"/>
                </a:cubicBezTo>
                <a:close/>
                <a:moveTo>
                  <a:pt x="33" y="17"/>
                </a:moveTo>
                <a:cubicBezTo>
                  <a:pt x="29" y="17"/>
                  <a:pt x="25" y="18"/>
                  <a:pt x="22" y="21"/>
                </a:cubicBezTo>
                <a:cubicBezTo>
                  <a:pt x="19" y="24"/>
                  <a:pt x="17" y="29"/>
                  <a:pt x="17" y="33"/>
                </a:cubicBezTo>
                <a:cubicBezTo>
                  <a:pt x="17" y="38"/>
                  <a:pt x="19" y="42"/>
                  <a:pt x="22" y="45"/>
                </a:cubicBezTo>
                <a:cubicBezTo>
                  <a:pt x="25" y="48"/>
                  <a:pt x="29" y="50"/>
                  <a:pt x="33" y="50"/>
                </a:cubicBezTo>
                <a:cubicBezTo>
                  <a:pt x="38" y="50"/>
                  <a:pt x="42" y="48"/>
                  <a:pt x="45" y="45"/>
                </a:cubicBezTo>
                <a:cubicBezTo>
                  <a:pt x="48" y="42"/>
                  <a:pt x="50" y="38"/>
                  <a:pt x="50" y="33"/>
                </a:cubicBezTo>
                <a:cubicBezTo>
                  <a:pt x="50" y="29"/>
                  <a:pt x="48" y="24"/>
                  <a:pt x="45" y="21"/>
                </a:cubicBezTo>
                <a:cubicBezTo>
                  <a:pt x="42" y="18"/>
                  <a:pt x="38" y="17"/>
                  <a:pt x="33" y="17"/>
                </a:cubicBezTo>
                <a:close/>
                <a:moveTo>
                  <a:pt x="43" y="23"/>
                </a:moveTo>
                <a:cubicBezTo>
                  <a:pt x="41" y="20"/>
                  <a:pt x="37" y="19"/>
                  <a:pt x="33" y="19"/>
                </a:cubicBezTo>
                <a:cubicBezTo>
                  <a:pt x="30" y="19"/>
                  <a:pt x="26" y="20"/>
                  <a:pt x="23" y="23"/>
                </a:cubicBezTo>
                <a:cubicBezTo>
                  <a:pt x="21" y="26"/>
                  <a:pt x="19" y="29"/>
                  <a:pt x="19" y="33"/>
                </a:cubicBezTo>
                <a:cubicBezTo>
                  <a:pt x="19" y="37"/>
                  <a:pt x="21" y="41"/>
                  <a:pt x="23" y="43"/>
                </a:cubicBezTo>
                <a:cubicBezTo>
                  <a:pt x="26" y="46"/>
                  <a:pt x="30" y="47"/>
                  <a:pt x="33" y="47"/>
                </a:cubicBezTo>
                <a:cubicBezTo>
                  <a:pt x="37" y="47"/>
                  <a:pt x="41" y="46"/>
                  <a:pt x="43" y="43"/>
                </a:cubicBezTo>
                <a:cubicBezTo>
                  <a:pt x="46" y="41"/>
                  <a:pt x="48" y="37"/>
                  <a:pt x="48" y="33"/>
                </a:cubicBezTo>
                <a:cubicBezTo>
                  <a:pt x="48" y="29"/>
                  <a:pt x="46" y="26"/>
                  <a:pt x="43" y="23"/>
                </a:cubicBezTo>
                <a:close/>
                <a:moveTo>
                  <a:pt x="47" y="20"/>
                </a:moveTo>
                <a:cubicBezTo>
                  <a:pt x="44" y="16"/>
                  <a:pt x="39" y="14"/>
                  <a:pt x="33" y="14"/>
                </a:cubicBezTo>
                <a:cubicBezTo>
                  <a:pt x="28" y="14"/>
                  <a:pt x="23" y="16"/>
                  <a:pt x="20" y="20"/>
                </a:cubicBezTo>
                <a:cubicBezTo>
                  <a:pt x="16" y="23"/>
                  <a:pt x="14" y="28"/>
                  <a:pt x="14" y="33"/>
                </a:cubicBezTo>
                <a:cubicBezTo>
                  <a:pt x="14" y="38"/>
                  <a:pt x="16" y="43"/>
                  <a:pt x="20" y="47"/>
                </a:cubicBezTo>
                <a:cubicBezTo>
                  <a:pt x="23" y="50"/>
                  <a:pt x="28" y="52"/>
                  <a:pt x="33" y="52"/>
                </a:cubicBezTo>
                <a:cubicBezTo>
                  <a:pt x="39" y="52"/>
                  <a:pt x="44" y="50"/>
                  <a:pt x="47" y="47"/>
                </a:cubicBezTo>
                <a:cubicBezTo>
                  <a:pt x="50" y="43"/>
                  <a:pt x="53" y="38"/>
                  <a:pt x="53" y="33"/>
                </a:cubicBezTo>
                <a:cubicBezTo>
                  <a:pt x="53" y="28"/>
                  <a:pt x="50" y="23"/>
                  <a:pt x="47" y="20"/>
                </a:cubicBezTo>
                <a:close/>
              </a:path>
            </a:pathLst>
          </a:cu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495" name="Freeform 29"/>
          <p:cNvSpPr>
            <a:spLocks noEditPoints="1"/>
          </p:cNvSpPr>
          <p:nvPr/>
        </p:nvSpPr>
        <p:spPr bwMode="auto">
          <a:xfrm>
            <a:off x="8443913" y="1165225"/>
            <a:ext cx="660400" cy="592138"/>
          </a:xfrm>
          <a:custGeom>
            <a:avLst/>
            <a:gdLst>
              <a:gd name="T0" fmla="*/ 120073 w 66"/>
              <a:gd name="T1" fmla="*/ 451631 h 59"/>
              <a:gd name="T2" fmla="*/ 370224 w 66"/>
              <a:gd name="T3" fmla="*/ 461667 h 59"/>
              <a:gd name="T4" fmla="*/ 280170 w 66"/>
              <a:gd name="T5" fmla="*/ 110399 h 59"/>
              <a:gd name="T6" fmla="*/ 100061 w 66"/>
              <a:gd name="T7" fmla="*/ 50181 h 59"/>
              <a:gd name="T8" fmla="*/ 150091 w 66"/>
              <a:gd name="T9" fmla="*/ 381377 h 59"/>
              <a:gd name="T10" fmla="*/ 70042 w 66"/>
              <a:gd name="T11" fmla="*/ 371341 h 59"/>
              <a:gd name="T12" fmla="*/ 70042 w 66"/>
              <a:gd name="T13" fmla="*/ 371341 h 59"/>
              <a:gd name="T14" fmla="*/ 180109 w 66"/>
              <a:gd name="T15" fmla="*/ 50181 h 59"/>
              <a:gd name="T16" fmla="*/ 180109 w 66"/>
              <a:gd name="T17" fmla="*/ 50181 h 59"/>
              <a:gd name="T18" fmla="*/ 120073 w 66"/>
              <a:gd name="T19" fmla="*/ 70254 h 59"/>
              <a:gd name="T20" fmla="*/ 370224 w 66"/>
              <a:gd name="T21" fmla="*/ 341232 h 59"/>
              <a:gd name="T22" fmla="*/ 220133 w 66"/>
              <a:gd name="T23" fmla="*/ 411486 h 59"/>
              <a:gd name="T24" fmla="*/ 180109 w 66"/>
              <a:gd name="T25" fmla="*/ 411486 h 59"/>
              <a:gd name="T26" fmla="*/ 180109 w 66"/>
              <a:gd name="T27" fmla="*/ 411486 h 59"/>
              <a:gd name="T28" fmla="*/ 280170 w 66"/>
              <a:gd name="T29" fmla="*/ 461667 h 59"/>
              <a:gd name="T30" fmla="*/ 210127 w 66"/>
              <a:gd name="T31" fmla="*/ 501812 h 59"/>
              <a:gd name="T32" fmla="*/ 240145 w 66"/>
              <a:gd name="T33" fmla="*/ 501812 h 59"/>
              <a:gd name="T34" fmla="*/ 250152 w 66"/>
              <a:gd name="T35" fmla="*/ 491776 h 59"/>
              <a:gd name="T36" fmla="*/ 250152 w 66"/>
              <a:gd name="T37" fmla="*/ 491776 h 59"/>
              <a:gd name="T38" fmla="*/ 370224 w 66"/>
              <a:gd name="T39" fmla="*/ 491776 h 59"/>
              <a:gd name="T40" fmla="*/ 320194 w 66"/>
              <a:gd name="T41" fmla="*/ 551993 h 59"/>
              <a:gd name="T42" fmla="*/ 350212 w 66"/>
              <a:gd name="T43" fmla="*/ 541957 h 59"/>
              <a:gd name="T44" fmla="*/ 360218 w 66"/>
              <a:gd name="T45" fmla="*/ 521884 h 59"/>
              <a:gd name="T46" fmla="*/ 360218 w 66"/>
              <a:gd name="T47" fmla="*/ 521884 h 59"/>
              <a:gd name="T48" fmla="*/ 460279 w 66"/>
              <a:gd name="T49" fmla="*/ 461667 h 59"/>
              <a:gd name="T50" fmla="*/ 460279 w 66"/>
              <a:gd name="T51" fmla="*/ 541957 h 59"/>
              <a:gd name="T52" fmla="*/ 470285 w 66"/>
              <a:gd name="T53" fmla="*/ 511848 h 59"/>
              <a:gd name="T54" fmla="*/ 470285 w 66"/>
              <a:gd name="T55" fmla="*/ 491776 h 59"/>
              <a:gd name="T56" fmla="*/ 470285 w 66"/>
              <a:gd name="T57" fmla="*/ 491776 h 59"/>
              <a:gd name="T58" fmla="*/ 530321 w 66"/>
              <a:gd name="T59" fmla="*/ 391413 h 59"/>
              <a:gd name="T60" fmla="*/ 560339 w 66"/>
              <a:gd name="T61" fmla="*/ 471703 h 59"/>
              <a:gd name="T62" fmla="*/ 560339 w 66"/>
              <a:gd name="T63" fmla="*/ 431558 h 59"/>
              <a:gd name="T64" fmla="*/ 550333 w 66"/>
              <a:gd name="T65" fmla="*/ 421522 h 59"/>
              <a:gd name="T66" fmla="*/ 550333 w 66"/>
              <a:gd name="T67" fmla="*/ 421522 h 59"/>
              <a:gd name="T68" fmla="*/ 550333 w 66"/>
              <a:gd name="T69" fmla="*/ 301087 h 59"/>
              <a:gd name="T70" fmla="*/ 620376 w 66"/>
              <a:gd name="T71" fmla="*/ 351268 h 59"/>
              <a:gd name="T72" fmla="*/ 600364 w 66"/>
              <a:gd name="T73" fmla="*/ 321160 h 59"/>
              <a:gd name="T74" fmla="*/ 590358 w 66"/>
              <a:gd name="T75" fmla="*/ 311123 h 59"/>
              <a:gd name="T76" fmla="*/ 590358 w 66"/>
              <a:gd name="T77" fmla="*/ 311123 h 59"/>
              <a:gd name="T78" fmla="*/ 530321 w 66"/>
              <a:gd name="T79" fmla="*/ 210761 h 59"/>
              <a:gd name="T80" fmla="*/ 610370 w 66"/>
              <a:gd name="T81" fmla="*/ 210761 h 59"/>
              <a:gd name="T82" fmla="*/ 580352 w 66"/>
              <a:gd name="T83" fmla="*/ 200725 h 59"/>
              <a:gd name="T84" fmla="*/ 560339 w 66"/>
              <a:gd name="T85" fmla="*/ 200725 h 59"/>
              <a:gd name="T86" fmla="*/ 560339 w 66"/>
              <a:gd name="T87" fmla="*/ 200725 h 59"/>
              <a:gd name="T88" fmla="*/ 460279 w 66"/>
              <a:gd name="T89" fmla="*/ 140507 h 59"/>
              <a:gd name="T90" fmla="*/ 530321 w 66"/>
              <a:gd name="T91" fmla="*/ 110399 h 59"/>
              <a:gd name="T92" fmla="*/ 500303 w 66"/>
              <a:gd name="T93" fmla="*/ 110399 h 59"/>
              <a:gd name="T94" fmla="*/ 480291 w 66"/>
              <a:gd name="T95" fmla="*/ 120435 h 59"/>
              <a:gd name="T96" fmla="*/ 480291 w 66"/>
              <a:gd name="T97" fmla="*/ 120435 h 59"/>
              <a:gd name="T98" fmla="*/ 370224 w 66"/>
              <a:gd name="T99" fmla="*/ 120435 h 59"/>
              <a:gd name="T100" fmla="*/ 410248 w 66"/>
              <a:gd name="T101" fmla="*/ 50181 h 59"/>
              <a:gd name="T102" fmla="*/ 390236 w 66"/>
              <a:gd name="T103" fmla="*/ 70254 h 59"/>
              <a:gd name="T104" fmla="*/ 370224 w 66"/>
              <a:gd name="T105" fmla="*/ 80290 h 59"/>
              <a:gd name="T106" fmla="*/ 370224 w 66"/>
              <a:gd name="T107" fmla="*/ 80290 h 59"/>
              <a:gd name="T108" fmla="*/ 300182 w 66"/>
              <a:gd name="T109" fmla="*/ 281015 h 59"/>
              <a:gd name="T110" fmla="*/ 330200 w 66"/>
              <a:gd name="T111" fmla="*/ 361305 h 59"/>
              <a:gd name="T112" fmla="*/ 410248 w 66"/>
              <a:gd name="T113" fmla="*/ 381377 h 59"/>
              <a:gd name="T114" fmla="*/ 460279 w 66"/>
              <a:gd name="T115" fmla="*/ 331196 h 59"/>
              <a:gd name="T116" fmla="*/ 460279 w 66"/>
              <a:gd name="T117" fmla="*/ 331196 h 59"/>
              <a:gd name="T118" fmla="*/ 420255 w 66"/>
              <a:gd name="T119" fmla="*/ 250906 h 59"/>
              <a:gd name="T120" fmla="*/ 340206 w 66"/>
              <a:gd name="T121" fmla="*/ 240870 h 59"/>
              <a:gd name="T122" fmla="*/ 240145 w 66"/>
              <a:gd name="T123" fmla="*/ 301087 h 5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66" h="59">
                <a:moveTo>
                  <a:pt x="37" y="1"/>
                </a:moveTo>
                <a:cubicBezTo>
                  <a:pt x="53" y="1"/>
                  <a:pt x="66" y="14"/>
                  <a:pt x="66" y="30"/>
                </a:cubicBezTo>
                <a:cubicBezTo>
                  <a:pt x="66" y="46"/>
                  <a:pt x="53" y="59"/>
                  <a:pt x="37" y="59"/>
                </a:cubicBezTo>
                <a:cubicBezTo>
                  <a:pt x="26" y="59"/>
                  <a:pt x="17" y="54"/>
                  <a:pt x="12" y="45"/>
                </a:cubicBezTo>
                <a:cubicBezTo>
                  <a:pt x="18" y="39"/>
                  <a:pt x="18" y="39"/>
                  <a:pt x="18" y="39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9"/>
                  <a:pt x="28" y="46"/>
                  <a:pt x="37" y="46"/>
                </a:cubicBezTo>
                <a:cubicBezTo>
                  <a:pt x="46" y="46"/>
                  <a:pt x="53" y="39"/>
                  <a:pt x="53" y="30"/>
                </a:cubicBezTo>
                <a:cubicBezTo>
                  <a:pt x="53" y="21"/>
                  <a:pt x="46" y="14"/>
                  <a:pt x="37" y="14"/>
                </a:cubicBezTo>
                <a:cubicBezTo>
                  <a:pt x="32" y="14"/>
                  <a:pt x="27" y="17"/>
                  <a:pt x="25" y="20"/>
                </a:cubicBezTo>
                <a:cubicBezTo>
                  <a:pt x="28" y="11"/>
                  <a:pt x="28" y="11"/>
                  <a:pt x="28" y="11"/>
                </a:cubicBezTo>
                <a:cubicBezTo>
                  <a:pt x="27" y="3"/>
                  <a:pt x="27" y="3"/>
                  <a:pt x="27" y="3"/>
                </a:cubicBezTo>
                <a:cubicBezTo>
                  <a:pt x="30" y="2"/>
                  <a:pt x="34" y="1"/>
                  <a:pt x="37" y="1"/>
                </a:cubicBezTo>
                <a:close/>
                <a:moveTo>
                  <a:pt x="17" y="0"/>
                </a:moveTo>
                <a:cubicBezTo>
                  <a:pt x="10" y="5"/>
                  <a:pt x="10" y="5"/>
                  <a:pt x="10" y="5"/>
                </a:cubicBezTo>
                <a:cubicBezTo>
                  <a:pt x="0" y="32"/>
                  <a:pt x="0" y="32"/>
                  <a:pt x="0" y="32"/>
                </a:cubicBezTo>
                <a:cubicBezTo>
                  <a:pt x="2" y="41"/>
                  <a:pt x="2" y="41"/>
                  <a:pt x="2" y="41"/>
                </a:cubicBezTo>
                <a:cubicBezTo>
                  <a:pt x="10" y="44"/>
                  <a:pt x="10" y="44"/>
                  <a:pt x="10" y="44"/>
                </a:cubicBezTo>
                <a:cubicBezTo>
                  <a:pt x="15" y="38"/>
                  <a:pt x="15" y="38"/>
                  <a:pt x="15" y="38"/>
                </a:cubicBezTo>
                <a:cubicBezTo>
                  <a:pt x="25" y="11"/>
                  <a:pt x="25" y="11"/>
                  <a:pt x="25" y="11"/>
                </a:cubicBezTo>
                <a:cubicBezTo>
                  <a:pt x="25" y="3"/>
                  <a:pt x="25" y="3"/>
                  <a:pt x="25" y="3"/>
                </a:cubicBezTo>
                <a:cubicBezTo>
                  <a:pt x="17" y="0"/>
                  <a:pt x="17" y="0"/>
                  <a:pt x="17" y="0"/>
                </a:cubicBezTo>
                <a:close/>
                <a:moveTo>
                  <a:pt x="7" y="37"/>
                </a:moveTo>
                <a:cubicBezTo>
                  <a:pt x="8" y="37"/>
                  <a:pt x="9" y="38"/>
                  <a:pt x="9" y="39"/>
                </a:cubicBezTo>
                <a:cubicBezTo>
                  <a:pt x="9" y="40"/>
                  <a:pt x="8" y="40"/>
                  <a:pt x="7" y="40"/>
                </a:cubicBezTo>
                <a:cubicBezTo>
                  <a:pt x="6" y="40"/>
                  <a:pt x="6" y="40"/>
                  <a:pt x="6" y="39"/>
                </a:cubicBezTo>
                <a:cubicBezTo>
                  <a:pt x="6" y="38"/>
                  <a:pt x="6" y="37"/>
                  <a:pt x="7" y="37"/>
                </a:cubicBezTo>
                <a:close/>
                <a:moveTo>
                  <a:pt x="3" y="32"/>
                </a:moveTo>
                <a:cubicBezTo>
                  <a:pt x="5" y="33"/>
                  <a:pt x="5" y="33"/>
                  <a:pt x="5" y="33"/>
                </a:cubicBezTo>
                <a:cubicBezTo>
                  <a:pt x="14" y="8"/>
                  <a:pt x="14" y="8"/>
                  <a:pt x="14" y="8"/>
                </a:cubicBezTo>
                <a:cubicBezTo>
                  <a:pt x="18" y="5"/>
                  <a:pt x="18" y="5"/>
                  <a:pt x="18" y="5"/>
                </a:cubicBezTo>
                <a:cubicBezTo>
                  <a:pt x="18" y="6"/>
                  <a:pt x="19" y="6"/>
                  <a:pt x="20" y="6"/>
                </a:cubicBezTo>
                <a:cubicBezTo>
                  <a:pt x="21" y="6"/>
                  <a:pt x="21" y="6"/>
                  <a:pt x="21" y="5"/>
                </a:cubicBezTo>
                <a:cubicBezTo>
                  <a:pt x="21" y="4"/>
                  <a:pt x="21" y="3"/>
                  <a:pt x="20" y="3"/>
                </a:cubicBezTo>
                <a:cubicBezTo>
                  <a:pt x="19" y="3"/>
                  <a:pt x="18" y="4"/>
                  <a:pt x="18" y="5"/>
                </a:cubicBezTo>
                <a:cubicBezTo>
                  <a:pt x="17" y="3"/>
                  <a:pt x="17" y="3"/>
                  <a:pt x="17" y="3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3" y="32"/>
                  <a:pt x="3" y="32"/>
                  <a:pt x="3" y="32"/>
                </a:cubicBezTo>
                <a:close/>
                <a:moveTo>
                  <a:pt x="37" y="26"/>
                </a:moveTo>
                <a:cubicBezTo>
                  <a:pt x="35" y="26"/>
                  <a:pt x="33" y="28"/>
                  <a:pt x="33" y="30"/>
                </a:cubicBezTo>
                <a:cubicBezTo>
                  <a:pt x="33" y="32"/>
                  <a:pt x="35" y="34"/>
                  <a:pt x="37" y="34"/>
                </a:cubicBezTo>
                <a:cubicBezTo>
                  <a:pt x="39" y="34"/>
                  <a:pt x="41" y="32"/>
                  <a:pt x="41" y="30"/>
                </a:cubicBezTo>
                <a:cubicBezTo>
                  <a:pt x="41" y="28"/>
                  <a:pt x="39" y="26"/>
                  <a:pt x="37" y="26"/>
                </a:cubicBezTo>
                <a:close/>
                <a:moveTo>
                  <a:pt x="21" y="41"/>
                </a:moveTo>
                <a:cubicBezTo>
                  <a:pt x="21" y="41"/>
                  <a:pt x="22" y="41"/>
                  <a:pt x="22" y="41"/>
                </a:cubicBezTo>
                <a:cubicBezTo>
                  <a:pt x="23" y="40"/>
                  <a:pt x="23" y="40"/>
                  <a:pt x="22" y="40"/>
                </a:cubicBezTo>
                <a:cubicBezTo>
                  <a:pt x="22" y="39"/>
                  <a:pt x="21" y="39"/>
                  <a:pt x="21" y="39"/>
                </a:cubicBezTo>
                <a:cubicBezTo>
                  <a:pt x="21" y="40"/>
                  <a:pt x="21" y="40"/>
                  <a:pt x="21" y="41"/>
                </a:cubicBezTo>
                <a:close/>
                <a:moveTo>
                  <a:pt x="18" y="41"/>
                </a:moveTo>
                <a:cubicBezTo>
                  <a:pt x="18" y="41"/>
                  <a:pt x="19" y="41"/>
                  <a:pt x="19" y="41"/>
                </a:cubicBezTo>
                <a:cubicBezTo>
                  <a:pt x="19" y="40"/>
                  <a:pt x="19" y="40"/>
                  <a:pt x="19" y="39"/>
                </a:cubicBezTo>
                <a:cubicBezTo>
                  <a:pt x="19" y="39"/>
                  <a:pt x="18" y="39"/>
                  <a:pt x="18" y="39"/>
                </a:cubicBezTo>
                <a:cubicBezTo>
                  <a:pt x="17" y="40"/>
                  <a:pt x="17" y="40"/>
                  <a:pt x="18" y="41"/>
                </a:cubicBezTo>
                <a:close/>
                <a:moveTo>
                  <a:pt x="28" y="47"/>
                </a:moveTo>
                <a:cubicBezTo>
                  <a:pt x="29" y="47"/>
                  <a:pt x="29" y="47"/>
                  <a:pt x="30" y="47"/>
                </a:cubicBezTo>
                <a:cubicBezTo>
                  <a:pt x="30" y="46"/>
                  <a:pt x="29" y="46"/>
                  <a:pt x="29" y="46"/>
                </a:cubicBezTo>
                <a:cubicBezTo>
                  <a:pt x="28" y="45"/>
                  <a:pt x="28" y="46"/>
                  <a:pt x="28" y="46"/>
                </a:cubicBezTo>
                <a:cubicBezTo>
                  <a:pt x="28" y="47"/>
                  <a:pt x="28" y="47"/>
                  <a:pt x="28" y="47"/>
                </a:cubicBezTo>
                <a:close/>
                <a:moveTo>
                  <a:pt x="20" y="51"/>
                </a:moveTo>
                <a:cubicBezTo>
                  <a:pt x="20" y="52"/>
                  <a:pt x="21" y="51"/>
                  <a:pt x="21" y="51"/>
                </a:cubicBezTo>
                <a:cubicBezTo>
                  <a:pt x="21" y="50"/>
                  <a:pt x="21" y="50"/>
                  <a:pt x="21" y="50"/>
                </a:cubicBezTo>
                <a:cubicBezTo>
                  <a:pt x="20" y="50"/>
                  <a:pt x="20" y="50"/>
                  <a:pt x="19" y="50"/>
                </a:cubicBezTo>
                <a:cubicBezTo>
                  <a:pt x="19" y="51"/>
                  <a:pt x="20" y="51"/>
                  <a:pt x="20" y="51"/>
                </a:cubicBezTo>
                <a:close/>
                <a:moveTo>
                  <a:pt x="23" y="50"/>
                </a:moveTo>
                <a:cubicBezTo>
                  <a:pt x="23" y="50"/>
                  <a:pt x="24" y="50"/>
                  <a:pt x="24" y="50"/>
                </a:cubicBezTo>
                <a:cubicBezTo>
                  <a:pt x="24" y="49"/>
                  <a:pt x="24" y="49"/>
                  <a:pt x="23" y="48"/>
                </a:cubicBezTo>
                <a:cubicBezTo>
                  <a:pt x="23" y="48"/>
                  <a:pt x="22" y="49"/>
                  <a:pt x="22" y="49"/>
                </a:cubicBezTo>
                <a:cubicBezTo>
                  <a:pt x="22" y="50"/>
                  <a:pt x="22" y="50"/>
                  <a:pt x="23" y="50"/>
                </a:cubicBezTo>
                <a:close/>
                <a:moveTo>
                  <a:pt x="25" y="49"/>
                </a:moveTo>
                <a:cubicBezTo>
                  <a:pt x="26" y="49"/>
                  <a:pt x="26" y="49"/>
                  <a:pt x="27" y="48"/>
                </a:cubicBezTo>
                <a:cubicBezTo>
                  <a:pt x="27" y="48"/>
                  <a:pt x="26" y="47"/>
                  <a:pt x="26" y="47"/>
                </a:cubicBezTo>
                <a:cubicBezTo>
                  <a:pt x="25" y="47"/>
                  <a:pt x="25" y="47"/>
                  <a:pt x="25" y="48"/>
                </a:cubicBezTo>
                <a:cubicBezTo>
                  <a:pt x="25" y="48"/>
                  <a:pt x="25" y="49"/>
                  <a:pt x="25" y="49"/>
                </a:cubicBezTo>
                <a:close/>
                <a:moveTo>
                  <a:pt x="38" y="49"/>
                </a:moveTo>
                <a:cubicBezTo>
                  <a:pt x="39" y="49"/>
                  <a:pt x="39" y="49"/>
                  <a:pt x="39" y="48"/>
                </a:cubicBezTo>
                <a:cubicBezTo>
                  <a:pt x="39" y="48"/>
                  <a:pt x="38" y="47"/>
                  <a:pt x="38" y="47"/>
                </a:cubicBezTo>
                <a:cubicBezTo>
                  <a:pt x="37" y="48"/>
                  <a:pt x="37" y="48"/>
                  <a:pt x="37" y="49"/>
                </a:cubicBezTo>
                <a:cubicBezTo>
                  <a:pt x="37" y="49"/>
                  <a:pt x="38" y="49"/>
                  <a:pt x="38" y="49"/>
                </a:cubicBezTo>
                <a:close/>
                <a:moveTo>
                  <a:pt x="33" y="57"/>
                </a:moveTo>
                <a:cubicBezTo>
                  <a:pt x="33" y="57"/>
                  <a:pt x="34" y="56"/>
                  <a:pt x="34" y="56"/>
                </a:cubicBezTo>
                <a:cubicBezTo>
                  <a:pt x="33" y="55"/>
                  <a:pt x="33" y="55"/>
                  <a:pt x="32" y="55"/>
                </a:cubicBezTo>
                <a:cubicBezTo>
                  <a:pt x="32" y="55"/>
                  <a:pt x="32" y="56"/>
                  <a:pt x="32" y="56"/>
                </a:cubicBezTo>
                <a:cubicBezTo>
                  <a:pt x="32" y="57"/>
                  <a:pt x="32" y="57"/>
                  <a:pt x="33" y="57"/>
                </a:cubicBezTo>
                <a:close/>
                <a:moveTo>
                  <a:pt x="35" y="55"/>
                </a:moveTo>
                <a:cubicBezTo>
                  <a:pt x="35" y="54"/>
                  <a:pt x="35" y="54"/>
                  <a:pt x="35" y="54"/>
                </a:cubicBezTo>
                <a:cubicBezTo>
                  <a:pt x="35" y="53"/>
                  <a:pt x="35" y="53"/>
                  <a:pt x="34" y="53"/>
                </a:cubicBezTo>
                <a:cubicBezTo>
                  <a:pt x="34" y="53"/>
                  <a:pt x="33" y="53"/>
                  <a:pt x="33" y="54"/>
                </a:cubicBezTo>
                <a:cubicBezTo>
                  <a:pt x="34" y="54"/>
                  <a:pt x="34" y="55"/>
                  <a:pt x="35" y="55"/>
                </a:cubicBezTo>
                <a:close/>
                <a:moveTo>
                  <a:pt x="36" y="52"/>
                </a:moveTo>
                <a:cubicBezTo>
                  <a:pt x="37" y="52"/>
                  <a:pt x="37" y="51"/>
                  <a:pt x="37" y="51"/>
                </a:cubicBezTo>
                <a:cubicBezTo>
                  <a:pt x="37" y="50"/>
                  <a:pt x="36" y="50"/>
                  <a:pt x="36" y="50"/>
                </a:cubicBezTo>
                <a:cubicBezTo>
                  <a:pt x="35" y="50"/>
                  <a:pt x="35" y="51"/>
                  <a:pt x="35" y="51"/>
                </a:cubicBezTo>
                <a:cubicBezTo>
                  <a:pt x="35" y="52"/>
                  <a:pt x="36" y="52"/>
                  <a:pt x="36" y="52"/>
                </a:cubicBezTo>
                <a:close/>
                <a:moveTo>
                  <a:pt x="47" y="46"/>
                </a:moveTo>
                <a:cubicBezTo>
                  <a:pt x="48" y="46"/>
                  <a:pt x="48" y="45"/>
                  <a:pt x="47" y="45"/>
                </a:cubicBezTo>
                <a:cubicBezTo>
                  <a:pt x="47" y="44"/>
                  <a:pt x="47" y="44"/>
                  <a:pt x="46" y="45"/>
                </a:cubicBezTo>
                <a:cubicBezTo>
                  <a:pt x="46" y="45"/>
                  <a:pt x="46" y="46"/>
                  <a:pt x="46" y="46"/>
                </a:cubicBezTo>
                <a:cubicBezTo>
                  <a:pt x="47" y="46"/>
                  <a:pt x="47" y="46"/>
                  <a:pt x="47" y="46"/>
                </a:cubicBezTo>
                <a:close/>
                <a:moveTo>
                  <a:pt x="47" y="55"/>
                </a:moveTo>
                <a:cubicBezTo>
                  <a:pt x="47" y="55"/>
                  <a:pt x="47" y="54"/>
                  <a:pt x="47" y="54"/>
                </a:cubicBezTo>
                <a:cubicBezTo>
                  <a:pt x="47" y="54"/>
                  <a:pt x="46" y="54"/>
                  <a:pt x="46" y="54"/>
                </a:cubicBezTo>
                <a:cubicBezTo>
                  <a:pt x="45" y="54"/>
                  <a:pt x="45" y="55"/>
                  <a:pt x="46" y="55"/>
                </a:cubicBezTo>
                <a:cubicBezTo>
                  <a:pt x="46" y="56"/>
                  <a:pt x="46" y="56"/>
                  <a:pt x="47" y="55"/>
                </a:cubicBezTo>
                <a:close/>
                <a:moveTo>
                  <a:pt x="47" y="52"/>
                </a:moveTo>
                <a:cubicBezTo>
                  <a:pt x="47" y="52"/>
                  <a:pt x="47" y="52"/>
                  <a:pt x="47" y="51"/>
                </a:cubicBezTo>
                <a:cubicBezTo>
                  <a:pt x="47" y="51"/>
                  <a:pt x="46" y="51"/>
                  <a:pt x="46" y="51"/>
                </a:cubicBezTo>
                <a:cubicBezTo>
                  <a:pt x="45" y="52"/>
                  <a:pt x="45" y="52"/>
                  <a:pt x="46" y="52"/>
                </a:cubicBezTo>
                <a:cubicBezTo>
                  <a:pt x="46" y="53"/>
                  <a:pt x="47" y="53"/>
                  <a:pt x="47" y="52"/>
                </a:cubicBezTo>
                <a:close/>
                <a:moveTo>
                  <a:pt x="47" y="49"/>
                </a:moveTo>
                <a:cubicBezTo>
                  <a:pt x="48" y="49"/>
                  <a:pt x="48" y="48"/>
                  <a:pt x="47" y="48"/>
                </a:cubicBezTo>
                <a:cubicBezTo>
                  <a:pt x="47" y="48"/>
                  <a:pt x="46" y="48"/>
                  <a:pt x="46" y="48"/>
                </a:cubicBezTo>
                <a:cubicBezTo>
                  <a:pt x="46" y="48"/>
                  <a:pt x="46" y="49"/>
                  <a:pt x="46" y="49"/>
                </a:cubicBezTo>
                <a:cubicBezTo>
                  <a:pt x="46" y="50"/>
                  <a:pt x="47" y="50"/>
                  <a:pt x="47" y="49"/>
                </a:cubicBezTo>
                <a:close/>
                <a:moveTo>
                  <a:pt x="54" y="39"/>
                </a:moveTo>
                <a:cubicBezTo>
                  <a:pt x="54" y="38"/>
                  <a:pt x="54" y="38"/>
                  <a:pt x="53" y="38"/>
                </a:cubicBezTo>
                <a:cubicBezTo>
                  <a:pt x="53" y="37"/>
                  <a:pt x="52" y="38"/>
                  <a:pt x="52" y="38"/>
                </a:cubicBezTo>
                <a:cubicBezTo>
                  <a:pt x="52" y="39"/>
                  <a:pt x="52" y="39"/>
                  <a:pt x="53" y="39"/>
                </a:cubicBezTo>
                <a:cubicBezTo>
                  <a:pt x="53" y="39"/>
                  <a:pt x="54" y="39"/>
                  <a:pt x="54" y="39"/>
                </a:cubicBezTo>
                <a:close/>
                <a:moveTo>
                  <a:pt x="58" y="47"/>
                </a:moveTo>
                <a:cubicBezTo>
                  <a:pt x="58" y="47"/>
                  <a:pt x="58" y="46"/>
                  <a:pt x="58" y="46"/>
                </a:cubicBezTo>
                <a:cubicBezTo>
                  <a:pt x="57" y="46"/>
                  <a:pt x="57" y="46"/>
                  <a:pt x="56" y="47"/>
                </a:cubicBezTo>
                <a:cubicBezTo>
                  <a:pt x="56" y="47"/>
                  <a:pt x="57" y="48"/>
                  <a:pt x="57" y="48"/>
                </a:cubicBezTo>
                <a:cubicBezTo>
                  <a:pt x="57" y="48"/>
                  <a:pt x="58" y="48"/>
                  <a:pt x="58" y="47"/>
                </a:cubicBezTo>
                <a:close/>
                <a:moveTo>
                  <a:pt x="57" y="44"/>
                </a:moveTo>
                <a:cubicBezTo>
                  <a:pt x="57" y="44"/>
                  <a:pt x="57" y="43"/>
                  <a:pt x="56" y="43"/>
                </a:cubicBezTo>
                <a:cubicBezTo>
                  <a:pt x="56" y="43"/>
                  <a:pt x="55" y="43"/>
                  <a:pt x="55" y="44"/>
                </a:cubicBezTo>
                <a:cubicBezTo>
                  <a:pt x="55" y="44"/>
                  <a:pt x="55" y="45"/>
                  <a:pt x="56" y="45"/>
                </a:cubicBezTo>
                <a:cubicBezTo>
                  <a:pt x="56" y="45"/>
                  <a:pt x="57" y="45"/>
                  <a:pt x="57" y="44"/>
                </a:cubicBezTo>
                <a:close/>
                <a:moveTo>
                  <a:pt x="55" y="42"/>
                </a:moveTo>
                <a:cubicBezTo>
                  <a:pt x="56" y="41"/>
                  <a:pt x="55" y="41"/>
                  <a:pt x="55" y="40"/>
                </a:cubicBezTo>
                <a:cubicBezTo>
                  <a:pt x="54" y="40"/>
                  <a:pt x="54" y="41"/>
                  <a:pt x="54" y="41"/>
                </a:cubicBezTo>
                <a:cubicBezTo>
                  <a:pt x="54" y="42"/>
                  <a:pt x="54" y="42"/>
                  <a:pt x="54" y="42"/>
                </a:cubicBezTo>
                <a:cubicBezTo>
                  <a:pt x="55" y="42"/>
                  <a:pt x="55" y="42"/>
                  <a:pt x="55" y="42"/>
                </a:cubicBezTo>
                <a:close/>
                <a:moveTo>
                  <a:pt x="56" y="29"/>
                </a:moveTo>
                <a:cubicBezTo>
                  <a:pt x="56" y="28"/>
                  <a:pt x="55" y="28"/>
                  <a:pt x="55" y="28"/>
                </a:cubicBezTo>
                <a:cubicBezTo>
                  <a:pt x="54" y="28"/>
                  <a:pt x="54" y="29"/>
                  <a:pt x="54" y="29"/>
                </a:cubicBezTo>
                <a:cubicBezTo>
                  <a:pt x="54" y="30"/>
                  <a:pt x="55" y="30"/>
                  <a:pt x="55" y="30"/>
                </a:cubicBezTo>
                <a:cubicBezTo>
                  <a:pt x="56" y="30"/>
                  <a:pt x="56" y="29"/>
                  <a:pt x="56" y="29"/>
                </a:cubicBezTo>
                <a:close/>
                <a:moveTo>
                  <a:pt x="64" y="34"/>
                </a:moveTo>
                <a:cubicBezTo>
                  <a:pt x="64" y="34"/>
                  <a:pt x="63" y="33"/>
                  <a:pt x="63" y="34"/>
                </a:cubicBezTo>
                <a:cubicBezTo>
                  <a:pt x="62" y="34"/>
                  <a:pt x="62" y="34"/>
                  <a:pt x="62" y="35"/>
                </a:cubicBezTo>
                <a:cubicBezTo>
                  <a:pt x="62" y="35"/>
                  <a:pt x="63" y="35"/>
                  <a:pt x="63" y="35"/>
                </a:cubicBezTo>
                <a:cubicBezTo>
                  <a:pt x="64" y="35"/>
                  <a:pt x="64" y="35"/>
                  <a:pt x="64" y="34"/>
                </a:cubicBezTo>
                <a:close/>
                <a:moveTo>
                  <a:pt x="61" y="32"/>
                </a:moveTo>
                <a:cubicBezTo>
                  <a:pt x="61" y="32"/>
                  <a:pt x="61" y="32"/>
                  <a:pt x="60" y="32"/>
                </a:cubicBezTo>
                <a:cubicBezTo>
                  <a:pt x="60" y="32"/>
                  <a:pt x="59" y="32"/>
                  <a:pt x="60" y="33"/>
                </a:cubicBezTo>
                <a:cubicBezTo>
                  <a:pt x="60" y="33"/>
                  <a:pt x="60" y="34"/>
                  <a:pt x="61" y="34"/>
                </a:cubicBezTo>
                <a:cubicBezTo>
                  <a:pt x="61" y="33"/>
                  <a:pt x="61" y="33"/>
                  <a:pt x="61" y="32"/>
                </a:cubicBezTo>
                <a:close/>
                <a:moveTo>
                  <a:pt x="59" y="31"/>
                </a:moveTo>
                <a:cubicBezTo>
                  <a:pt x="59" y="30"/>
                  <a:pt x="58" y="30"/>
                  <a:pt x="58" y="30"/>
                </a:cubicBezTo>
                <a:cubicBezTo>
                  <a:pt x="57" y="30"/>
                  <a:pt x="57" y="31"/>
                  <a:pt x="57" y="31"/>
                </a:cubicBezTo>
                <a:cubicBezTo>
                  <a:pt x="57" y="32"/>
                  <a:pt x="58" y="32"/>
                  <a:pt x="58" y="32"/>
                </a:cubicBezTo>
                <a:cubicBezTo>
                  <a:pt x="59" y="32"/>
                  <a:pt x="59" y="31"/>
                  <a:pt x="59" y="31"/>
                </a:cubicBezTo>
                <a:close/>
                <a:moveTo>
                  <a:pt x="53" y="20"/>
                </a:moveTo>
                <a:cubicBezTo>
                  <a:pt x="52" y="19"/>
                  <a:pt x="52" y="19"/>
                  <a:pt x="51" y="20"/>
                </a:cubicBezTo>
                <a:cubicBezTo>
                  <a:pt x="51" y="20"/>
                  <a:pt x="51" y="20"/>
                  <a:pt x="51" y="21"/>
                </a:cubicBezTo>
                <a:cubicBezTo>
                  <a:pt x="52" y="21"/>
                  <a:pt x="52" y="21"/>
                  <a:pt x="53" y="21"/>
                </a:cubicBezTo>
                <a:cubicBezTo>
                  <a:pt x="53" y="21"/>
                  <a:pt x="53" y="20"/>
                  <a:pt x="53" y="20"/>
                </a:cubicBezTo>
                <a:close/>
                <a:moveTo>
                  <a:pt x="62" y="20"/>
                </a:moveTo>
                <a:cubicBezTo>
                  <a:pt x="62" y="20"/>
                  <a:pt x="61" y="20"/>
                  <a:pt x="61" y="20"/>
                </a:cubicBezTo>
                <a:cubicBezTo>
                  <a:pt x="60" y="21"/>
                  <a:pt x="60" y="21"/>
                  <a:pt x="61" y="21"/>
                </a:cubicBezTo>
                <a:cubicBezTo>
                  <a:pt x="61" y="22"/>
                  <a:pt x="62" y="22"/>
                  <a:pt x="62" y="22"/>
                </a:cubicBezTo>
                <a:cubicBezTo>
                  <a:pt x="62" y="21"/>
                  <a:pt x="62" y="21"/>
                  <a:pt x="62" y="20"/>
                </a:cubicBezTo>
                <a:close/>
                <a:moveTo>
                  <a:pt x="59" y="20"/>
                </a:moveTo>
                <a:cubicBezTo>
                  <a:pt x="59" y="20"/>
                  <a:pt x="58" y="20"/>
                  <a:pt x="58" y="20"/>
                </a:cubicBezTo>
                <a:cubicBezTo>
                  <a:pt x="58" y="20"/>
                  <a:pt x="58" y="21"/>
                  <a:pt x="58" y="21"/>
                </a:cubicBezTo>
                <a:cubicBezTo>
                  <a:pt x="58" y="22"/>
                  <a:pt x="59" y="22"/>
                  <a:pt x="59" y="21"/>
                </a:cubicBezTo>
                <a:cubicBezTo>
                  <a:pt x="60" y="21"/>
                  <a:pt x="60" y="20"/>
                  <a:pt x="59" y="20"/>
                </a:cubicBezTo>
                <a:close/>
                <a:moveTo>
                  <a:pt x="56" y="20"/>
                </a:moveTo>
                <a:cubicBezTo>
                  <a:pt x="56" y="19"/>
                  <a:pt x="55" y="19"/>
                  <a:pt x="55" y="20"/>
                </a:cubicBezTo>
                <a:cubicBezTo>
                  <a:pt x="54" y="20"/>
                  <a:pt x="54" y="21"/>
                  <a:pt x="55" y="21"/>
                </a:cubicBezTo>
                <a:cubicBezTo>
                  <a:pt x="55" y="21"/>
                  <a:pt x="56" y="21"/>
                  <a:pt x="56" y="21"/>
                </a:cubicBezTo>
                <a:cubicBezTo>
                  <a:pt x="56" y="21"/>
                  <a:pt x="56" y="20"/>
                  <a:pt x="56" y="20"/>
                </a:cubicBezTo>
                <a:close/>
                <a:moveTo>
                  <a:pt x="45" y="13"/>
                </a:moveTo>
                <a:cubicBezTo>
                  <a:pt x="45" y="13"/>
                  <a:pt x="44" y="13"/>
                  <a:pt x="44" y="14"/>
                </a:cubicBezTo>
                <a:cubicBezTo>
                  <a:pt x="44" y="14"/>
                  <a:pt x="44" y="15"/>
                  <a:pt x="45" y="15"/>
                </a:cubicBezTo>
                <a:cubicBezTo>
                  <a:pt x="45" y="15"/>
                  <a:pt x="46" y="15"/>
                  <a:pt x="46" y="14"/>
                </a:cubicBezTo>
                <a:cubicBezTo>
                  <a:pt x="46" y="14"/>
                  <a:pt x="46" y="13"/>
                  <a:pt x="45" y="13"/>
                </a:cubicBezTo>
                <a:close/>
                <a:moveTo>
                  <a:pt x="54" y="9"/>
                </a:moveTo>
                <a:cubicBezTo>
                  <a:pt x="53" y="9"/>
                  <a:pt x="53" y="9"/>
                  <a:pt x="53" y="10"/>
                </a:cubicBezTo>
                <a:cubicBezTo>
                  <a:pt x="52" y="10"/>
                  <a:pt x="53" y="11"/>
                  <a:pt x="53" y="11"/>
                </a:cubicBezTo>
                <a:cubicBezTo>
                  <a:pt x="54" y="11"/>
                  <a:pt x="54" y="11"/>
                  <a:pt x="54" y="10"/>
                </a:cubicBezTo>
                <a:cubicBezTo>
                  <a:pt x="55" y="10"/>
                  <a:pt x="54" y="9"/>
                  <a:pt x="54" y="9"/>
                </a:cubicBezTo>
                <a:close/>
                <a:moveTo>
                  <a:pt x="51" y="10"/>
                </a:moveTo>
                <a:cubicBezTo>
                  <a:pt x="51" y="10"/>
                  <a:pt x="50" y="10"/>
                  <a:pt x="50" y="11"/>
                </a:cubicBezTo>
                <a:cubicBezTo>
                  <a:pt x="50" y="11"/>
                  <a:pt x="50" y="12"/>
                  <a:pt x="51" y="12"/>
                </a:cubicBezTo>
                <a:cubicBezTo>
                  <a:pt x="51" y="12"/>
                  <a:pt x="52" y="12"/>
                  <a:pt x="52" y="11"/>
                </a:cubicBezTo>
                <a:cubicBezTo>
                  <a:pt x="52" y="11"/>
                  <a:pt x="52" y="10"/>
                  <a:pt x="51" y="10"/>
                </a:cubicBezTo>
                <a:close/>
                <a:moveTo>
                  <a:pt x="48" y="12"/>
                </a:moveTo>
                <a:cubicBezTo>
                  <a:pt x="48" y="11"/>
                  <a:pt x="47" y="12"/>
                  <a:pt x="47" y="12"/>
                </a:cubicBezTo>
                <a:cubicBezTo>
                  <a:pt x="47" y="13"/>
                  <a:pt x="47" y="13"/>
                  <a:pt x="48" y="13"/>
                </a:cubicBezTo>
                <a:cubicBezTo>
                  <a:pt x="48" y="13"/>
                  <a:pt x="49" y="13"/>
                  <a:pt x="49" y="13"/>
                </a:cubicBezTo>
                <a:cubicBezTo>
                  <a:pt x="49" y="12"/>
                  <a:pt x="49" y="12"/>
                  <a:pt x="48" y="12"/>
                </a:cubicBezTo>
                <a:close/>
                <a:moveTo>
                  <a:pt x="36" y="11"/>
                </a:moveTo>
                <a:cubicBezTo>
                  <a:pt x="35" y="11"/>
                  <a:pt x="35" y="12"/>
                  <a:pt x="35" y="12"/>
                </a:cubicBezTo>
                <a:cubicBezTo>
                  <a:pt x="35" y="13"/>
                  <a:pt x="36" y="13"/>
                  <a:pt x="36" y="13"/>
                </a:cubicBezTo>
                <a:cubicBezTo>
                  <a:pt x="37" y="13"/>
                  <a:pt x="37" y="12"/>
                  <a:pt x="37" y="12"/>
                </a:cubicBezTo>
                <a:cubicBezTo>
                  <a:pt x="37" y="11"/>
                  <a:pt x="36" y="11"/>
                  <a:pt x="36" y="11"/>
                </a:cubicBezTo>
                <a:close/>
                <a:moveTo>
                  <a:pt x="41" y="3"/>
                </a:moveTo>
                <a:cubicBezTo>
                  <a:pt x="40" y="3"/>
                  <a:pt x="40" y="4"/>
                  <a:pt x="40" y="4"/>
                </a:cubicBezTo>
                <a:cubicBezTo>
                  <a:pt x="40" y="5"/>
                  <a:pt x="41" y="5"/>
                  <a:pt x="41" y="5"/>
                </a:cubicBezTo>
                <a:cubicBezTo>
                  <a:pt x="42" y="5"/>
                  <a:pt x="42" y="5"/>
                  <a:pt x="42" y="4"/>
                </a:cubicBezTo>
                <a:cubicBezTo>
                  <a:pt x="42" y="4"/>
                  <a:pt x="41" y="3"/>
                  <a:pt x="41" y="3"/>
                </a:cubicBezTo>
                <a:close/>
                <a:moveTo>
                  <a:pt x="39" y="6"/>
                </a:moveTo>
                <a:cubicBezTo>
                  <a:pt x="39" y="6"/>
                  <a:pt x="38" y="6"/>
                  <a:pt x="39" y="7"/>
                </a:cubicBezTo>
                <a:cubicBezTo>
                  <a:pt x="39" y="7"/>
                  <a:pt x="39" y="8"/>
                  <a:pt x="40" y="8"/>
                </a:cubicBezTo>
                <a:cubicBezTo>
                  <a:pt x="40" y="7"/>
                  <a:pt x="40" y="7"/>
                  <a:pt x="40" y="6"/>
                </a:cubicBezTo>
                <a:cubicBezTo>
                  <a:pt x="40" y="6"/>
                  <a:pt x="40" y="6"/>
                  <a:pt x="39" y="6"/>
                </a:cubicBezTo>
                <a:close/>
                <a:moveTo>
                  <a:pt x="37" y="8"/>
                </a:moveTo>
                <a:cubicBezTo>
                  <a:pt x="37" y="8"/>
                  <a:pt x="37" y="9"/>
                  <a:pt x="37" y="9"/>
                </a:cubicBezTo>
                <a:cubicBezTo>
                  <a:pt x="37" y="10"/>
                  <a:pt x="37" y="10"/>
                  <a:pt x="38" y="10"/>
                </a:cubicBezTo>
                <a:cubicBezTo>
                  <a:pt x="38" y="10"/>
                  <a:pt x="39" y="10"/>
                  <a:pt x="39" y="9"/>
                </a:cubicBezTo>
                <a:cubicBezTo>
                  <a:pt x="38" y="9"/>
                  <a:pt x="38" y="8"/>
                  <a:pt x="37" y="8"/>
                </a:cubicBezTo>
                <a:close/>
                <a:moveTo>
                  <a:pt x="28" y="28"/>
                </a:moveTo>
                <a:cubicBezTo>
                  <a:pt x="28" y="28"/>
                  <a:pt x="28" y="29"/>
                  <a:pt x="28" y="30"/>
                </a:cubicBezTo>
                <a:cubicBezTo>
                  <a:pt x="29" y="30"/>
                  <a:pt x="29" y="30"/>
                  <a:pt x="30" y="30"/>
                </a:cubicBezTo>
                <a:cubicBezTo>
                  <a:pt x="30" y="29"/>
                  <a:pt x="30" y="28"/>
                  <a:pt x="30" y="28"/>
                </a:cubicBezTo>
                <a:cubicBezTo>
                  <a:pt x="29" y="27"/>
                  <a:pt x="29" y="27"/>
                  <a:pt x="28" y="28"/>
                </a:cubicBezTo>
                <a:close/>
                <a:moveTo>
                  <a:pt x="30" y="37"/>
                </a:moveTo>
                <a:cubicBezTo>
                  <a:pt x="31" y="37"/>
                  <a:pt x="31" y="38"/>
                  <a:pt x="32" y="38"/>
                </a:cubicBezTo>
                <a:cubicBezTo>
                  <a:pt x="33" y="37"/>
                  <a:pt x="33" y="37"/>
                  <a:pt x="33" y="36"/>
                </a:cubicBezTo>
                <a:cubicBezTo>
                  <a:pt x="33" y="35"/>
                  <a:pt x="32" y="35"/>
                  <a:pt x="31" y="35"/>
                </a:cubicBezTo>
                <a:cubicBezTo>
                  <a:pt x="31" y="35"/>
                  <a:pt x="30" y="36"/>
                  <a:pt x="30" y="37"/>
                </a:cubicBezTo>
                <a:close/>
                <a:moveTo>
                  <a:pt x="39" y="39"/>
                </a:moveTo>
                <a:cubicBezTo>
                  <a:pt x="40" y="39"/>
                  <a:pt x="41" y="39"/>
                  <a:pt x="41" y="38"/>
                </a:cubicBezTo>
                <a:cubicBezTo>
                  <a:pt x="41" y="37"/>
                  <a:pt x="41" y="37"/>
                  <a:pt x="40" y="36"/>
                </a:cubicBezTo>
                <a:cubicBezTo>
                  <a:pt x="39" y="36"/>
                  <a:pt x="38" y="37"/>
                  <a:pt x="38" y="37"/>
                </a:cubicBezTo>
                <a:cubicBezTo>
                  <a:pt x="38" y="38"/>
                  <a:pt x="39" y="39"/>
                  <a:pt x="39" y="39"/>
                </a:cubicBezTo>
                <a:close/>
                <a:moveTo>
                  <a:pt x="46" y="33"/>
                </a:moveTo>
                <a:cubicBezTo>
                  <a:pt x="46" y="32"/>
                  <a:pt x="46" y="31"/>
                  <a:pt x="46" y="31"/>
                </a:cubicBezTo>
                <a:cubicBezTo>
                  <a:pt x="45" y="30"/>
                  <a:pt x="44" y="30"/>
                  <a:pt x="44" y="31"/>
                </a:cubicBezTo>
                <a:cubicBezTo>
                  <a:pt x="43" y="31"/>
                  <a:pt x="43" y="32"/>
                  <a:pt x="44" y="33"/>
                </a:cubicBezTo>
                <a:cubicBezTo>
                  <a:pt x="44" y="33"/>
                  <a:pt x="45" y="33"/>
                  <a:pt x="46" y="33"/>
                </a:cubicBezTo>
                <a:close/>
                <a:moveTo>
                  <a:pt x="43" y="24"/>
                </a:moveTo>
                <a:cubicBezTo>
                  <a:pt x="43" y="23"/>
                  <a:pt x="42" y="23"/>
                  <a:pt x="42" y="23"/>
                </a:cubicBezTo>
                <a:cubicBezTo>
                  <a:pt x="41" y="23"/>
                  <a:pt x="41" y="24"/>
                  <a:pt x="41" y="24"/>
                </a:cubicBezTo>
                <a:cubicBezTo>
                  <a:pt x="41" y="25"/>
                  <a:pt x="42" y="26"/>
                  <a:pt x="42" y="25"/>
                </a:cubicBezTo>
                <a:cubicBezTo>
                  <a:pt x="43" y="25"/>
                  <a:pt x="43" y="24"/>
                  <a:pt x="43" y="24"/>
                </a:cubicBezTo>
                <a:close/>
                <a:moveTo>
                  <a:pt x="35" y="21"/>
                </a:moveTo>
                <a:cubicBezTo>
                  <a:pt x="34" y="21"/>
                  <a:pt x="33" y="22"/>
                  <a:pt x="33" y="22"/>
                </a:cubicBezTo>
                <a:cubicBezTo>
                  <a:pt x="33" y="23"/>
                  <a:pt x="33" y="24"/>
                  <a:pt x="34" y="24"/>
                </a:cubicBezTo>
                <a:cubicBezTo>
                  <a:pt x="35" y="24"/>
                  <a:pt x="35" y="24"/>
                  <a:pt x="35" y="23"/>
                </a:cubicBezTo>
                <a:cubicBezTo>
                  <a:pt x="36" y="22"/>
                  <a:pt x="35" y="22"/>
                  <a:pt x="35" y="21"/>
                </a:cubicBezTo>
                <a:close/>
                <a:moveTo>
                  <a:pt x="37" y="18"/>
                </a:moveTo>
                <a:cubicBezTo>
                  <a:pt x="30" y="18"/>
                  <a:pt x="24" y="23"/>
                  <a:pt x="24" y="30"/>
                </a:cubicBezTo>
                <a:cubicBezTo>
                  <a:pt x="24" y="37"/>
                  <a:pt x="30" y="43"/>
                  <a:pt x="37" y="43"/>
                </a:cubicBezTo>
                <a:cubicBezTo>
                  <a:pt x="44" y="43"/>
                  <a:pt x="49" y="37"/>
                  <a:pt x="49" y="30"/>
                </a:cubicBezTo>
                <a:cubicBezTo>
                  <a:pt x="49" y="23"/>
                  <a:pt x="44" y="18"/>
                  <a:pt x="37" y="18"/>
                </a:cubicBezTo>
                <a:close/>
              </a:path>
            </a:pathLst>
          </a:cu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496" name="Freeform 30"/>
          <p:cNvSpPr>
            <a:spLocks noEditPoints="1"/>
          </p:cNvSpPr>
          <p:nvPr/>
        </p:nvSpPr>
        <p:spPr bwMode="auto">
          <a:xfrm>
            <a:off x="9315450" y="4394200"/>
            <a:ext cx="982663" cy="400050"/>
          </a:xfrm>
          <a:custGeom>
            <a:avLst/>
            <a:gdLst>
              <a:gd name="T0" fmla="*/ 160435 w 98"/>
              <a:gd name="T1" fmla="*/ 150019 h 40"/>
              <a:gd name="T2" fmla="*/ 381033 w 98"/>
              <a:gd name="T3" fmla="*/ 400050 h 40"/>
              <a:gd name="T4" fmla="*/ 772092 w 98"/>
              <a:gd name="T5" fmla="*/ 400050 h 40"/>
              <a:gd name="T6" fmla="*/ 772092 w 98"/>
              <a:gd name="T7" fmla="*/ 310039 h 40"/>
              <a:gd name="T8" fmla="*/ 792147 w 98"/>
              <a:gd name="T9" fmla="*/ 310039 h 40"/>
              <a:gd name="T10" fmla="*/ 792147 w 98"/>
              <a:gd name="T11" fmla="*/ 280035 h 40"/>
              <a:gd name="T12" fmla="*/ 932527 w 98"/>
              <a:gd name="T13" fmla="*/ 170021 h 40"/>
              <a:gd name="T14" fmla="*/ 942554 w 98"/>
              <a:gd name="T15" fmla="*/ 160020 h 40"/>
              <a:gd name="T16" fmla="*/ 942554 w 98"/>
              <a:gd name="T17" fmla="*/ 160020 h 40"/>
              <a:gd name="T18" fmla="*/ 832255 w 98"/>
              <a:gd name="T19" fmla="*/ 40005 h 40"/>
              <a:gd name="T20" fmla="*/ 822228 w 98"/>
              <a:gd name="T21" fmla="*/ 40005 h 40"/>
              <a:gd name="T22" fmla="*/ 822228 w 98"/>
              <a:gd name="T23" fmla="*/ 40005 h 40"/>
              <a:gd name="T24" fmla="*/ 731984 w 98"/>
              <a:gd name="T25" fmla="*/ 110014 h 40"/>
              <a:gd name="T26" fmla="*/ 721956 w 98"/>
              <a:gd name="T27" fmla="*/ 120015 h 40"/>
              <a:gd name="T28" fmla="*/ 721956 w 98"/>
              <a:gd name="T29" fmla="*/ 130016 h 40"/>
              <a:gd name="T30" fmla="*/ 621685 w 98"/>
              <a:gd name="T31" fmla="*/ 130016 h 40"/>
              <a:gd name="T32" fmla="*/ 621685 w 98"/>
              <a:gd name="T33" fmla="*/ 100013 h 40"/>
              <a:gd name="T34" fmla="*/ 651766 w 98"/>
              <a:gd name="T35" fmla="*/ 100013 h 40"/>
              <a:gd name="T36" fmla="*/ 671821 w 98"/>
              <a:gd name="T37" fmla="*/ 80010 h 40"/>
              <a:gd name="T38" fmla="*/ 671821 w 98"/>
              <a:gd name="T39" fmla="*/ 50006 h 40"/>
              <a:gd name="T40" fmla="*/ 651766 w 98"/>
              <a:gd name="T41" fmla="*/ 20003 h 40"/>
              <a:gd name="T42" fmla="*/ 541467 w 98"/>
              <a:gd name="T43" fmla="*/ 20003 h 40"/>
              <a:gd name="T44" fmla="*/ 521413 w 98"/>
              <a:gd name="T45" fmla="*/ 50006 h 40"/>
              <a:gd name="T46" fmla="*/ 521413 w 98"/>
              <a:gd name="T47" fmla="*/ 80010 h 40"/>
              <a:gd name="T48" fmla="*/ 541467 w 98"/>
              <a:gd name="T49" fmla="*/ 100013 h 40"/>
              <a:gd name="T50" fmla="*/ 581576 w 98"/>
              <a:gd name="T51" fmla="*/ 100013 h 40"/>
              <a:gd name="T52" fmla="*/ 581576 w 98"/>
              <a:gd name="T53" fmla="*/ 130016 h 40"/>
              <a:gd name="T54" fmla="*/ 451223 w 98"/>
              <a:gd name="T55" fmla="*/ 130016 h 40"/>
              <a:gd name="T56" fmla="*/ 411114 w 98"/>
              <a:gd name="T57" fmla="*/ 210026 h 40"/>
              <a:gd name="T58" fmla="*/ 230625 w 98"/>
              <a:gd name="T59" fmla="*/ 120015 h 40"/>
              <a:gd name="T60" fmla="*/ 160435 w 98"/>
              <a:gd name="T61" fmla="*/ 150019 h 40"/>
              <a:gd name="T62" fmla="*/ 772092 w 98"/>
              <a:gd name="T63" fmla="*/ 220028 h 40"/>
              <a:gd name="T64" fmla="*/ 772092 w 98"/>
              <a:gd name="T65" fmla="*/ 180023 h 40"/>
              <a:gd name="T66" fmla="*/ 782120 w 98"/>
              <a:gd name="T67" fmla="*/ 180023 h 40"/>
              <a:gd name="T68" fmla="*/ 782120 w 98"/>
              <a:gd name="T69" fmla="*/ 150019 h 40"/>
              <a:gd name="T70" fmla="*/ 852310 w 98"/>
              <a:gd name="T71" fmla="*/ 90011 h 40"/>
              <a:gd name="T72" fmla="*/ 892418 w 98"/>
              <a:gd name="T73" fmla="*/ 120015 h 40"/>
              <a:gd name="T74" fmla="*/ 772092 w 98"/>
              <a:gd name="T75" fmla="*/ 220028 h 40"/>
              <a:gd name="T76" fmla="*/ 150408 w 98"/>
              <a:gd name="T77" fmla="*/ 170021 h 40"/>
              <a:gd name="T78" fmla="*/ 140380 w 98"/>
              <a:gd name="T79" fmla="*/ 170021 h 40"/>
              <a:gd name="T80" fmla="*/ 150408 w 98"/>
              <a:gd name="T81" fmla="*/ 170021 h 4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98" h="40">
                <a:moveTo>
                  <a:pt x="16" y="15"/>
                </a:moveTo>
                <a:cubicBezTo>
                  <a:pt x="38" y="40"/>
                  <a:pt x="38" y="40"/>
                  <a:pt x="38" y="40"/>
                </a:cubicBezTo>
                <a:cubicBezTo>
                  <a:pt x="77" y="40"/>
                  <a:pt x="77" y="40"/>
                  <a:pt x="77" y="40"/>
                </a:cubicBezTo>
                <a:cubicBezTo>
                  <a:pt x="77" y="31"/>
                  <a:pt x="77" y="31"/>
                  <a:pt x="77" y="31"/>
                </a:cubicBezTo>
                <a:cubicBezTo>
                  <a:pt x="79" y="31"/>
                  <a:pt x="79" y="31"/>
                  <a:pt x="79" y="31"/>
                </a:cubicBezTo>
                <a:cubicBezTo>
                  <a:pt x="79" y="28"/>
                  <a:pt x="79" y="28"/>
                  <a:pt x="79" y="28"/>
                </a:cubicBezTo>
                <a:cubicBezTo>
                  <a:pt x="93" y="17"/>
                  <a:pt x="93" y="17"/>
                  <a:pt x="93" y="17"/>
                </a:cubicBezTo>
                <a:cubicBezTo>
                  <a:pt x="94" y="16"/>
                  <a:pt x="94" y="16"/>
                  <a:pt x="94" y="16"/>
                </a:cubicBezTo>
                <a:cubicBezTo>
                  <a:pt x="94" y="16"/>
                  <a:pt x="94" y="16"/>
                  <a:pt x="94" y="16"/>
                </a:cubicBezTo>
                <a:cubicBezTo>
                  <a:pt x="98" y="8"/>
                  <a:pt x="92" y="0"/>
                  <a:pt x="83" y="4"/>
                </a:cubicBezTo>
                <a:cubicBezTo>
                  <a:pt x="82" y="4"/>
                  <a:pt x="82" y="4"/>
                  <a:pt x="82" y="4"/>
                </a:cubicBezTo>
                <a:cubicBezTo>
                  <a:pt x="82" y="4"/>
                  <a:pt x="82" y="4"/>
                  <a:pt x="82" y="4"/>
                </a:cubicBezTo>
                <a:cubicBezTo>
                  <a:pt x="73" y="11"/>
                  <a:pt x="73" y="11"/>
                  <a:pt x="73" y="11"/>
                </a:cubicBezTo>
                <a:cubicBezTo>
                  <a:pt x="72" y="12"/>
                  <a:pt x="72" y="12"/>
                  <a:pt x="72" y="12"/>
                </a:cubicBezTo>
                <a:cubicBezTo>
                  <a:pt x="72" y="13"/>
                  <a:pt x="72" y="13"/>
                  <a:pt x="72" y="13"/>
                </a:cubicBezTo>
                <a:cubicBezTo>
                  <a:pt x="62" y="13"/>
                  <a:pt x="62" y="13"/>
                  <a:pt x="62" y="13"/>
                </a:cubicBezTo>
                <a:cubicBezTo>
                  <a:pt x="62" y="10"/>
                  <a:pt x="62" y="10"/>
                  <a:pt x="62" y="10"/>
                </a:cubicBezTo>
                <a:cubicBezTo>
                  <a:pt x="65" y="10"/>
                  <a:pt x="65" y="10"/>
                  <a:pt x="65" y="10"/>
                </a:cubicBezTo>
                <a:cubicBezTo>
                  <a:pt x="66" y="10"/>
                  <a:pt x="67" y="9"/>
                  <a:pt x="67" y="8"/>
                </a:cubicBezTo>
                <a:cubicBezTo>
                  <a:pt x="67" y="5"/>
                  <a:pt x="67" y="5"/>
                  <a:pt x="67" y="5"/>
                </a:cubicBezTo>
                <a:cubicBezTo>
                  <a:pt x="67" y="3"/>
                  <a:pt x="66" y="2"/>
                  <a:pt x="65" y="2"/>
                </a:cubicBezTo>
                <a:cubicBezTo>
                  <a:pt x="54" y="2"/>
                  <a:pt x="54" y="2"/>
                  <a:pt x="54" y="2"/>
                </a:cubicBezTo>
                <a:cubicBezTo>
                  <a:pt x="53" y="2"/>
                  <a:pt x="52" y="3"/>
                  <a:pt x="52" y="5"/>
                </a:cubicBezTo>
                <a:cubicBezTo>
                  <a:pt x="52" y="8"/>
                  <a:pt x="52" y="8"/>
                  <a:pt x="52" y="8"/>
                </a:cubicBezTo>
                <a:cubicBezTo>
                  <a:pt x="52" y="9"/>
                  <a:pt x="53" y="10"/>
                  <a:pt x="54" y="10"/>
                </a:cubicBezTo>
                <a:cubicBezTo>
                  <a:pt x="58" y="10"/>
                  <a:pt x="58" y="10"/>
                  <a:pt x="58" y="10"/>
                </a:cubicBezTo>
                <a:cubicBezTo>
                  <a:pt x="58" y="13"/>
                  <a:pt x="58" y="13"/>
                  <a:pt x="58" y="13"/>
                </a:cubicBezTo>
                <a:cubicBezTo>
                  <a:pt x="45" y="13"/>
                  <a:pt x="45" y="13"/>
                  <a:pt x="45" y="13"/>
                </a:cubicBezTo>
                <a:cubicBezTo>
                  <a:pt x="41" y="21"/>
                  <a:pt x="41" y="21"/>
                  <a:pt x="41" y="21"/>
                </a:cubicBezTo>
                <a:cubicBezTo>
                  <a:pt x="23" y="12"/>
                  <a:pt x="23" y="12"/>
                  <a:pt x="23" y="12"/>
                </a:cubicBezTo>
                <a:cubicBezTo>
                  <a:pt x="16" y="15"/>
                  <a:pt x="16" y="15"/>
                  <a:pt x="16" y="15"/>
                </a:cubicBezTo>
                <a:close/>
                <a:moveTo>
                  <a:pt x="77" y="22"/>
                </a:moveTo>
                <a:cubicBezTo>
                  <a:pt x="77" y="18"/>
                  <a:pt x="77" y="18"/>
                  <a:pt x="77" y="18"/>
                </a:cubicBezTo>
                <a:cubicBezTo>
                  <a:pt x="78" y="18"/>
                  <a:pt x="78" y="18"/>
                  <a:pt x="78" y="18"/>
                </a:cubicBezTo>
                <a:cubicBezTo>
                  <a:pt x="78" y="15"/>
                  <a:pt x="78" y="15"/>
                  <a:pt x="78" y="15"/>
                </a:cubicBezTo>
                <a:cubicBezTo>
                  <a:pt x="85" y="9"/>
                  <a:pt x="85" y="9"/>
                  <a:pt x="85" y="9"/>
                </a:cubicBezTo>
                <a:cubicBezTo>
                  <a:pt x="88" y="8"/>
                  <a:pt x="90" y="10"/>
                  <a:pt x="89" y="12"/>
                </a:cubicBezTo>
                <a:cubicBezTo>
                  <a:pt x="77" y="22"/>
                  <a:pt x="77" y="22"/>
                  <a:pt x="77" y="22"/>
                </a:cubicBezTo>
                <a:close/>
                <a:moveTo>
                  <a:pt x="15" y="17"/>
                </a:moveTo>
                <a:cubicBezTo>
                  <a:pt x="29" y="35"/>
                  <a:pt x="0" y="35"/>
                  <a:pt x="14" y="17"/>
                </a:cubicBezTo>
                <a:lnTo>
                  <a:pt x="15" y="17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497" name="Freeform 31"/>
          <p:cNvSpPr>
            <a:spLocks noEditPoints="1"/>
          </p:cNvSpPr>
          <p:nvPr/>
        </p:nvSpPr>
        <p:spPr bwMode="auto">
          <a:xfrm>
            <a:off x="10539413" y="3179763"/>
            <a:ext cx="652462" cy="722312"/>
          </a:xfrm>
          <a:custGeom>
            <a:avLst/>
            <a:gdLst>
              <a:gd name="T0" fmla="*/ 371401 w 65"/>
              <a:gd name="T1" fmla="*/ 40128 h 72"/>
              <a:gd name="T2" fmla="*/ 501894 w 65"/>
              <a:gd name="T3" fmla="*/ 270867 h 72"/>
              <a:gd name="T4" fmla="*/ 501894 w 65"/>
              <a:gd name="T5" fmla="*/ 270867 h 72"/>
              <a:gd name="T6" fmla="*/ 642424 w 65"/>
              <a:gd name="T7" fmla="*/ 511638 h 72"/>
              <a:gd name="T8" fmla="*/ 622348 w 65"/>
              <a:gd name="T9" fmla="*/ 571830 h 72"/>
              <a:gd name="T10" fmla="*/ 602273 w 65"/>
              <a:gd name="T11" fmla="*/ 581862 h 72"/>
              <a:gd name="T12" fmla="*/ 602273 w 65"/>
              <a:gd name="T13" fmla="*/ 581862 h 72"/>
              <a:gd name="T14" fmla="*/ 381439 w 65"/>
              <a:gd name="T15" fmla="*/ 581862 h 72"/>
              <a:gd name="T16" fmla="*/ 381439 w 65"/>
              <a:gd name="T17" fmla="*/ 601927 h 72"/>
              <a:gd name="T18" fmla="*/ 592235 w 65"/>
              <a:gd name="T19" fmla="*/ 652087 h 72"/>
              <a:gd name="T20" fmla="*/ 602273 w 65"/>
              <a:gd name="T21" fmla="*/ 652087 h 72"/>
              <a:gd name="T22" fmla="*/ 602273 w 65"/>
              <a:gd name="T23" fmla="*/ 672151 h 72"/>
              <a:gd name="T24" fmla="*/ 602273 w 65"/>
              <a:gd name="T25" fmla="*/ 722312 h 72"/>
              <a:gd name="T26" fmla="*/ 562121 w 65"/>
              <a:gd name="T27" fmla="*/ 722312 h 72"/>
              <a:gd name="T28" fmla="*/ 562121 w 65"/>
              <a:gd name="T29" fmla="*/ 692216 h 72"/>
              <a:gd name="T30" fmla="*/ 381439 w 65"/>
              <a:gd name="T31" fmla="*/ 652087 h 72"/>
              <a:gd name="T32" fmla="*/ 381439 w 65"/>
              <a:gd name="T33" fmla="*/ 662119 h 72"/>
              <a:gd name="T34" fmla="*/ 271023 w 65"/>
              <a:gd name="T35" fmla="*/ 662119 h 72"/>
              <a:gd name="T36" fmla="*/ 271023 w 65"/>
              <a:gd name="T37" fmla="*/ 652087 h 72"/>
              <a:gd name="T38" fmla="*/ 100379 w 65"/>
              <a:gd name="T39" fmla="*/ 692216 h 72"/>
              <a:gd name="T40" fmla="*/ 100379 w 65"/>
              <a:gd name="T41" fmla="*/ 722312 h 72"/>
              <a:gd name="T42" fmla="*/ 50189 w 65"/>
              <a:gd name="T43" fmla="*/ 722312 h 72"/>
              <a:gd name="T44" fmla="*/ 50189 w 65"/>
              <a:gd name="T45" fmla="*/ 672151 h 72"/>
              <a:gd name="T46" fmla="*/ 50189 w 65"/>
              <a:gd name="T47" fmla="*/ 652087 h 72"/>
              <a:gd name="T48" fmla="*/ 70265 w 65"/>
              <a:gd name="T49" fmla="*/ 652087 h 72"/>
              <a:gd name="T50" fmla="*/ 271023 w 65"/>
              <a:gd name="T51" fmla="*/ 601927 h 72"/>
              <a:gd name="T52" fmla="*/ 271023 w 65"/>
              <a:gd name="T53" fmla="*/ 581862 h 72"/>
              <a:gd name="T54" fmla="*/ 50189 w 65"/>
              <a:gd name="T55" fmla="*/ 581862 h 72"/>
              <a:gd name="T56" fmla="*/ 0 w 65"/>
              <a:gd name="T57" fmla="*/ 531702 h 72"/>
              <a:gd name="T58" fmla="*/ 10038 w 65"/>
              <a:gd name="T59" fmla="*/ 501606 h 72"/>
              <a:gd name="T60" fmla="*/ 150568 w 65"/>
              <a:gd name="T61" fmla="*/ 270867 h 72"/>
              <a:gd name="T62" fmla="*/ 150568 w 65"/>
              <a:gd name="T63" fmla="*/ 270867 h 72"/>
              <a:gd name="T64" fmla="*/ 150568 w 65"/>
              <a:gd name="T65" fmla="*/ 270867 h 72"/>
              <a:gd name="T66" fmla="*/ 281061 w 65"/>
              <a:gd name="T67" fmla="*/ 40128 h 72"/>
              <a:gd name="T68" fmla="*/ 351326 w 65"/>
              <a:gd name="T69" fmla="*/ 20064 h 72"/>
              <a:gd name="T70" fmla="*/ 371401 w 65"/>
              <a:gd name="T71" fmla="*/ 40128 h 72"/>
              <a:gd name="T72" fmla="*/ 301136 w 65"/>
              <a:gd name="T73" fmla="*/ 250803 h 72"/>
              <a:gd name="T74" fmla="*/ 301136 w 65"/>
              <a:gd name="T75" fmla="*/ 300963 h 72"/>
              <a:gd name="T76" fmla="*/ 311174 w 65"/>
              <a:gd name="T77" fmla="*/ 391252 h 72"/>
              <a:gd name="T78" fmla="*/ 341288 w 65"/>
              <a:gd name="T79" fmla="*/ 391252 h 72"/>
              <a:gd name="T80" fmla="*/ 361364 w 65"/>
              <a:gd name="T81" fmla="*/ 300963 h 72"/>
              <a:gd name="T82" fmla="*/ 361364 w 65"/>
              <a:gd name="T83" fmla="*/ 250803 h 72"/>
              <a:gd name="T84" fmla="*/ 301136 w 65"/>
              <a:gd name="T85" fmla="*/ 250803 h 72"/>
              <a:gd name="T86" fmla="*/ 301136 w 65"/>
              <a:gd name="T87" fmla="*/ 411317 h 72"/>
              <a:gd name="T88" fmla="*/ 301136 w 65"/>
              <a:gd name="T89" fmla="*/ 461477 h 72"/>
              <a:gd name="T90" fmla="*/ 351326 w 65"/>
              <a:gd name="T91" fmla="*/ 461477 h 72"/>
              <a:gd name="T92" fmla="*/ 351326 w 65"/>
              <a:gd name="T93" fmla="*/ 411317 h 72"/>
              <a:gd name="T94" fmla="*/ 301136 w 65"/>
              <a:gd name="T95" fmla="*/ 411317 h 72"/>
              <a:gd name="T96" fmla="*/ 421591 w 65"/>
              <a:gd name="T97" fmla="*/ 321028 h 72"/>
              <a:gd name="T98" fmla="*/ 321212 w 65"/>
              <a:gd name="T99" fmla="*/ 150482 h 72"/>
              <a:gd name="T100" fmla="*/ 230871 w 65"/>
              <a:gd name="T101" fmla="*/ 321028 h 72"/>
              <a:gd name="T102" fmla="*/ 230871 w 65"/>
              <a:gd name="T103" fmla="*/ 321028 h 72"/>
              <a:gd name="T104" fmla="*/ 140530 w 65"/>
              <a:gd name="T105" fmla="*/ 481541 h 72"/>
              <a:gd name="T106" fmla="*/ 321212 w 65"/>
              <a:gd name="T107" fmla="*/ 481541 h 72"/>
              <a:gd name="T108" fmla="*/ 511932 w 65"/>
              <a:gd name="T109" fmla="*/ 481541 h 72"/>
              <a:gd name="T110" fmla="*/ 421591 w 65"/>
              <a:gd name="T111" fmla="*/ 321028 h 72"/>
              <a:gd name="T112" fmla="*/ 421591 w 65"/>
              <a:gd name="T113" fmla="*/ 321028 h 72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65" h="72">
                <a:moveTo>
                  <a:pt x="37" y="4"/>
                </a:moveTo>
                <a:cubicBezTo>
                  <a:pt x="50" y="27"/>
                  <a:pt x="50" y="27"/>
                  <a:pt x="50" y="27"/>
                </a:cubicBezTo>
                <a:cubicBezTo>
                  <a:pt x="50" y="27"/>
                  <a:pt x="50" y="27"/>
                  <a:pt x="50" y="27"/>
                </a:cubicBezTo>
                <a:cubicBezTo>
                  <a:pt x="64" y="51"/>
                  <a:pt x="64" y="51"/>
                  <a:pt x="64" y="51"/>
                </a:cubicBezTo>
                <a:cubicBezTo>
                  <a:pt x="65" y="53"/>
                  <a:pt x="64" y="56"/>
                  <a:pt x="62" y="57"/>
                </a:cubicBezTo>
                <a:cubicBezTo>
                  <a:pt x="61" y="58"/>
                  <a:pt x="60" y="58"/>
                  <a:pt x="60" y="58"/>
                </a:cubicBezTo>
                <a:cubicBezTo>
                  <a:pt x="60" y="58"/>
                  <a:pt x="60" y="58"/>
                  <a:pt x="60" y="58"/>
                </a:cubicBezTo>
                <a:cubicBezTo>
                  <a:pt x="38" y="58"/>
                  <a:pt x="38" y="58"/>
                  <a:pt x="38" y="58"/>
                </a:cubicBezTo>
                <a:cubicBezTo>
                  <a:pt x="38" y="60"/>
                  <a:pt x="38" y="60"/>
                  <a:pt x="38" y="60"/>
                </a:cubicBezTo>
                <a:cubicBezTo>
                  <a:pt x="59" y="65"/>
                  <a:pt x="59" y="65"/>
                  <a:pt x="59" y="65"/>
                </a:cubicBezTo>
                <a:cubicBezTo>
                  <a:pt x="60" y="65"/>
                  <a:pt x="60" y="65"/>
                  <a:pt x="60" y="65"/>
                </a:cubicBezTo>
                <a:cubicBezTo>
                  <a:pt x="60" y="67"/>
                  <a:pt x="60" y="67"/>
                  <a:pt x="60" y="67"/>
                </a:cubicBezTo>
                <a:cubicBezTo>
                  <a:pt x="60" y="72"/>
                  <a:pt x="60" y="72"/>
                  <a:pt x="60" y="72"/>
                </a:cubicBezTo>
                <a:cubicBezTo>
                  <a:pt x="56" y="72"/>
                  <a:pt x="56" y="72"/>
                  <a:pt x="56" y="72"/>
                </a:cubicBezTo>
                <a:cubicBezTo>
                  <a:pt x="56" y="69"/>
                  <a:pt x="56" y="69"/>
                  <a:pt x="56" y="69"/>
                </a:cubicBezTo>
                <a:cubicBezTo>
                  <a:pt x="38" y="65"/>
                  <a:pt x="38" y="65"/>
                  <a:pt x="38" y="65"/>
                </a:cubicBezTo>
                <a:cubicBezTo>
                  <a:pt x="38" y="66"/>
                  <a:pt x="38" y="66"/>
                  <a:pt x="38" y="66"/>
                </a:cubicBezTo>
                <a:cubicBezTo>
                  <a:pt x="27" y="66"/>
                  <a:pt x="27" y="66"/>
                  <a:pt x="27" y="66"/>
                </a:cubicBezTo>
                <a:cubicBezTo>
                  <a:pt x="27" y="65"/>
                  <a:pt x="27" y="65"/>
                  <a:pt x="27" y="65"/>
                </a:cubicBezTo>
                <a:cubicBezTo>
                  <a:pt x="10" y="69"/>
                  <a:pt x="10" y="69"/>
                  <a:pt x="10" y="69"/>
                </a:cubicBezTo>
                <a:cubicBezTo>
                  <a:pt x="10" y="72"/>
                  <a:pt x="10" y="72"/>
                  <a:pt x="10" y="72"/>
                </a:cubicBezTo>
                <a:cubicBezTo>
                  <a:pt x="5" y="72"/>
                  <a:pt x="5" y="72"/>
                  <a:pt x="5" y="72"/>
                </a:cubicBezTo>
                <a:cubicBezTo>
                  <a:pt x="5" y="67"/>
                  <a:pt x="5" y="67"/>
                  <a:pt x="5" y="67"/>
                </a:cubicBezTo>
                <a:cubicBezTo>
                  <a:pt x="5" y="65"/>
                  <a:pt x="5" y="65"/>
                  <a:pt x="5" y="65"/>
                </a:cubicBezTo>
                <a:cubicBezTo>
                  <a:pt x="7" y="65"/>
                  <a:pt x="7" y="65"/>
                  <a:pt x="7" y="65"/>
                </a:cubicBezTo>
                <a:cubicBezTo>
                  <a:pt x="27" y="60"/>
                  <a:pt x="27" y="60"/>
                  <a:pt x="27" y="60"/>
                </a:cubicBezTo>
                <a:cubicBezTo>
                  <a:pt x="27" y="58"/>
                  <a:pt x="27" y="58"/>
                  <a:pt x="27" y="58"/>
                </a:cubicBezTo>
                <a:cubicBezTo>
                  <a:pt x="5" y="58"/>
                  <a:pt x="5" y="58"/>
                  <a:pt x="5" y="58"/>
                </a:cubicBezTo>
                <a:cubicBezTo>
                  <a:pt x="3" y="58"/>
                  <a:pt x="0" y="56"/>
                  <a:pt x="0" y="53"/>
                </a:cubicBezTo>
                <a:cubicBezTo>
                  <a:pt x="0" y="52"/>
                  <a:pt x="1" y="51"/>
                  <a:pt x="1" y="50"/>
                </a:cubicBezTo>
                <a:cubicBezTo>
                  <a:pt x="15" y="27"/>
                  <a:pt x="15" y="27"/>
                  <a:pt x="15" y="27"/>
                </a:cubicBezTo>
                <a:cubicBezTo>
                  <a:pt x="15" y="27"/>
                  <a:pt x="15" y="27"/>
                  <a:pt x="15" y="27"/>
                </a:cubicBezTo>
                <a:cubicBezTo>
                  <a:pt x="15" y="27"/>
                  <a:pt x="15" y="27"/>
                  <a:pt x="15" y="27"/>
                </a:cubicBezTo>
                <a:cubicBezTo>
                  <a:pt x="28" y="4"/>
                  <a:pt x="28" y="4"/>
                  <a:pt x="28" y="4"/>
                </a:cubicBezTo>
                <a:cubicBezTo>
                  <a:pt x="30" y="1"/>
                  <a:pt x="33" y="0"/>
                  <a:pt x="35" y="2"/>
                </a:cubicBezTo>
                <a:cubicBezTo>
                  <a:pt x="36" y="2"/>
                  <a:pt x="36" y="3"/>
                  <a:pt x="37" y="4"/>
                </a:cubicBezTo>
                <a:close/>
                <a:moveTo>
                  <a:pt x="30" y="25"/>
                </a:moveTo>
                <a:cubicBezTo>
                  <a:pt x="30" y="30"/>
                  <a:pt x="30" y="30"/>
                  <a:pt x="30" y="30"/>
                </a:cubicBezTo>
                <a:cubicBezTo>
                  <a:pt x="31" y="39"/>
                  <a:pt x="31" y="39"/>
                  <a:pt x="31" y="39"/>
                </a:cubicBezTo>
                <a:cubicBezTo>
                  <a:pt x="34" y="39"/>
                  <a:pt x="34" y="39"/>
                  <a:pt x="34" y="39"/>
                </a:cubicBezTo>
                <a:cubicBezTo>
                  <a:pt x="36" y="30"/>
                  <a:pt x="36" y="30"/>
                  <a:pt x="36" y="30"/>
                </a:cubicBezTo>
                <a:cubicBezTo>
                  <a:pt x="36" y="25"/>
                  <a:pt x="36" y="25"/>
                  <a:pt x="36" y="25"/>
                </a:cubicBezTo>
                <a:cubicBezTo>
                  <a:pt x="30" y="25"/>
                  <a:pt x="30" y="25"/>
                  <a:pt x="30" y="25"/>
                </a:cubicBezTo>
                <a:close/>
                <a:moveTo>
                  <a:pt x="30" y="41"/>
                </a:moveTo>
                <a:cubicBezTo>
                  <a:pt x="30" y="46"/>
                  <a:pt x="30" y="46"/>
                  <a:pt x="30" y="46"/>
                </a:cubicBezTo>
                <a:cubicBezTo>
                  <a:pt x="35" y="46"/>
                  <a:pt x="35" y="46"/>
                  <a:pt x="35" y="46"/>
                </a:cubicBezTo>
                <a:cubicBezTo>
                  <a:pt x="35" y="41"/>
                  <a:pt x="35" y="41"/>
                  <a:pt x="35" y="41"/>
                </a:cubicBezTo>
                <a:cubicBezTo>
                  <a:pt x="30" y="41"/>
                  <a:pt x="30" y="41"/>
                  <a:pt x="30" y="41"/>
                </a:cubicBezTo>
                <a:close/>
                <a:moveTo>
                  <a:pt x="42" y="32"/>
                </a:moveTo>
                <a:cubicBezTo>
                  <a:pt x="32" y="15"/>
                  <a:pt x="32" y="15"/>
                  <a:pt x="32" y="15"/>
                </a:cubicBezTo>
                <a:cubicBezTo>
                  <a:pt x="23" y="32"/>
                  <a:pt x="23" y="32"/>
                  <a:pt x="23" y="32"/>
                </a:cubicBezTo>
                <a:cubicBezTo>
                  <a:pt x="23" y="32"/>
                  <a:pt x="23" y="32"/>
                  <a:pt x="23" y="32"/>
                </a:cubicBezTo>
                <a:cubicBezTo>
                  <a:pt x="14" y="48"/>
                  <a:pt x="14" y="48"/>
                  <a:pt x="14" y="48"/>
                </a:cubicBezTo>
                <a:cubicBezTo>
                  <a:pt x="32" y="48"/>
                  <a:pt x="32" y="48"/>
                  <a:pt x="32" y="48"/>
                </a:cubicBezTo>
                <a:cubicBezTo>
                  <a:pt x="51" y="48"/>
                  <a:pt x="51" y="48"/>
                  <a:pt x="51" y="48"/>
                </a:cubicBezTo>
                <a:cubicBezTo>
                  <a:pt x="42" y="32"/>
                  <a:pt x="42" y="32"/>
                  <a:pt x="42" y="32"/>
                </a:cubicBezTo>
                <a:cubicBezTo>
                  <a:pt x="42" y="32"/>
                  <a:pt x="42" y="32"/>
                  <a:pt x="42" y="32"/>
                </a:cubicBezTo>
                <a:close/>
              </a:path>
            </a:pathLst>
          </a:cu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498" name="Freeform 32"/>
          <p:cNvSpPr>
            <a:spLocks noEditPoints="1"/>
          </p:cNvSpPr>
          <p:nvPr/>
        </p:nvSpPr>
        <p:spPr bwMode="auto">
          <a:xfrm>
            <a:off x="6286500" y="3319463"/>
            <a:ext cx="792163" cy="523875"/>
          </a:xfrm>
          <a:custGeom>
            <a:avLst/>
            <a:gdLst>
              <a:gd name="T0" fmla="*/ 591615 w 79"/>
              <a:gd name="T1" fmla="*/ 30224 h 52"/>
              <a:gd name="T2" fmla="*/ 621698 w 79"/>
              <a:gd name="T3" fmla="*/ 90671 h 52"/>
              <a:gd name="T4" fmla="*/ 671834 w 79"/>
              <a:gd name="T5" fmla="*/ 50373 h 52"/>
              <a:gd name="T6" fmla="*/ 691889 w 79"/>
              <a:gd name="T7" fmla="*/ 90671 h 52"/>
              <a:gd name="T8" fmla="*/ 731999 w 79"/>
              <a:gd name="T9" fmla="*/ 60447 h 52"/>
              <a:gd name="T10" fmla="*/ 762081 w 79"/>
              <a:gd name="T11" fmla="*/ 90671 h 52"/>
              <a:gd name="T12" fmla="*/ 792163 w 79"/>
              <a:gd name="T13" fmla="*/ 80596 h 52"/>
              <a:gd name="T14" fmla="*/ 591615 w 79"/>
              <a:gd name="T15" fmla="*/ 231714 h 52"/>
              <a:gd name="T16" fmla="*/ 20055 w 79"/>
              <a:gd name="T17" fmla="*/ 483577 h 52"/>
              <a:gd name="T18" fmla="*/ 441205 w 79"/>
              <a:gd name="T19" fmla="*/ 211565 h 52"/>
              <a:gd name="T20" fmla="*/ 220602 w 79"/>
              <a:gd name="T21" fmla="*/ 161192 h 52"/>
              <a:gd name="T22" fmla="*/ 150411 w 79"/>
              <a:gd name="T23" fmla="*/ 251863 h 52"/>
              <a:gd name="T24" fmla="*/ 150411 w 79"/>
              <a:gd name="T25" fmla="*/ 272012 h 52"/>
              <a:gd name="T26" fmla="*/ 210575 w 79"/>
              <a:gd name="T27" fmla="*/ 382832 h 52"/>
              <a:gd name="T28" fmla="*/ 421150 w 79"/>
              <a:gd name="T29" fmla="*/ 352608 h 52"/>
              <a:gd name="T30" fmla="*/ 471287 w 79"/>
              <a:gd name="T31" fmla="*/ 372757 h 52"/>
              <a:gd name="T32" fmla="*/ 471287 w 79"/>
              <a:gd name="T33" fmla="*/ 261938 h 52"/>
              <a:gd name="T34" fmla="*/ 441205 w 79"/>
              <a:gd name="T35" fmla="*/ 211565 h 52"/>
              <a:gd name="T36" fmla="*/ 401095 w 79"/>
              <a:gd name="T37" fmla="*/ 211565 h 52"/>
              <a:gd name="T38" fmla="*/ 391068 w 79"/>
              <a:gd name="T39" fmla="*/ 181341 h 52"/>
              <a:gd name="T40" fmla="*/ 260712 w 79"/>
              <a:gd name="T41" fmla="*/ 211565 h 52"/>
              <a:gd name="T42" fmla="*/ 371013 w 79"/>
              <a:gd name="T43" fmla="*/ 191416 h 52"/>
              <a:gd name="T44" fmla="*/ 250684 w 79"/>
              <a:gd name="T45" fmla="*/ 181341 h 52"/>
              <a:gd name="T46" fmla="*/ 210575 w 79"/>
              <a:gd name="T47" fmla="*/ 221639 h 52"/>
              <a:gd name="T48" fmla="*/ 250684 w 79"/>
              <a:gd name="T49" fmla="*/ 181341 h 52"/>
              <a:gd name="T50" fmla="*/ 180493 w 79"/>
              <a:gd name="T51" fmla="*/ 292161 h 52"/>
              <a:gd name="T52" fmla="*/ 250684 w 79"/>
              <a:gd name="T53" fmla="*/ 282087 h 52"/>
              <a:gd name="T54" fmla="*/ 210575 w 79"/>
              <a:gd name="T55" fmla="*/ 312310 h 52"/>
              <a:gd name="T56" fmla="*/ 401095 w 79"/>
              <a:gd name="T57" fmla="*/ 332459 h 52"/>
              <a:gd name="T58" fmla="*/ 210575 w 79"/>
              <a:gd name="T59" fmla="*/ 312310 h 52"/>
              <a:gd name="T60" fmla="*/ 371013 w 79"/>
              <a:gd name="T61" fmla="*/ 272012 h 52"/>
              <a:gd name="T62" fmla="*/ 441205 w 79"/>
              <a:gd name="T63" fmla="*/ 282087 h 52"/>
              <a:gd name="T64" fmla="*/ 100274 w 79"/>
              <a:gd name="T65" fmla="*/ 110820 h 52"/>
              <a:gd name="T66" fmla="*/ 511396 w 79"/>
              <a:gd name="T67" fmla="*/ 423130 h 52"/>
              <a:gd name="T68" fmla="*/ 100274 w 79"/>
              <a:gd name="T69" fmla="*/ 110820 h 5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79" h="52">
                <a:moveTo>
                  <a:pt x="2" y="4"/>
                </a:moveTo>
                <a:cubicBezTo>
                  <a:pt x="25" y="0"/>
                  <a:pt x="43" y="0"/>
                  <a:pt x="59" y="3"/>
                </a:cubicBezTo>
                <a:cubicBezTo>
                  <a:pt x="59" y="9"/>
                  <a:pt x="59" y="9"/>
                  <a:pt x="59" y="9"/>
                </a:cubicBezTo>
                <a:cubicBezTo>
                  <a:pt x="62" y="9"/>
                  <a:pt x="62" y="9"/>
                  <a:pt x="62" y="9"/>
                </a:cubicBezTo>
                <a:cubicBezTo>
                  <a:pt x="63" y="4"/>
                  <a:pt x="63" y="4"/>
                  <a:pt x="63" y="4"/>
                </a:cubicBezTo>
                <a:cubicBezTo>
                  <a:pt x="64" y="4"/>
                  <a:pt x="66" y="4"/>
                  <a:pt x="67" y="5"/>
                </a:cubicBezTo>
                <a:cubicBezTo>
                  <a:pt x="67" y="9"/>
                  <a:pt x="67" y="9"/>
                  <a:pt x="67" y="9"/>
                </a:cubicBezTo>
                <a:cubicBezTo>
                  <a:pt x="69" y="9"/>
                  <a:pt x="69" y="9"/>
                  <a:pt x="69" y="9"/>
                </a:cubicBezTo>
                <a:cubicBezTo>
                  <a:pt x="70" y="6"/>
                  <a:pt x="70" y="6"/>
                  <a:pt x="70" y="6"/>
                </a:cubicBezTo>
                <a:cubicBezTo>
                  <a:pt x="71" y="6"/>
                  <a:pt x="72" y="6"/>
                  <a:pt x="73" y="6"/>
                </a:cubicBezTo>
                <a:cubicBezTo>
                  <a:pt x="73" y="9"/>
                  <a:pt x="73" y="9"/>
                  <a:pt x="73" y="9"/>
                </a:cubicBezTo>
                <a:cubicBezTo>
                  <a:pt x="76" y="9"/>
                  <a:pt x="76" y="9"/>
                  <a:pt x="76" y="9"/>
                </a:cubicBezTo>
                <a:cubicBezTo>
                  <a:pt x="76" y="7"/>
                  <a:pt x="76" y="7"/>
                  <a:pt x="76" y="7"/>
                </a:cubicBezTo>
                <a:cubicBezTo>
                  <a:pt x="77" y="8"/>
                  <a:pt x="78" y="8"/>
                  <a:pt x="79" y="8"/>
                </a:cubicBezTo>
                <a:cubicBezTo>
                  <a:pt x="79" y="15"/>
                  <a:pt x="79" y="15"/>
                  <a:pt x="79" y="15"/>
                </a:cubicBezTo>
                <a:cubicBezTo>
                  <a:pt x="59" y="23"/>
                  <a:pt x="59" y="23"/>
                  <a:pt x="59" y="23"/>
                </a:cubicBezTo>
                <a:cubicBezTo>
                  <a:pt x="59" y="48"/>
                  <a:pt x="59" y="48"/>
                  <a:pt x="59" y="48"/>
                </a:cubicBezTo>
                <a:cubicBezTo>
                  <a:pt x="40" y="52"/>
                  <a:pt x="21" y="52"/>
                  <a:pt x="2" y="48"/>
                </a:cubicBezTo>
                <a:cubicBezTo>
                  <a:pt x="1" y="34"/>
                  <a:pt x="0" y="20"/>
                  <a:pt x="2" y="4"/>
                </a:cubicBezTo>
                <a:close/>
                <a:moveTo>
                  <a:pt x="44" y="21"/>
                </a:moveTo>
                <a:cubicBezTo>
                  <a:pt x="40" y="16"/>
                  <a:pt x="40" y="16"/>
                  <a:pt x="40" y="16"/>
                </a:cubicBezTo>
                <a:cubicBezTo>
                  <a:pt x="34" y="16"/>
                  <a:pt x="28" y="16"/>
                  <a:pt x="22" y="16"/>
                </a:cubicBezTo>
                <a:cubicBezTo>
                  <a:pt x="18" y="22"/>
                  <a:pt x="18" y="22"/>
                  <a:pt x="18" y="22"/>
                </a:cubicBezTo>
                <a:cubicBezTo>
                  <a:pt x="15" y="25"/>
                  <a:pt x="15" y="25"/>
                  <a:pt x="15" y="25"/>
                </a:cubicBezTo>
                <a:cubicBezTo>
                  <a:pt x="16" y="27"/>
                  <a:pt x="16" y="27"/>
                  <a:pt x="16" y="27"/>
                </a:cubicBezTo>
                <a:cubicBezTo>
                  <a:pt x="15" y="27"/>
                  <a:pt x="15" y="27"/>
                  <a:pt x="15" y="27"/>
                </a:cubicBezTo>
                <a:cubicBezTo>
                  <a:pt x="15" y="38"/>
                  <a:pt x="15" y="38"/>
                  <a:pt x="15" y="38"/>
                </a:cubicBezTo>
                <a:cubicBezTo>
                  <a:pt x="21" y="38"/>
                  <a:pt x="21" y="38"/>
                  <a:pt x="21" y="38"/>
                </a:cubicBezTo>
                <a:cubicBezTo>
                  <a:pt x="21" y="35"/>
                  <a:pt x="21" y="35"/>
                  <a:pt x="21" y="35"/>
                </a:cubicBezTo>
                <a:cubicBezTo>
                  <a:pt x="42" y="35"/>
                  <a:pt x="42" y="35"/>
                  <a:pt x="42" y="35"/>
                </a:cubicBezTo>
                <a:cubicBezTo>
                  <a:pt x="42" y="37"/>
                  <a:pt x="42" y="37"/>
                  <a:pt x="42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26"/>
                  <a:pt x="47" y="26"/>
                  <a:pt x="47" y="26"/>
                </a:cubicBezTo>
                <a:cubicBezTo>
                  <a:pt x="47" y="26"/>
                  <a:pt x="47" y="26"/>
                  <a:pt x="47" y="26"/>
                </a:cubicBezTo>
                <a:cubicBezTo>
                  <a:pt x="47" y="24"/>
                  <a:pt x="47" y="24"/>
                  <a:pt x="47" y="24"/>
                </a:cubicBezTo>
                <a:cubicBezTo>
                  <a:pt x="44" y="21"/>
                  <a:pt x="44" y="21"/>
                  <a:pt x="44" y="21"/>
                </a:cubicBezTo>
                <a:close/>
                <a:moveTo>
                  <a:pt x="38" y="19"/>
                </a:moveTo>
                <a:cubicBezTo>
                  <a:pt x="40" y="21"/>
                  <a:pt x="40" y="21"/>
                  <a:pt x="40" y="21"/>
                </a:cubicBezTo>
                <a:cubicBezTo>
                  <a:pt x="42" y="21"/>
                  <a:pt x="42" y="21"/>
                  <a:pt x="42" y="21"/>
                </a:cubicBezTo>
                <a:cubicBezTo>
                  <a:pt x="39" y="18"/>
                  <a:pt x="39" y="18"/>
                  <a:pt x="39" y="18"/>
                </a:cubicBezTo>
                <a:cubicBezTo>
                  <a:pt x="28" y="18"/>
                  <a:pt x="28" y="18"/>
                  <a:pt x="28" y="18"/>
                </a:cubicBezTo>
                <a:cubicBezTo>
                  <a:pt x="26" y="21"/>
                  <a:pt x="26" y="21"/>
                  <a:pt x="26" y="21"/>
                </a:cubicBezTo>
                <a:cubicBezTo>
                  <a:pt x="30" y="21"/>
                  <a:pt x="33" y="21"/>
                  <a:pt x="37" y="21"/>
                </a:cubicBezTo>
                <a:cubicBezTo>
                  <a:pt x="37" y="19"/>
                  <a:pt x="37" y="19"/>
                  <a:pt x="37" y="19"/>
                </a:cubicBezTo>
                <a:cubicBezTo>
                  <a:pt x="38" y="19"/>
                  <a:pt x="38" y="19"/>
                  <a:pt x="38" y="19"/>
                </a:cubicBezTo>
                <a:close/>
                <a:moveTo>
                  <a:pt x="25" y="18"/>
                </a:moveTo>
                <a:cubicBezTo>
                  <a:pt x="23" y="18"/>
                  <a:pt x="23" y="18"/>
                  <a:pt x="23" y="18"/>
                </a:cubicBezTo>
                <a:cubicBezTo>
                  <a:pt x="21" y="22"/>
                  <a:pt x="21" y="22"/>
                  <a:pt x="21" y="22"/>
                </a:cubicBezTo>
                <a:cubicBezTo>
                  <a:pt x="21" y="22"/>
                  <a:pt x="22" y="22"/>
                  <a:pt x="23" y="22"/>
                </a:cubicBezTo>
                <a:cubicBezTo>
                  <a:pt x="25" y="18"/>
                  <a:pt x="25" y="18"/>
                  <a:pt x="25" y="18"/>
                </a:cubicBezTo>
                <a:close/>
                <a:moveTo>
                  <a:pt x="18" y="26"/>
                </a:moveTo>
                <a:cubicBezTo>
                  <a:pt x="18" y="29"/>
                  <a:pt x="18" y="29"/>
                  <a:pt x="18" y="29"/>
                </a:cubicBezTo>
                <a:cubicBezTo>
                  <a:pt x="25" y="29"/>
                  <a:pt x="25" y="29"/>
                  <a:pt x="25" y="29"/>
                </a:cubicBezTo>
                <a:cubicBezTo>
                  <a:pt x="25" y="28"/>
                  <a:pt x="25" y="28"/>
                  <a:pt x="25" y="28"/>
                </a:cubicBezTo>
                <a:cubicBezTo>
                  <a:pt x="18" y="26"/>
                  <a:pt x="18" y="26"/>
                  <a:pt x="18" y="26"/>
                </a:cubicBezTo>
                <a:close/>
                <a:moveTo>
                  <a:pt x="21" y="31"/>
                </a:moveTo>
                <a:cubicBezTo>
                  <a:pt x="22" y="33"/>
                  <a:pt x="22" y="33"/>
                  <a:pt x="22" y="33"/>
                </a:cubicBezTo>
                <a:cubicBezTo>
                  <a:pt x="26" y="33"/>
                  <a:pt x="35" y="33"/>
                  <a:pt x="40" y="33"/>
                </a:cubicBezTo>
                <a:cubicBezTo>
                  <a:pt x="40" y="30"/>
                  <a:pt x="40" y="30"/>
                  <a:pt x="40" y="30"/>
                </a:cubicBezTo>
                <a:cubicBezTo>
                  <a:pt x="21" y="31"/>
                  <a:pt x="21" y="31"/>
                  <a:pt x="21" y="31"/>
                </a:cubicBezTo>
                <a:close/>
                <a:moveTo>
                  <a:pt x="45" y="25"/>
                </a:moveTo>
                <a:cubicBezTo>
                  <a:pt x="37" y="27"/>
                  <a:pt x="37" y="27"/>
                  <a:pt x="37" y="27"/>
                </a:cubicBezTo>
                <a:cubicBezTo>
                  <a:pt x="37" y="29"/>
                  <a:pt x="37" y="29"/>
                  <a:pt x="37" y="29"/>
                </a:cubicBezTo>
                <a:cubicBezTo>
                  <a:pt x="44" y="28"/>
                  <a:pt x="44" y="28"/>
                  <a:pt x="44" y="28"/>
                </a:cubicBezTo>
                <a:cubicBezTo>
                  <a:pt x="45" y="25"/>
                  <a:pt x="45" y="25"/>
                  <a:pt x="45" y="25"/>
                </a:cubicBezTo>
                <a:close/>
                <a:moveTo>
                  <a:pt x="10" y="11"/>
                </a:moveTo>
                <a:cubicBezTo>
                  <a:pt x="10" y="42"/>
                  <a:pt x="10" y="42"/>
                  <a:pt x="10" y="42"/>
                </a:cubicBezTo>
                <a:cubicBezTo>
                  <a:pt x="51" y="42"/>
                  <a:pt x="51" y="42"/>
                  <a:pt x="51" y="42"/>
                </a:cubicBezTo>
                <a:cubicBezTo>
                  <a:pt x="51" y="11"/>
                  <a:pt x="51" y="11"/>
                  <a:pt x="51" y="11"/>
                </a:cubicBezTo>
                <a:lnTo>
                  <a:pt x="10" y="11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499" name="Freeform 33"/>
          <p:cNvSpPr>
            <a:spLocks noEditPoints="1"/>
          </p:cNvSpPr>
          <p:nvPr/>
        </p:nvSpPr>
        <p:spPr bwMode="auto">
          <a:xfrm>
            <a:off x="8455025" y="2187575"/>
            <a:ext cx="630238" cy="631825"/>
          </a:xfrm>
          <a:custGeom>
            <a:avLst/>
            <a:gdLst>
              <a:gd name="T0" fmla="*/ 540204 w 63"/>
              <a:gd name="T1" fmla="*/ 90261 h 63"/>
              <a:gd name="T2" fmla="*/ 540204 w 63"/>
              <a:gd name="T3" fmla="*/ 541564 h 63"/>
              <a:gd name="T4" fmla="*/ 90034 w 63"/>
              <a:gd name="T5" fmla="*/ 541564 h 63"/>
              <a:gd name="T6" fmla="*/ 90034 w 63"/>
              <a:gd name="T7" fmla="*/ 90261 h 63"/>
              <a:gd name="T8" fmla="*/ 310117 w 63"/>
              <a:gd name="T9" fmla="*/ 110319 h 63"/>
              <a:gd name="T10" fmla="*/ 110042 w 63"/>
              <a:gd name="T11" fmla="*/ 310898 h 63"/>
              <a:gd name="T12" fmla="*/ 130049 w 63"/>
              <a:gd name="T13" fmla="*/ 320927 h 63"/>
              <a:gd name="T14" fmla="*/ 160060 w 63"/>
              <a:gd name="T15" fmla="*/ 320927 h 63"/>
              <a:gd name="T16" fmla="*/ 130049 w 63"/>
              <a:gd name="T17" fmla="*/ 310898 h 63"/>
              <a:gd name="T18" fmla="*/ 180068 w 63"/>
              <a:gd name="T19" fmla="*/ 240695 h 63"/>
              <a:gd name="T20" fmla="*/ 160060 w 63"/>
              <a:gd name="T21" fmla="*/ 220637 h 63"/>
              <a:gd name="T22" fmla="*/ 220083 w 63"/>
              <a:gd name="T23" fmla="*/ 160463 h 63"/>
              <a:gd name="T24" fmla="*/ 250094 w 63"/>
              <a:gd name="T25" fmla="*/ 180521 h 63"/>
              <a:gd name="T26" fmla="*/ 310117 w 63"/>
              <a:gd name="T27" fmla="*/ 130377 h 63"/>
              <a:gd name="T28" fmla="*/ 320121 w 63"/>
              <a:gd name="T29" fmla="*/ 160463 h 63"/>
              <a:gd name="T30" fmla="*/ 400151 w 63"/>
              <a:gd name="T31" fmla="*/ 150435 h 63"/>
              <a:gd name="T32" fmla="*/ 400151 w 63"/>
              <a:gd name="T33" fmla="*/ 190550 h 63"/>
              <a:gd name="T34" fmla="*/ 440166 w 63"/>
              <a:gd name="T35" fmla="*/ 190550 h 63"/>
              <a:gd name="T36" fmla="*/ 440166 w 63"/>
              <a:gd name="T37" fmla="*/ 230666 h 63"/>
              <a:gd name="T38" fmla="*/ 470178 w 63"/>
              <a:gd name="T39" fmla="*/ 230666 h 63"/>
              <a:gd name="T40" fmla="*/ 460174 w 63"/>
              <a:gd name="T41" fmla="*/ 310898 h 63"/>
              <a:gd name="T42" fmla="*/ 490185 w 63"/>
              <a:gd name="T43" fmla="*/ 320927 h 63"/>
              <a:gd name="T44" fmla="*/ 520196 w 63"/>
              <a:gd name="T45" fmla="*/ 320927 h 63"/>
              <a:gd name="T46" fmla="*/ 460174 w 63"/>
              <a:gd name="T47" fmla="*/ 170492 h 63"/>
              <a:gd name="T48" fmla="*/ 470178 w 63"/>
              <a:gd name="T49" fmla="*/ 391130 h 63"/>
              <a:gd name="T50" fmla="*/ 480181 w 63"/>
              <a:gd name="T51" fmla="*/ 361043 h 63"/>
              <a:gd name="T52" fmla="*/ 500189 w 63"/>
              <a:gd name="T53" fmla="*/ 351014 h 63"/>
              <a:gd name="T54" fmla="*/ 480181 w 63"/>
              <a:gd name="T55" fmla="*/ 340985 h 63"/>
              <a:gd name="T56" fmla="*/ 510193 w 63"/>
              <a:gd name="T57" fmla="*/ 330956 h 63"/>
              <a:gd name="T58" fmla="*/ 470178 w 63"/>
              <a:gd name="T59" fmla="*/ 391130 h 63"/>
              <a:gd name="T60" fmla="*/ 160060 w 63"/>
              <a:gd name="T61" fmla="*/ 391130 h 63"/>
              <a:gd name="T62" fmla="*/ 130049 w 63"/>
              <a:gd name="T63" fmla="*/ 381101 h 63"/>
              <a:gd name="T64" fmla="*/ 160060 w 63"/>
              <a:gd name="T65" fmla="*/ 361043 h 63"/>
              <a:gd name="T66" fmla="*/ 130049 w 63"/>
              <a:gd name="T67" fmla="*/ 351014 h 63"/>
              <a:gd name="T68" fmla="*/ 160060 w 63"/>
              <a:gd name="T69" fmla="*/ 340985 h 63"/>
              <a:gd name="T70" fmla="*/ 120045 w 63"/>
              <a:gd name="T71" fmla="*/ 330956 h 63"/>
              <a:gd name="T72" fmla="*/ 270102 w 63"/>
              <a:gd name="T73" fmla="*/ 150435 h 63"/>
              <a:gd name="T74" fmla="*/ 270102 w 63"/>
              <a:gd name="T75" fmla="*/ 310898 h 63"/>
              <a:gd name="T76" fmla="*/ 310117 w 63"/>
              <a:gd name="T77" fmla="*/ 381101 h 63"/>
              <a:gd name="T78" fmla="*/ 340128 w 63"/>
              <a:gd name="T79" fmla="*/ 361043 h 63"/>
              <a:gd name="T80" fmla="*/ 320121 w 63"/>
              <a:gd name="T81" fmla="*/ 260753 h 63"/>
              <a:gd name="T82" fmla="*/ 270102 w 63"/>
              <a:gd name="T83" fmla="*/ 150435 h 63"/>
              <a:gd name="T84" fmla="*/ 310117 w 63"/>
              <a:gd name="T85" fmla="*/ 60174 h 63"/>
              <a:gd name="T86" fmla="*/ 60023 w 63"/>
              <a:gd name="T87" fmla="*/ 310898 h 63"/>
              <a:gd name="T88" fmla="*/ 310117 w 63"/>
              <a:gd name="T89" fmla="*/ 561622 h 63"/>
              <a:gd name="T90" fmla="*/ 560212 w 63"/>
              <a:gd name="T91" fmla="*/ 310898 h 63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63" h="63">
                <a:moveTo>
                  <a:pt x="31" y="0"/>
                </a:moveTo>
                <a:cubicBezTo>
                  <a:pt x="40" y="0"/>
                  <a:pt x="48" y="3"/>
                  <a:pt x="54" y="9"/>
                </a:cubicBezTo>
                <a:cubicBezTo>
                  <a:pt x="59" y="15"/>
                  <a:pt x="63" y="23"/>
                  <a:pt x="63" y="31"/>
                </a:cubicBezTo>
                <a:cubicBezTo>
                  <a:pt x="63" y="40"/>
                  <a:pt x="59" y="48"/>
                  <a:pt x="54" y="54"/>
                </a:cubicBezTo>
                <a:cubicBezTo>
                  <a:pt x="48" y="59"/>
                  <a:pt x="40" y="63"/>
                  <a:pt x="31" y="63"/>
                </a:cubicBezTo>
                <a:cubicBezTo>
                  <a:pt x="23" y="63"/>
                  <a:pt x="15" y="59"/>
                  <a:pt x="9" y="54"/>
                </a:cubicBezTo>
                <a:cubicBezTo>
                  <a:pt x="3" y="48"/>
                  <a:pt x="0" y="40"/>
                  <a:pt x="0" y="31"/>
                </a:cubicBezTo>
                <a:cubicBezTo>
                  <a:pt x="0" y="23"/>
                  <a:pt x="3" y="15"/>
                  <a:pt x="9" y="9"/>
                </a:cubicBezTo>
                <a:cubicBezTo>
                  <a:pt x="15" y="3"/>
                  <a:pt x="23" y="0"/>
                  <a:pt x="31" y="0"/>
                </a:cubicBezTo>
                <a:close/>
                <a:moveTo>
                  <a:pt x="31" y="11"/>
                </a:moveTo>
                <a:cubicBezTo>
                  <a:pt x="26" y="11"/>
                  <a:pt x="21" y="13"/>
                  <a:pt x="17" y="17"/>
                </a:cubicBezTo>
                <a:cubicBezTo>
                  <a:pt x="13" y="21"/>
                  <a:pt x="11" y="26"/>
                  <a:pt x="11" y="31"/>
                </a:cubicBezTo>
                <a:cubicBezTo>
                  <a:pt x="11" y="32"/>
                  <a:pt x="11" y="32"/>
                  <a:pt x="11" y="32"/>
                </a:cubicBezTo>
                <a:cubicBezTo>
                  <a:pt x="13" y="32"/>
                  <a:pt x="13" y="32"/>
                  <a:pt x="13" y="32"/>
                </a:cubicBezTo>
                <a:cubicBezTo>
                  <a:pt x="13" y="32"/>
                  <a:pt x="13" y="32"/>
                  <a:pt x="13" y="32"/>
                </a:cubicBezTo>
                <a:cubicBezTo>
                  <a:pt x="16" y="32"/>
                  <a:pt x="16" y="32"/>
                  <a:pt x="16" y="32"/>
                </a:cubicBezTo>
                <a:cubicBezTo>
                  <a:pt x="16" y="31"/>
                  <a:pt x="16" y="31"/>
                  <a:pt x="16" y="31"/>
                </a:cubicBezTo>
                <a:cubicBezTo>
                  <a:pt x="13" y="31"/>
                  <a:pt x="13" y="31"/>
                  <a:pt x="13" y="31"/>
                </a:cubicBezTo>
                <a:cubicBezTo>
                  <a:pt x="13" y="28"/>
                  <a:pt x="14" y="25"/>
                  <a:pt x="15" y="23"/>
                </a:cubicBezTo>
                <a:cubicBezTo>
                  <a:pt x="18" y="24"/>
                  <a:pt x="18" y="24"/>
                  <a:pt x="18" y="24"/>
                </a:cubicBezTo>
                <a:cubicBezTo>
                  <a:pt x="19" y="23"/>
                  <a:pt x="19" y="23"/>
                  <a:pt x="19" y="23"/>
                </a:cubicBezTo>
                <a:cubicBezTo>
                  <a:pt x="16" y="22"/>
                  <a:pt x="16" y="22"/>
                  <a:pt x="16" y="22"/>
                </a:cubicBezTo>
                <a:cubicBezTo>
                  <a:pt x="17" y="20"/>
                  <a:pt x="18" y="19"/>
                  <a:pt x="19" y="19"/>
                </a:cubicBezTo>
                <a:cubicBezTo>
                  <a:pt x="20" y="18"/>
                  <a:pt x="21" y="17"/>
                  <a:pt x="22" y="16"/>
                </a:cubicBezTo>
                <a:cubicBezTo>
                  <a:pt x="23" y="19"/>
                  <a:pt x="23" y="19"/>
                  <a:pt x="23" y="19"/>
                </a:cubicBezTo>
                <a:cubicBezTo>
                  <a:pt x="25" y="18"/>
                  <a:pt x="25" y="18"/>
                  <a:pt x="25" y="18"/>
                </a:cubicBezTo>
                <a:cubicBezTo>
                  <a:pt x="23" y="15"/>
                  <a:pt x="23" y="15"/>
                  <a:pt x="23" y="15"/>
                </a:cubicBezTo>
                <a:cubicBezTo>
                  <a:pt x="25" y="14"/>
                  <a:pt x="28" y="13"/>
                  <a:pt x="31" y="13"/>
                </a:cubicBezTo>
                <a:cubicBezTo>
                  <a:pt x="31" y="16"/>
                  <a:pt x="31" y="16"/>
                  <a:pt x="31" y="16"/>
                </a:cubicBezTo>
                <a:cubicBezTo>
                  <a:pt x="32" y="16"/>
                  <a:pt x="32" y="16"/>
                  <a:pt x="32" y="16"/>
                </a:cubicBezTo>
                <a:cubicBezTo>
                  <a:pt x="32" y="13"/>
                  <a:pt x="32" y="13"/>
                  <a:pt x="32" y="13"/>
                </a:cubicBezTo>
                <a:cubicBezTo>
                  <a:pt x="35" y="13"/>
                  <a:pt x="37" y="14"/>
                  <a:pt x="40" y="15"/>
                </a:cubicBezTo>
                <a:cubicBezTo>
                  <a:pt x="38" y="18"/>
                  <a:pt x="38" y="18"/>
                  <a:pt x="38" y="18"/>
                </a:cubicBezTo>
                <a:cubicBezTo>
                  <a:pt x="40" y="19"/>
                  <a:pt x="40" y="19"/>
                  <a:pt x="40" y="19"/>
                </a:cubicBezTo>
                <a:cubicBezTo>
                  <a:pt x="41" y="16"/>
                  <a:pt x="41" y="16"/>
                  <a:pt x="41" y="16"/>
                </a:cubicBezTo>
                <a:cubicBezTo>
                  <a:pt x="42" y="17"/>
                  <a:pt x="43" y="18"/>
                  <a:pt x="44" y="19"/>
                </a:cubicBezTo>
                <a:cubicBezTo>
                  <a:pt x="45" y="19"/>
                  <a:pt x="46" y="20"/>
                  <a:pt x="47" y="22"/>
                </a:cubicBezTo>
                <a:cubicBezTo>
                  <a:pt x="44" y="23"/>
                  <a:pt x="44" y="23"/>
                  <a:pt x="44" y="23"/>
                </a:cubicBezTo>
                <a:cubicBezTo>
                  <a:pt x="45" y="24"/>
                  <a:pt x="45" y="24"/>
                  <a:pt x="45" y="24"/>
                </a:cubicBezTo>
                <a:cubicBezTo>
                  <a:pt x="47" y="23"/>
                  <a:pt x="47" y="23"/>
                  <a:pt x="47" y="23"/>
                </a:cubicBezTo>
                <a:cubicBezTo>
                  <a:pt x="49" y="25"/>
                  <a:pt x="49" y="28"/>
                  <a:pt x="49" y="31"/>
                </a:cubicBezTo>
                <a:cubicBezTo>
                  <a:pt x="46" y="31"/>
                  <a:pt x="46" y="31"/>
                  <a:pt x="46" y="31"/>
                </a:cubicBezTo>
                <a:cubicBezTo>
                  <a:pt x="46" y="32"/>
                  <a:pt x="46" y="32"/>
                  <a:pt x="46" y="32"/>
                </a:cubicBezTo>
                <a:cubicBezTo>
                  <a:pt x="49" y="32"/>
                  <a:pt x="49" y="32"/>
                  <a:pt x="49" y="32"/>
                </a:cubicBezTo>
                <a:cubicBezTo>
                  <a:pt x="50" y="32"/>
                  <a:pt x="50" y="32"/>
                  <a:pt x="50" y="32"/>
                </a:cubicBezTo>
                <a:cubicBezTo>
                  <a:pt x="52" y="32"/>
                  <a:pt x="52" y="32"/>
                  <a:pt x="52" y="32"/>
                </a:cubicBezTo>
                <a:cubicBezTo>
                  <a:pt x="52" y="32"/>
                  <a:pt x="52" y="32"/>
                  <a:pt x="52" y="31"/>
                </a:cubicBezTo>
                <a:cubicBezTo>
                  <a:pt x="52" y="26"/>
                  <a:pt x="49" y="21"/>
                  <a:pt x="46" y="17"/>
                </a:cubicBezTo>
                <a:cubicBezTo>
                  <a:pt x="42" y="13"/>
                  <a:pt x="37" y="11"/>
                  <a:pt x="31" y="11"/>
                </a:cubicBezTo>
                <a:close/>
                <a:moveTo>
                  <a:pt x="47" y="39"/>
                </a:moveTo>
                <a:cubicBezTo>
                  <a:pt x="48" y="39"/>
                  <a:pt x="48" y="39"/>
                  <a:pt x="48" y="39"/>
                </a:cubicBezTo>
                <a:cubicBezTo>
                  <a:pt x="48" y="36"/>
                  <a:pt x="48" y="36"/>
                  <a:pt x="48" y="36"/>
                </a:cubicBezTo>
                <a:cubicBezTo>
                  <a:pt x="50" y="36"/>
                  <a:pt x="50" y="36"/>
                  <a:pt x="50" y="36"/>
                </a:cubicBezTo>
                <a:cubicBezTo>
                  <a:pt x="50" y="35"/>
                  <a:pt x="50" y="35"/>
                  <a:pt x="50" y="35"/>
                </a:cubicBezTo>
                <a:cubicBezTo>
                  <a:pt x="48" y="35"/>
                  <a:pt x="48" y="35"/>
                  <a:pt x="48" y="35"/>
                </a:cubicBezTo>
                <a:cubicBezTo>
                  <a:pt x="48" y="34"/>
                  <a:pt x="48" y="34"/>
                  <a:pt x="48" y="34"/>
                </a:cubicBezTo>
                <a:cubicBezTo>
                  <a:pt x="51" y="34"/>
                  <a:pt x="51" y="34"/>
                  <a:pt x="51" y="34"/>
                </a:cubicBezTo>
                <a:cubicBezTo>
                  <a:pt x="51" y="33"/>
                  <a:pt x="51" y="33"/>
                  <a:pt x="51" y="33"/>
                </a:cubicBezTo>
                <a:cubicBezTo>
                  <a:pt x="47" y="33"/>
                  <a:pt x="47" y="33"/>
                  <a:pt x="47" y="33"/>
                </a:cubicBezTo>
                <a:cubicBezTo>
                  <a:pt x="47" y="39"/>
                  <a:pt x="47" y="39"/>
                  <a:pt x="47" y="39"/>
                </a:cubicBezTo>
                <a:close/>
                <a:moveTo>
                  <a:pt x="12" y="39"/>
                </a:moveTo>
                <a:cubicBezTo>
                  <a:pt x="16" y="39"/>
                  <a:pt x="16" y="39"/>
                  <a:pt x="16" y="39"/>
                </a:cubicBezTo>
                <a:cubicBezTo>
                  <a:pt x="16" y="38"/>
                  <a:pt x="16" y="38"/>
                  <a:pt x="16" y="38"/>
                </a:cubicBezTo>
                <a:cubicBezTo>
                  <a:pt x="13" y="38"/>
                  <a:pt x="13" y="38"/>
                  <a:pt x="13" y="38"/>
                </a:cubicBezTo>
                <a:cubicBezTo>
                  <a:pt x="13" y="36"/>
                  <a:pt x="13" y="36"/>
                  <a:pt x="13" y="36"/>
                </a:cubicBezTo>
                <a:cubicBezTo>
                  <a:pt x="16" y="36"/>
                  <a:pt x="16" y="36"/>
                  <a:pt x="16" y="36"/>
                </a:cubicBezTo>
                <a:cubicBezTo>
                  <a:pt x="16" y="35"/>
                  <a:pt x="16" y="35"/>
                  <a:pt x="16" y="35"/>
                </a:cubicBezTo>
                <a:cubicBezTo>
                  <a:pt x="13" y="35"/>
                  <a:pt x="13" y="35"/>
                  <a:pt x="13" y="35"/>
                </a:cubicBezTo>
                <a:cubicBezTo>
                  <a:pt x="13" y="34"/>
                  <a:pt x="13" y="34"/>
                  <a:pt x="13" y="34"/>
                </a:cubicBezTo>
                <a:cubicBezTo>
                  <a:pt x="16" y="34"/>
                  <a:pt x="16" y="34"/>
                  <a:pt x="16" y="34"/>
                </a:cubicBezTo>
                <a:cubicBezTo>
                  <a:pt x="16" y="33"/>
                  <a:pt x="16" y="33"/>
                  <a:pt x="16" y="33"/>
                </a:cubicBezTo>
                <a:cubicBezTo>
                  <a:pt x="12" y="33"/>
                  <a:pt x="12" y="33"/>
                  <a:pt x="12" y="33"/>
                </a:cubicBezTo>
                <a:cubicBezTo>
                  <a:pt x="12" y="39"/>
                  <a:pt x="12" y="39"/>
                  <a:pt x="12" y="39"/>
                </a:cubicBezTo>
                <a:close/>
                <a:moveTo>
                  <a:pt x="27" y="15"/>
                </a:moveTo>
                <a:cubicBezTo>
                  <a:pt x="29" y="27"/>
                  <a:pt x="29" y="27"/>
                  <a:pt x="29" y="27"/>
                </a:cubicBezTo>
                <a:cubicBezTo>
                  <a:pt x="28" y="28"/>
                  <a:pt x="27" y="29"/>
                  <a:pt x="27" y="31"/>
                </a:cubicBezTo>
                <a:cubicBezTo>
                  <a:pt x="27" y="34"/>
                  <a:pt x="28" y="36"/>
                  <a:pt x="31" y="36"/>
                </a:cubicBezTo>
                <a:cubicBezTo>
                  <a:pt x="31" y="38"/>
                  <a:pt x="31" y="38"/>
                  <a:pt x="31" y="38"/>
                </a:cubicBezTo>
                <a:cubicBezTo>
                  <a:pt x="34" y="38"/>
                  <a:pt x="34" y="38"/>
                  <a:pt x="34" y="38"/>
                </a:cubicBezTo>
                <a:cubicBezTo>
                  <a:pt x="34" y="36"/>
                  <a:pt x="34" y="36"/>
                  <a:pt x="34" y="36"/>
                </a:cubicBezTo>
                <a:cubicBezTo>
                  <a:pt x="35" y="35"/>
                  <a:pt x="36" y="33"/>
                  <a:pt x="36" y="31"/>
                </a:cubicBezTo>
                <a:cubicBezTo>
                  <a:pt x="36" y="29"/>
                  <a:pt x="34" y="27"/>
                  <a:pt x="32" y="26"/>
                </a:cubicBezTo>
                <a:cubicBezTo>
                  <a:pt x="29" y="14"/>
                  <a:pt x="29" y="14"/>
                  <a:pt x="29" y="14"/>
                </a:cubicBezTo>
                <a:cubicBezTo>
                  <a:pt x="27" y="15"/>
                  <a:pt x="27" y="15"/>
                  <a:pt x="27" y="15"/>
                </a:cubicBezTo>
                <a:close/>
                <a:moveTo>
                  <a:pt x="49" y="14"/>
                </a:moveTo>
                <a:cubicBezTo>
                  <a:pt x="45" y="9"/>
                  <a:pt x="38" y="6"/>
                  <a:pt x="31" y="6"/>
                </a:cubicBezTo>
                <a:cubicBezTo>
                  <a:pt x="24" y="6"/>
                  <a:pt x="18" y="9"/>
                  <a:pt x="14" y="14"/>
                </a:cubicBezTo>
                <a:cubicBezTo>
                  <a:pt x="9" y="18"/>
                  <a:pt x="6" y="24"/>
                  <a:pt x="6" y="31"/>
                </a:cubicBezTo>
                <a:cubicBezTo>
                  <a:pt x="6" y="38"/>
                  <a:pt x="9" y="44"/>
                  <a:pt x="14" y="49"/>
                </a:cubicBezTo>
                <a:cubicBezTo>
                  <a:pt x="18" y="53"/>
                  <a:pt x="24" y="56"/>
                  <a:pt x="31" y="56"/>
                </a:cubicBezTo>
                <a:cubicBezTo>
                  <a:pt x="38" y="56"/>
                  <a:pt x="45" y="53"/>
                  <a:pt x="49" y="49"/>
                </a:cubicBezTo>
                <a:cubicBezTo>
                  <a:pt x="54" y="44"/>
                  <a:pt x="56" y="38"/>
                  <a:pt x="56" y="31"/>
                </a:cubicBezTo>
                <a:cubicBezTo>
                  <a:pt x="56" y="24"/>
                  <a:pt x="54" y="18"/>
                  <a:pt x="49" y="14"/>
                </a:cubicBezTo>
                <a:close/>
              </a:path>
            </a:pathLst>
          </a:cu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500" name="Freeform 34"/>
          <p:cNvSpPr>
            <a:spLocks noEditPoints="1"/>
          </p:cNvSpPr>
          <p:nvPr/>
        </p:nvSpPr>
        <p:spPr bwMode="auto">
          <a:xfrm>
            <a:off x="9526588" y="1054100"/>
            <a:ext cx="641350" cy="742950"/>
          </a:xfrm>
          <a:custGeom>
            <a:avLst/>
            <a:gdLst>
              <a:gd name="T0" fmla="*/ 511076 w 64"/>
              <a:gd name="T1" fmla="*/ 250997 h 74"/>
              <a:gd name="T2" fmla="*/ 521097 w 64"/>
              <a:gd name="T3" fmla="*/ 261036 h 74"/>
              <a:gd name="T4" fmla="*/ 481013 w 64"/>
              <a:gd name="T5" fmla="*/ 351395 h 74"/>
              <a:gd name="T6" fmla="*/ 320675 w 64"/>
              <a:gd name="T7" fmla="*/ 491953 h 74"/>
              <a:gd name="T8" fmla="*/ 160338 w 64"/>
              <a:gd name="T9" fmla="*/ 351395 h 74"/>
              <a:gd name="T10" fmla="*/ 130274 w 64"/>
              <a:gd name="T11" fmla="*/ 261036 h 74"/>
              <a:gd name="T12" fmla="*/ 130274 w 64"/>
              <a:gd name="T13" fmla="*/ 250997 h 74"/>
              <a:gd name="T14" fmla="*/ 180380 w 64"/>
              <a:gd name="T15" fmla="*/ 60239 h 74"/>
              <a:gd name="T16" fmla="*/ 501055 w 64"/>
              <a:gd name="T17" fmla="*/ 240957 h 74"/>
              <a:gd name="T18" fmla="*/ 521097 w 64"/>
              <a:gd name="T19" fmla="*/ 722870 h 74"/>
              <a:gd name="T20" fmla="*/ 561181 w 64"/>
              <a:gd name="T21" fmla="*/ 662631 h 74"/>
              <a:gd name="T22" fmla="*/ 531118 w 64"/>
              <a:gd name="T23" fmla="*/ 642551 h 74"/>
              <a:gd name="T24" fmla="*/ 501055 w 64"/>
              <a:gd name="T25" fmla="*/ 622472 h 74"/>
              <a:gd name="T26" fmla="*/ 460970 w 64"/>
              <a:gd name="T27" fmla="*/ 622472 h 74"/>
              <a:gd name="T28" fmla="*/ 481013 w 64"/>
              <a:gd name="T29" fmla="*/ 722870 h 74"/>
              <a:gd name="T30" fmla="*/ 130274 w 64"/>
              <a:gd name="T31" fmla="*/ 732910 h 74"/>
              <a:gd name="T32" fmla="*/ 190401 w 64"/>
              <a:gd name="T33" fmla="*/ 682711 h 74"/>
              <a:gd name="T34" fmla="*/ 220464 w 64"/>
              <a:gd name="T35" fmla="*/ 662631 h 74"/>
              <a:gd name="T36" fmla="*/ 400844 w 64"/>
              <a:gd name="T37" fmla="*/ 672671 h 74"/>
              <a:gd name="T38" fmla="*/ 440928 w 64"/>
              <a:gd name="T39" fmla="*/ 692751 h 74"/>
              <a:gd name="T40" fmla="*/ 140295 w 64"/>
              <a:gd name="T41" fmla="*/ 602392 h 74"/>
              <a:gd name="T42" fmla="*/ 100211 w 64"/>
              <a:gd name="T43" fmla="*/ 622472 h 74"/>
              <a:gd name="T44" fmla="*/ 70148 w 64"/>
              <a:gd name="T45" fmla="*/ 642551 h 74"/>
              <a:gd name="T46" fmla="*/ 50105 w 64"/>
              <a:gd name="T47" fmla="*/ 672671 h 74"/>
              <a:gd name="T48" fmla="*/ 170359 w 64"/>
              <a:gd name="T49" fmla="*/ 622472 h 74"/>
              <a:gd name="T50" fmla="*/ 190401 w 64"/>
              <a:gd name="T51" fmla="*/ 491953 h 74"/>
              <a:gd name="T52" fmla="*/ 450949 w 64"/>
              <a:gd name="T53" fmla="*/ 491953 h 74"/>
              <a:gd name="T54" fmla="*/ 631329 w 64"/>
              <a:gd name="T55" fmla="*/ 732910 h 74"/>
              <a:gd name="T56" fmla="*/ 571202 w 64"/>
              <a:gd name="T57" fmla="*/ 732910 h 74"/>
              <a:gd name="T58" fmla="*/ 581223 w 64"/>
              <a:gd name="T59" fmla="*/ 662631 h 74"/>
              <a:gd name="T60" fmla="*/ 561181 w 64"/>
              <a:gd name="T61" fmla="*/ 642551 h 74"/>
              <a:gd name="T62" fmla="*/ 531118 w 64"/>
              <a:gd name="T63" fmla="*/ 612432 h 74"/>
              <a:gd name="T64" fmla="*/ 491034 w 64"/>
              <a:gd name="T65" fmla="*/ 592352 h 74"/>
              <a:gd name="T66" fmla="*/ 310654 w 64"/>
              <a:gd name="T67" fmla="*/ 582312 h 74"/>
              <a:gd name="T68" fmla="*/ 130274 w 64"/>
              <a:gd name="T69" fmla="*/ 592352 h 74"/>
              <a:gd name="T70" fmla="*/ 100211 w 64"/>
              <a:gd name="T71" fmla="*/ 612432 h 74"/>
              <a:gd name="T72" fmla="*/ 70148 w 64"/>
              <a:gd name="T73" fmla="*/ 642551 h 74"/>
              <a:gd name="T74" fmla="*/ 40084 w 64"/>
              <a:gd name="T75" fmla="*/ 662631 h 74"/>
              <a:gd name="T76" fmla="*/ 50105 w 64"/>
              <a:gd name="T77" fmla="*/ 732910 h 74"/>
              <a:gd name="T78" fmla="*/ 0 w 64"/>
              <a:gd name="T79" fmla="*/ 732910 h 74"/>
              <a:gd name="T80" fmla="*/ 481013 w 64"/>
              <a:gd name="T81" fmla="*/ 271076 h 74"/>
              <a:gd name="T82" fmla="*/ 440928 w 64"/>
              <a:gd name="T83" fmla="*/ 230917 h 74"/>
              <a:gd name="T84" fmla="*/ 190401 w 64"/>
              <a:gd name="T85" fmla="*/ 271076 h 74"/>
              <a:gd name="T86" fmla="*/ 160338 w 64"/>
              <a:gd name="T87" fmla="*/ 271076 h 74"/>
              <a:gd name="T88" fmla="*/ 160338 w 64"/>
              <a:gd name="T89" fmla="*/ 311236 h 74"/>
              <a:gd name="T90" fmla="*/ 190401 w 64"/>
              <a:gd name="T91" fmla="*/ 331316 h 74"/>
              <a:gd name="T92" fmla="*/ 240506 w 64"/>
              <a:gd name="T93" fmla="*/ 421674 h 74"/>
              <a:gd name="T94" fmla="*/ 400844 w 64"/>
              <a:gd name="T95" fmla="*/ 421674 h 74"/>
              <a:gd name="T96" fmla="*/ 460970 w 64"/>
              <a:gd name="T97" fmla="*/ 331316 h 74"/>
              <a:gd name="T98" fmla="*/ 481013 w 64"/>
              <a:gd name="T99" fmla="*/ 311236 h 74"/>
              <a:gd name="T100" fmla="*/ 481013 w 64"/>
              <a:gd name="T101" fmla="*/ 271076 h 7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64" h="74">
                <a:moveTo>
                  <a:pt x="50" y="24"/>
                </a:moveTo>
                <a:cubicBezTo>
                  <a:pt x="51" y="25"/>
                  <a:pt x="51" y="25"/>
                  <a:pt x="51" y="25"/>
                </a:cubicBezTo>
                <a:cubicBezTo>
                  <a:pt x="52" y="25"/>
                  <a:pt x="52" y="25"/>
                  <a:pt x="52" y="25"/>
                </a:cubicBezTo>
                <a:cubicBezTo>
                  <a:pt x="52" y="26"/>
                  <a:pt x="52" y="26"/>
                  <a:pt x="52" y="26"/>
                </a:cubicBezTo>
                <a:cubicBezTo>
                  <a:pt x="52" y="29"/>
                  <a:pt x="51" y="31"/>
                  <a:pt x="51" y="32"/>
                </a:cubicBezTo>
                <a:cubicBezTo>
                  <a:pt x="50" y="34"/>
                  <a:pt x="49" y="35"/>
                  <a:pt x="48" y="35"/>
                </a:cubicBezTo>
                <a:cubicBezTo>
                  <a:pt x="47" y="39"/>
                  <a:pt x="45" y="42"/>
                  <a:pt x="42" y="45"/>
                </a:cubicBezTo>
                <a:cubicBezTo>
                  <a:pt x="39" y="47"/>
                  <a:pt x="36" y="49"/>
                  <a:pt x="32" y="49"/>
                </a:cubicBezTo>
                <a:cubicBezTo>
                  <a:pt x="29" y="49"/>
                  <a:pt x="25" y="47"/>
                  <a:pt x="22" y="45"/>
                </a:cubicBezTo>
                <a:cubicBezTo>
                  <a:pt x="19" y="42"/>
                  <a:pt x="17" y="39"/>
                  <a:pt x="16" y="35"/>
                </a:cubicBezTo>
                <a:cubicBezTo>
                  <a:pt x="15" y="35"/>
                  <a:pt x="14" y="34"/>
                  <a:pt x="13" y="32"/>
                </a:cubicBezTo>
                <a:cubicBezTo>
                  <a:pt x="13" y="31"/>
                  <a:pt x="13" y="29"/>
                  <a:pt x="13" y="26"/>
                </a:cubicBezTo>
                <a:cubicBezTo>
                  <a:pt x="13" y="25"/>
                  <a:pt x="13" y="25"/>
                  <a:pt x="13" y="25"/>
                </a:cubicBezTo>
                <a:cubicBezTo>
                  <a:pt x="13" y="25"/>
                  <a:pt x="13" y="25"/>
                  <a:pt x="13" y="25"/>
                </a:cubicBezTo>
                <a:cubicBezTo>
                  <a:pt x="13" y="25"/>
                  <a:pt x="13" y="25"/>
                  <a:pt x="14" y="25"/>
                </a:cubicBezTo>
                <a:cubicBezTo>
                  <a:pt x="12" y="14"/>
                  <a:pt x="13" y="10"/>
                  <a:pt x="18" y="6"/>
                </a:cubicBezTo>
                <a:cubicBezTo>
                  <a:pt x="25" y="0"/>
                  <a:pt x="38" y="0"/>
                  <a:pt x="45" y="5"/>
                </a:cubicBezTo>
                <a:cubicBezTo>
                  <a:pt x="50" y="9"/>
                  <a:pt x="52" y="15"/>
                  <a:pt x="50" y="24"/>
                </a:cubicBezTo>
                <a:close/>
                <a:moveTo>
                  <a:pt x="46" y="62"/>
                </a:moveTo>
                <a:cubicBezTo>
                  <a:pt x="44" y="66"/>
                  <a:pt x="48" y="71"/>
                  <a:pt x="52" y="72"/>
                </a:cubicBezTo>
                <a:cubicBezTo>
                  <a:pt x="59" y="74"/>
                  <a:pt x="60" y="68"/>
                  <a:pt x="58" y="67"/>
                </a:cubicBezTo>
                <a:cubicBezTo>
                  <a:pt x="57" y="66"/>
                  <a:pt x="56" y="66"/>
                  <a:pt x="56" y="66"/>
                </a:cubicBezTo>
                <a:cubicBezTo>
                  <a:pt x="56" y="66"/>
                  <a:pt x="56" y="65"/>
                  <a:pt x="55" y="64"/>
                </a:cubicBezTo>
                <a:cubicBezTo>
                  <a:pt x="54" y="64"/>
                  <a:pt x="53" y="64"/>
                  <a:pt x="53" y="64"/>
                </a:cubicBezTo>
                <a:cubicBezTo>
                  <a:pt x="53" y="64"/>
                  <a:pt x="54" y="62"/>
                  <a:pt x="52" y="62"/>
                </a:cubicBezTo>
                <a:cubicBezTo>
                  <a:pt x="51" y="61"/>
                  <a:pt x="50" y="62"/>
                  <a:pt x="50" y="62"/>
                </a:cubicBezTo>
                <a:cubicBezTo>
                  <a:pt x="50" y="62"/>
                  <a:pt x="50" y="61"/>
                  <a:pt x="49" y="60"/>
                </a:cubicBezTo>
                <a:cubicBezTo>
                  <a:pt x="48" y="60"/>
                  <a:pt x="47" y="61"/>
                  <a:pt x="46" y="62"/>
                </a:cubicBezTo>
                <a:close/>
                <a:moveTo>
                  <a:pt x="44" y="69"/>
                </a:moveTo>
                <a:cubicBezTo>
                  <a:pt x="46" y="70"/>
                  <a:pt x="47" y="71"/>
                  <a:pt x="48" y="72"/>
                </a:cubicBezTo>
                <a:cubicBezTo>
                  <a:pt x="48" y="72"/>
                  <a:pt x="49" y="73"/>
                  <a:pt x="49" y="73"/>
                </a:cubicBezTo>
                <a:cubicBezTo>
                  <a:pt x="13" y="73"/>
                  <a:pt x="13" y="73"/>
                  <a:pt x="13" y="73"/>
                </a:cubicBezTo>
                <a:cubicBezTo>
                  <a:pt x="13" y="73"/>
                  <a:pt x="14" y="72"/>
                  <a:pt x="14" y="72"/>
                </a:cubicBezTo>
                <a:cubicBezTo>
                  <a:pt x="15" y="70"/>
                  <a:pt x="17" y="69"/>
                  <a:pt x="19" y="68"/>
                </a:cubicBezTo>
                <a:cubicBezTo>
                  <a:pt x="19" y="67"/>
                  <a:pt x="19" y="66"/>
                  <a:pt x="19" y="64"/>
                </a:cubicBezTo>
                <a:cubicBezTo>
                  <a:pt x="21" y="64"/>
                  <a:pt x="22" y="65"/>
                  <a:pt x="22" y="66"/>
                </a:cubicBezTo>
                <a:cubicBezTo>
                  <a:pt x="25" y="65"/>
                  <a:pt x="28" y="65"/>
                  <a:pt x="31" y="65"/>
                </a:cubicBezTo>
                <a:cubicBezTo>
                  <a:pt x="34" y="65"/>
                  <a:pt x="37" y="65"/>
                  <a:pt x="40" y="67"/>
                </a:cubicBezTo>
                <a:cubicBezTo>
                  <a:pt x="40" y="65"/>
                  <a:pt x="41" y="64"/>
                  <a:pt x="43" y="64"/>
                </a:cubicBezTo>
                <a:cubicBezTo>
                  <a:pt x="44" y="66"/>
                  <a:pt x="44" y="67"/>
                  <a:pt x="44" y="69"/>
                </a:cubicBezTo>
                <a:close/>
                <a:moveTo>
                  <a:pt x="17" y="62"/>
                </a:moveTo>
                <a:cubicBezTo>
                  <a:pt x="16" y="61"/>
                  <a:pt x="15" y="60"/>
                  <a:pt x="14" y="60"/>
                </a:cubicBezTo>
                <a:cubicBezTo>
                  <a:pt x="13" y="61"/>
                  <a:pt x="13" y="62"/>
                  <a:pt x="13" y="62"/>
                </a:cubicBezTo>
                <a:cubicBezTo>
                  <a:pt x="13" y="62"/>
                  <a:pt x="12" y="61"/>
                  <a:pt x="10" y="62"/>
                </a:cubicBezTo>
                <a:cubicBezTo>
                  <a:pt x="9" y="62"/>
                  <a:pt x="9" y="64"/>
                  <a:pt x="9" y="64"/>
                </a:cubicBezTo>
                <a:cubicBezTo>
                  <a:pt x="9" y="64"/>
                  <a:pt x="8" y="64"/>
                  <a:pt x="7" y="64"/>
                </a:cubicBezTo>
                <a:cubicBezTo>
                  <a:pt x="6" y="65"/>
                  <a:pt x="7" y="66"/>
                  <a:pt x="7" y="66"/>
                </a:cubicBezTo>
                <a:cubicBezTo>
                  <a:pt x="7" y="66"/>
                  <a:pt x="6" y="66"/>
                  <a:pt x="5" y="67"/>
                </a:cubicBezTo>
                <a:cubicBezTo>
                  <a:pt x="3" y="68"/>
                  <a:pt x="4" y="74"/>
                  <a:pt x="11" y="72"/>
                </a:cubicBezTo>
                <a:cubicBezTo>
                  <a:pt x="15" y="71"/>
                  <a:pt x="18" y="66"/>
                  <a:pt x="17" y="62"/>
                </a:cubicBezTo>
                <a:close/>
                <a:moveTo>
                  <a:pt x="8" y="49"/>
                </a:moveTo>
                <a:cubicBezTo>
                  <a:pt x="11" y="49"/>
                  <a:pt x="17" y="49"/>
                  <a:pt x="19" y="49"/>
                </a:cubicBezTo>
                <a:cubicBezTo>
                  <a:pt x="22" y="53"/>
                  <a:pt x="27" y="55"/>
                  <a:pt x="32" y="55"/>
                </a:cubicBezTo>
                <a:cubicBezTo>
                  <a:pt x="37" y="55"/>
                  <a:pt x="41" y="52"/>
                  <a:pt x="45" y="49"/>
                </a:cubicBezTo>
                <a:cubicBezTo>
                  <a:pt x="47" y="49"/>
                  <a:pt x="53" y="49"/>
                  <a:pt x="56" y="49"/>
                </a:cubicBezTo>
                <a:cubicBezTo>
                  <a:pt x="61" y="54"/>
                  <a:pt x="64" y="66"/>
                  <a:pt x="63" y="73"/>
                </a:cubicBezTo>
                <a:cubicBezTo>
                  <a:pt x="58" y="73"/>
                  <a:pt x="58" y="73"/>
                  <a:pt x="58" y="73"/>
                </a:cubicBezTo>
                <a:cubicBezTo>
                  <a:pt x="57" y="73"/>
                  <a:pt x="57" y="73"/>
                  <a:pt x="57" y="73"/>
                </a:cubicBezTo>
                <a:cubicBezTo>
                  <a:pt x="58" y="73"/>
                  <a:pt x="59" y="72"/>
                  <a:pt x="59" y="71"/>
                </a:cubicBezTo>
                <a:cubicBezTo>
                  <a:pt x="60" y="70"/>
                  <a:pt x="60" y="67"/>
                  <a:pt x="58" y="66"/>
                </a:cubicBezTo>
                <a:cubicBezTo>
                  <a:pt x="58" y="66"/>
                  <a:pt x="58" y="66"/>
                  <a:pt x="57" y="65"/>
                </a:cubicBezTo>
                <a:cubicBezTo>
                  <a:pt x="57" y="65"/>
                  <a:pt x="57" y="64"/>
                  <a:pt x="56" y="64"/>
                </a:cubicBezTo>
                <a:cubicBezTo>
                  <a:pt x="56" y="63"/>
                  <a:pt x="55" y="63"/>
                  <a:pt x="54" y="63"/>
                </a:cubicBezTo>
                <a:cubicBezTo>
                  <a:pt x="54" y="62"/>
                  <a:pt x="54" y="61"/>
                  <a:pt x="53" y="61"/>
                </a:cubicBezTo>
                <a:cubicBezTo>
                  <a:pt x="52" y="60"/>
                  <a:pt x="51" y="60"/>
                  <a:pt x="51" y="60"/>
                </a:cubicBezTo>
                <a:cubicBezTo>
                  <a:pt x="50" y="60"/>
                  <a:pt x="50" y="60"/>
                  <a:pt x="49" y="59"/>
                </a:cubicBezTo>
                <a:cubicBezTo>
                  <a:pt x="48" y="59"/>
                  <a:pt x="46" y="60"/>
                  <a:pt x="45" y="61"/>
                </a:cubicBezTo>
                <a:cubicBezTo>
                  <a:pt x="41" y="59"/>
                  <a:pt x="36" y="58"/>
                  <a:pt x="31" y="58"/>
                </a:cubicBezTo>
                <a:cubicBezTo>
                  <a:pt x="26" y="58"/>
                  <a:pt x="21" y="59"/>
                  <a:pt x="17" y="61"/>
                </a:cubicBezTo>
                <a:cubicBezTo>
                  <a:pt x="16" y="60"/>
                  <a:pt x="15" y="59"/>
                  <a:pt x="13" y="59"/>
                </a:cubicBezTo>
                <a:cubicBezTo>
                  <a:pt x="13" y="60"/>
                  <a:pt x="12" y="60"/>
                  <a:pt x="12" y="60"/>
                </a:cubicBezTo>
                <a:cubicBezTo>
                  <a:pt x="11" y="60"/>
                  <a:pt x="11" y="60"/>
                  <a:pt x="10" y="61"/>
                </a:cubicBezTo>
                <a:cubicBezTo>
                  <a:pt x="9" y="61"/>
                  <a:pt x="9" y="62"/>
                  <a:pt x="8" y="63"/>
                </a:cubicBezTo>
                <a:cubicBezTo>
                  <a:pt x="8" y="63"/>
                  <a:pt x="7" y="63"/>
                  <a:pt x="7" y="64"/>
                </a:cubicBezTo>
                <a:cubicBezTo>
                  <a:pt x="6" y="64"/>
                  <a:pt x="6" y="65"/>
                  <a:pt x="6" y="65"/>
                </a:cubicBezTo>
                <a:cubicBezTo>
                  <a:pt x="5" y="66"/>
                  <a:pt x="5" y="66"/>
                  <a:pt x="4" y="66"/>
                </a:cubicBezTo>
                <a:cubicBezTo>
                  <a:pt x="3" y="67"/>
                  <a:pt x="3" y="70"/>
                  <a:pt x="4" y="71"/>
                </a:cubicBezTo>
                <a:cubicBezTo>
                  <a:pt x="4" y="72"/>
                  <a:pt x="4" y="72"/>
                  <a:pt x="5" y="73"/>
                </a:cubicBezTo>
                <a:cubicBezTo>
                  <a:pt x="5" y="73"/>
                  <a:pt x="5" y="73"/>
                  <a:pt x="4" y="73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67"/>
                  <a:pt x="2" y="55"/>
                  <a:pt x="8" y="49"/>
                </a:cubicBezTo>
                <a:close/>
                <a:moveTo>
                  <a:pt x="48" y="27"/>
                </a:moveTo>
                <a:cubicBezTo>
                  <a:pt x="47" y="27"/>
                  <a:pt x="46" y="27"/>
                  <a:pt x="46" y="27"/>
                </a:cubicBezTo>
                <a:cubicBezTo>
                  <a:pt x="45" y="26"/>
                  <a:pt x="45" y="25"/>
                  <a:pt x="44" y="23"/>
                </a:cubicBezTo>
                <a:cubicBezTo>
                  <a:pt x="38" y="25"/>
                  <a:pt x="31" y="25"/>
                  <a:pt x="22" y="22"/>
                </a:cubicBezTo>
                <a:cubicBezTo>
                  <a:pt x="21" y="24"/>
                  <a:pt x="20" y="25"/>
                  <a:pt x="19" y="27"/>
                </a:cubicBezTo>
                <a:cubicBezTo>
                  <a:pt x="19" y="27"/>
                  <a:pt x="17" y="27"/>
                  <a:pt x="16" y="27"/>
                </a:cubicBezTo>
                <a:cubicBezTo>
                  <a:pt x="16" y="27"/>
                  <a:pt x="16" y="27"/>
                  <a:pt x="16" y="27"/>
                </a:cubicBezTo>
                <a:cubicBezTo>
                  <a:pt x="16" y="27"/>
                  <a:pt x="16" y="27"/>
                  <a:pt x="16" y="27"/>
                </a:cubicBezTo>
                <a:cubicBezTo>
                  <a:pt x="16" y="29"/>
                  <a:pt x="16" y="30"/>
                  <a:pt x="16" y="31"/>
                </a:cubicBezTo>
                <a:cubicBezTo>
                  <a:pt x="17" y="32"/>
                  <a:pt x="17" y="33"/>
                  <a:pt x="18" y="33"/>
                </a:cubicBezTo>
                <a:cubicBezTo>
                  <a:pt x="19" y="33"/>
                  <a:pt x="19" y="33"/>
                  <a:pt x="19" y="33"/>
                </a:cubicBezTo>
                <a:cubicBezTo>
                  <a:pt x="19" y="34"/>
                  <a:pt x="19" y="34"/>
                  <a:pt x="19" y="34"/>
                </a:cubicBezTo>
                <a:cubicBezTo>
                  <a:pt x="20" y="37"/>
                  <a:pt x="22" y="40"/>
                  <a:pt x="24" y="42"/>
                </a:cubicBezTo>
                <a:cubicBezTo>
                  <a:pt x="26" y="45"/>
                  <a:pt x="29" y="46"/>
                  <a:pt x="32" y="46"/>
                </a:cubicBezTo>
                <a:cubicBezTo>
                  <a:pt x="35" y="46"/>
                  <a:pt x="38" y="45"/>
                  <a:pt x="40" y="42"/>
                </a:cubicBezTo>
                <a:cubicBezTo>
                  <a:pt x="43" y="40"/>
                  <a:pt x="45" y="37"/>
                  <a:pt x="46" y="34"/>
                </a:cubicBezTo>
                <a:cubicBezTo>
                  <a:pt x="46" y="33"/>
                  <a:pt x="46" y="33"/>
                  <a:pt x="46" y="33"/>
                </a:cubicBezTo>
                <a:cubicBezTo>
                  <a:pt x="47" y="33"/>
                  <a:pt x="47" y="33"/>
                  <a:pt x="47" y="33"/>
                </a:cubicBezTo>
                <a:cubicBezTo>
                  <a:pt x="47" y="33"/>
                  <a:pt x="48" y="32"/>
                  <a:pt x="48" y="31"/>
                </a:cubicBezTo>
                <a:cubicBezTo>
                  <a:pt x="48" y="30"/>
                  <a:pt x="49" y="29"/>
                  <a:pt x="49" y="27"/>
                </a:cubicBezTo>
                <a:cubicBezTo>
                  <a:pt x="49" y="27"/>
                  <a:pt x="48" y="27"/>
                  <a:pt x="48" y="27"/>
                </a:cubicBezTo>
                <a:close/>
              </a:path>
            </a:pathLst>
          </a:cu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501" name="Freeform 35"/>
          <p:cNvSpPr>
            <a:spLocks noEditPoints="1"/>
          </p:cNvSpPr>
          <p:nvPr/>
        </p:nvSpPr>
        <p:spPr bwMode="auto">
          <a:xfrm>
            <a:off x="9475788" y="3211513"/>
            <a:ext cx="703262" cy="649287"/>
          </a:xfrm>
          <a:custGeom>
            <a:avLst/>
            <a:gdLst>
              <a:gd name="T0" fmla="*/ 592749 w 70"/>
              <a:gd name="T1" fmla="*/ 309660 h 65"/>
              <a:gd name="T2" fmla="*/ 140652 w 70"/>
              <a:gd name="T3" fmla="*/ 209770 h 65"/>
              <a:gd name="T4" fmla="*/ 0 w 70"/>
              <a:gd name="T5" fmla="*/ 349616 h 65"/>
              <a:gd name="T6" fmla="*/ 200932 w 70"/>
              <a:gd name="T7" fmla="*/ 269704 h 65"/>
              <a:gd name="T8" fmla="*/ 200932 w 70"/>
              <a:gd name="T9" fmla="*/ 279693 h 65"/>
              <a:gd name="T10" fmla="*/ 200932 w 70"/>
              <a:gd name="T11" fmla="*/ 279693 h 65"/>
              <a:gd name="T12" fmla="*/ 200932 w 70"/>
              <a:gd name="T13" fmla="*/ 289682 h 65"/>
              <a:gd name="T14" fmla="*/ 200932 w 70"/>
              <a:gd name="T15" fmla="*/ 299671 h 65"/>
              <a:gd name="T16" fmla="*/ 200932 w 70"/>
              <a:gd name="T17" fmla="*/ 299671 h 65"/>
              <a:gd name="T18" fmla="*/ 200932 w 70"/>
              <a:gd name="T19" fmla="*/ 309660 h 65"/>
              <a:gd name="T20" fmla="*/ 200932 w 70"/>
              <a:gd name="T21" fmla="*/ 309660 h 65"/>
              <a:gd name="T22" fmla="*/ 200932 w 70"/>
              <a:gd name="T23" fmla="*/ 309660 h 65"/>
              <a:gd name="T24" fmla="*/ 210979 w 70"/>
              <a:gd name="T25" fmla="*/ 319649 h 65"/>
              <a:gd name="T26" fmla="*/ 210979 w 70"/>
              <a:gd name="T27" fmla="*/ 319649 h 65"/>
              <a:gd name="T28" fmla="*/ 210979 w 70"/>
              <a:gd name="T29" fmla="*/ 329638 h 65"/>
              <a:gd name="T30" fmla="*/ 210979 w 70"/>
              <a:gd name="T31" fmla="*/ 339627 h 65"/>
              <a:gd name="T32" fmla="*/ 210979 w 70"/>
              <a:gd name="T33" fmla="*/ 339627 h 65"/>
              <a:gd name="T34" fmla="*/ 210979 w 70"/>
              <a:gd name="T35" fmla="*/ 339627 h 65"/>
              <a:gd name="T36" fmla="*/ 210979 w 70"/>
              <a:gd name="T37" fmla="*/ 349616 h 65"/>
              <a:gd name="T38" fmla="*/ 221025 w 70"/>
              <a:gd name="T39" fmla="*/ 349616 h 65"/>
              <a:gd name="T40" fmla="*/ 221025 w 70"/>
              <a:gd name="T41" fmla="*/ 359605 h 65"/>
              <a:gd name="T42" fmla="*/ 221025 w 70"/>
              <a:gd name="T43" fmla="*/ 359605 h 65"/>
              <a:gd name="T44" fmla="*/ 221025 w 70"/>
              <a:gd name="T45" fmla="*/ 359605 h 65"/>
              <a:gd name="T46" fmla="*/ 251165 w 70"/>
              <a:gd name="T47" fmla="*/ 439517 h 65"/>
              <a:gd name="T48" fmla="*/ 301398 w 70"/>
              <a:gd name="T49" fmla="*/ 489463 h 65"/>
              <a:gd name="T50" fmla="*/ 331538 w 70"/>
              <a:gd name="T51" fmla="*/ 489463 h 65"/>
              <a:gd name="T52" fmla="*/ 341584 w 70"/>
              <a:gd name="T53" fmla="*/ 489463 h 65"/>
              <a:gd name="T54" fmla="*/ 351631 w 70"/>
              <a:gd name="T55" fmla="*/ 489463 h 65"/>
              <a:gd name="T56" fmla="*/ 361678 w 70"/>
              <a:gd name="T57" fmla="*/ 489463 h 65"/>
              <a:gd name="T58" fmla="*/ 361678 w 70"/>
              <a:gd name="T59" fmla="*/ 489463 h 65"/>
              <a:gd name="T60" fmla="*/ 371724 w 70"/>
              <a:gd name="T61" fmla="*/ 489463 h 65"/>
              <a:gd name="T62" fmla="*/ 371724 w 70"/>
              <a:gd name="T63" fmla="*/ 489463 h 65"/>
              <a:gd name="T64" fmla="*/ 391817 w 70"/>
              <a:gd name="T65" fmla="*/ 489463 h 65"/>
              <a:gd name="T66" fmla="*/ 401864 w 70"/>
              <a:gd name="T67" fmla="*/ 489463 h 65"/>
              <a:gd name="T68" fmla="*/ 452097 w 70"/>
              <a:gd name="T69" fmla="*/ 439517 h 65"/>
              <a:gd name="T70" fmla="*/ 492283 w 70"/>
              <a:gd name="T71" fmla="*/ 369594 h 65"/>
              <a:gd name="T72" fmla="*/ 492283 w 70"/>
              <a:gd name="T73" fmla="*/ 359605 h 65"/>
              <a:gd name="T74" fmla="*/ 492283 w 70"/>
              <a:gd name="T75" fmla="*/ 359605 h 65"/>
              <a:gd name="T76" fmla="*/ 492283 w 70"/>
              <a:gd name="T77" fmla="*/ 349616 h 65"/>
              <a:gd name="T78" fmla="*/ 492283 w 70"/>
              <a:gd name="T79" fmla="*/ 349616 h 65"/>
              <a:gd name="T80" fmla="*/ 492283 w 70"/>
              <a:gd name="T81" fmla="*/ 339627 h 65"/>
              <a:gd name="T82" fmla="*/ 502330 w 70"/>
              <a:gd name="T83" fmla="*/ 339627 h 65"/>
              <a:gd name="T84" fmla="*/ 502330 w 70"/>
              <a:gd name="T85" fmla="*/ 339627 h 65"/>
              <a:gd name="T86" fmla="*/ 502330 w 70"/>
              <a:gd name="T87" fmla="*/ 329638 h 65"/>
              <a:gd name="T88" fmla="*/ 502330 w 70"/>
              <a:gd name="T89" fmla="*/ 329638 h 65"/>
              <a:gd name="T90" fmla="*/ 502330 w 70"/>
              <a:gd name="T91" fmla="*/ 319649 h 65"/>
              <a:gd name="T92" fmla="*/ 502330 w 70"/>
              <a:gd name="T93" fmla="*/ 319649 h 65"/>
              <a:gd name="T94" fmla="*/ 502330 w 70"/>
              <a:gd name="T95" fmla="*/ 309660 h 65"/>
              <a:gd name="T96" fmla="*/ 512377 w 70"/>
              <a:gd name="T97" fmla="*/ 309660 h 65"/>
              <a:gd name="T98" fmla="*/ 512377 w 70"/>
              <a:gd name="T99" fmla="*/ 299671 h 65"/>
              <a:gd name="T100" fmla="*/ 512377 w 70"/>
              <a:gd name="T101" fmla="*/ 299671 h 65"/>
              <a:gd name="T102" fmla="*/ 512377 w 70"/>
              <a:gd name="T103" fmla="*/ 289682 h 65"/>
              <a:gd name="T104" fmla="*/ 512377 w 70"/>
              <a:gd name="T105" fmla="*/ 289682 h 65"/>
              <a:gd name="T106" fmla="*/ 512377 w 70"/>
              <a:gd name="T107" fmla="*/ 289682 h 65"/>
              <a:gd name="T108" fmla="*/ 512377 w 70"/>
              <a:gd name="T109" fmla="*/ 279693 h 65"/>
              <a:gd name="T110" fmla="*/ 512377 w 70"/>
              <a:gd name="T111" fmla="*/ 279693 h 65"/>
              <a:gd name="T112" fmla="*/ 703262 w 70"/>
              <a:gd name="T113" fmla="*/ 419539 h 65"/>
              <a:gd name="T114" fmla="*/ 90419 w 70"/>
              <a:gd name="T115" fmla="*/ 409550 h 65"/>
              <a:gd name="T116" fmla="*/ 411911 w 70"/>
              <a:gd name="T117" fmla="*/ 549397 h 6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70" h="65">
                <a:moveTo>
                  <a:pt x="35" y="0"/>
                </a:moveTo>
                <a:cubicBezTo>
                  <a:pt x="45" y="0"/>
                  <a:pt x="54" y="4"/>
                  <a:pt x="60" y="10"/>
                </a:cubicBezTo>
                <a:cubicBezTo>
                  <a:pt x="66" y="16"/>
                  <a:pt x="70" y="25"/>
                  <a:pt x="70" y="35"/>
                </a:cubicBezTo>
                <a:cubicBezTo>
                  <a:pt x="70" y="37"/>
                  <a:pt x="70" y="38"/>
                  <a:pt x="70" y="40"/>
                </a:cubicBezTo>
                <a:cubicBezTo>
                  <a:pt x="64" y="39"/>
                  <a:pt x="57" y="38"/>
                  <a:pt x="51" y="38"/>
                </a:cubicBezTo>
                <a:cubicBezTo>
                  <a:pt x="51" y="36"/>
                  <a:pt x="52" y="35"/>
                  <a:pt x="52" y="34"/>
                </a:cubicBezTo>
                <a:cubicBezTo>
                  <a:pt x="53" y="32"/>
                  <a:pt x="53" y="30"/>
                  <a:pt x="54" y="28"/>
                </a:cubicBezTo>
                <a:cubicBezTo>
                  <a:pt x="59" y="31"/>
                  <a:pt x="59" y="31"/>
                  <a:pt x="59" y="31"/>
                </a:cubicBezTo>
                <a:cubicBezTo>
                  <a:pt x="60" y="31"/>
                  <a:pt x="61" y="31"/>
                  <a:pt x="62" y="30"/>
                </a:cubicBezTo>
                <a:cubicBezTo>
                  <a:pt x="62" y="30"/>
                  <a:pt x="62" y="30"/>
                  <a:pt x="62" y="30"/>
                </a:cubicBezTo>
                <a:cubicBezTo>
                  <a:pt x="61" y="29"/>
                  <a:pt x="61" y="28"/>
                  <a:pt x="61" y="26"/>
                </a:cubicBezTo>
                <a:cubicBezTo>
                  <a:pt x="59" y="25"/>
                  <a:pt x="58" y="23"/>
                  <a:pt x="56" y="21"/>
                </a:cubicBezTo>
                <a:cubicBezTo>
                  <a:pt x="55" y="20"/>
                  <a:pt x="54" y="17"/>
                  <a:pt x="54" y="15"/>
                </a:cubicBezTo>
                <a:cubicBezTo>
                  <a:pt x="49" y="11"/>
                  <a:pt x="42" y="8"/>
                  <a:pt x="35" y="8"/>
                </a:cubicBezTo>
                <a:cubicBezTo>
                  <a:pt x="28" y="8"/>
                  <a:pt x="22" y="11"/>
                  <a:pt x="17" y="15"/>
                </a:cubicBezTo>
                <a:cubicBezTo>
                  <a:pt x="17" y="17"/>
                  <a:pt x="16" y="20"/>
                  <a:pt x="14" y="21"/>
                </a:cubicBezTo>
                <a:cubicBezTo>
                  <a:pt x="13" y="23"/>
                  <a:pt x="11" y="25"/>
                  <a:pt x="10" y="27"/>
                </a:cubicBezTo>
                <a:cubicBezTo>
                  <a:pt x="9" y="28"/>
                  <a:pt x="9" y="29"/>
                  <a:pt x="9" y="30"/>
                </a:cubicBezTo>
                <a:cubicBezTo>
                  <a:pt x="9" y="31"/>
                  <a:pt x="10" y="31"/>
                  <a:pt x="11" y="31"/>
                </a:cubicBezTo>
                <a:cubicBezTo>
                  <a:pt x="17" y="28"/>
                  <a:pt x="17" y="28"/>
                  <a:pt x="17" y="28"/>
                </a:cubicBezTo>
                <a:cubicBezTo>
                  <a:pt x="17" y="30"/>
                  <a:pt x="18" y="32"/>
                  <a:pt x="19" y="34"/>
                </a:cubicBezTo>
                <a:cubicBezTo>
                  <a:pt x="19" y="35"/>
                  <a:pt x="19" y="36"/>
                  <a:pt x="20" y="38"/>
                </a:cubicBezTo>
                <a:cubicBezTo>
                  <a:pt x="13" y="38"/>
                  <a:pt x="7" y="39"/>
                  <a:pt x="1" y="40"/>
                </a:cubicBezTo>
                <a:cubicBezTo>
                  <a:pt x="0" y="38"/>
                  <a:pt x="0" y="36"/>
                  <a:pt x="0" y="35"/>
                </a:cubicBezTo>
                <a:cubicBezTo>
                  <a:pt x="0" y="25"/>
                  <a:pt x="4" y="16"/>
                  <a:pt x="11" y="10"/>
                </a:cubicBezTo>
                <a:cubicBezTo>
                  <a:pt x="17" y="4"/>
                  <a:pt x="26" y="0"/>
                  <a:pt x="35" y="0"/>
                </a:cubicBezTo>
                <a:close/>
                <a:moveTo>
                  <a:pt x="35" y="23"/>
                </a:moveTo>
                <a:cubicBezTo>
                  <a:pt x="30" y="23"/>
                  <a:pt x="26" y="24"/>
                  <a:pt x="21" y="25"/>
                </a:cubicBezTo>
                <a:cubicBezTo>
                  <a:pt x="20" y="25"/>
                  <a:pt x="20" y="26"/>
                  <a:pt x="20" y="27"/>
                </a:cubicBezTo>
                <a:cubicBezTo>
                  <a:pt x="20" y="27"/>
                  <a:pt x="20" y="27"/>
                  <a:pt x="20" y="27"/>
                </a:cubicBezTo>
                <a:cubicBezTo>
                  <a:pt x="20" y="27"/>
                  <a:pt x="20" y="27"/>
                  <a:pt x="20" y="27"/>
                </a:cubicBezTo>
                <a:cubicBezTo>
                  <a:pt x="20" y="27"/>
                  <a:pt x="20" y="27"/>
                  <a:pt x="20" y="27"/>
                </a:cubicBezTo>
                <a:cubicBezTo>
                  <a:pt x="20" y="27"/>
                  <a:pt x="20" y="27"/>
                  <a:pt x="20" y="27"/>
                </a:cubicBezTo>
                <a:cubicBezTo>
                  <a:pt x="20" y="28"/>
                  <a:pt x="20" y="28"/>
                  <a:pt x="20" y="28"/>
                </a:cubicBezTo>
                <a:cubicBezTo>
                  <a:pt x="20" y="28"/>
                  <a:pt x="20" y="28"/>
                  <a:pt x="20" y="28"/>
                </a:cubicBezTo>
                <a:cubicBezTo>
                  <a:pt x="20" y="28"/>
                  <a:pt x="20" y="28"/>
                  <a:pt x="20" y="28"/>
                </a:cubicBezTo>
                <a:cubicBezTo>
                  <a:pt x="20" y="28"/>
                  <a:pt x="20" y="28"/>
                  <a:pt x="20" y="28"/>
                </a:cubicBezTo>
                <a:cubicBezTo>
                  <a:pt x="20" y="28"/>
                  <a:pt x="20" y="28"/>
                  <a:pt x="20" y="28"/>
                </a:cubicBezTo>
                <a:cubicBezTo>
                  <a:pt x="20" y="28"/>
                  <a:pt x="20" y="28"/>
                  <a:pt x="20" y="28"/>
                </a:cubicBezTo>
                <a:cubicBezTo>
                  <a:pt x="20" y="28"/>
                  <a:pt x="20" y="28"/>
                  <a:pt x="20" y="28"/>
                </a:cubicBezTo>
                <a:cubicBezTo>
                  <a:pt x="20" y="28"/>
                  <a:pt x="20" y="28"/>
                  <a:pt x="20" y="28"/>
                </a:cubicBezTo>
                <a:cubicBezTo>
                  <a:pt x="20" y="28"/>
                  <a:pt x="20" y="28"/>
                  <a:pt x="20" y="28"/>
                </a:cubicBezTo>
                <a:cubicBezTo>
                  <a:pt x="20" y="28"/>
                  <a:pt x="20" y="28"/>
                  <a:pt x="20" y="28"/>
                </a:cubicBezTo>
                <a:cubicBezTo>
                  <a:pt x="20" y="28"/>
                  <a:pt x="20" y="28"/>
                  <a:pt x="20" y="28"/>
                </a:cubicBezTo>
                <a:cubicBezTo>
                  <a:pt x="20" y="28"/>
                  <a:pt x="20" y="28"/>
                  <a:pt x="20" y="28"/>
                </a:cubicBezTo>
                <a:cubicBezTo>
                  <a:pt x="20" y="28"/>
                  <a:pt x="20" y="28"/>
                  <a:pt x="20" y="28"/>
                </a:cubicBezTo>
                <a:cubicBezTo>
                  <a:pt x="20" y="28"/>
                  <a:pt x="20" y="28"/>
                  <a:pt x="20" y="28"/>
                </a:cubicBezTo>
                <a:cubicBezTo>
                  <a:pt x="20" y="28"/>
                  <a:pt x="20" y="28"/>
                  <a:pt x="20" y="28"/>
                </a:cubicBezTo>
                <a:cubicBezTo>
                  <a:pt x="20" y="28"/>
                  <a:pt x="20" y="28"/>
                  <a:pt x="20" y="28"/>
                </a:cubicBezTo>
                <a:cubicBezTo>
                  <a:pt x="20" y="29"/>
                  <a:pt x="20" y="29"/>
                  <a:pt x="20" y="29"/>
                </a:cubicBezTo>
                <a:cubicBezTo>
                  <a:pt x="20" y="29"/>
                  <a:pt x="20" y="29"/>
                  <a:pt x="20" y="29"/>
                </a:cubicBezTo>
                <a:cubicBezTo>
                  <a:pt x="20" y="29"/>
                  <a:pt x="20" y="29"/>
                  <a:pt x="20" y="29"/>
                </a:cubicBezTo>
                <a:cubicBezTo>
                  <a:pt x="20" y="29"/>
                  <a:pt x="20" y="29"/>
                  <a:pt x="20" y="29"/>
                </a:cubicBezTo>
                <a:cubicBezTo>
                  <a:pt x="20" y="29"/>
                  <a:pt x="20" y="29"/>
                  <a:pt x="20" y="29"/>
                </a:cubicBezTo>
                <a:cubicBezTo>
                  <a:pt x="20" y="29"/>
                  <a:pt x="20" y="29"/>
                  <a:pt x="20" y="29"/>
                </a:cubicBezTo>
                <a:cubicBezTo>
                  <a:pt x="20" y="29"/>
                  <a:pt x="20" y="29"/>
                  <a:pt x="20" y="29"/>
                </a:cubicBezTo>
                <a:cubicBezTo>
                  <a:pt x="20" y="29"/>
                  <a:pt x="20" y="29"/>
                  <a:pt x="20" y="29"/>
                </a:cubicBezTo>
                <a:cubicBezTo>
                  <a:pt x="20" y="29"/>
                  <a:pt x="20" y="29"/>
                  <a:pt x="20" y="29"/>
                </a:cubicBezTo>
                <a:cubicBezTo>
                  <a:pt x="20" y="29"/>
                  <a:pt x="20" y="29"/>
                  <a:pt x="20" y="29"/>
                </a:cubicBezTo>
                <a:cubicBezTo>
                  <a:pt x="20" y="29"/>
                  <a:pt x="20" y="29"/>
                  <a:pt x="20" y="29"/>
                </a:cubicBezTo>
                <a:cubicBezTo>
                  <a:pt x="20" y="29"/>
                  <a:pt x="20" y="29"/>
                  <a:pt x="20" y="29"/>
                </a:cubicBezTo>
                <a:cubicBezTo>
                  <a:pt x="20" y="29"/>
                  <a:pt x="20" y="29"/>
                  <a:pt x="20" y="29"/>
                </a:cubicBezTo>
                <a:cubicBezTo>
                  <a:pt x="20" y="29"/>
                  <a:pt x="20" y="29"/>
                  <a:pt x="20" y="29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1"/>
                  <a:pt x="20" y="31"/>
                  <a:pt x="20" y="31"/>
                </a:cubicBezTo>
                <a:cubicBezTo>
                  <a:pt x="20" y="31"/>
                  <a:pt x="20" y="31"/>
                  <a:pt x="20" y="31"/>
                </a:cubicBezTo>
                <a:cubicBezTo>
                  <a:pt x="20" y="31"/>
                  <a:pt x="20" y="31"/>
                  <a:pt x="20" y="31"/>
                </a:cubicBezTo>
                <a:cubicBezTo>
                  <a:pt x="20" y="31"/>
                  <a:pt x="20" y="31"/>
                  <a:pt x="20" y="31"/>
                </a:cubicBezTo>
                <a:cubicBezTo>
                  <a:pt x="20" y="31"/>
                  <a:pt x="20" y="31"/>
                  <a:pt x="20" y="31"/>
                </a:cubicBezTo>
                <a:cubicBezTo>
                  <a:pt x="20" y="31"/>
                  <a:pt x="20" y="31"/>
                  <a:pt x="20" y="31"/>
                </a:cubicBezTo>
                <a:cubicBezTo>
                  <a:pt x="20" y="31"/>
                  <a:pt x="20" y="31"/>
                  <a:pt x="20" y="31"/>
                </a:cubicBezTo>
                <a:cubicBezTo>
                  <a:pt x="20" y="31"/>
                  <a:pt x="20" y="31"/>
                  <a:pt x="20" y="31"/>
                </a:cubicBezTo>
                <a:cubicBezTo>
                  <a:pt x="20" y="31"/>
                  <a:pt x="20" y="31"/>
                  <a:pt x="20" y="31"/>
                </a:cubicBezTo>
                <a:cubicBezTo>
                  <a:pt x="20" y="31"/>
                  <a:pt x="20" y="31"/>
                  <a:pt x="20" y="31"/>
                </a:cubicBezTo>
                <a:cubicBezTo>
                  <a:pt x="20" y="31"/>
                  <a:pt x="20" y="31"/>
                  <a:pt x="20" y="31"/>
                </a:cubicBezTo>
                <a:cubicBezTo>
                  <a:pt x="20" y="31"/>
                  <a:pt x="20" y="31"/>
                  <a:pt x="20" y="31"/>
                </a:cubicBezTo>
                <a:cubicBezTo>
                  <a:pt x="20" y="31"/>
                  <a:pt x="20" y="31"/>
                  <a:pt x="20" y="31"/>
                </a:cubicBezTo>
                <a:cubicBezTo>
                  <a:pt x="20" y="31"/>
                  <a:pt x="20" y="31"/>
                  <a:pt x="20" y="31"/>
                </a:cubicBezTo>
                <a:cubicBezTo>
                  <a:pt x="20" y="31"/>
                  <a:pt x="20" y="31"/>
                  <a:pt x="20" y="31"/>
                </a:cubicBezTo>
                <a:cubicBezTo>
                  <a:pt x="20" y="31"/>
                  <a:pt x="20" y="31"/>
                  <a:pt x="20" y="31"/>
                </a:cubicBezTo>
                <a:cubicBezTo>
                  <a:pt x="20" y="31"/>
                  <a:pt x="20" y="31"/>
                  <a:pt x="20" y="31"/>
                </a:cubicBezTo>
                <a:cubicBezTo>
                  <a:pt x="20" y="31"/>
                  <a:pt x="20" y="31"/>
                  <a:pt x="20" y="31"/>
                </a:cubicBezTo>
                <a:cubicBezTo>
                  <a:pt x="20" y="32"/>
                  <a:pt x="20" y="32"/>
                  <a:pt x="20" y="32"/>
                </a:cubicBezTo>
                <a:cubicBezTo>
                  <a:pt x="20" y="32"/>
                  <a:pt x="20" y="32"/>
                  <a:pt x="20" y="32"/>
                </a:cubicBezTo>
                <a:cubicBezTo>
                  <a:pt x="20" y="32"/>
                  <a:pt x="20" y="32"/>
                  <a:pt x="20" y="32"/>
                </a:cubicBezTo>
                <a:cubicBezTo>
                  <a:pt x="20" y="32"/>
                  <a:pt x="20" y="32"/>
                  <a:pt x="20" y="32"/>
                </a:cubicBezTo>
                <a:cubicBezTo>
                  <a:pt x="21" y="32"/>
                  <a:pt x="21" y="32"/>
                  <a:pt x="21" y="32"/>
                </a:cubicBezTo>
                <a:cubicBezTo>
                  <a:pt x="21" y="32"/>
                  <a:pt x="21" y="32"/>
                  <a:pt x="21" y="32"/>
                </a:cubicBezTo>
                <a:cubicBezTo>
                  <a:pt x="21" y="32"/>
                  <a:pt x="21" y="32"/>
                  <a:pt x="21" y="32"/>
                </a:cubicBezTo>
                <a:cubicBezTo>
                  <a:pt x="21" y="32"/>
                  <a:pt x="21" y="32"/>
                  <a:pt x="21" y="32"/>
                </a:cubicBezTo>
                <a:cubicBezTo>
                  <a:pt x="21" y="32"/>
                  <a:pt x="21" y="32"/>
                  <a:pt x="21" y="32"/>
                </a:cubicBezTo>
                <a:cubicBezTo>
                  <a:pt x="21" y="32"/>
                  <a:pt x="21" y="32"/>
                  <a:pt x="21" y="32"/>
                </a:cubicBezTo>
                <a:cubicBezTo>
                  <a:pt x="21" y="32"/>
                  <a:pt x="21" y="32"/>
                  <a:pt x="21" y="32"/>
                </a:cubicBezTo>
                <a:cubicBezTo>
                  <a:pt x="21" y="32"/>
                  <a:pt x="21" y="32"/>
                  <a:pt x="21" y="32"/>
                </a:cubicBezTo>
                <a:cubicBezTo>
                  <a:pt x="21" y="32"/>
                  <a:pt x="21" y="32"/>
                  <a:pt x="21" y="32"/>
                </a:cubicBezTo>
                <a:cubicBezTo>
                  <a:pt x="21" y="32"/>
                  <a:pt x="21" y="32"/>
                  <a:pt x="21" y="32"/>
                </a:cubicBezTo>
                <a:cubicBezTo>
                  <a:pt x="21" y="32"/>
                  <a:pt x="21" y="32"/>
                  <a:pt x="21" y="32"/>
                </a:cubicBezTo>
                <a:cubicBezTo>
                  <a:pt x="21" y="33"/>
                  <a:pt x="21" y="33"/>
                  <a:pt x="21" y="33"/>
                </a:cubicBezTo>
                <a:cubicBezTo>
                  <a:pt x="21" y="33"/>
                  <a:pt x="21" y="33"/>
                  <a:pt x="21" y="33"/>
                </a:cubicBezTo>
                <a:cubicBezTo>
                  <a:pt x="21" y="33"/>
                  <a:pt x="21" y="33"/>
                  <a:pt x="21" y="33"/>
                </a:cubicBezTo>
                <a:cubicBezTo>
                  <a:pt x="21" y="33"/>
                  <a:pt x="21" y="33"/>
                  <a:pt x="21" y="33"/>
                </a:cubicBezTo>
                <a:cubicBezTo>
                  <a:pt x="21" y="33"/>
                  <a:pt x="21" y="33"/>
                  <a:pt x="21" y="33"/>
                </a:cubicBezTo>
                <a:cubicBezTo>
                  <a:pt x="21" y="33"/>
                  <a:pt x="21" y="33"/>
                  <a:pt x="21" y="33"/>
                </a:cubicBezTo>
                <a:cubicBezTo>
                  <a:pt x="21" y="33"/>
                  <a:pt x="21" y="33"/>
                  <a:pt x="21" y="33"/>
                </a:cubicBezTo>
                <a:cubicBezTo>
                  <a:pt x="21" y="33"/>
                  <a:pt x="21" y="33"/>
                  <a:pt x="21" y="33"/>
                </a:cubicBezTo>
                <a:cubicBezTo>
                  <a:pt x="21" y="33"/>
                  <a:pt x="21" y="33"/>
                  <a:pt x="21" y="33"/>
                </a:cubicBezTo>
                <a:cubicBezTo>
                  <a:pt x="21" y="33"/>
                  <a:pt x="21" y="33"/>
                  <a:pt x="21" y="33"/>
                </a:cubicBezTo>
                <a:cubicBezTo>
                  <a:pt x="21" y="33"/>
                  <a:pt x="21" y="33"/>
                  <a:pt x="21" y="33"/>
                </a:cubicBezTo>
                <a:cubicBezTo>
                  <a:pt x="21" y="33"/>
                  <a:pt x="21" y="33"/>
                  <a:pt x="21" y="33"/>
                </a:cubicBezTo>
                <a:cubicBezTo>
                  <a:pt x="21" y="33"/>
                  <a:pt x="21" y="33"/>
                  <a:pt x="21" y="33"/>
                </a:cubicBezTo>
                <a:cubicBezTo>
                  <a:pt x="21" y="33"/>
                  <a:pt x="21" y="33"/>
                  <a:pt x="21" y="33"/>
                </a:cubicBezTo>
                <a:cubicBezTo>
                  <a:pt x="21" y="33"/>
                  <a:pt x="21" y="33"/>
                  <a:pt x="21" y="33"/>
                </a:cubicBezTo>
                <a:cubicBezTo>
                  <a:pt x="21" y="34"/>
                  <a:pt x="21" y="34"/>
                  <a:pt x="21" y="34"/>
                </a:cubicBezTo>
                <a:cubicBezTo>
                  <a:pt x="21" y="34"/>
                  <a:pt x="21" y="34"/>
                  <a:pt x="21" y="34"/>
                </a:cubicBezTo>
                <a:cubicBezTo>
                  <a:pt x="21" y="34"/>
                  <a:pt x="21" y="34"/>
                  <a:pt x="21" y="34"/>
                </a:cubicBezTo>
                <a:cubicBezTo>
                  <a:pt x="21" y="34"/>
                  <a:pt x="21" y="34"/>
                  <a:pt x="21" y="34"/>
                </a:cubicBezTo>
                <a:cubicBezTo>
                  <a:pt x="21" y="34"/>
                  <a:pt x="21" y="34"/>
                  <a:pt x="21" y="34"/>
                </a:cubicBezTo>
                <a:cubicBezTo>
                  <a:pt x="21" y="34"/>
                  <a:pt x="21" y="34"/>
                  <a:pt x="21" y="34"/>
                </a:cubicBezTo>
                <a:cubicBezTo>
                  <a:pt x="21" y="34"/>
                  <a:pt x="21" y="34"/>
                  <a:pt x="21" y="34"/>
                </a:cubicBezTo>
                <a:cubicBezTo>
                  <a:pt x="21" y="34"/>
                  <a:pt x="21" y="34"/>
                  <a:pt x="21" y="34"/>
                </a:cubicBezTo>
                <a:cubicBezTo>
                  <a:pt x="21" y="34"/>
                  <a:pt x="21" y="34"/>
                  <a:pt x="21" y="34"/>
                </a:cubicBezTo>
                <a:cubicBezTo>
                  <a:pt x="21" y="34"/>
                  <a:pt x="21" y="34"/>
                  <a:pt x="21" y="34"/>
                </a:cubicBezTo>
                <a:cubicBezTo>
                  <a:pt x="21" y="34"/>
                  <a:pt x="21" y="34"/>
                  <a:pt x="21" y="34"/>
                </a:cubicBezTo>
                <a:cubicBezTo>
                  <a:pt x="21" y="34"/>
                  <a:pt x="21" y="34"/>
                  <a:pt x="21" y="34"/>
                </a:cubicBezTo>
                <a:cubicBezTo>
                  <a:pt x="21" y="34"/>
                  <a:pt x="21" y="34"/>
                  <a:pt x="21" y="34"/>
                </a:cubicBezTo>
                <a:cubicBezTo>
                  <a:pt x="21" y="34"/>
                  <a:pt x="21" y="34"/>
                  <a:pt x="21" y="34"/>
                </a:cubicBezTo>
                <a:cubicBezTo>
                  <a:pt x="21" y="34"/>
                  <a:pt x="21" y="34"/>
                  <a:pt x="21" y="34"/>
                </a:cubicBezTo>
                <a:cubicBezTo>
                  <a:pt x="21" y="34"/>
                  <a:pt x="21" y="34"/>
                  <a:pt x="21" y="34"/>
                </a:cubicBezTo>
                <a:cubicBezTo>
                  <a:pt x="21" y="34"/>
                  <a:pt x="21" y="34"/>
                  <a:pt x="21" y="34"/>
                </a:cubicBezTo>
                <a:cubicBezTo>
                  <a:pt x="21" y="34"/>
                  <a:pt x="21" y="34"/>
                  <a:pt x="21" y="34"/>
                </a:cubicBezTo>
                <a:cubicBezTo>
                  <a:pt x="21" y="34"/>
                  <a:pt x="21" y="34"/>
                  <a:pt x="21" y="34"/>
                </a:cubicBezTo>
                <a:cubicBezTo>
                  <a:pt x="21" y="34"/>
                  <a:pt x="21" y="34"/>
                  <a:pt x="21" y="34"/>
                </a:cubicBezTo>
                <a:cubicBezTo>
                  <a:pt x="21" y="35"/>
                  <a:pt x="21" y="35"/>
                  <a:pt x="21" y="35"/>
                </a:cubicBezTo>
                <a:cubicBezTo>
                  <a:pt x="21" y="35"/>
                  <a:pt x="21" y="35"/>
                  <a:pt x="21" y="35"/>
                </a:cubicBezTo>
                <a:cubicBezTo>
                  <a:pt x="21" y="35"/>
                  <a:pt x="21" y="35"/>
                  <a:pt x="21" y="35"/>
                </a:cubicBezTo>
                <a:cubicBezTo>
                  <a:pt x="21" y="35"/>
                  <a:pt x="21" y="35"/>
                  <a:pt x="21" y="35"/>
                </a:cubicBezTo>
                <a:cubicBezTo>
                  <a:pt x="21" y="35"/>
                  <a:pt x="21" y="35"/>
                  <a:pt x="21" y="35"/>
                </a:cubicBezTo>
                <a:cubicBezTo>
                  <a:pt x="21" y="35"/>
                  <a:pt x="21" y="35"/>
                  <a:pt x="21" y="35"/>
                </a:cubicBezTo>
                <a:cubicBezTo>
                  <a:pt x="22" y="35"/>
                  <a:pt x="22" y="35"/>
                  <a:pt x="22" y="35"/>
                </a:cubicBezTo>
                <a:cubicBezTo>
                  <a:pt x="22" y="35"/>
                  <a:pt x="22" y="35"/>
                  <a:pt x="22" y="35"/>
                </a:cubicBezTo>
                <a:cubicBezTo>
                  <a:pt x="22" y="35"/>
                  <a:pt x="22" y="35"/>
                  <a:pt x="22" y="35"/>
                </a:cubicBezTo>
                <a:cubicBezTo>
                  <a:pt x="22" y="35"/>
                  <a:pt x="22" y="35"/>
                  <a:pt x="22" y="35"/>
                </a:cubicBezTo>
                <a:cubicBezTo>
                  <a:pt x="22" y="35"/>
                  <a:pt x="22" y="35"/>
                  <a:pt x="22" y="35"/>
                </a:cubicBezTo>
                <a:cubicBezTo>
                  <a:pt x="22" y="35"/>
                  <a:pt x="22" y="35"/>
                  <a:pt x="22" y="35"/>
                </a:cubicBezTo>
                <a:cubicBezTo>
                  <a:pt x="22" y="35"/>
                  <a:pt x="22" y="35"/>
                  <a:pt x="22" y="35"/>
                </a:cubicBezTo>
                <a:cubicBezTo>
                  <a:pt x="22" y="35"/>
                  <a:pt x="22" y="35"/>
                  <a:pt x="22" y="35"/>
                </a:cubicBezTo>
                <a:cubicBezTo>
                  <a:pt x="22" y="35"/>
                  <a:pt x="22" y="35"/>
                  <a:pt x="22" y="35"/>
                </a:cubicBezTo>
                <a:cubicBezTo>
                  <a:pt x="22" y="35"/>
                  <a:pt x="22" y="35"/>
                  <a:pt x="22" y="35"/>
                </a:cubicBezTo>
                <a:cubicBezTo>
                  <a:pt x="22" y="35"/>
                  <a:pt x="22" y="35"/>
                  <a:pt x="22" y="35"/>
                </a:cubicBezTo>
                <a:cubicBezTo>
                  <a:pt x="22" y="35"/>
                  <a:pt x="22" y="35"/>
                  <a:pt x="22" y="35"/>
                </a:cubicBezTo>
                <a:cubicBezTo>
                  <a:pt x="22" y="35"/>
                  <a:pt x="22" y="35"/>
                  <a:pt x="22" y="35"/>
                </a:cubicBezTo>
                <a:cubicBezTo>
                  <a:pt x="22" y="35"/>
                  <a:pt x="22" y="35"/>
                  <a:pt x="22" y="35"/>
                </a:cubicBezTo>
                <a:cubicBezTo>
                  <a:pt x="22" y="36"/>
                  <a:pt x="22" y="36"/>
                  <a:pt x="22" y="36"/>
                </a:cubicBezTo>
                <a:cubicBezTo>
                  <a:pt x="22" y="36"/>
                  <a:pt x="22" y="36"/>
                  <a:pt x="22" y="36"/>
                </a:cubicBezTo>
                <a:cubicBezTo>
                  <a:pt x="22" y="36"/>
                  <a:pt x="22" y="36"/>
                  <a:pt x="22" y="36"/>
                </a:cubicBezTo>
                <a:cubicBezTo>
                  <a:pt x="22" y="36"/>
                  <a:pt x="22" y="36"/>
                  <a:pt x="22" y="36"/>
                </a:cubicBezTo>
                <a:cubicBezTo>
                  <a:pt x="22" y="36"/>
                  <a:pt x="22" y="36"/>
                  <a:pt x="22" y="36"/>
                </a:cubicBezTo>
                <a:cubicBezTo>
                  <a:pt x="22" y="36"/>
                  <a:pt x="22" y="36"/>
                  <a:pt x="22" y="36"/>
                </a:cubicBezTo>
                <a:cubicBezTo>
                  <a:pt x="22" y="36"/>
                  <a:pt x="22" y="36"/>
                  <a:pt x="22" y="36"/>
                </a:cubicBezTo>
                <a:cubicBezTo>
                  <a:pt x="22" y="36"/>
                  <a:pt x="22" y="36"/>
                  <a:pt x="22" y="36"/>
                </a:cubicBezTo>
                <a:cubicBezTo>
                  <a:pt x="22" y="36"/>
                  <a:pt x="22" y="36"/>
                  <a:pt x="22" y="36"/>
                </a:cubicBezTo>
                <a:cubicBezTo>
                  <a:pt x="22" y="36"/>
                  <a:pt x="22" y="36"/>
                  <a:pt x="22" y="36"/>
                </a:cubicBezTo>
                <a:cubicBezTo>
                  <a:pt x="22" y="36"/>
                  <a:pt x="22" y="36"/>
                  <a:pt x="22" y="36"/>
                </a:cubicBezTo>
                <a:cubicBezTo>
                  <a:pt x="22" y="36"/>
                  <a:pt x="22" y="36"/>
                  <a:pt x="22" y="36"/>
                </a:cubicBezTo>
                <a:cubicBezTo>
                  <a:pt x="22" y="36"/>
                  <a:pt x="22" y="36"/>
                  <a:pt x="22" y="36"/>
                </a:cubicBezTo>
                <a:cubicBezTo>
                  <a:pt x="22" y="36"/>
                  <a:pt x="22" y="36"/>
                  <a:pt x="22" y="36"/>
                </a:cubicBezTo>
                <a:cubicBezTo>
                  <a:pt x="22" y="36"/>
                  <a:pt x="22" y="36"/>
                  <a:pt x="22" y="36"/>
                </a:cubicBezTo>
                <a:cubicBezTo>
                  <a:pt x="22" y="36"/>
                  <a:pt x="22" y="36"/>
                  <a:pt x="22" y="36"/>
                </a:cubicBezTo>
                <a:cubicBezTo>
                  <a:pt x="22" y="36"/>
                  <a:pt x="22" y="36"/>
                  <a:pt x="22" y="36"/>
                </a:cubicBezTo>
                <a:cubicBezTo>
                  <a:pt x="22" y="36"/>
                  <a:pt x="22" y="36"/>
                  <a:pt x="22" y="36"/>
                </a:cubicBezTo>
                <a:cubicBezTo>
                  <a:pt x="22" y="36"/>
                  <a:pt x="22" y="36"/>
                  <a:pt x="22" y="36"/>
                </a:cubicBezTo>
                <a:cubicBezTo>
                  <a:pt x="22" y="36"/>
                  <a:pt x="22" y="36"/>
                  <a:pt x="22" y="36"/>
                </a:cubicBezTo>
                <a:cubicBezTo>
                  <a:pt x="22" y="37"/>
                  <a:pt x="22" y="37"/>
                  <a:pt x="22" y="37"/>
                </a:cubicBezTo>
                <a:cubicBezTo>
                  <a:pt x="22" y="37"/>
                  <a:pt x="22" y="37"/>
                  <a:pt x="22" y="37"/>
                </a:cubicBezTo>
                <a:cubicBezTo>
                  <a:pt x="22" y="37"/>
                  <a:pt x="22" y="37"/>
                  <a:pt x="22" y="37"/>
                </a:cubicBezTo>
                <a:cubicBezTo>
                  <a:pt x="22" y="37"/>
                  <a:pt x="22" y="37"/>
                  <a:pt x="22" y="37"/>
                </a:cubicBezTo>
                <a:cubicBezTo>
                  <a:pt x="23" y="40"/>
                  <a:pt x="24" y="42"/>
                  <a:pt x="25" y="44"/>
                </a:cubicBezTo>
                <a:cubicBezTo>
                  <a:pt x="26" y="45"/>
                  <a:pt x="27" y="47"/>
                  <a:pt x="27" y="48"/>
                </a:cubicBezTo>
                <a:cubicBezTo>
                  <a:pt x="27" y="48"/>
                  <a:pt x="28" y="48"/>
                  <a:pt x="30" y="49"/>
                </a:cubicBezTo>
                <a:cubicBezTo>
                  <a:pt x="30" y="49"/>
                  <a:pt x="30" y="49"/>
                  <a:pt x="30" y="49"/>
                </a:cubicBezTo>
                <a:cubicBezTo>
                  <a:pt x="30" y="49"/>
                  <a:pt x="30" y="49"/>
                  <a:pt x="30" y="49"/>
                </a:cubicBezTo>
                <a:cubicBezTo>
                  <a:pt x="30" y="49"/>
                  <a:pt x="30" y="49"/>
                  <a:pt x="30" y="49"/>
                </a:cubicBezTo>
                <a:cubicBezTo>
                  <a:pt x="30" y="49"/>
                  <a:pt x="30" y="49"/>
                  <a:pt x="30" y="49"/>
                </a:cubicBezTo>
                <a:cubicBezTo>
                  <a:pt x="30" y="49"/>
                  <a:pt x="30" y="49"/>
                  <a:pt x="30" y="49"/>
                </a:cubicBezTo>
                <a:cubicBezTo>
                  <a:pt x="30" y="49"/>
                  <a:pt x="30" y="49"/>
                  <a:pt x="30" y="49"/>
                </a:cubicBezTo>
                <a:cubicBezTo>
                  <a:pt x="30" y="49"/>
                  <a:pt x="30" y="49"/>
                  <a:pt x="30" y="49"/>
                </a:cubicBezTo>
                <a:cubicBezTo>
                  <a:pt x="30" y="49"/>
                  <a:pt x="30" y="49"/>
                  <a:pt x="30" y="49"/>
                </a:cubicBezTo>
                <a:cubicBezTo>
                  <a:pt x="31" y="49"/>
                  <a:pt x="31" y="49"/>
                  <a:pt x="32" y="49"/>
                </a:cubicBezTo>
                <a:cubicBezTo>
                  <a:pt x="32" y="49"/>
                  <a:pt x="32" y="49"/>
                  <a:pt x="32" y="49"/>
                </a:cubicBezTo>
                <a:cubicBezTo>
                  <a:pt x="32" y="49"/>
                  <a:pt x="32" y="49"/>
                  <a:pt x="32" y="49"/>
                </a:cubicBezTo>
                <a:cubicBezTo>
                  <a:pt x="32" y="49"/>
                  <a:pt x="32" y="49"/>
                  <a:pt x="32" y="49"/>
                </a:cubicBezTo>
                <a:cubicBezTo>
                  <a:pt x="33" y="49"/>
                  <a:pt x="33" y="49"/>
                  <a:pt x="33" y="49"/>
                </a:cubicBezTo>
                <a:cubicBezTo>
                  <a:pt x="33" y="49"/>
                  <a:pt x="33" y="49"/>
                  <a:pt x="33" y="49"/>
                </a:cubicBezTo>
                <a:cubicBezTo>
                  <a:pt x="33" y="49"/>
                  <a:pt x="33" y="49"/>
                  <a:pt x="33" y="49"/>
                </a:cubicBezTo>
                <a:cubicBezTo>
                  <a:pt x="33" y="49"/>
                  <a:pt x="33" y="49"/>
                  <a:pt x="34" y="49"/>
                </a:cubicBezTo>
                <a:cubicBezTo>
                  <a:pt x="34" y="49"/>
                  <a:pt x="34" y="49"/>
                  <a:pt x="34" y="49"/>
                </a:cubicBezTo>
                <a:cubicBezTo>
                  <a:pt x="34" y="49"/>
                  <a:pt x="34" y="49"/>
                  <a:pt x="34" y="49"/>
                </a:cubicBezTo>
                <a:cubicBezTo>
                  <a:pt x="34" y="49"/>
                  <a:pt x="34" y="49"/>
                  <a:pt x="34" y="49"/>
                </a:cubicBezTo>
                <a:cubicBezTo>
                  <a:pt x="34" y="49"/>
                  <a:pt x="34" y="49"/>
                  <a:pt x="34" y="49"/>
                </a:cubicBezTo>
                <a:cubicBezTo>
                  <a:pt x="34" y="49"/>
                  <a:pt x="34" y="49"/>
                  <a:pt x="34" y="49"/>
                </a:cubicBezTo>
                <a:cubicBezTo>
                  <a:pt x="34" y="49"/>
                  <a:pt x="34" y="49"/>
                  <a:pt x="34" y="49"/>
                </a:cubicBezTo>
                <a:cubicBezTo>
                  <a:pt x="34" y="49"/>
                  <a:pt x="34" y="49"/>
                  <a:pt x="34" y="49"/>
                </a:cubicBezTo>
                <a:cubicBezTo>
                  <a:pt x="34" y="49"/>
                  <a:pt x="34" y="49"/>
                  <a:pt x="34" y="49"/>
                </a:cubicBezTo>
                <a:cubicBezTo>
                  <a:pt x="34" y="49"/>
                  <a:pt x="34" y="49"/>
                  <a:pt x="34" y="49"/>
                </a:cubicBezTo>
                <a:cubicBezTo>
                  <a:pt x="34" y="49"/>
                  <a:pt x="34" y="49"/>
                  <a:pt x="34" y="49"/>
                </a:cubicBezTo>
                <a:cubicBezTo>
                  <a:pt x="35" y="49"/>
                  <a:pt x="35" y="49"/>
                  <a:pt x="35" y="49"/>
                </a:cubicBezTo>
                <a:cubicBezTo>
                  <a:pt x="35" y="49"/>
                  <a:pt x="35" y="49"/>
                  <a:pt x="35" y="49"/>
                </a:cubicBezTo>
                <a:cubicBezTo>
                  <a:pt x="35" y="49"/>
                  <a:pt x="35" y="49"/>
                  <a:pt x="35" y="49"/>
                </a:cubicBezTo>
                <a:cubicBezTo>
                  <a:pt x="35" y="49"/>
                  <a:pt x="35" y="49"/>
                  <a:pt x="35" y="49"/>
                </a:cubicBezTo>
                <a:cubicBezTo>
                  <a:pt x="35" y="49"/>
                  <a:pt x="35" y="49"/>
                  <a:pt x="35" y="49"/>
                </a:cubicBezTo>
                <a:cubicBezTo>
                  <a:pt x="35" y="49"/>
                  <a:pt x="35" y="49"/>
                  <a:pt x="35" y="49"/>
                </a:cubicBezTo>
                <a:cubicBezTo>
                  <a:pt x="35" y="49"/>
                  <a:pt x="35" y="49"/>
                  <a:pt x="35" y="49"/>
                </a:cubicBezTo>
                <a:cubicBezTo>
                  <a:pt x="35" y="49"/>
                  <a:pt x="35" y="49"/>
                  <a:pt x="35" y="49"/>
                </a:cubicBezTo>
                <a:cubicBezTo>
                  <a:pt x="35" y="49"/>
                  <a:pt x="35" y="49"/>
                  <a:pt x="35" y="49"/>
                </a:cubicBezTo>
                <a:cubicBezTo>
                  <a:pt x="35" y="49"/>
                  <a:pt x="35" y="49"/>
                  <a:pt x="35" y="49"/>
                </a:cubicBezTo>
                <a:cubicBezTo>
                  <a:pt x="35" y="49"/>
                  <a:pt x="35" y="49"/>
                  <a:pt x="35" y="49"/>
                </a:cubicBezTo>
                <a:cubicBezTo>
                  <a:pt x="36" y="49"/>
                  <a:pt x="36" y="49"/>
                  <a:pt x="36" y="49"/>
                </a:cubicBezTo>
                <a:cubicBezTo>
                  <a:pt x="36" y="49"/>
                  <a:pt x="36" y="49"/>
                  <a:pt x="36" y="49"/>
                </a:cubicBezTo>
                <a:cubicBezTo>
                  <a:pt x="36" y="49"/>
                  <a:pt x="36" y="49"/>
                  <a:pt x="36" y="49"/>
                </a:cubicBezTo>
                <a:cubicBezTo>
                  <a:pt x="36" y="49"/>
                  <a:pt x="36" y="49"/>
                  <a:pt x="36" y="49"/>
                </a:cubicBezTo>
                <a:cubicBezTo>
                  <a:pt x="36" y="49"/>
                  <a:pt x="36" y="49"/>
                  <a:pt x="36" y="49"/>
                </a:cubicBezTo>
                <a:cubicBezTo>
                  <a:pt x="36" y="49"/>
                  <a:pt x="36" y="49"/>
                  <a:pt x="36" y="49"/>
                </a:cubicBezTo>
                <a:cubicBezTo>
                  <a:pt x="36" y="49"/>
                  <a:pt x="36" y="49"/>
                  <a:pt x="36" y="49"/>
                </a:cubicBezTo>
                <a:cubicBezTo>
                  <a:pt x="36" y="49"/>
                  <a:pt x="36" y="49"/>
                  <a:pt x="36" y="49"/>
                </a:cubicBezTo>
                <a:cubicBezTo>
                  <a:pt x="36" y="49"/>
                  <a:pt x="36" y="49"/>
                  <a:pt x="36" y="49"/>
                </a:cubicBezTo>
                <a:cubicBezTo>
                  <a:pt x="36" y="49"/>
                  <a:pt x="36" y="49"/>
                  <a:pt x="36" y="49"/>
                </a:cubicBezTo>
                <a:cubicBezTo>
                  <a:pt x="36" y="49"/>
                  <a:pt x="36" y="49"/>
                  <a:pt x="36" y="49"/>
                </a:cubicBezTo>
                <a:cubicBezTo>
                  <a:pt x="36" y="49"/>
                  <a:pt x="36" y="49"/>
                  <a:pt x="36" y="49"/>
                </a:cubicBezTo>
                <a:cubicBezTo>
                  <a:pt x="36" y="49"/>
                  <a:pt x="36" y="49"/>
                  <a:pt x="36" y="49"/>
                </a:cubicBezTo>
                <a:cubicBezTo>
                  <a:pt x="36" y="49"/>
                  <a:pt x="37" y="49"/>
                  <a:pt x="37" y="49"/>
                </a:cubicBezTo>
                <a:cubicBezTo>
                  <a:pt x="37" y="49"/>
                  <a:pt x="37" y="49"/>
                  <a:pt x="37" y="49"/>
                </a:cubicBezTo>
                <a:cubicBezTo>
                  <a:pt x="37" y="49"/>
                  <a:pt x="37" y="49"/>
                  <a:pt x="37" y="49"/>
                </a:cubicBezTo>
                <a:cubicBezTo>
                  <a:pt x="37" y="49"/>
                  <a:pt x="37" y="49"/>
                  <a:pt x="37" y="49"/>
                </a:cubicBezTo>
                <a:cubicBezTo>
                  <a:pt x="37" y="49"/>
                  <a:pt x="37" y="49"/>
                  <a:pt x="37" y="49"/>
                </a:cubicBezTo>
                <a:cubicBezTo>
                  <a:pt x="37" y="49"/>
                  <a:pt x="37" y="49"/>
                  <a:pt x="37" y="49"/>
                </a:cubicBezTo>
                <a:cubicBezTo>
                  <a:pt x="37" y="49"/>
                  <a:pt x="37" y="49"/>
                  <a:pt x="37" y="49"/>
                </a:cubicBezTo>
                <a:cubicBezTo>
                  <a:pt x="37" y="49"/>
                  <a:pt x="37" y="49"/>
                  <a:pt x="37" y="49"/>
                </a:cubicBezTo>
                <a:cubicBezTo>
                  <a:pt x="37" y="49"/>
                  <a:pt x="37" y="49"/>
                  <a:pt x="37" y="49"/>
                </a:cubicBezTo>
                <a:cubicBezTo>
                  <a:pt x="37" y="49"/>
                  <a:pt x="37" y="49"/>
                  <a:pt x="37" y="49"/>
                </a:cubicBezTo>
                <a:cubicBezTo>
                  <a:pt x="37" y="49"/>
                  <a:pt x="37" y="49"/>
                  <a:pt x="37" y="49"/>
                </a:cubicBezTo>
                <a:cubicBezTo>
                  <a:pt x="37" y="49"/>
                  <a:pt x="37" y="49"/>
                  <a:pt x="37" y="49"/>
                </a:cubicBezTo>
                <a:cubicBezTo>
                  <a:pt x="38" y="49"/>
                  <a:pt x="38" y="49"/>
                  <a:pt x="38" y="49"/>
                </a:cubicBezTo>
                <a:cubicBezTo>
                  <a:pt x="38" y="49"/>
                  <a:pt x="38" y="49"/>
                  <a:pt x="38" y="49"/>
                </a:cubicBezTo>
                <a:cubicBezTo>
                  <a:pt x="38" y="49"/>
                  <a:pt x="38" y="49"/>
                  <a:pt x="38" y="49"/>
                </a:cubicBezTo>
                <a:cubicBezTo>
                  <a:pt x="38" y="49"/>
                  <a:pt x="38" y="49"/>
                  <a:pt x="38" y="49"/>
                </a:cubicBezTo>
                <a:cubicBezTo>
                  <a:pt x="38" y="49"/>
                  <a:pt x="38" y="49"/>
                  <a:pt x="38" y="49"/>
                </a:cubicBezTo>
                <a:cubicBezTo>
                  <a:pt x="38" y="49"/>
                  <a:pt x="38" y="49"/>
                  <a:pt x="38" y="49"/>
                </a:cubicBezTo>
                <a:cubicBezTo>
                  <a:pt x="38" y="49"/>
                  <a:pt x="38" y="49"/>
                  <a:pt x="38" y="49"/>
                </a:cubicBezTo>
                <a:cubicBezTo>
                  <a:pt x="39" y="49"/>
                  <a:pt x="39" y="49"/>
                  <a:pt x="39" y="49"/>
                </a:cubicBezTo>
                <a:cubicBezTo>
                  <a:pt x="39" y="49"/>
                  <a:pt x="39" y="49"/>
                  <a:pt x="39" y="49"/>
                </a:cubicBezTo>
                <a:cubicBezTo>
                  <a:pt x="39" y="49"/>
                  <a:pt x="39" y="49"/>
                  <a:pt x="39" y="49"/>
                </a:cubicBezTo>
                <a:cubicBezTo>
                  <a:pt x="39" y="49"/>
                  <a:pt x="39" y="49"/>
                  <a:pt x="39" y="49"/>
                </a:cubicBezTo>
                <a:cubicBezTo>
                  <a:pt x="39" y="49"/>
                  <a:pt x="39" y="49"/>
                  <a:pt x="39" y="49"/>
                </a:cubicBezTo>
                <a:cubicBezTo>
                  <a:pt x="39" y="49"/>
                  <a:pt x="39" y="49"/>
                  <a:pt x="39" y="49"/>
                </a:cubicBezTo>
                <a:cubicBezTo>
                  <a:pt x="40" y="49"/>
                  <a:pt x="40" y="49"/>
                  <a:pt x="40" y="49"/>
                </a:cubicBezTo>
                <a:cubicBezTo>
                  <a:pt x="40" y="49"/>
                  <a:pt x="40" y="49"/>
                  <a:pt x="40" y="49"/>
                </a:cubicBezTo>
                <a:cubicBezTo>
                  <a:pt x="40" y="49"/>
                  <a:pt x="40" y="49"/>
                  <a:pt x="40" y="49"/>
                </a:cubicBezTo>
                <a:cubicBezTo>
                  <a:pt x="40" y="49"/>
                  <a:pt x="40" y="49"/>
                  <a:pt x="40" y="49"/>
                </a:cubicBezTo>
                <a:cubicBezTo>
                  <a:pt x="40" y="49"/>
                  <a:pt x="40" y="49"/>
                  <a:pt x="40" y="49"/>
                </a:cubicBezTo>
                <a:cubicBezTo>
                  <a:pt x="40" y="49"/>
                  <a:pt x="40" y="49"/>
                  <a:pt x="40" y="49"/>
                </a:cubicBezTo>
                <a:cubicBezTo>
                  <a:pt x="40" y="49"/>
                  <a:pt x="40" y="49"/>
                  <a:pt x="40" y="49"/>
                </a:cubicBezTo>
                <a:cubicBezTo>
                  <a:pt x="40" y="49"/>
                  <a:pt x="40" y="49"/>
                  <a:pt x="40" y="49"/>
                </a:cubicBezTo>
                <a:cubicBezTo>
                  <a:pt x="41" y="49"/>
                  <a:pt x="41" y="49"/>
                  <a:pt x="41" y="49"/>
                </a:cubicBezTo>
                <a:cubicBezTo>
                  <a:pt x="42" y="48"/>
                  <a:pt x="43" y="48"/>
                  <a:pt x="44" y="48"/>
                </a:cubicBezTo>
                <a:cubicBezTo>
                  <a:pt x="44" y="47"/>
                  <a:pt x="45" y="45"/>
                  <a:pt x="45" y="44"/>
                </a:cubicBezTo>
                <a:cubicBezTo>
                  <a:pt x="46" y="42"/>
                  <a:pt x="47" y="40"/>
                  <a:pt x="48" y="37"/>
                </a:cubicBezTo>
                <a:cubicBezTo>
                  <a:pt x="48" y="37"/>
                  <a:pt x="48" y="37"/>
                  <a:pt x="48" y="37"/>
                </a:cubicBezTo>
                <a:cubicBezTo>
                  <a:pt x="48" y="37"/>
                  <a:pt x="48" y="37"/>
                  <a:pt x="48" y="37"/>
                </a:cubicBezTo>
                <a:cubicBezTo>
                  <a:pt x="48" y="37"/>
                  <a:pt x="48" y="37"/>
                  <a:pt x="48" y="37"/>
                </a:cubicBezTo>
                <a:cubicBezTo>
                  <a:pt x="48" y="37"/>
                  <a:pt x="48" y="37"/>
                  <a:pt x="48" y="37"/>
                </a:cubicBezTo>
                <a:cubicBezTo>
                  <a:pt x="48" y="37"/>
                  <a:pt x="49" y="37"/>
                  <a:pt x="49" y="37"/>
                </a:cubicBezTo>
                <a:cubicBezTo>
                  <a:pt x="49" y="37"/>
                  <a:pt x="49" y="37"/>
                  <a:pt x="49" y="37"/>
                </a:cubicBezTo>
                <a:cubicBezTo>
                  <a:pt x="49" y="37"/>
                  <a:pt x="49" y="37"/>
                  <a:pt x="49" y="37"/>
                </a:cubicBezTo>
                <a:cubicBezTo>
                  <a:pt x="49" y="37"/>
                  <a:pt x="49" y="37"/>
                  <a:pt x="49" y="37"/>
                </a:cubicBezTo>
                <a:cubicBezTo>
                  <a:pt x="49" y="37"/>
                  <a:pt x="49" y="37"/>
                  <a:pt x="49" y="37"/>
                </a:cubicBezTo>
                <a:cubicBezTo>
                  <a:pt x="49" y="36"/>
                  <a:pt x="49" y="36"/>
                  <a:pt x="49" y="36"/>
                </a:cubicBezTo>
                <a:cubicBezTo>
                  <a:pt x="49" y="36"/>
                  <a:pt x="49" y="36"/>
                  <a:pt x="49" y="36"/>
                </a:cubicBezTo>
                <a:cubicBezTo>
                  <a:pt x="49" y="36"/>
                  <a:pt x="49" y="36"/>
                  <a:pt x="49" y="36"/>
                </a:cubicBezTo>
                <a:cubicBezTo>
                  <a:pt x="49" y="36"/>
                  <a:pt x="49" y="36"/>
                  <a:pt x="49" y="36"/>
                </a:cubicBezTo>
                <a:cubicBezTo>
                  <a:pt x="49" y="36"/>
                  <a:pt x="49" y="36"/>
                  <a:pt x="49" y="36"/>
                </a:cubicBezTo>
                <a:cubicBezTo>
                  <a:pt x="49" y="36"/>
                  <a:pt x="49" y="36"/>
                  <a:pt x="49" y="36"/>
                </a:cubicBezTo>
                <a:cubicBezTo>
                  <a:pt x="49" y="36"/>
                  <a:pt x="49" y="36"/>
                  <a:pt x="49" y="36"/>
                </a:cubicBezTo>
                <a:cubicBezTo>
                  <a:pt x="49" y="36"/>
                  <a:pt x="49" y="36"/>
                  <a:pt x="49" y="36"/>
                </a:cubicBezTo>
                <a:cubicBezTo>
                  <a:pt x="49" y="36"/>
                  <a:pt x="49" y="36"/>
                  <a:pt x="49" y="36"/>
                </a:cubicBezTo>
                <a:cubicBezTo>
                  <a:pt x="49" y="36"/>
                  <a:pt x="49" y="36"/>
                  <a:pt x="49" y="36"/>
                </a:cubicBezTo>
                <a:cubicBezTo>
                  <a:pt x="49" y="36"/>
                  <a:pt x="49" y="36"/>
                  <a:pt x="49" y="36"/>
                </a:cubicBezTo>
                <a:cubicBezTo>
                  <a:pt x="49" y="36"/>
                  <a:pt x="49" y="36"/>
                  <a:pt x="49" y="36"/>
                </a:cubicBezTo>
                <a:cubicBezTo>
                  <a:pt x="49" y="36"/>
                  <a:pt x="49" y="36"/>
                  <a:pt x="49" y="36"/>
                </a:cubicBezTo>
                <a:cubicBezTo>
                  <a:pt x="49" y="36"/>
                  <a:pt x="49" y="36"/>
                  <a:pt x="49" y="36"/>
                </a:cubicBezTo>
                <a:cubicBezTo>
                  <a:pt x="49" y="36"/>
                  <a:pt x="49" y="36"/>
                  <a:pt x="49" y="36"/>
                </a:cubicBezTo>
                <a:cubicBezTo>
                  <a:pt x="49" y="36"/>
                  <a:pt x="49" y="36"/>
                  <a:pt x="49" y="36"/>
                </a:cubicBezTo>
                <a:cubicBezTo>
                  <a:pt x="49" y="35"/>
                  <a:pt x="49" y="35"/>
                  <a:pt x="49" y="35"/>
                </a:cubicBezTo>
                <a:cubicBezTo>
                  <a:pt x="49" y="35"/>
                  <a:pt x="49" y="35"/>
                  <a:pt x="49" y="35"/>
                </a:cubicBezTo>
                <a:cubicBezTo>
                  <a:pt x="49" y="35"/>
                  <a:pt x="49" y="35"/>
                  <a:pt x="49" y="35"/>
                </a:cubicBezTo>
                <a:cubicBezTo>
                  <a:pt x="49" y="35"/>
                  <a:pt x="49" y="35"/>
                  <a:pt x="49" y="35"/>
                </a:cubicBezTo>
                <a:cubicBezTo>
                  <a:pt x="49" y="35"/>
                  <a:pt x="49" y="35"/>
                  <a:pt x="49" y="35"/>
                </a:cubicBezTo>
                <a:cubicBezTo>
                  <a:pt x="49" y="35"/>
                  <a:pt x="49" y="35"/>
                  <a:pt x="49" y="35"/>
                </a:cubicBezTo>
                <a:cubicBezTo>
                  <a:pt x="49" y="35"/>
                  <a:pt x="49" y="35"/>
                  <a:pt x="49" y="35"/>
                </a:cubicBezTo>
                <a:cubicBezTo>
                  <a:pt x="49" y="35"/>
                  <a:pt x="49" y="35"/>
                  <a:pt x="49" y="35"/>
                </a:cubicBezTo>
                <a:cubicBezTo>
                  <a:pt x="49" y="35"/>
                  <a:pt x="49" y="35"/>
                  <a:pt x="49" y="35"/>
                </a:cubicBezTo>
                <a:cubicBezTo>
                  <a:pt x="49" y="35"/>
                  <a:pt x="49" y="35"/>
                  <a:pt x="49" y="35"/>
                </a:cubicBezTo>
                <a:cubicBezTo>
                  <a:pt x="49" y="35"/>
                  <a:pt x="49" y="35"/>
                  <a:pt x="49" y="35"/>
                </a:cubicBezTo>
                <a:cubicBezTo>
                  <a:pt x="49" y="35"/>
                  <a:pt x="49" y="35"/>
                  <a:pt x="49" y="35"/>
                </a:cubicBezTo>
                <a:cubicBezTo>
                  <a:pt x="49" y="35"/>
                  <a:pt x="49" y="35"/>
                  <a:pt x="49" y="35"/>
                </a:cubicBezTo>
                <a:cubicBezTo>
                  <a:pt x="49" y="35"/>
                  <a:pt x="49" y="35"/>
                  <a:pt x="49" y="35"/>
                </a:cubicBezTo>
                <a:cubicBezTo>
                  <a:pt x="49" y="35"/>
                  <a:pt x="49" y="35"/>
                  <a:pt x="49" y="35"/>
                </a:cubicBezTo>
                <a:cubicBezTo>
                  <a:pt x="49" y="35"/>
                  <a:pt x="49" y="35"/>
                  <a:pt x="49" y="35"/>
                </a:cubicBezTo>
                <a:cubicBezTo>
                  <a:pt x="49" y="35"/>
                  <a:pt x="49" y="35"/>
                  <a:pt x="49" y="35"/>
                </a:cubicBezTo>
                <a:cubicBezTo>
                  <a:pt x="49" y="35"/>
                  <a:pt x="49" y="35"/>
                  <a:pt x="49" y="35"/>
                </a:cubicBezTo>
                <a:cubicBezTo>
                  <a:pt x="49" y="35"/>
                  <a:pt x="49" y="35"/>
                  <a:pt x="49" y="35"/>
                </a:cubicBezTo>
                <a:cubicBezTo>
                  <a:pt x="49" y="35"/>
                  <a:pt x="49" y="35"/>
                  <a:pt x="49" y="35"/>
                </a:cubicBezTo>
                <a:cubicBezTo>
                  <a:pt x="49" y="35"/>
                  <a:pt x="49" y="35"/>
                  <a:pt x="49" y="35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3"/>
                  <a:pt x="50" y="33"/>
                  <a:pt x="50" y="33"/>
                </a:cubicBezTo>
                <a:cubicBezTo>
                  <a:pt x="50" y="33"/>
                  <a:pt x="50" y="33"/>
                  <a:pt x="50" y="33"/>
                </a:cubicBezTo>
                <a:cubicBezTo>
                  <a:pt x="50" y="33"/>
                  <a:pt x="50" y="33"/>
                  <a:pt x="50" y="33"/>
                </a:cubicBezTo>
                <a:cubicBezTo>
                  <a:pt x="50" y="33"/>
                  <a:pt x="50" y="33"/>
                  <a:pt x="50" y="33"/>
                </a:cubicBezTo>
                <a:cubicBezTo>
                  <a:pt x="50" y="33"/>
                  <a:pt x="50" y="33"/>
                  <a:pt x="50" y="33"/>
                </a:cubicBezTo>
                <a:cubicBezTo>
                  <a:pt x="50" y="33"/>
                  <a:pt x="50" y="33"/>
                  <a:pt x="50" y="33"/>
                </a:cubicBezTo>
                <a:cubicBezTo>
                  <a:pt x="50" y="33"/>
                  <a:pt x="50" y="33"/>
                  <a:pt x="50" y="33"/>
                </a:cubicBezTo>
                <a:cubicBezTo>
                  <a:pt x="50" y="33"/>
                  <a:pt x="50" y="33"/>
                  <a:pt x="50" y="33"/>
                </a:cubicBezTo>
                <a:cubicBezTo>
                  <a:pt x="50" y="33"/>
                  <a:pt x="50" y="33"/>
                  <a:pt x="50" y="33"/>
                </a:cubicBezTo>
                <a:cubicBezTo>
                  <a:pt x="50" y="33"/>
                  <a:pt x="50" y="33"/>
                  <a:pt x="50" y="33"/>
                </a:cubicBezTo>
                <a:cubicBezTo>
                  <a:pt x="50" y="33"/>
                  <a:pt x="50" y="33"/>
                  <a:pt x="50" y="33"/>
                </a:cubicBezTo>
                <a:cubicBezTo>
                  <a:pt x="50" y="33"/>
                  <a:pt x="50" y="33"/>
                  <a:pt x="50" y="33"/>
                </a:cubicBezTo>
                <a:cubicBezTo>
                  <a:pt x="50" y="33"/>
                  <a:pt x="50" y="33"/>
                  <a:pt x="50" y="33"/>
                </a:cubicBezTo>
                <a:cubicBezTo>
                  <a:pt x="50" y="33"/>
                  <a:pt x="50" y="33"/>
                  <a:pt x="50" y="33"/>
                </a:cubicBezTo>
                <a:cubicBezTo>
                  <a:pt x="50" y="32"/>
                  <a:pt x="50" y="32"/>
                  <a:pt x="50" y="32"/>
                </a:cubicBezTo>
                <a:cubicBezTo>
                  <a:pt x="50" y="32"/>
                  <a:pt x="50" y="32"/>
                  <a:pt x="50" y="32"/>
                </a:cubicBezTo>
                <a:cubicBezTo>
                  <a:pt x="50" y="32"/>
                  <a:pt x="50" y="32"/>
                  <a:pt x="50" y="32"/>
                </a:cubicBezTo>
                <a:cubicBezTo>
                  <a:pt x="50" y="32"/>
                  <a:pt x="50" y="32"/>
                  <a:pt x="50" y="32"/>
                </a:cubicBezTo>
                <a:cubicBezTo>
                  <a:pt x="50" y="32"/>
                  <a:pt x="50" y="32"/>
                  <a:pt x="50" y="32"/>
                </a:cubicBezTo>
                <a:cubicBezTo>
                  <a:pt x="50" y="32"/>
                  <a:pt x="50" y="32"/>
                  <a:pt x="50" y="32"/>
                </a:cubicBezTo>
                <a:cubicBezTo>
                  <a:pt x="50" y="32"/>
                  <a:pt x="50" y="32"/>
                  <a:pt x="50" y="32"/>
                </a:cubicBezTo>
                <a:cubicBezTo>
                  <a:pt x="50" y="32"/>
                  <a:pt x="50" y="32"/>
                  <a:pt x="50" y="32"/>
                </a:cubicBezTo>
                <a:cubicBezTo>
                  <a:pt x="50" y="32"/>
                  <a:pt x="50" y="32"/>
                  <a:pt x="50" y="32"/>
                </a:cubicBezTo>
                <a:cubicBezTo>
                  <a:pt x="50" y="32"/>
                  <a:pt x="50" y="32"/>
                  <a:pt x="50" y="32"/>
                </a:cubicBezTo>
                <a:cubicBezTo>
                  <a:pt x="50" y="32"/>
                  <a:pt x="50" y="32"/>
                  <a:pt x="50" y="32"/>
                </a:cubicBezTo>
                <a:cubicBezTo>
                  <a:pt x="50" y="32"/>
                  <a:pt x="50" y="32"/>
                  <a:pt x="50" y="32"/>
                </a:cubicBezTo>
                <a:cubicBezTo>
                  <a:pt x="50" y="32"/>
                  <a:pt x="50" y="32"/>
                  <a:pt x="50" y="32"/>
                </a:cubicBezTo>
                <a:cubicBezTo>
                  <a:pt x="50" y="32"/>
                  <a:pt x="50" y="32"/>
                  <a:pt x="50" y="32"/>
                </a:cubicBezTo>
                <a:cubicBezTo>
                  <a:pt x="50" y="32"/>
                  <a:pt x="50" y="32"/>
                  <a:pt x="50" y="32"/>
                </a:cubicBezTo>
                <a:cubicBezTo>
                  <a:pt x="50" y="31"/>
                  <a:pt x="50" y="31"/>
                  <a:pt x="50" y="31"/>
                </a:cubicBezTo>
                <a:cubicBezTo>
                  <a:pt x="50" y="31"/>
                  <a:pt x="50" y="31"/>
                  <a:pt x="50" y="31"/>
                </a:cubicBezTo>
                <a:cubicBezTo>
                  <a:pt x="50" y="31"/>
                  <a:pt x="50" y="31"/>
                  <a:pt x="50" y="31"/>
                </a:cubicBezTo>
                <a:cubicBezTo>
                  <a:pt x="50" y="31"/>
                  <a:pt x="50" y="31"/>
                  <a:pt x="50" y="31"/>
                </a:cubicBezTo>
                <a:cubicBezTo>
                  <a:pt x="50" y="31"/>
                  <a:pt x="50" y="31"/>
                  <a:pt x="50" y="31"/>
                </a:cubicBezTo>
                <a:cubicBezTo>
                  <a:pt x="50" y="31"/>
                  <a:pt x="50" y="31"/>
                  <a:pt x="50" y="31"/>
                </a:cubicBezTo>
                <a:cubicBezTo>
                  <a:pt x="51" y="31"/>
                  <a:pt x="51" y="31"/>
                  <a:pt x="51" y="31"/>
                </a:cubicBezTo>
                <a:cubicBezTo>
                  <a:pt x="51" y="31"/>
                  <a:pt x="51" y="31"/>
                  <a:pt x="51" y="31"/>
                </a:cubicBezTo>
                <a:cubicBezTo>
                  <a:pt x="51" y="31"/>
                  <a:pt x="51" y="31"/>
                  <a:pt x="51" y="31"/>
                </a:cubicBezTo>
                <a:cubicBezTo>
                  <a:pt x="51" y="31"/>
                  <a:pt x="51" y="31"/>
                  <a:pt x="51" y="31"/>
                </a:cubicBezTo>
                <a:cubicBezTo>
                  <a:pt x="51" y="31"/>
                  <a:pt x="51" y="31"/>
                  <a:pt x="51" y="31"/>
                </a:cubicBezTo>
                <a:cubicBezTo>
                  <a:pt x="51" y="31"/>
                  <a:pt x="51" y="31"/>
                  <a:pt x="51" y="31"/>
                </a:cubicBezTo>
                <a:cubicBezTo>
                  <a:pt x="51" y="31"/>
                  <a:pt x="51" y="31"/>
                  <a:pt x="51" y="31"/>
                </a:cubicBezTo>
                <a:cubicBezTo>
                  <a:pt x="51" y="31"/>
                  <a:pt x="51" y="31"/>
                  <a:pt x="51" y="31"/>
                </a:cubicBezTo>
                <a:cubicBezTo>
                  <a:pt x="51" y="31"/>
                  <a:pt x="51" y="31"/>
                  <a:pt x="51" y="31"/>
                </a:cubicBezTo>
                <a:cubicBezTo>
                  <a:pt x="51" y="31"/>
                  <a:pt x="51" y="31"/>
                  <a:pt x="51" y="31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29"/>
                  <a:pt x="51" y="29"/>
                  <a:pt x="51" y="29"/>
                </a:cubicBezTo>
                <a:cubicBezTo>
                  <a:pt x="51" y="29"/>
                  <a:pt x="51" y="29"/>
                  <a:pt x="51" y="29"/>
                </a:cubicBezTo>
                <a:cubicBezTo>
                  <a:pt x="51" y="29"/>
                  <a:pt x="51" y="29"/>
                  <a:pt x="51" y="29"/>
                </a:cubicBezTo>
                <a:cubicBezTo>
                  <a:pt x="51" y="29"/>
                  <a:pt x="51" y="29"/>
                  <a:pt x="51" y="29"/>
                </a:cubicBezTo>
                <a:cubicBezTo>
                  <a:pt x="51" y="29"/>
                  <a:pt x="51" y="29"/>
                  <a:pt x="51" y="29"/>
                </a:cubicBezTo>
                <a:cubicBezTo>
                  <a:pt x="51" y="29"/>
                  <a:pt x="51" y="29"/>
                  <a:pt x="51" y="29"/>
                </a:cubicBezTo>
                <a:cubicBezTo>
                  <a:pt x="51" y="29"/>
                  <a:pt x="51" y="29"/>
                  <a:pt x="51" y="29"/>
                </a:cubicBezTo>
                <a:cubicBezTo>
                  <a:pt x="51" y="29"/>
                  <a:pt x="51" y="29"/>
                  <a:pt x="51" y="29"/>
                </a:cubicBezTo>
                <a:cubicBezTo>
                  <a:pt x="51" y="29"/>
                  <a:pt x="51" y="29"/>
                  <a:pt x="51" y="29"/>
                </a:cubicBezTo>
                <a:cubicBezTo>
                  <a:pt x="51" y="29"/>
                  <a:pt x="51" y="29"/>
                  <a:pt x="51" y="29"/>
                </a:cubicBezTo>
                <a:cubicBezTo>
                  <a:pt x="51" y="29"/>
                  <a:pt x="51" y="29"/>
                  <a:pt x="51" y="29"/>
                </a:cubicBezTo>
                <a:cubicBezTo>
                  <a:pt x="51" y="29"/>
                  <a:pt x="51" y="29"/>
                  <a:pt x="51" y="29"/>
                </a:cubicBezTo>
                <a:cubicBezTo>
                  <a:pt x="51" y="29"/>
                  <a:pt x="51" y="29"/>
                  <a:pt x="51" y="29"/>
                </a:cubicBezTo>
                <a:cubicBezTo>
                  <a:pt x="51" y="29"/>
                  <a:pt x="51" y="29"/>
                  <a:pt x="51" y="29"/>
                </a:cubicBezTo>
                <a:cubicBezTo>
                  <a:pt x="51" y="29"/>
                  <a:pt x="51" y="29"/>
                  <a:pt x="51" y="29"/>
                </a:cubicBezTo>
                <a:cubicBezTo>
                  <a:pt x="51" y="29"/>
                  <a:pt x="51" y="29"/>
                  <a:pt x="51" y="29"/>
                </a:cubicBezTo>
                <a:cubicBezTo>
                  <a:pt x="51" y="29"/>
                  <a:pt x="51" y="29"/>
                  <a:pt x="51" y="29"/>
                </a:cubicBezTo>
                <a:cubicBezTo>
                  <a:pt x="51" y="29"/>
                  <a:pt x="51" y="29"/>
                  <a:pt x="51" y="29"/>
                </a:cubicBezTo>
                <a:cubicBezTo>
                  <a:pt x="51" y="29"/>
                  <a:pt x="51" y="29"/>
                  <a:pt x="51" y="29"/>
                </a:cubicBezTo>
                <a:cubicBezTo>
                  <a:pt x="51" y="29"/>
                  <a:pt x="51" y="29"/>
                  <a:pt x="51" y="29"/>
                </a:cubicBezTo>
                <a:cubicBezTo>
                  <a:pt x="51" y="29"/>
                  <a:pt x="51" y="29"/>
                  <a:pt x="51" y="29"/>
                </a:cubicBezTo>
                <a:cubicBezTo>
                  <a:pt x="51" y="28"/>
                  <a:pt x="51" y="28"/>
                  <a:pt x="51" y="28"/>
                </a:cubicBezTo>
                <a:cubicBezTo>
                  <a:pt x="51" y="28"/>
                  <a:pt x="51" y="28"/>
                  <a:pt x="51" y="28"/>
                </a:cubicBezTo>
                <a:cubicBezTo>
                  <a:pt x="51" y="28"/>
                  <a:pt x="51" y="28"/>
                  <a:pt x="51" y="28"/>
                </a:cubicBezTo>
                <a:cubicBezTo>
                  <a:pt x="51" y="28"/>
                  <a:pt x="51" y="28"/>
                  <a:pt x="51" y="28"/>
                </a:cubicBezTo>
                <a:cubicBezTo>
                  <a:pt x="51" y="28"/>
                  <a:pt x="51" y="28"/>
                  <a:pt x="51" y="28"/>
                </a:cubicBezTo>
                <a:cubicBezTo>
                  <a:pt x="51" y="28"/>
                  <a:pt x="51" y="28"/>
                  <a:pt x="51" y="28"/>
                </a:cubicBezTo>
                <a:cubicBezTo>
                  <a:pt x="51" y="28"/>
                  <a:pt x="51" y="28"/>
                  <a:pt x="51" y="28"/>
                </a:cubicBezTo>
                <a:cubicBezTo>
                  <a:pt x="51" y="28"/>
                  <a:pt x="51" y="28"/>
                  <a:pt x="51" y="28"/>
                </a:cubicBezTo>
                <a:cubicBezTo>
                  <a:pt x="51" y="28"/>
                  <a:pt x="51" y="28"/>
                  <a:pt x="51" y="28"/>
                </a:cubicBezTo>
                <a:cubicBezTo>
                  <a:pt x="51" y="28"/>
                  <a:pt x="51" y="28"/>
                  <a:pt x="51" y="28"/>
                </a:cubicBezTo>
                <a:cubicBezTo>
                  <a:pt x="51" y="28"/>
                  <a:pt x="51" y="28"/>
                  <a:pt x="51" y="28"/>
                </a:cubicBezTo>
                <a:cubicBezTo>
                  <a:pt x="51" y="28"/>
                  <a:pt x="51" y="28"/>
                  <a:pt x="51" y="28"/>
                </a:cubicBezTo>
                <a:cubicBezTo>
                  <a:pt x="51" y="28"/>
                  <a:pt x="51" y="28"/>
                  <a:pt x="51" y="28"/>
                </a:cubicBezTo>
                <a:cubicBezTo>
                  <a:pt x="51" y="28"/>
                  <a:pt x="51" y="28"/>
                  <a:pt x="51" y="28"/>
                </a:cubicBezTo>
                <a:cubicBezTo>
                  <a:pt x="51" y="28"/>
                  <a:pt x="51" y="28"/>
                  <a:pt x="51" y="28"/>
                </a:cubicBezTo>
                <a:cubicBezTo>
                  <a:pt x="51" y="28"/>
                  <a:pt x="51" y="28"/>
                  <a:pt x="51" y="28"/>
                </a:cubicBezTo>
                <a:cubicBezTo>
                  <a:pt x="51" y="27"/>
                  <a:pt x="51" y="27"/>
                  <a:pt x="51" y="27"/>
                </a:cubicBezTo>
                <a:cubicBezTo>
                  <a:pt x="51" y="27"/>
                  <a:pt x="51" y="27"/>
                  <a:pt x="51" y="27"/>
                </a:cubicBezTo>
                <a:cubicBezTo>
                  <a:pt x="51" y="27"/>
                  <a:pt x="51" y="27"/>
                  <a:pt x="51" y="27"/>
                </a:cubicBezTo>
                <a:cubicBezTo>
                  <a:pt x="51" y="27"/>
                  <a:pt x="51" y="27"/>
                  <a:pt x="51" y="27"/>
                </a:cubicBezTo>
                <a:cubicBezTo>
                  <a:pt x="51" y="26"/>
                  <a:pt x="51" y="25"/>
                  <a:pt x="50" y="25"/>
                </a:cubicBezTo>
                <a:cubicBezTo>
                  <a:pt x="45" y="24"/>
                  <a:pt x="40" y="23"/>
                  <a:pt x="35" y="23"/>
                </a:cubicBezTo>
                <a:close/>
                <a:moveTo>
                  <a:pt x="70" y="42"/>
                </a:moveTo>
                <a:cubicBezTo>
                  <a:pt x="69" y="45"/>
                  <a:pt x="68" y="49"/>
                  <a:pt x="66" y="52"/>
                </a:cubicBezTo>
                <a:cubicBezTo>
                  <a:pt x="63" y="57"/>
                  <a:pt x="59" y="61"/>
                  <a:pt x="54" y="65"/>
                </a:cubicBezTo>
                <a:cubicBezTo>
                  <a:pt x="52" y="65"/>
                  <a:pt x="52" y="65"/>
                  <a:pt x="52" y="65"/>
                </a:cubicBezTo>
                <a:cubicBezTo>
                  <a:pt x="19" y="65"/>
                  <a:pt x="19" y="65"/>
                  <a:pt x="19" y="65"/>
                </a:cubicBezTo>
                <a:cubicBezTo>
                  <a:pt x="17" y="65"/>
                  <a:pt x="17" y="65"/>
                  <a:pt x="17" y="65"/>
                </a:cubicBezTo>
                <a:cubicBezTo>
                  <a:pt x="12" y="61"/>
                  <a:pt x="8" y="57"/>
                  <a:pt x="5" y="52"/>
                </a:cubicBezTo>
                <a:cubicBezTo>
                  <a:pt x="3" y="49"/>
                  <a:pt x="2" y="45"/>
                  <a:pt x="1" y="42"/>
                </a:cubicBezTo>
                <a:cubicBezTo>
                  <a:pt x="9" y="41"/>
                  <a:pt x="9" y="41"/>
                  <a:pt x="9" y="41"/>
                </a:cubicBezTo>
                <a:cubicBezTo>
                  <a:pt x="10" y="43"/>
                  <a:pt x="11" y="46"/>
                  <a:pt x="12" y="48"/>
                </a:cubicBezTo>
                <a:cubicBezTo>
                  <a:pt x="14" y="52"/>
                  <a:pt x="17" y="55"/>
                  <a:pt x="20" y="57"/>
                </a:cubicBezTo>
                <a:cubicBezTo>
                  <a:pt x="25" y="57"/>
                  <a:pt x="25" y="57"/>
                  <a:pt x="25" y="57"/>
                </a:cubicBezTo>
                <a:cubicBezTo>
                  <a:pt x="27" y="57"/>
                  <a:pt x="29" y="57"/>
                  <a:pt x="29" y="55"/>
                </a:cubicBezTo>
                <a:cubicBezTo>
                  <a:pt x="30" y="51"/>
                  <a:pt x="30" y="51"/>
                  <a:pt x="30" y="51"/>
                </a:cubicBezTo>
                <a:cubicBezTo>
                  <a:pt x="31" y="51"/>
                  <a:pt x="33" y="52"/>
                  <a:pt x="35" y="52"/>
                </a:cubicBezTo>
                <a:cubicBezTo>
                  <a:pt x="37" y="52"/>
                  <a:pt x="39" y="51"/>
                  <a:pt x="41" y="51"/>
                </a:cubicBezTo>
                <a:cubicBezTo>
                  <a:pt x="41" y="55"/>
                  <a:pt x="41" y="55"/>
                  <a:pt x="41" y="55"/>
                </a:cubicBezTo>
                <a:cubicBezTo>
                  <a:pt x="42" y="57"/>
                  <a:pt x="44" y="57"/>
                  <a:pt x="46" y="57"/>
                </a:cubicBezTo>
                <a:cubicBezTo>
                  <a:pt x="50" y="57"/>
                  <a:pt x="50" y="57"/>
                  <a:pt x="50" y="57"/>
                </a:cubicBezTo>
                <a:cubicBezTo>
                  <a:pt x="54" y="55"/>
                  <a:pt x="57" y="52"/>
                  <a:pt x="59" y="48"/>
                </a:cubicBezTo>
                <a:cubicBezTo>
                  <a:pt x="60" y="46"/>
                  <a:pt x="61" y="43"/>
                  <a:pt x="62" y="41"/>
                </a:cubicBezTo>
                <a:lnTo>
                  <a:pt x="70" y="42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502" name="Freeform 36"/>
          <p:cNvSpPr>
            <a:spLocks noEditPoints="1"/>
          </p:cNvSpPr>
          <p:nvPr/>
        </p:nvSpPr>
        <p:spPr bwMode="auto">
          <a:xfrm>
            <a:off x="10598150" y="4352925"/>
            <a:ext cx="593725" cy="552450"/>
          </a:xfrm>
          <a:custGeom>
            <a:avLst/>
            <a:gdLst>
              <a:gd name="T0" fmla="*/ 251578 w 59"/>
              <a:gd name="T1" fmla="*/ 110490 h 55"/>
              <a:gd name="T2" fmla="*/ 342147 w 59"/>
              <a:gd name="T3" fmla="*/ 110490 h 55"/>
              <a:gd name="T4" fmla="*/ 342147 w 59"/>
              <a:gd name="T5" fmla="*/ 522316 h 55"/>
              <a:gd name="T6" fmla="*/ 251578 w 59"/>
              <a:gd name="T7" fmla="*/ 522316 h 55"/>
              <a:gd name="T8" fmla="*/ 251578 w 59"/>
              <a:gd name="T9" fmla="*/ 110490 h 55"/>
              <a:gd name="T10" fmla="*/ 271705 w 59"/>
              <a:gd name="T11" fmla="*/ 90401 h 55"/>
              <a:gd name="T12" fmla="*/ 181136 w 59"/>
              <a:gd name="T13" fmla="*/ 0 h 55"/>
              <a:gd name="T14" fmla="*/ 140884 w 59"/>
              <a:gd name="T15" fmla="*/ 0 h 55"/>
              <a:gd name="T16" fmla="*/ 271705 w 59"/>
              <a:gd name="T17" fmla="*/ 90401 h 55"/>
              <a:gd name="T18" fmla="*/ 251578 w 59"/>
              <a:gd name="T19" fmla="*/ 90401 h 55"/>
              <a:gd name="T20" fmla="*/ 70442 w 59"/>
              <a:gd name="T21" fmla="*/ 30134 h 55"/>
              <a:gd name="T22" fmla="*/ 90568 w 59"/>
              <a:gd name="T23" fmla="*/ 10045 h 55"/>
              <a:gd name="T24" fmla="*/ 251578 w 59"/>
              <a:gd name="T25" fmla="*/ 90401 h 55"/>
              <a:gd name="T26" fmla="*/ 322020 w 59"/>
              <a:gd name="T27" fmla="*/ 90401 h 55"/>
              <a:gd name="T28" fmla="*/ 412589 w 59"/>
              <a:gd name="T29" fmla="*/ 0 h 55"/>
              <a:gd name="T30" fmla="*/ 452841 w 59"/>
              <a:gd name="T31" fmla="*/ 0 h 55"/>
              <a:gd name="T32" fmla="*/ 322020 w 59"/>
              <a:gd name="T33" fmla="*/ 90401 h 55"/>
              <a:gd name="T34" fmla="*/ 352210 w 59"/>
              <a:gd name="T35" fmla="*/ 90401 h 55"/>
              <a:gd name="T36" fmla="*/ 533346 w 59"/>
              <a:gd name="T37" fmla="*/ 30134 h 55"/>
              <a:gd name="T38" fmla="*/ 503157 w 59"/>
              <a:gd name="T39" fmla="*/ 10045 h 55"/>
              <a:gd name="T40" fmla="*/ 352210 w 59"/>
              <a:gd name="T41" fmla="*/ 90401 h 55"/>
              <a:gd name="T42" fmla="*/ 352210 w 59"/>
              <a:gd name="T43" fmla="*/ 110490 h 55"/>
              <a:gd name="T44" fmla="*/ 352210 w 59"/>
              <a:gd name="T45" fmla="*/ 522316 h 55"/>
              <a:gd name="T46" fmla="*/ 593725 w 59"/>
              <a:gd name="T47" fmla="*/ 472094 h 55"/>
              <a:gd name="T48" fmla="*/ 593725 w 59"/>
              <a:gd name="T49" fmla="*/ 60267 h 55"/>
              <a:gd name="T50" fmla="*/ 352210 w 59"/>
              <a:gd name="T51" fmla="*/ 110490 h 55"/>
              <a:gd name="T52" fmla="*/ 231452 w 59"/>
              <a:gd name="T53" fmla="*/ 110490 h 55"/>
              <a:gd name="T54" fmla="*/ 231452 w 59"/>
              <a:gd name="T55" fmla="*/ 522316 h 55"/>
              <a:gd name="T56" fmla="*/ 0 w 59"/>
              <a:gd name="T57" fmla="*/ 472094 h 55"/>
              <a:gd name="T58" fmla="*/ 0 w 59"/>
              <a:gd name="T59" fmla="*/ 60267 h 55"/>
              <a:gd name="T60" fmla="*/ 231452 w 59"/>
              <a:gd name="T61" fmla="*/ 110490 h 55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9" h="55">
                <a:moveTo>
                  <a:pt x="25" y="11"/>
                </a:moveTo>
                <a:cubicBezTo>
                  <a:pt x="28" y="13"/>
                  <a:pt x="31" y="12"/>
                  <a:pt x="34" y="11"/>
                </a:cubicBezTo>
                <a:cubicBezTo>
                  <a:pt x="34" y="25"/>
                  <a:pt x="34" y="38"/>
                  <a:pt x="34" y="52"/>
                </a:cubicBezTo>
                <a:cubicBezTo>
                  <a:pt x="31" y="54"/>
                  <a:pt x="28" y="55"/>
                  <a:pt x="25" y="52"/>
                </a:cubicBezTo>
                <a:cubicBezTo>
                  <a:pt x="25" y="38"/>
                  <a:pt x="25" y="25"/>
                  <a:pt x="25" y="11"/>
                </a:cubicBezTo>
                <a:close/>
                <a:moveTo>
                  <a:pt x="27" y="9"/>
                </a:moveTo>
                <a:cubicBezTo>
                  <a:pt x="25" y="5"/>
                  <a:pt x="22" y="2"/>
                  <a:pt x="18" y="0"/>
                </a:cubicBezTo>
                <a:cubicBezTo>
                  <a:pt x="17" y="0"/>
                  <a:pt x="16" y="0"/>
                  <a:pt x="14" y="0"/>
                </a:cubicBezTo>
                <a:cubicBezTo>
                  <a:pt x="20" y="3"/>
                  <a:pt x="24" y="6"/>
                  <a:pt x="27" y="9"/>
                </a:cubicBezTo>
                <a:close/>
                <a:moveTo>
                  <a:pt x="25" y="9"/>
                </a:moveTo>
                <a:cubicBezTo>
                  <a:pt x="19" y="6"/>
                  <a:pt x="13" y="4"/>
                  <a:pt x="7" y="3"/>
                </a:cubicBezTo>
                <a:cubicBezTo>
                  <a:pt x="7" y="2"/>
                  <a:pt x="8" y="2"/>
                  <a:pt x="9" y="1"/>
                </a:cubicBezTo>
                <a:cubicBezTo>
                  <a:pt x="16" y="3"/>
                  <a:pt x="21" y="6"/>
                  <a:pt x="25" y="9"/>
                </a:cubicBezTo>
                <a:close/>
                <a:moveTo>
                  <a:pt x="32" y="9"/>
                </a:moveTo>
                <a:cubicBezTo>
                  <a:pt x="34" y="5"/>
                  <a:pt x="37" y="2"/>
                  <a:pt x="41" y="0"/>
                </a:cubicBezTo>
                <a:cubicBezTo>
                  <a:pt x="42" y="0"/>
                  <a:pt x="44" y="0"/>
                  <a:pt x="45" y="0"/>
                </a:cubicBezTo>
                <a:cubicBezTo>
                  <a:pt x="40" y="3"/>
                  <a:pt x="36" y="6"/>
                  <a:pt x="32" y="9"/>
                </a:cubicBezTo>
                <a:close/>
                <a:moveTo>
                  <a:pt x="35" y="9"/>
                </a:moveTo>
                <a:cubicBezTo>
                  <a:pt x="40" y="6"/>
                  <a:pt x="46" y="4"/>
                  <a:pt x="53" y="3"/>
                </a:cubicBezTo>
                <a:cubicBezTo>
                  <a:pt x="52" y="2"/>
                  <a:pt x="51" y="2"/>
                  <a:pt x="50" y="1"/>
                </a:cubicBezTo>
                <a:cubicBezTo>
                  <a:pt x="44" y="3"/>
                  <a:pt x="39" y="6"/>
                  <a:pt x="35" y="9"/>
                </a:cubicBezTo>
                <a:close/>
                <a:moveTo>
                  <a:pt x="35" y="11"/>
                </a:moveTo>
                <a:cubicBezTo>
                  <a:pt x="35" y="25"/>
                  <a:pt x="35" y="38"/>
                  <a:pt x="35" y="52"/>
                </a:cubicBezTo>
                <a:cubicBezTo>
                  <a:pt x="43" y="50"/>
                  <a:pt x="51" y="48"/>
                  <a:pt x="59" y="47"/>
                </a:cubicBezTo>
                <a:cubicBezTo>
                  <a:pt x="59" y="33"/>
                  <a:pt x="59" y="19"/>
                  <a:pt x="59" y="6"/>
                </a:cubicBezTo>
                <a:cubicBezTo>
                  <a:pt x="50" y="7"/>
                  <a:pt x="43" y="8"/>
                  <a:pt x="35" y="11"/>
                </a:cubicBezTo>
                <a:close/>
                <a:moveTo>
                  <a:pt x="23" y="11"/>
                </a:moveTo>
                <a:cubicBezTo>
                  <a:pt x="23" y="25"/>
                  <a:pt x="23" y="38"/>
                  <a:pt x="23" y="52"/>
                </a:cubicBezTo>
                <a:cubicBezTo>
                  <a:pt x="16" y="50"/>
                  <a:pt x="8" y="48"/>
                  <a:pt x="0" y="47"/>
                </a:cubicBezTo>
                <a:cubicBezTo>
                  <a:pt x="0" y="33"/>
                  <a:pt x="0" y="19"/>
                  <a:pt x="0" y="6"/>
                </a:cubicBezTo>
                <a:cubicBezTo>
                  <a:pt x="8" y="7"/>
                  <a:pt x="16" y="8"/>
                  <a:pt x="23" y="11"/>
                </a:cubicBezTo>
                <a:close/>
              </a:path>
            </a:pathLst>
          </a:cu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503" name="Freeform 39"/>
          <p:cNvSpPr>
            <a:spLocks noEditPoints="1"/>
          </p:cNvSpPr>
          <p:nvPr/>
        </p:nvSpPr>
        <p:spPr bwMode="auto">
          <a:xfrm>
            <a:off x="10539413" y="5414963"/>
            <a:ext cx="711200" cy="482600"/>
          </a:xfrm>
          <a:custGeom>
            <a:avLst/>
            <a:gdLst>
              <a:gd name="T0" fmla="*/ 530896 w 71"/>
              <a:gd name="T1" fmla="*/ 180975 h 48"/>
              <a:gd name="T2" fmla="*/ 530896 w 71"/>
              <a:gd name="T3" fmla="*/ 351896 h 48"/>
              <a:gd name="T4" fmla="*/ 170287 w 71"/>
              <a:gd name="T5" fmla="*/ 351896 h 48"/>
              <a:gd name="T6" fmla="*/ 170287 w 71"/>
              <a:gd name="T7" fmla="*/ 170921 h 48"/>
              <a:gd name="T8" fmla="*/ 340575 w 71"/>
              <a:gd name="T9" fmla="*/ 241300 h 48"/>
              <a:gd name="T10" fmla="*/ 530896 w 71"/>
              <a:gd name="T11" fmla="*/ 180975 h 48"/>
              <a:gd name="T12" fmla="*/ 70118 w 71"/>
              <a:gd name="T13" fmla="*/ 211138 h 48"/>
              <a:gd name="T14" fmla="*/ 50085 w 71"/>
              <a:gd name="T15" fmla="*/ 301625 h 48"/>
              <a:gd name="T16" fmla="*/ 120203 w 71"/>
              <a:gd name="T17" fmla="*/ 301625 h 48"/>
              <a:gd name="T18" fmla="*/ 100169 w 71"/>
              <a:gd name="T19" fmla="*/ 211138 h 48"/>
              <a:gd name="T20" fmla="*/ 110186 w 71"/>
              <a:gd name="T21" fmla="*/ 191029 h 48"/>
              <a:gd name="T22" fmla="*/ 100169 w 71"/>
              <a:gd name="T23" fmla="*/ 180975 h 48"/>
              <a:gd name="T24" fmla="*/ 100169 w 71"/>
              <a:gd name="T25" fmla="*/ 150813 h 48"/>
              <a:gd name="T26" fmla="*/ 140237 w 71"/>
              <a:gd name="T27" fmla="*/ 160867 h 48"/>
              <a:gd name="T28" fmla="*/ 140237 w 71"/>
              <a:gd name="T29" fmla="*/ 361950 h 48"/>
              <a:gd name="T30" fmla="*/ 140237 w 71"/>
              <a:gd name="T31" fmla="*/ 372004 h 48"/>
              <a:gd name="T32" fmla="*/ 150254 w 71"/>
              <a:gd name="T33" fmla="*/ 382058 h 48"/>
              <a:gd name="T34" fmla="*/ 560946 w 71"/>
              <a:gd name="T35" fmla="*/ 382058 h 48"/>
              <a:gd name="T36" fmla="*/ 560946 w 71"/>
              <a:gd name="T37" fmla="*/ 361950 h 48"/>
              <a:gd name="T38" fmla="*/ 570963 w 71"/>
              <a:gd name="T39" fmla="*/ 170921 h 48"/>
              <a:gd name="T40" fmla="*/ 701183 w 71"/>
              <a:gd name="T41" fmla="*/ 130704 h 48"/>
              <a:gd name="T42" fmla="*/ 711200 w 71"/>
              <a:gd name="T43" fmla="*/ 100542 h 48"/>
              <a:gd name="T44" fmla="*/ 360608 w 71"/>
              <a:gd name="T45" fmla="*/ 0 h 48"/>
              <a:gd name="T46" fmla="*/ 0 w 71"/>
              <a:gd name="T47" fmla="*/ 90488 h 48"/>
              <a:gd name="T48" fmla="*/ 0 w 71"/>
              <a:gd name="T49" fmla="*/ 110596 h 48"/>
              <a:gd name="T50" fmla="*/ 70118 w 71"/>
              <a:gd name="T51" fmla="*/ 140758 h 48"/>
              <a:gd name="T52" fmla="*/ 70118 w 71"/>
              <a:gd name="T53" fmla="*/ 180975 h 48"/>
              <a:gd name="T54" fmla="*/ 70118 w 71"/>
              <a:gd name="T55" fmla="*/ 191029 h 48"/>
              <a:gd name="T56" fmla="*/ 70118 w 71"/>
              <a:gd name="T57" fmla="*/ 211138 h 48"/>
              <a:gd name="T58" fmla="*/ 130220 w 71"/>
              <a:gd name="T59" fmla="*/ 130704 h 48"/>
              <a:gd name="T60" fmla="*/ 80135 w 71"/>
              <a:gd name="T61" fmla="*/ 110596 h 48"/>
              <a:gd name="T62" fmla="*/ 310524 w 71"/>
              <a:gd name="T63" fmla="*/ 60325 h 48"/>
              <a:gd name="T64" fmla="*/ 350592 w 71"/>
              <a:gd name="T65" fmla="*/ 50271 h 48"/>
              <a:gd name="T66" fmla="*/ 400676 w 71"/>
              <a:gd name="T67" fmla="*/ 70379 h 48"/>
              <a:gd name="T68" fmla="*/ 350592 w 71"/>
              <a:gd name="T69" fmla="*/ 100542 h 48"/>
              <a:gd name="T70" fmla="*/ 320541 w 71"/>
              <a:gd name="T71" fmla="*/ 90488 h 48"/>
              <a:gd name="T72" fmla="*/ 130220 w 71"/>
              <a:gd name="T73" fmla="*/ 130704 h 4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71" h="48">
                <a:moveTo>
                  <a:pt x="53" y="18"/>
                </a:moveTo>
                <a:cubicBezTo>
                  <a:pt x="53" y="35"/>
                  <a:pt x="53" y="35"/>
                  <a:pt x="53" y="35"/>
                </a:cubicBezTo>
                <a:cubicBezTo>
                  <a:pt x="43" y="40"/>
                  <a:pt x="31" y="43"/>
                  <a:pt x="17" y="35"/>
                </a:cubicBezTo>
                <a:cubicBezTo>
                  <a:pt x="17" y="17"/>
                  <a:pt x="17" y="17"/>
                  <a:pt x="17" y="17"/>
                </a:cubicBezTo>
                <a:cubicBezTo>
                  <a:pt x="34" y="24"/>
                  <a:pt x="34" y="24"/>
                  <a:pt x="34" y="24"/>
                </a:cubicBezTo>
                <a:cubicBezTo>
                  <a:pt x="53" y="18"/>
                  <a:pt x="53" y="18"/>
                  <a:pt x="53" y="18"/>
                </a:cubicBezTo>
                <a:close/>
                <a:moveTo>
                  <a:pt x="7" y="21"/>
                </a:moveTo>
                <a:cubicBezTo>
                  <a:pt x="5" y="30"/>
                  <a:pt x="5" y="30"/>
                  <a:pt x="5" y="30"/>
                </a:cubicBezTo>
                <a:cubicBezTo>
                  <a:pt x="7" y="32"/>
                  <a:pt x="9" y="32"/>
                  <a:pt x="12" y="30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1"/>
                  <a:pt x="11" y="20"/>
                  <a:pt x="11" y="19"/>
                </a:cubicBezTo>
                <a:cubicBezTo>
                  <a:pt x="11" y="19"/>
                  <a:pt x="10" y="18"/>
                  <a:pt x="10" y="18"/>
                </a:cubicBezTo>
                <a:cubicBezTo>
                  <a:pt x="10" y="15"/>
                  <a:pt x="10" y="15"/>
                  <a:pt x="10" y="15"/>
                </a:cubicBezTo>
                <a:cubicBezTo>
                  <a:pt x="14" y="16"/>
                  <a:pt x="14" y="16"/>
                  <a:pt x="14" y="16"/>
                </a:cubicBezTo>
                <a:cubicBezTo>
                  <a:pt x="14" y="36"/>
                  <a:pt x="14" y="36"/>
                  <a:pt x="14" y="36"/>
                </a:cubicBezTo>
                <a:cubicBezTo>
                  <a:pt x="14" y="37"/>
                  <a:pt x="14" y="37"/>
                  <a:pt x="14" y="37"/>
                </a:cubicBezTo>
                <a:cubicBezTo>
                  <a:pt x="15" y="38"/>
                  <a:pt x="15" y="38"/>
                  <a:pt x="15" y="38"/>
                </a:cubicBezTo>
                <a:cubicBezTo>
                  <a:pt x="30" y="48"/>
                  <a:pt x="46" y="43"/>
                  <a:pt x="56" y="38"/>
                </a:cubicBezTo>
                <a:cubicBezTo>
                  <a:pt x="56" y="36"/>
                  <a:pt x="56" y="36"/>
                  <a:pt x="56" y="36"/>
                </a:cubicBezTo>
                <a:cubicBezTo>
                  <a:pt x="57" y="17"/>
                  <a:pt x="57" y="17"/>
                  <a:pt x="57" y="17"/>
                </a:cubicBezTo>
                <a:cubicBezTo>
                  <a:pt x="70" y="13"/>
                  <a:pt x="70" y="13"/>
                  <a:pt x="70" y="13"/>
                </a:cubicBezTo>
                <a:cubicBezTo>
                  <a:pt x="71" y="10"/>
                  <a:pt x="71" y="10"/>
                  <a:pt x="71" y="10"/>
                </a:cubicBezTo>
                <a:cubicBezTo>
                  <a:pt x="36" y="0"/>
                  <a:pt x="36" y="0"/>
                  <a:pt x="36" y="0"/>
                </a:cubicBezTo>
                <a:cubicBezTo>
                  <a:pt x="0" y="9"/>
                  <a:pt x="0" y="9"/>
                  <a:pt x="0" y="9"/>
                </a:cubicBezTo>
                <a:cubicBezTo>
                  <a:pt x="0" y="11"/>
                  <a:pt x="0" y="11"/>
                  <a:pt x="0" y="11"/>
                </a:cubicBezTo>
                <a:cubicBezTo>
                  <a:pt x="7" y="14"/>
                  <a:pt x="7" y="14"/>
                  <a:pt x="7" y="14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8"/>
                  <a:pt x="7" y="19"/>
                  <a:pt x="7" y="19"/>
                </a:cubicBezTo>
                <a:cubicBezTo>
                  <a:pt x="7" y="20"/>
                  <a:pt x="7" y="20"/>
                  <a:pt x="7" y="21"/>
                </a:cubicBezTo>
                <a:close/>
                <a:moveTo>
                  <a:pt x="13" y="13"/>
                </a:moveTo>
                <a:cubicBezTo>
                  <a:pt x="8" y="11"/>
                  <a:pt x="8" y="11"/>
                  <a:pt x="8" y="11"/>
                </a:cubicBezTo>
                <a:cubicBezTo>
                  <a:pt x="31" y="6"/>
                  <a:pt x="31" y="6"/>
                  <a:pt x="31" y="6"/>
                </a:cubicBezTo>
                <a:cubicBezTo>
                  <a:pt x="32" y="5"/>
                  <a:pt x="34" y="5"/>
                  <a:pt x="35" y="5"/>
                </a:cubicBezTo>
                <a:cubicBezTo>
                  <a:pt x="38" y="5"/>
                  <a:pt x="40" y="6"/>
                  <a:pt x="40" y="7"/>
                </a:cubicBezTo>
                <a:cubicBezTo>
                  <a:pt x="40" y="9"/>
                  <a:pt x="38" y="10"/>
                  <a:pt x="35" y="10"/>
                </a:cubicBezTo>
                <a:cubicBezTo>
                  <a:pt x="34" y="10"/>
                  <a:pt x="32" y="9"/>
                  <a:pt x="32" y="9"/>
                </a:cubicBezTo>
                <a:lnTo>
                  <a:pt x="13" y="13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504" name="Freeform 53"/>
          <p:cNvSpPr>
            <a:spLocks noEditPoints="1"/>
          </p:cNvSpPr>
          <p:nvPr/>
        </p:nvSpPr>
        <p:spPr bwMode="auto">
          <a:xfrm>
            <a:off x="8443913" y="3170238"/>
            <a:ext cx="731837" cy="673100"/>
          </a:xfrm>
          <a:custGeom>
            <a:avLst/>
            <a:gdLst>
              <a:gd name="T0" fmla="*/ 110277 w 73"/>
              <a:gd name="T1" fmla="*/ 321481 h 67"/>
              <a:gd name="T2" fmla="*/ 110277 w 73"/>
              <a:gd name="T3" fmla="*/ 221018 h 67"/>
              <a:gd name="T4" fmla="*/ 220554 w 73"/>
              <a:gd name="T5" fmla="*/ 261203 h 67"/>
              <a:gd name="T6" fmla="*/ 240604 w 73"/>
              <a:gd name="T7" fmla="*/ 271249 h 67"/>
              <a:gd name="T8" fmla="*/ 671686 w 73"/>
              <a:gd name="T9" fmla="*/ 411897 h 67"/>
              <a:gd name="T10" fmla="*/ 721812 w 73"/>
              <a:gd name="T11" fmla="*/ 401851 h 67"/>
              <a:gd name="T12" fmla="*/ 711787 w 73"/>
              <a:gd name="T13" fmla="*/ 431990 h 67"/>
              <a:gd name="T14" fmla="*/ 681711 w 73"/>
              <a:gd name="T15" fmla="*/ 492267 h 67"/>
              <a:gd name="T16" fmla="*/ 651636 w 73"/>
              <a:gd name="T17" fmla="*/ 431990 h 67"/>
              <a:gd name="T18" fmla="*/ 611535 w 73"/>
              <a:gd name="T19" fmla="*/ 653007 h 67"/>
              <a:gd name="T20" fmla="*/ 591485 w 73"/>
              <a:gd name="T21" fmla="*/ 673100 h 67"/>
              <a:gd name="T22" fmla="*/ 481208 w 73"/>
              <a:gd name="T23" fmla="*/ 673100 h 67"/>
              <a:gd name="T24" fmla="*/ 461158 w 73"/>
              <a:gd name="T25" fmla="*/ 602776 h 67"/>
              <a:gd name="T26" fmla="*/ 290730 w 73"/>
              <a:gd name="T27" fmla="*/ 602776 h 67"/>
              <a:gd name="T28" fmla="*/ 270679 w 73"/>
              <a:gd name="T29" fmla="*/ 663054 h 67"/>
              <a:gd name="T30" fmla="*/ 190478 w 73"/>
              <a:gd name="T31" fmla="*/ 663054 h 67"/>
              <a:gd name="T32" fmla="*/ 170428 w 73"/>
              <a:gd name="T33" fmla="*/ 653007 h 67"/>
              <a:gd name="T34" fmla="*/ 10025 w 73"/>
              <a:gd name="T35" fmla="*/ 472175 h 67"/>
              <a:gd name="T36" fmla="*/ 0 w 73"/>
              <a:gd name="T37" fmla="*/ 452082 h 67"/>
              <a:gd name="T38" fmla="*/ 10025 w 73"/>
              <a:gd name="T39" fmla="*/ 361666 h 67"/>
              <a:gd name="T40" fmla="*/ 681711 w 73"/>
              <a:gd name="T41" fmla="*/ 452082 h 67"/>
              <a:gd name="T42" fmla="*/ 681711 w 73"/>
              <a:gd name="T43" fmla="*/ 452082 h 67"/>
              <a:gd name="T44" fmla="*/ 681711 w 73"/>
              <a:gd name="T45" fmla="*/ 462128 h 67"/>
              <a:gd name="T46" fmla="*/ 681711 w 73"/>
              <a:gd name="T47" fmla="*/ 452082 h 67"/>
              <a:gd name="T48" fmla="*/ 130327 w 73"/>
              <a:gd name="T49" fmla="*/ 411897 h 67"/>
              <a:gd name="T50" fmla="*/ 190478 w 73"/>
              <a:gd name="T51" fmla="*/ 411897 h 67"/>
              <a:gd name="T52" fmla="*/ 390981 w 73"/>
              <a:gd name="T53" fmla="*/ 0 h 67"/>
              <a:gd name="T54" fmla="*/ 390981 w 73"/>
              <a:gd name="T55" fmla="*/ 210972 h 67"/>
              <a:gd name="T56" fmla="*/ 390981 w 73"/>
              <a:gd name="T57" fmla="*/ 0 h 67"/>
              <a:gd name="T58" fmla="*/ 300755 w 73"/>
              <a:gd name="T59" fmla="*/ 321481 h 67"/>
              <a:gd name="T60" fmla="*/ 461158 w 73"/>
              <a:gd name="T61" fmla="*/ 291342 h 67"/>
              <a:gd name="T62" fmla="*/ 120302 w 73"/>
              <a:gd name="T63" fmla="*/ 361666 h 67"/>
              <a:gd name="T64" fmla="*/ 40101 w 73"/>
              <a:gd name="T65" fmla="*/ 442036 h 67"/>
              <a:gd name="T66" fmla="*/ 170428 w 73"/>
              <a:gd name="T67" fmla="*/ 562591 h 67"/>
              <a:gd name="T68" fmla="*/ 200503 w 73"/>
              <a:gd name="T69" fmla="*/ 622869 h 67"/>
              <a:gd name="T70" fmla="*/ 260654 w 73"/>
              <a:gd name="T71" fmla="*/ 572637 h 67"/>
              <a:gd name="T72" fmla="*/ 280705 w 73"/>
              <a:gd name="T73" fmla="*/ 562591 h 67"/>
              <a:gd name="T74" fmla="*/ 481208 w 73"/>
              <a:gd name="T75" fmla="*/ 562591 h 67"/>
              <a:gd name="T76" fmla="*/ 501258 w 73"/>
              <a:gd name="T77" fmla="*/ 572637 h 67"/>
              <a:gd name="T78" fmla="*/ 581460 w 73"/>
              <a:gd name="T79" fmla="*/ 632915 h 67"/>
              <a:gd name="T80" fmla="*/ 260654 w 73"/>
              <a:gd name="T81" fmla="*/ 301388 h 67"/>
              <a:gd name="T82" fmla="*/ 260654 w 73"/>
              <a:gd name="T83" fmla="*/ 331527 h 67"/>
              <a:gd name="T84" fmla="*/ 190478 w 73"/>
              <a:gd name="T85" fmla="*/ 301388 h 67"/>
              <a:gd name="T86" fmla="*/ 160403 w 73"/>
              <a:gd name="T87" fmla="*/ 361666 h 6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73" h="67">
                <a:moveTo>
                  <a:pt x="2" y="35"/>
                </a:moveTo>
                <a:cubicBezTo>
                  <a:pt x="5" y="35"/>
                  <a:pt x="8" y="34"/>
                  <a:pt x="11" y="32"/>
                </a:cubicBezTo>
                <a:cubicBezTo>
                  <a:pt x="11" y="25"/>
                  <a:pt x="11" y="25"/>
                  <a:pt x="11" y="25"/>
                </a:cubicBezTo>
                <a:cubicBezTo>
                  <a:pt x="11" y="22"/>
                  <a:pt x="11" y="22"/>
                  <a:pt x="11" y="22"/>
                </a:cubicBezTo>
                <a:cubicBezTo>
                  <a:pt x="14" y="23"/>
                  <a:pt x="14" y="23"/>
                  <a:pt x="14" y="23"/>
                </a:cubicBezTo>
                <a:cubicBezTo>
                  <a:pt x="17" y="23"/>
                  <a:pt x="20" y="24"/>
                  <a:pt x="22" y="26"/>
                </a:cubicBezTo>
                <a:cubicBezTo>
                  <a:pt x="22" y="27"/>
                  <a:pt x="23" y="27"/>
                  <a:pt x="23" y="27"/>
                </a:cubicBezTo>
                <a:cubicBezTo>
                  <a:pt x="23" y="27"/>
                  <a:pt x="24" y="27"/>
                  <a:pt x="24" y="27"/>
                </a:cubicBezTo>
                <a:cubicBezTo>
                  <a:pt x="39" y="20"/>
                  <a:pt x="54" y="18"/>
                  <a:pt x="63" y="40"/>
                </a:cubicBezTo>
                <a:cubicBezTo>
                  <a:pt x="65" y="40"/>
                  <a:pt x="66" y="40"/>
                  <a:pt x="67" y="41"/>
                </a:cubicBezTo>
                <a:cubicBezTo>
                  <a:pt x="69" y="39"/>
                  <a:pt x="70" y="38"/>
                  <a:pt x="70" y="38"/>
                </a:cubicBezTo>
                <a:cubicBezTo>
                  <a:pt x="72" y="40"/>
                  <a:pt x="72" y="40"/>
                  <a:pt x="72" y="40"/>
                </a:cubicBezTo>
                <a:cubicBezTo>
                  <a:pt x="72" y="40"/>
                  <a:pt x="71" y="41"/>
                  <a:pt x="70" y="42"/>
                </a:cubicBezTo>
                <a:cubicBezTo>
                  <a:pt x="70" y="42"/>
                  <a:pt x="70" y="43"/>
                  <a:pt x="71" y="43"/>
                </a:cubicBezTo>
                <a:cubicBezTo>
                  <a:pt x="73" y="45"/>
                  <a:pt x="72" y="47"/>
                  <a:pt x="71" y="48"/>
                </a:cubicBezTo>
                <a:cubicBezTo>
                  <a:pt x="70" y="49"/>
                  <a:pt x="69" y="49"/>
                  <a:pt x="68" y="49"/>
                </a:cubicBezTo>
                <a:cubicBezTo>
                  <a:pt x="67" y="50"/>
                  <a:pt x="66" y="49"/>
                  <a:pt x="65" y="49"/>
                </a:cubicBezTo>
                <a:cubicBezTo>
                  <a:pt x="64" y="48"/>
                  <a:pt x="63" y="46"/>
                  <a:pt x="65" y="43"/>
                </a:cubicBezTo>
                <a:cubicBezTo>
                  <a:pt x="65" y="43"/>
                  <a:pt x="64" y="43"/>
                  <a:pt x="64" y="43"/>
                </a:cubicBezTo>
                <a:cubicBezTo>
                  <a:pt x="61" y="65"/>
                  <a:pt x="61" y="65"/>
                  <a:pt x="61" y="65"/>
                </a:cubicBezTo>
                <a:cubicBezTo>
                  <a:pt x="61" y="67"/>
                  <a:pt x="61" y="67"/>
                  <a:pt x="61" y="67"/>
                </a:cubicBezTo>
                <a:cubicBezTo>
                  <a:pt x="59" y="67"/>
                  <a:pt x="59" y="67"/>
                  <a:pt x="59" y="67"/>
                </a:cubicBezTo>
                <a:cubicBezTo>
                  <a:pt x="49" y="67"/>
                  <a:pt x="49" y="67"/>
                  <a:pt x="49" y="67"/>
                </a:cubicBezTo>
                <a:cubicBezTo>
                  <a:pt x="48" y="67"/>
                  <a:pt x="48" y="67"/>
                  <a:pt x="48" y="67"/>
                </a:cubicBezTo>
                <a:cubicBezTo>
                  <a:pt x="47" y="65"/>
                  <a:pt x="47" y="65"/>
                  <a:pt x="47" y="65"/>
                </a:cubicBezTo>
                <a:cubicBezTo>
                  <a:pt x="46" y="60"/>
                  <a:pt x="46" y="60"/>
                  <a:pt x="46" y="60"/>
                </a:cubicBezTo>
                <a:cubicBezTo>
                  <a:pt x="44" y="60"/>
                  <a:pt x="41" y="61"/>
                  <a:pt x="38" y="61"/>
                </a:cubicBezTo>
                <a:cubicBezTo>
                  <a:pt x="35" y="61"/>
                  <a:pt x="32" y="60"/>
                  <a:pt x="29" y="60"/>
                </a:cubicBezTo>
                <a:cubicBezTo>
                  <a:pt x="28" y="65"/>
                  <a:pt x="28" y="65"/>
                  <a:pt x="28" y="65"/>
                </a:cubicBezTo>
                <a:cubicBezTo>
                  <a:pt x="27" y="66"/>
                  <a:pt x="27" y="66"/>
                  <a:pt x="27" y="66"/>
                </a:cubicBezTo>
                <a:cubicBezTo>
                  <a:pt x="26" y="66"/>
                  <a:pt x="26" y="66"/>
                  <a:pt x="26" y="66"/>
                </a:cubicBezTo>
                <a:cubicBezTo>
                  <a:pt x="19" y="66"/>
                  <a:pt x="19" y="66"/>
                  <a:pt x="19" y="66"/>
                </a:cubicBezTo>
                <a:cubicBezTo>
                  <a:pt x="17" y="66"/>
                  <a:pt x="17" y="66"/>
                  <a:pt x="17" y="66"/>
                </a:cubicBezTo>
                <a:cubicBezTo>
                  <a:pt x="17" y="65"/>
                  <a:pt x="17" y="65"/>
                  <a:pt x="17" y="65"/>
                </a:cubicBezTo>
                <a:cubicBezTo>
                  <a:pt x="14" y="58"/>
                  <a:pt x="14" y="58"/>
                  <a:pt x="14" y="58"/>
                </a:cubicBezTo>
                <a:cubicBezTo>
                  <a:pt x="1" y="47"/>
                  <a:pt x="1" y="47"/>
                  <a:pt x="1" y="47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5"/>
                  <a:pt x="0" y="45"/>
                  <a:pt x="0" y="45"/>
                </a:cubicBezTo>
                <a:cubicBezTo>
                  <a:pt x="1" y="37"/>
                  <a:pt x="1" y="37"/>
                  <a:pt x="1" y="37"/>
                </a:cubicBezTo>
                <a:cubicBezTo>
                  <a:pt x="1" y="36"/>
                  <a:pt x="1" y="36"/>
                  <a:pt x="1" y="36"/>
                </a:cubicBezTo>
                <a:cubicBezTo>
                  <a:pt x="2" y="35"/>
                  <a:pt x="2" y="35"/>
                  <a:pt x="2" y="35"/>
                </a:cubicBezTo>
                <a:close/>
                <a:moveTo>
                  <a:pt x="68" y="45"/>
                </a:moveTo>
                <a:cubicBezTo>
                  <a:pt x="68" y="45"/>
                  <a:pt x="68" y="44"/>
                  <a:pt x="68" y="44"/>
                </a:cubicBezTo>
                <a:cubicBezTo>
                  <a:pt x="68" y="44"/>
                  <a:pt x="68" y="45"/>
                  <a:pt x="68" y="45"/>
                </a:cubicBezTo>
                <a:cubicBezTo>
                  <a:pt x="67" y="46"/>
                  <a:pt x="67" y="46"/>
                  <a:pt x="67" y="46"/>
                </a:cubicBezTo>
                <a:cubicBezTo>
                  <a:pt x="67" y="46"/>
                  <a:pt x="67" y="47"/>
                  <a:pt x="68" y="46"/>
                </a:cubicBezTo>
                <a:cubicBezTo>
                  <a:pt x="68" y="46"/>
                  <a:pt x="68" y="46"/>
                  <a:pt x="69" y="46"/>
                </a:cubicBezTo>
                <a:cubicBezTo>
                  <a:pt x="69" y="46"/>
                  <a:pt x="69" y="45"/>
                  <a:pt x="68" y="45"/>
                </a:cubicBezTo>
                <a:close/>
                <a:moveTo>
                  <a:pt x="16" y="38"/>
                </a:moveTo>
                <a:cubicBezTo>
                  <a:pt x="14" y="38"/>
                  <a:pt x="13" y="39"/>
                  <a:pt x="13" y="41"/>
                </a:cubicBezTo>
                <a:cubicBezTo>
                  <a:pt x="13" y="42"/>
                  <a:pt x="14" y="44"/>
                  <a:pt x="16" y="44"/>
                </a:cubicBezTo>
                <a:cubicBezTo>
                  <a:pt x="18" y="44"/>
                  <a:pt x="19" y="42"/>
                  <a:pt x="19" y="41"/>
                </a:cubicBezTo>
                <a:cubicBezTo>
                  <a:pt x="19" y="39"/>
                  <a:pt x="18" y="38"/>
                  <a:pt x="16" y="38"/>
                </a:cubicBezTo>
                <a:close/>
                <a:moveTo>
                  <a:pt x="39" y="0"/>
                </a:moveTo>
                <a:cubicBezTo>
                  <a:pt x="33" y="0"/>
                  <a:pt x="28" y="5"/>
                  <a:pt x="28" y="10"/>
                </a:cubicBezTo>
                <a:cubicBezTo>
                  <a:pt x="28" y="16"/>
                  <a:pt x="33" y="21"/>
                  <a:pt x="39" y="21"/>
                </a:cubicBezTo>
                <a:cubicBezTo>
                  <a:pt x="45" y="21"/>
                  <a:pt x="49" y="16"/>
                  <a:pt x="49" y="10"/>
                </a:cubicBezTo>
                <a:cubicBezTo>
                  <a:pt x="49" y="5"/>
                  <a:pt x="45" y="0"/>
                  <a:pt x="39" y="0"/>
                </a:cubicBezTo>
                <a:close/>
                <a:moveTo>
                  <a:pt x="30" y="29"/>
                </a:moveTo>
                <a:cubicBezTo>
                  <a:pt x="30" y="32"/>
                  <a:pt x="30" y="32"/>
                  <a:pt x="30" y="32"/>
                </a:cubicBezTo>
                <a:cubicBezTo>
                  <a:pt x="46" y="32"/>
                  <a:pt x="46" y="32"/>
                  <a:pt x="46" y="32"/>
                </a:cubicBezTo>
                <a:cubicBezTo>
                  <a:pt x="46" y="29"/>
                  <a:pt x="46" y="29"/>
                  <a:pt x="46" y="29"/>
                </a:cubicBezTo>
                <a:cubicBezTo>
                  <a:pt x="30" y="29"/>
                  <a:pt x="30" y="29"/>
                  <a:pt x="30" y="29"/>
                </a:cubicBezTo>
                <a:close/>
                <a:moveTo>
                  <a:pt x="12" y="36"/>
                </a:moveTo>
                <a:cubicBezTo>
                  <a:pt x="10" y="37"/>
                  <a:pt x="7" y="38"/>
                  <a:pt x="5" y="39"/>
                </a:cubicBezTo>
                <a:cubicBezTo>
                  <a:pt x="4" y="44"/>
                  <a:pt x="4" y="44"/>
                  <a:pt x="4" y="44"/>
                </a:cubicBezTo>
                <a:cubicBezTo>
                  <a:pt x="17" y="55"/>
                  <a:pt x="17" y="55"/>
                  <a:pt x="17" y="55"/>
                </a:cubicBezTo>
                <a:cubicBezTo>
                  <a:pt x="17" y="56"/>
                  <a:pt x="17" y="56"/>
                  <a:pt x="17" y="56"/>
                </a:cubicBezTo>
                <a:cubicBezTo>
                  <a:pt x="17" y="56"/>
                  <a:pt x="17" y="56"/>
                  <a:pt x="17" y="56"/>
                </a:cubicBezTo>
                <a:cubicBezTo>
                  <a:pt x="20" y="62"/>
                  <a:pt x="20" y="62"/>
                  <a:pt x="20" y="62"/>
                </a:cubicBezTo>
                <a:cubicBezTo>
                  <a:pt x="24" y="62"/>
                  <a:pt x="24" y="62"/>
                  <a:pt x="24" y="62"/>
                </a:cubicBezTo>
                <a:cubicBezTo>
                  <a:pt x="26" y="57"/>
                  <a:pt x="26" y="57"/>
                  <a:pt x="26" y="57"/>
                </a:cubicBezTo>
                <a:cubicBezTo>
                  <a:pt x="26" y="55"/>
                  <a:pt x="26" y="55"/>
                  <a:pt x="26" y="55"/>
                </a:cubicBezTo>
                <a:cubicBezTo>
                  <a:pt x="28" y="56"/>
                  <a:pt x="28" y="56"/>
                  <a:pt x="28" y="56"/>
                </a:cubicBezTo>
                <a:cubicBezTo>
                  <a:pt x="32" y="56"/>
                  <a:pt x="35" y="57"/>
                  <a:pt x="38" y="57"/>
                </a:cubicBezTo>
                <a:cubicBezTo>
                  <a:pt x="41" y="57"/>
                  <a:pt x="45" y="56"/>
                  <a:pt x="48" y="56"/>
                </a:cubicBezTo>
                <a:cubicBezTo>
                  <a:pt x="50" y="55"/>
                  <a:pt x="50" y="55"/>
                  <a:pt x="50" y="55"/>
                </a:cubicBezTo>
                <a:cubicBezTo>
                  <a:pt x="50" y="57"/>
                  <a:pt x="50" y="57"/>
                  <a:pt x="50" y="57"/>
                </a:cubicBezTo>
                <a:cubicBezTo>
                  <a:pt x="51" y="63"/>
                  <a:pt x="51" y="63"/>
                  <a:pt x="51" y="63"/>
                </a:cubicBezTo>
                <a:cubicBezTo>
                  <a:pt x="58" y="63"/>
                  <a:pt x="58" y="63"/>
                  <a:pt x="58" y="63"/>
                </a:cubicBezTo>
                <a:cubicBezTo>
                  <a:pt x="60" y="41"/>
                  <a:pt x="60" y="41"/>
                  <a:pt x="60" y="41"/>
                </a:cubicBezTo>
                <a:cubicBezTo>
                  <a:pt x="52" y="22"/>
                  <a:pt x="39" y="25"/>
                  <a:pt x="26" y="30"/>
                </a:cubicBezTo>
                <a:cubicBezTo>
                  <a:pt x="25" y="31"/>
                  <a:pt x="25" y="31"/>
                  <a:pt x="25" y="31"/>
                </a:cubicBezTo>
                <a:cubicBezTo>
                  <a:pt x="26" y="31"/>
                  <a:pt x="26" y="32"/>
                  <a:pt x="26" y="33"/>
                </a:cubicBezTo>
                <a:cubicBezTo>
                  <a:pt x="22" y="34"/>
                  <a:pt x="22" y="34"/>
                  <a:pt x="22" y="34"/>
                </a:cubicBezTo>
                <a:cubicBezTo>
                  <a:pt x="21" y="33"/>
                  <a:pt x="20" y="31"/>
                  <a:pt x="19" y="30"/>
                </a:cubicBezTo>
                <a:cubicBezTo>
                  <a:pt x="18" y="29"/>
                  <a:pt x="17" y="28"/>
                  <a:pt x="16" y="28"/>
                </a:cubicBezTo>
                <a:cubicBezTo>
                  <a:pt x="16" y="36"/>
                  <a:pt x="16" y="36"/>
                  <a:pt x="16" y="36"/>
                </a:cubicBezTo>
                <a:lnTo>
                  <a:pt x="12" y="36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505" name="Freeform 54"/>
          <p:cNvSpPr>
            <a:spLocks noEditPoints="1"/>
          </p:cNvSpPr>
          <p:nvPr/>
        </p:nvSpPr>
        <p:spPr bwMode="auto">
          <a:xfrm>
            <a:off x="9526588" y="5233988"/>
            <a:ext cx="631825" cy="742950"/>
          </a:xfrm>
          <a:custGeom>
            <a:avLst/>
            <a:gdLst>
              <a:gd name="T0" fmla="*/ 100290 w 63"/>
              <a:gd name="T1" fmla="*/ 431714 h 74"/>
              <a:gd name="T2" fmla="*/ 90261 w 63"/>
              <a:gd name="T3" fmla="*/ 461834 h 74"/>
              <a:gd name="T4" fmla="*/ 10029 w 63"/>
              <a:gd name="T5" fmla="*/ 702791 h 74"/>
              <a:gd name="T6" fmla="*/ 631825 w 63"/>
              <a:gd name="T7" fmla="*/ 742950 h 74"/>
              <a:gd name="T8" fmla="*/ 561622 w 63"/>
              <a:gd name="T9" fmla="*/ 682711 h 74"/>
              <a:gd name="T10" fmla="*/ 551593 w 63"/>
              <a:gd name="T11" fmla="*/ 572272 h 74"/>
              <a:gd name="T12" fmla="*/ 521506 w 63"/>
              <a:gd name="T13" fmla="*/ 401595 h 74"/>
              <a:gd name="T14" fmla="*/ 491419 w 63"/>
              <a:gd name="T15" fmla="*/ 371475 h 74"/>
              <a:gd name="T16" fmla="*/ 210608 w 63"/>
              <a:gd name="T17" fmla="*/ 271076 h 74"/>
              <a:gd name="T18" fmla="*/ 320927 w 63"/>
              <a:gd name="T19" fmla="*/ 451794 h 74"/>
              <a:gd name="T20" fmla="*/ 320927 w 63"/>
              <a:gd name="T21" fmla="*/ 421674 h 74"/>
              <a:gd name="T22" fmla="*/ 300869 w 63"/>
              <a:gd name="T23" fmla="*/ 421674 h 74"/>
              <a:gd name="T24" fmla="*/ 300869 w 63"/>
              <a:gd name="T25" fmla="*/ 451794 h 74"/>
              <a:gd name="T26" fmla="*/ 381101 w 63"/>
              <a:gd name="T27" fmla="*/ 501993 h 74"/>
              <a:gd name="T28" fmla="*/ 401159 w 63"/>
              <a:gd name="T29" fmla="*/ 562232 h 74"/>
              <a:gd name="T30" fmla="*/ 330956 w 63"/>
              <a:gd name="T31" fmla="*/ 652591 h 74"/>
              <a:gd name="T32" fmla="*/ 300869 w 63"/>
              <a:gd name="T33" fmla="*/ 672671 h 74"/>
              <a:gd name="T34" fmla="*/ 250724 w 63"/>
              <a:gd name="T35" fmla="*/ 622472 h 74"/>
              <a:gd name="T36" fmla="*/ 230666 w 63"/>
              <a:gd name="T37" fmla="*/ 552193 h 74"/>
              <a:gd name="T38" fmla="*/ 300869 w 63"/>
              <a:gd name="T39" fmla="*/ 562232 h 74"/>
              <a:gd name="T40" fmla="*/ 310898 w 63"/>
              <a:gd name="T41" fmla="*/ 602392 h 74"/>
              <a:gd name="T42" fmla="*/ 320927 w 63"/>
              <a:gd name="T43" fmla="*/ 592352 h 74"/>
              <a:gd name="T44" fmla="*/ 300869 w 63"/>
              <a:gd name="T45" fmla="*/ 532113 h 74"/>
              <a:gd name="T46" fmla="*/ 240695 w 63"/>
              <a:gd name="T47" fmla="*/ 481914 h 74"/>
              <a:gd name="T48" fmla="*/ 250724 w 63"/>
              <a:gd name="T49" fmla="*/ 391555 h 74"/>
              <a:gd name="T50" fmla="*/ 300869 w 63"/>
              <a:gd name="T51" fmla="*/ 351395 h 74"/>
              <a:gd name="T52" fmla="*/ 330956 w 63"/>
              <a:gd name="T53" fmla="*/ 371475 h 74"/>
              <a:gd name="T54" fmla="*/ 391130 w 63"/>
              <a:gd name="T55" fmla="*/ 441754 h 74"/>
              <a:gd name="T56" fmla="*/ 250724 w 63"/>
              <a:gd name="T57" fmla="*/ 190757 h 74"/>
              <a:gd name="T58" fmla="*/ 421217 w 63"/>
              <a:gd name="T59" fmla="*/ 90359 h 74"/>
              <a:gd name="T60" fmla="*/ 340985 w 63"/>
              <a:gd name="T61" fmla="*/ 150598 h 74"/>
              <a:gd name="T62" fmla="*/ 300869 w 63"/>
              <a:gd name="T63" fmla="*/ 20080 h 74"/>
              <a:gd name="T64" fmla="*/ 270782 w 63"/>
              <a:gd name="T65" fmla="*/ 0 h 74"/>
              <a:gd name="T66" fmla="*/ 250724 w 63"/>
              <a:gd name="T67" fmla="*/ 190757 h 74"/>
              <a:gd name="T68" fmla="*/ 200579 w 63"/>
              <a:gd name="T69" fmla="*/ 230917 h 74"/>
              <a:gd name="T70" fmla="*/ 411188 w 63"/>
              <a:gd name="T71" fmla="*/ 220877 h 74"/>
              <a:gd name="T72" fmla="*/ 411188 w 63"/>
              <a:gd name="T73" fmla="*/ 261036 h 7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63" h="74">
                <a:moveTo>
                  <a:pt x="21" y="27"/>
                </a:moveTo>
                <a:cubicBezTo>
                  <a:pt x="17" y="33"/>
                  <a:pt x="13" y="38"/>
                  <a:pt x="10" y="43"/>
                </a:cubicBezTo>
                <a:cubicBezTo>
                  <a:pt x="12" y="45"/>
                  <a:pt x="12" y="45"/>
                  <a:pt x="12" y="45"/>
                </a:cubicBezTo>
                <a:cubicBezTo>
                  <a:pt x="9" y="46"/>
                  <a:pt x="9" y="46"/>
                  <a:pt x="9" y="46"/>
                </a:cubicBezTo>
                <a:cubicBezTo>
                  <a:pt x="5" y="53"/>
                  <a:pt x="4" y="61"/>
                  <a:pt x="6" y="70"/>
                </a:cubicBezTo>
                <a:cubicBezTo>
                  <a:pt x="4" y="70"/>
                  <a:pt x="3" y="70"/>
                  <a:pt x="1" y="70"/>
                </a:cubicBezTo>
                <a:cubicBezTo>
                  <a:pt x="1" y="72"/>
                  <a:pt x="0" y="73"/>
                  <a:pt x="0" y="74"/>
                </a:cubicBezTo>
                <a:cubicBezTo>
                  <a:pt x="21" y="74"/>
                  <a:pt x="42" y="74"/>
                  <a:pt x="63" y="74"/>
                </a:cubicBezTo>
                <a:cubicBezTo>
                  <a:pt x="62" y="73"/>
                  <a:pt x="62" y="72"/>
                  <a:pt x="61" y="71"/>
                </a:cubicBezTo>
                <a:cubicBezTo>
                  <a:pt x="60" y="70"/>
                  <a:pt x="58" y="69"/>
                  <a:pt x="56" y="68"/>
                </a:cubicBezTo>
                <a:cubicBezTo>
                  <a:pt x="57" y="66"/>
                  <a:pt x="57" y="63"/>
                  <a:pt x="57" y="60"/>
                </a:cubicBezTo>
                <a:cubicBezTo>
                  <a:pt x="55" y="57"/>
                  <a:pt x="55" y="57"/>
                  <a:pt x="55" y="57"/>
                </a:cubicBezTo>
                <a:cubicBezTo>
                  <a:pt x="57" y="56"/>
                  <a:pt x="57" y="56"/>
                  <a:pt x="57" y="56"/>
                </a:cubicBezTo>
                <a:cubicBezTo>
                  <a:pt x="57" y="50"/>
                  <a:pt x="55" y="45"/>
                  <a:pt x="52" y="40"/>
                </a:cubicBezTo>
                <a:cubicBezTo>
                  <a:pt x="49" y="39"/>
                  <a:pt x="49" y="39"/>
                  <a:pt x="49" y="39"/>
                </a:cubicBezTo>
                <a:cubicBezTo>
                  <a:pt x="49" y="37"/>
                  <a:pt x="49" y="37"/>
                  <a:pt x="49" y="37"/>
                </a:cubicBezTo>
                <a:cubicBezTo>
                  <a:pt x="47" y="34"/>
                  <a:pt x="44" y="31"/>
                  <a:pt x="40" y="28"/>
                </a:cubicBezTo>
                <a:cubicBezTo>
                  <a:pt x="34" y="28"/>
                  <a:pt x="28" y="28"/>
                  <a:pt x="21" y="27"/>
                </a:cubicBezTo>
                <a:close/>
                <a:moveTo>
                  <a:pt x="39" y="45"/>
                </a:moveTo>
                <a:cubicBezTo>
                  <a:pt x="32" y="45"/>
                  <a:pt x="32" y="45"/>
                  <a:pt x="32" y="45"/>
                </a:cubicBezTo>
                <a:cubicBezTo>
                  <a:pt x="32" y="44"/>
                  <a:pt x="32" y="44"/>
                  <a:pt x="32" y="44"/>
                </a:cubicBezTo>
                <a:cubicBezTo>
                  <a:pt x="32" y="43"/>
                  <a:pt x="32" y="42"/>
                  <a:pt x="32" y="42"/>
                </a:cubicBezTo>
                <a:cubicBezTo>
                  <a:pt x="32" y="41"/>
                  <a:pt x="32" y="41"/>
                  <a:pt x="31" y="41"/>
                </a:cubicBezTo>
                <a:cubicBezTo>
                  <a:pt x="31" y="41"/>
                  <a:pt x="30" y="41"/>
                  <a:pt x="30" y="42"/>
                </a:cubicBezTo>
                <a:cubicBezTo>
                  <a:pt x="30" y="42"/>
                  <a:pt x="30" y="42"/>
                  <a:pt x="30" y="43"/>
                </a:cubicBezTo>
                <a:cubicBezTo>
                  <a:pt x="30" y="44"/>
                  <a:pt x="30" y="45"/>
                  <a:pt x="30" y="45"/>
                </a:cubicBezTo>
                <a:cubicBezTo>
                  <a:pt x="31" y="46"/>
                  <a:pt x="32" y="47"/>
                  <a:pt x="34" y="48"/>
                </a:cubicBezTo>
                <a:cubicBezTo>
                  <a:pt x="36" y="49"/>
                  <a:pt x="37" y="50"/>
                  <a:pt x="38" y="50"/>
                </a:cubicBezTo>
                <a:cubicBezTo>
                  <a:pt x="38" y="51"/>
                  <a:pt x="39" y="52"/>
                  <a:pt x="39" y="53"/>
                </a:cubicBezTo>
                <a:cubicBezTo>
                  <a:pt x="40" y="54"/>
                  <a:pt x="40" y="55"/>
                  <a:pt x="40" y="56"/>
                </a:cubicBezTo>
                <a:cubicBezTo>
                  <a:pt x="40" y="59"/>
                  <a:pt x="39" y="61"/>
                  <a:pt x="38" y="62"/>
                </a:cubicBezTo>
                <a:cubicBezTo>
                  <a:pt x="37" y="63"/>
                  <a:pt x="35" y="64"/>
                  <a:pt x="33" y="65"/>
                </a:cubicBezTo>
                <a:cubicBezTo>
                  <a:pt x="33" y="67"/>
                  <a:pt x="33" y="67"/>
                  <a:pt x="33" y="67"/>
                </a:cubicBezTo>
                <a:cubicBezTo>
                  <a:pt x="30" y="67"/>
                  <a:pt x="30" y="67"/>
                  <a:pt x="30" y="67"/>
                </a:cubicBezTo>
                <a:cubicBezTo>
                  <a:pt x="30" y="64"/>
                  <a:pt x="30" y="64"/>
                  <a:pt x="30" y="64"/>
                </a:cubicBezTo>
                <a:cubicBezTo>
                  <a:pt x="28" y="64"/>
                  <a:pt x="26" y="64"/>
                  <a:pt x="25" y="62"/>
                </a:cubicBezTo>
                <a:cubicBezTo>
                  <a:pt x="24" y="61"/>
                  <a:pt x="23" y="59"/>
                  <a:pt x="23" y="56"/>
                </a:cubicBezTo>
                <a:cubicBezTo>
                  <a:pt x="23" y="55"/>
                  <a:pt x="23" y="55"/>
                  <a:pt x="23" y="55"/>
                </a:cubicBezTo>
                <a:cubicBezTo>
                  <a:pt x="30" y="55"/>
                  <a:pt x="30" y="55"/>
                  <a:pt x="30" y="55"/>
                </a:cubicBezTo>
                <a:cubicBezTo>
                  <a:pt x="30" y="56"/>
                  <a:pt x="30" y="56"/>
                  <a:pt x="30" y="56"/>
                </a:cubicBezTo>
                <a:cubicBezTo>
                  <a:pt x="30" y="58"/>
                  <a:pt x="30" y="59"/>
                  <a:pt x="30" y="60"/>
                </a:cubicBezTo>
                <a:cubicBezTo>
                  <a:pt x="30" y="60"/>
                  <a:pt x="30" y="60"/>
                  <a:pt x="31" y="60"/>
                </a:cubicBezTo>
                <a:cubicBezTo>
                  <a:pt x="31" y="60"/>
                  <a:pt x="32" y="60"/>
                  <a:pt x="32" y="60"/>
                </a:cubicBezTo>
                <a:cubicBezTo>
                  <a:pt x="32" y="60"/>
                  <a:pt x="32" y="59"/>
                  <a:pt x="32" y="59"/>
                </a:cubicBezTo>
                <a:cubicBezTo>
                  <a:pt x="32" y="57"/>
                  <a:pt x="32" y="56"/>
                  <a:pt x="32" y="55"/>
                </a:cubicBezTo>
                <a:cubicBezTo>
                  <a:pt x="32" y="55"/>
                  <a:pt x="31" y="54"/>
                  <a:pt x="30" y="53"/>
                </a:cubicBezTo>
                <a:cubicBezTo>
                  <a:pt x="28" y="52"/>
                  <a:pt x="26" y="51"/>
                  <a:pt x="26" y="50"/>
                </a:cubicBezTo>
                <a:cubicBezTo>
                  <a:pt x="25" y="50"/>
                  <a:pt x="24" y="49"/>
                  <a:pt x="24" y="48"/>
                </a:cubicBezTo>
                <a:cubicBezTo>
                  <a:pt x="23" y="47"/>
                  <a:pt x="23" y="45"/>
                  <a:pt x="23" y="44"/>
                </a:cubicBezTo>
                <a:cubicBezTo>
                  <a:pt x="23" y="42"/>
                  <a:pt x="23" y="40"/>
                  <a:pt x="25" y="39"/>
                </a:cubicBezTo>
                <a:cubicBezTo>
                  <a:pt x="26" y="38"/>
                  <a:pt x="27" y="37"/>
                  <a:pt x="30" y="37"/>
                </a:cubicBezTo>
                <a:cubicBezTo>
                  <a:pt x="30" y="35"/>
                  <a:pt x="30" y="35"/>
                  <a:pt x="30" y="35"/>
                </a:cubicBezTo>
                <a:cubicBezTo>
                  <a:pt x="33" y="35"/>
                  <a:pt x="33" y="35"/>
                  <a:pt x="33" y="35"/>
                </a:cubicBezTo>
                <a:cubicBezTo>
                  <a:pt x="33" y="37"/>
                  <a:pt x="33" y="37"/>
                  <a:pt x="33" y="37"/>
                </a:cubicBezTo>
                <a:cubicBezTo>
                  <a:pt x="35" y="37"/>
                  <a:pt x="36" y="38"/>
                  <a:pt x="38" y="39"/>
                </a:cubicBezTo>
                <a:cubicBezTo>
                  <a:pt x="39" y="40"/>
                  <a:pt x="39" y="42"/>
                  <a:pt x="39" y="44"/>
                </a:cubicBezTo>
                <a:cubicBezTo>
                  <a:pt x="39" y="44"/>
                  <a:pt x="39" y="45"/>
                  <a:pt x="39" y="45"/>
                </a:cubicBezTo>
                <a:close/>
                <a:moveTo>
                  <a:pt x="25" y="19"/>
                </a:moveTo>
                <a:cubicBezTo>
                  <a:pt x="38" y="20"/>
                  <a:pt x="38" y="20"/>
                  <a:pt x="38" y="20"/>
                </a:cubicBezTo>
                <a:cubicBezTo>
                  <a:pt x="42" y="9"/>
                  <a:pt x="42" y="9"/>
                  <a:pt x="42" y="9"/>
                </a:cubicBezTo>
                <a:cubicBezTo>
                  <a:pt x="35" y="5"/>
                  <a:pt x="35" y="5"/>
                  <a:pt x="35" y="5"/>
                </a:cubicBezTo>
                <a:cubicBezTo>
                  <a:pt x="34" y="15"/>
                  <a:pt x="34" y="15"/>
                  <a:pt x="34" y="15"/>
                </a:cubicBezTo>
                <a:cubicBezTo>
                  <a:pt x="33" y="3"/>
                  <a:pt x="33" y="3"/>
                  <a:pt x="33" y="3"/>
                </a:cubicBezTo>
                <a:cubicBezTo>
                  <a:pt x="30" y="2"/>
                  <a:pt x="30" y="2"/>
                  <a:pt x="30" y="2"/>
                </a:cubicBezTo>
                <a:cubicBezTo>
                  <a:pt x="30" y="14"/>
                  <a:pt x="30" y="14"/>
                  <a:pt x="30" y="14"/>
                </a:cubicBezTo>
                <a:cubicBezTo>
                  <a:pt x="27" y="0"/>
                  <a:pt x="27" y="0"/>
                  <a:pt x="27" y="0"/>
                </a:cubicBezTo>
                <a:cubicBezTo>
                  <a:pt x="19" y="2"/>
                  <a:pt x="19" y="2"/>
                  <a:pt x="19" y="2"/>
                </a:cubicBezTo>
                <a:cubicBezTo>
                  <a:pt x="25" y="19"/>
                  <a:pt x="25" y="19"/>
                  <a:pt x="25" y="19"/>
                </a:cubicBezTo>
                <a:close/>
                <a:moveTo>
                  <a:pt x="22" y="25"/>
                </a:moveTo>
                <a:cubicBezTo>
                  <a:pt x="20" y="25"/>
                  <a:pt x="19" y="24"/>
                  <a:pt x="20" y="23"/>
                </a:cubicBezTo>
                <a:cubicBezTo>
                  <a:pt x="20" y="22"/>
                  <a:pt x="21" y="21"/>
                  <a:pt x="22" y="21"/>
                </a:cubicBezTo>
                <a:cubicBezTo>
                  <a:pt x="41" y="22"/>
                  <a:pt x="41" y="22"/>
                  <a:pt x="41" y="22"/>
                </a:cubicBezTo>
                <a:cubicBezTo>
                  <a:pt x="42" y="22"/>
                  <a:pt x="43" y="23"/>
                  <a:pt x="43" y="24"/>
                </a:cubicBezTo>
                <a:cubicBezTo>
                  <a:pt x="43" y="26"/>
                  <a:pt x="42" y="26"/>
                  <a:pt x="41" y="26"/>
                </a:cubicBezTo>
                <a:lnTo>
                  <a:pt x="22" y="25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506" name="Freeform 55"/>
          <p:cNvSpPr>
            <a:spLocks noEditPoints="1"/>
          </p:cNvSpPr>
          <p:nvPr/>
        </p:nvSpPr>
        <p:spPr bwMode="auto">
          <a:xfrm>
            <a:off x="8534400" y="5224463"/>
            <a:ext cx="530225" cy="731837"/>
          </a:xfrm>
          <a:custGeom>
            <a:avLst/>
            <a:gdLst>
              <a:gd name="T0" fmla="*/ 530225 w 53"/>
              <a:gd name="T1" fmla="*/ 681711 h 73"/>
              <a:gd name="T2" fmla="*/ 0 w 53"/>
              <a:gd name="T3" fmla="*/ 50126 h 73"/>
              <a:gd name="T4" fmla="*/ 180076 w 53"/>
              <a:gd name="T5" fmla="*/ 130327 h 73"/>
              <a:gd name="T6" fmla="*/ 120051 w 53"/>
              <a:gd name="T7" fmla="*/ 130327 h 73"/>
              <a:gd name="T8" fmla="*/ 150064 w 53"/>
              <a:gd name="T9" fmla="*/ 120302 h 73"/>
              <a:gd name="T10" fmla="*/ 160068 w 53"/>
              <a:gd name="T11" fmla="*/ 140352 h 73"/>
              <a:gd name="T12" fmla="*/ 140059 w 53"/>
              <a:gd name="T13" fmla="*/ 160403 h 73"/>
              <a:gd name="T14" fmla="*/ 160068 w 53"/>
              <a:gd name="T15" fmla="*/ 180453 h 73"/>
              <a:gd name="T16" fmla="*/ 150064 w 53"/>
              <a:gd name="T17" fmla="*/ 180453 h 73"/>
              <a:gd name="T18" fmla="*/ 130055 w 53"/>
              <a:gd name="T19" fmla="*/ 190478 h 73"/>
              <a:gd name="T20" fmla="*/ 180076 w 53"/>
              <a:gd name="T21" fmla="*/ 190478 h 73"/>
              <a:gd name="T22" fmla="*/ 440187 w 53"/>
              <a:gd name="T23" fmla="*/ 140352 h 73"/>
              <a:gd name="T24" fmla="*/ 410174 w 53"/>
              <a:gd name="T25" fmla="*/ 110277 h 73"/>
              <a:gd name="T26" fmla="*/ 380161 w 53"/>
              <a:gd name="T27" fmla="*/ 180453 h 73"/>
              <a:gd name="T28" fmla="*/ 410174 w 53"/>
              <a:gd name="T29" fmla="*/ 210528 h 73"/>
              <a:gd name="T30" fmla="*/ 440187 w 53"/>
              <a:gd name="T31" fmla="*/ 170428 h 73"/>
              <a:gd name="T32" fmla="*/ 410174 w 53"/>
              <a:gd name="T33" fmla="*/ 120302 h 73"/>
              <a:gd name="T34" fmla="*/ 400170 w 53"/>
              <a:gd name="T35" fmla="*/ 190478 h 73"/>
              <a:gd name="T36" fmla="*/ 410174 w 53"/>
              <a:gd name="T37" fmla="*/ 130327 h 73"/>
              <a:gd name="T38" fmla="*/ 360153 w 53"/>
              <a:gd name="T39" fmla="*/ 110277 h 73"/>
              <a:gd name="T40" fmla="*/ 310132 w 53"/>
              <a:gd name="T41" fmla="*/ 140352 h 73"/>
              <a:gd name="T42" fmla="*/ 330140 w 53"/>
              <a:gd name="T43" fmla="*/ 210528 h 73"/>
              <a:gd name="T44" fmla="*/ 370157 w 53"/>
              <a:gd name="T45" fmla="*/ 190478 h 73"/>
              <a:gd name="T46" fmla="*/ 350149 w 53"/>
              <a:gd name="T47" fmla="*/ 120302 h 73"/>
              <a:gd name="T48" fmla="*/ 340144 w 53"/>
              <a:gd name="T49" fmla="*/ 180453 h 73"/>
              <a:gd name="T50" fmla="*/ 350149 w 53"/>
              <a:gd name="T51" fmla="*/ 180453 h 73"/>
              <a:gd name="T52" fmla="*/ 250106 w 53"/>
              <a:gd name="T53" fmla="*/ 160403 h 73"/>
              <a:gd name="T54" fmla="*/ 280119 w 53"/>
              <a:gd name="T55" fmla="*/ 150377 h 73"/>
              <a:gd name="T56" fmla="*/ 280119 w 53"/>
              <a:gd name="T57" fmla="*/ 190478 h 73"/>
              <a:gd name="T58" fmla="*/ 270115 w 53"/>
              <a:gd name="T59" fmla="*/ 180453 h 73"/>
              <a:gd name="T60" fmla="*/ 250106 w 53"/>
              <a:gd name="T61" fmla="*/ 190478 h 73"/>
              <a:gd name="T62" fmla="*/ 300127 w 53"/>
              <a:gd name="T63" fmla="*/ 200503 h 73"/>
              <a:gd name="T64" fmla="*/ 300127 w 53"/>
              <a:gd name="T65" fmla="*/ 140352 h 73"/>
              <a:gd name="T66" fmla="*/ 300127 w 53"/>
              <a:gd name="T67" fmla="*/ 130327 h 73"/>
              <a:gd name="T68" fmla="*/ 190081 w 53"/>
              <a:gd name="T69" fmla="*/ 170428 h 73"/>
              <a:gd name="T70" fmla="*/ 240102 w 53"/>
              <a:gd name="T71" fmla="*/ 210528 h 73"/>
              <a:gd name="T72" fmla="*/ 240102 w 53"/>
              <a:gd name="T73" fmla="*/ 170428 h 73"/>
              <a:gd name="T74" fmla="*/ 200085 w 53"/>
              <a:gd name="T75" fmla="*/ 170428 h 73"/>
              <a:gd name="T76" fmla="*/ 130055 w 53"/>
              <a:gd name="T77" fmla="*/ 370931 h 73"/>
              <a:gd name="T78" fmla="*/ 90038 w 53"/>
              <a:gd name="T79" fmla="*/ 521309 h 73"/>
              <a:gd name="T80" fmla="*/ 320136 w 53"/>
              <a:gd name="T81" fmla="*/ 481208 h 73"/>
              <a:gd name="T82" fmla="*/ 320136 w 53"/>
              <a:gd name="T83" fmla="*/ 481208 h 73"/>
              <a:gd name="T84" fmla="*/ 260110 w 53"/>
              <a:gd name="T85" fmla="*/ 521309 h 73"/>
              <a:gd name="T86" fmla="*/ 130055 w 53"/>
              <a:gd name="T87" fmla="*/ 651636 h 73"/>
              <a:gd name="T88" fmla="*/ 450191 w 53"/>
              <a:gd name="T89" fmla="*/ 611535 h 73"/>
              <a:gd name="T90" fmla="*/ 380161 w 53"/>
              <a:gd name="T91" fmla="*/ 611535 h 73"/>
              <a:gd name="T92" fmla="*/ 450191 w 53"/>
              <a:gd name="T93" fmla="*/ 611535 h 73"/>
              <a:gd name="T94" fmla="*/ 320136 w 53"/>
              <a:gd name="T95" fmla="*/ 651636 h 73"/>
              <a:gd name="T96" fmla="*/ 190081 w 53"/>
              <a:gd name="T97" fmla="*/ 611535 h 73"/>
              <a:gd name="T98" fmla="*/ 130055 w 53"/>
              <a:gd name="T99" fmla="*/ 390981 h 73"/>
              <a:gd name="T100" fmla="*/ 130055 w 53"/>
              <a:gd name="T101" fmla="*/ 390981 h 73"/>
              <a:gd name="T102" fmla="*/ 450191 w 53"/>
              <a:gd name="T103" fmla="*/ 431082 h 73"/>
              <a:gd name="T104" fmla="*/ 320136 w 53"/>
              <a:gd name="T105" fmla="*/ 461158 h 73"/>
              <a:gd name="T106" fmla="*/ 190081 w 53"/>
              <a:gd name="T107" fmla="*/ 431082 h 73"/>
              <a:gd name="T108" fmla="*/ 420178 w 53"/>
              <a:gd name="T109" fmla="*/ 300755 h 73"/>
              <a:gd name="T110" fmla="*/ 420178 w 53"/>
              <a:gd name="T111" fmla="*/ 300755 h 73"/>
              <a:gd name="T112" fmla="*/ 360153 w 53"/>
              <a:gd name="T113" fmla="*/ 330830 h 73"/>
              <a:gd name="T114" fmla="*/ 230098 w 53"/>
              <a:gd name="T115" fmla="*/ 370931 h 73"/>
              <a:gd name="T116" fmla="*/ 70030 w 53"/>
              <a:gd name="T117" fmla="*/ 240604 h 73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53" h="73">
                <a:moveTo>
                  <a:pt x="5" y="0"/>
                </a:moveTo>
                <a:cubicBezTo>
                  <a:pt x="48" y="0"/>
                  <a:pt x="48" y="0"/>
                  <a:pt x="48" y="0"/>
                </a:cubicBezTo>
                <a:cubicBezTo>
                  <a:pt x="51" y="0"/>
                  <a:pt x="53" y="3"/>
                  <a:pt x="53" y="5"/>
                </a:cubicBezTo>
                <a:cubicBezTo>
                  <a:pt x="53" y="68"/>
                  <a:pt x="53" y="68"/>
                  <a:pt x="53" y="68"/>
                </a:cubicBezTo>
                <a:cubicBezTo>
                  <a:pt x="53" y="70"/>
                  <a:pt x="51" y="73"/>
                  <a:pt x="48" y="73"/>
                </a:cubicBezTo>
                <a:cubicBezTo>
                  <a:pt x="5" y="73"/>
                  <a:pt x="5" y="73"/>
                  <a:pt x="5" y="73"/>
                </a:cubicBezTo>
                <a:cubicBezTo>
                  <a:pt x="3" y="73"/>
                  <a:pt x="0" y="70"/>
                  <a:pt x="0" y="68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3" y="0"/>
                  <a:pt x="5" y="0"/>
                </a:cubicBezTo>
                <a:close/>
                <a:moveTo>
                  <a:pt x="17" y="15"/>
                </a:moveTo>
                <a:cubicBezTo>
                  <a:pt x="17" y="15"/>
                  <a:pt x="18" y="15"/>
                  <a:pt x="18" y="14"/>
                </a:cubicBezTo>
                <a:cubicBezTo>
                  <a:pt x="18" y="14"/>
                  <a:pt x="18" y="14"/>
                  <a:pt x="18" y="13"/>
                </a:cubicBezTo>
                <a:cubicBezTo>
                  <a:pt x="18" y="13"/>
                  <a:pt x="18" y="12"/>
                  <a:pt x="17" y="11"/>
                </a:cubicBezTo>
                <a:cubicBezTo>
                  <a:pt x="17" y="11"/>
                  <a:pt x="16" y="11"/>
                  <a:pt x="15" y="11"/>
                </a:cubicBezTo>
                <a:cubicBezTo>
                  <a:pt x="14" y="11"/>
                  <a:pt x="13" y="11"/>
                  <a:pt x="13" y="11"/>
                </a:cubicBezTo>
                <a:cubicBezTo>
                  <a:pt x="13" y="12"/>
                  <a:pt x="12" y="12"/>
                  <a:pt x="12" y="13"/>
                </a:cubicBezTo>
                <a:cubicBezTo>
                  <a:pt x="12" y="14"/>
                  <a:pt x="12" y="14"/>
                  <a:pt x="12" y="14"/>
                </a:cubicBezTo>
                <a:cubicBezTo>
                  <a:pt x="15" y="14"/>
                  <a:pt x="15" y="14"/>
                  <a:pt x="15" y="14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2"/>
                </a:cubicBezTo>
                <a:cubicBezTo>
                  <a:pt x="15" y="12"/>
                  <a:pt x="15" y="12"/>
                  <a:pt x="15" y="12"/>
                </a:cubicBezTo>
                <a:cubicBezTo>
                  <a:pt x="15" y="12"/>
                  <a:pt x="15" y="12"/>
                  <a:pt x="16" y="12"/>
                </a:cubicBezTo>
                <a:cubicBezTo>
                  <a:pt x="16" y="13"/>
                  <a:pt x="16" y="13"/>
                  <a:pt x="16" y="13"/>
                </a:cubicBezTo>
                <a:cubicBezTo>
                  <a:pt x="16" y="14"/>
                  <a:pt x="16" y="14"/>
                  <a:pt x="16" y="14"/>
                </a:cubicBezTo>
                <a:cubicBezTo>
                  <a:pt x="16" y="14"/>
                  <a:pt x="16" y="14"/>
                  <a:pt x="16" y="14"/>
                </a:cubicBezTo>
                <a:cubicBezTo>
                  <a:pt x="15" y="14"/>
                  <a:pt x="15" y="15"/>
                  <a:pt x="15" y="15"/>
                </a:cubicBezTo>
                <a:cubicBezTo>
                  <a:pt x="15" y="15"/>
                  <a:pt x="15" y="15"/>
                  <a:pt x="14" y="15"/>
                </a:cubicBezTo>
                <a:cubicBezTo>
                  <a:pt x="14" y="16"/>
                  <a:pt x="14" y="16"/>
                  <a:pt x="14" y="16"/>
                </a:cubicBezTo>
                <a:cubicBezTo>
                  <a:pt x="15" y="16"/>
                  <a:pt x="15" y="16"/>
                  <a:pt x="15" y="16"/>
                </a:cubicBezTo>
                <a:cubicBezTo>
                  <a:pt x="15" y="16"/>
                  <a:pt x="15" y="16"/>
                  <a:pt x="15" y="16"/>
                </a:cubicBezTo>
                <a:cubicBezTo>
                  <a:pt x="16" y="17"/>
                  <a:pt x="16" y="17"/>
                  <a:pt x="16" y="17"/>
                </a:cubicBezTo>
                <a:cubicBezTo>
                  <a:pt x="16" y="18"/>
                  <a:pt x="16" y="18"/>
                  <a:pt x="16" y="18"/>
                </a:cubicBezTo>
                <a:cubicBezTo>
                  <a:pt x="16" y="19"/>
                  <a:pt x="16" y="19"/>
                  <a:pt x="16" y="19"/>
                </a:cubicBezTo>
                <a:cubicBezTo>
                  <a:pt x="15" y="19"/>
                  <a:pt x="15" y="19"/>
                  <a:pt x="15" y="19"/>
                </a:cubicBezTo>
                <a:cubicBezTo>
                  <a:pt x="15" y="19"/>
                  <a:pt x="15" y="19"/>
                  <a:pt x="15" y="19"/>
                </a:cubicBezTo>
                <a:cubicBezTo>
                  <a:pt x="15" y="19"/>
                  <a:pt x="15" y="19"/>
                  <a:pt x="15" y="18"/>
                </a:cubicBezTo>
                <a:cubicBezTo>
                  <a:pt x="15" y="17"/>
                  <a:pt x="15" y="17"/>
                  <a:pt x="15" y="17"/>
                </a:cubicBezTo>
                <a:cubicBezTo>
                  <a:pt x="12" y="17"/>
                  <a:pt x="12" y="17"/>
                  <a:pt x="12" y="17"/>
                </a:cubicBezTo>
                <a:cubicBezTo>
                  <a:pt x="12" y="18"/>
                  <a:pt x="12" y="18"/>
                  <a:pt x="12" y="18"/>
                </a:cubicBezTo>
                <a:cubicBezTo>
                  <a:pt x="12" y="18"/>
                  <a:pt x="12" y="19"/>
                  <a:pt x="13" y="19"/>
                </a:cubicBezTo>
                <a:cubicBezTo>
                  <a:pt x="13" y="20"/>
                  <a:pt x="13" y="20"/>
                  <a:pt x="13" y="20"/>
                </a:cubicBezTo>
                <a:cubicBezTo>
                  <a:pt x="14" y="21"/>
                  <a:pt x="14" y="21"/>
                  <a:pt x="15" y="21"/>
                </a:cubicBezTo>
                <a:cubicBezTo>
                  <a:pt x="16" y="21"/>
                  <a:pt x="16" y="21"/>
                  <a:pt x="17" y="20"/>
                </a:cubicBezTo>
                <a:cubicBezTo>
                  <a:pt x="17" y="20"/>
                  <a:pt x="18" y="20"/>
                  <a:pt x="18" y="19"/>
                </a:cubicBezTo>
                <a:cubicBezTo>
                  <a:pt x="18" y="19"/>
                  <a:pt x="18" y="18"/>
                  <a:pt x="18" y="18"/>
                </a:cubicBezTo>
                <a:cubicBezTo>
                  <a:pt x="18" y="17"/>
                  <a:pt x="18" y="16"/>
                  <a:pt x="18" y="16"/>
                </a:cubicBezTo>
                <a:cubicBezTo>
                  <a:pt x="18" y="15"/>
                  <a:pt x="17" y="15"/>
                  <a:pt x="17" y="15"/>
                </a:cubicBezTo>
                <a:close/>
                <a:moveTo>
                  <a:pt x="44" y="14"/>
                </a:moveTo>
                <a:cubicBezTo>
                  <a:pt x="44" y="13"/>
                  <a:pt x="44" y="13"/>
                  <a:pt x="43" y="13"/>
                </a:cubicBezTo>
                <a:cubicBezTo>
                  <a:pt x="43" y="12"/>
                  <a:pt x="43" y="12"/>
                  <a:pt x="43" y="12"/>
                </a:cubicBezTo>
                <a:cubicBezTo>
                  <a:pt x="43" y="11"/>
                  <a:pt x="43" y="11"/>
                  <a:pt x="42" y="11"/>
                </a:cubicBezTo>
                <a:cubicBezTo>
                  <a:pt x="42" y="11"/>
                  <a:pt x="41" y="11"/>
                  <a:pt x="41" y="11"/>
                </a:cubicBezTo>
                <a:cubicBezTo>
                  <a:pt x="40" y="11"/>
                  <a:pt x="40" y="11"/>
                  <a:pt x="39" y="11"/>
                </a:cubicBezTo>
                <a:cubicBezTo>
                  <a:pt x="39" y="11"/>
                  <a:pt x="38" y="12"/>
                  <a:pt x="38" y="12"/>
                </a:cubicBezTo>
                <a:cubicBezTo>
                  <a:pt x="38" y="13"/>
                  <a:pt x="38" y="13"/>
                  <a:pt x="38" y="14"/>
                </a:cubicBezTo>
                <a:cubicBezTo>
                  <a:pt x="38" y="18"/>
                  <a:pt x="38" y="18"/>
                  <a:pt x="38" y="18"/>
                </a:cubicBezTo>
                <a:cubicBezTo>
                  <a:pt x="38" y="18"/>
                  <a:pt x="38" y="19"/>
                  <a:pt x="38" y="19"/>
                </a:cubicBezTo>
                <a:cubicBezTo>
                  <a:pt x="38" y="19"/>
                  <a:pt x="38" y="20"/>
                  <a:pt x="39" y="20"/>
                </a:cubicBezTo>
                <a:cubicBezTo>
                  <a:pt x="39" y="20"/>
                  <a:pt x="39" y="20"/>
                  <a:pt x="39" y="21"/>
                </a:cubicBezTo>
                <a:cubicBezTo>
                  <a:pt x="40" y="21"/>
                  <a:pt x="40" y="21"/>
                  <a:pt x="41" y="21"/>
                </a:cubicBezTo>
                <a:cubicBezTo>
                  <a:pt x="41" y="21"/>
                  <a:pt x="42" y="21"/>
                  <a:pt x="42" y="21"/>
                </a:cubicBezTo>
                <a:cubicBezTo>
                  <a:pt x="42" y="20"/>
                  <a:pt x="43" y="20"/>
                  <a:pt x="43" y="20"/>
                </a:cubicBezTo>
                <a:cubicBezTo>
                  <a:pt x="43" y="20"/>
                  <a:pt x="43" y="19"/>
                  <a:pt x="43" y="19"/>
                </a:cubicBezTo>
                <a:cubicBezTo>
                  <a:pt x="44" y="19"/>
                  <a:pt x="44" y="18"/>
                  <a:pt x="44" y="17"/>
                </a:cubicBezTo>
                <a:cubicBezTo>
                  <a:pt x="44" y="14"/>
                  <a:pt x="44" y="14"/>
                  <a:pt x="44" y="14"/>
                </a:cubicBezTo>
                <a:close/>
                <a:moveTo>
                  <a:pt x="41" y="13"/>
                </a:moveTo>
                <a:cubicBezTo>
                  <a:pt x="41" y="13"/>
                  <a:pt x="41" y="13"/>
                  <a:pt x="41" y="12"/>
                </a:cubicBezTo>
                <a:cubicBezTo>
                  <a:pt x="41" y="12"/>
                  <a:pt x="41" y="12"/>
                  <a:pt x="41" y="12"/>
                </a:cubicBezTo>
                <a:cubicBezTo>
                  <a:pt x="41" y="12"/>
                  <a:pt x="40" y="12"/>
                  <a:pt x="40" y="12"/>
                </a:cubicBezTo>
                <a:cubicBezTo>
                  <a:pt x="40" y="13"/>
                  <a:pt x="40" y="13"/>
                  <a:pt x="40" y="13"/>
                </a:cubicBezTo>
                <a:cubicBezTo>
                  <a:pt x="40" y="18"/>
                  <a:pt x="40" y="18"/>
                  <a:pt x="40" y="18"/>
                </a:cubicBezTo>
                <a:cubicBezTo>
                  <a:pt x="40" y="19"/>
                  <a:pt x="40" y="19"/>
                  <a:pt x="40" y="19"/>
                </a:cubicBezTo>
                <a:cubicBezTo>
                  <a:pt x="40" y="19"/>
                  <a:pt x="41" y="19"/>
                  <a:pt x="41" y="19"/>
                </a:cubicBezTo>
                <a:cubicBezTo>
                  <a:pt x="41" y="19"/>
                  <a:pt x="41" y="19"/>
                  <a:pt x="41" y="19"/>
                </a:cubicBezTo>
                <a:cubicBezTo>
                  <a:pt x="41" y="19"/>
                  <a:pt x="41" y="19"/>
                  <a:pt x="41" y="18"/>
                </a:cubicBezTo>
                <a:cubicBezTo>
                  <a:pt x="41" y="13"/>
                  <a:pt x="41" y="13"/>
                  <a:pt x="41" y="13"/>
                </a:cubicBezTo>
                <a:close/>
                <a:moveTo>
                  <a:pt x="37" y="14"/>
                </a:moveTo>
                <a:cubicBezTo>
                  <a:pt x="37" y="13"/>
                  <a:pt x="37" y="13"/>
                  <a:pt x="37" y="13"/>
                </a:cubicBezTo>
                <a:cubicBezTo>
                  <a:pt x="37" y="12"/>
                  <a:pt x="37" y="12"/>
                  <a:pt x="37" y="12"/>
                </a:cubicBezTo>
                <a:cubicBezTo>
                  <a:pt x="36" y="11"/>
                  <a:pt x="36" y="11"/>
                  <a:pt x="36" y="11"/>
                </a:cubicBezTo>
                <a:cubicBezTo>
                  <a:pt x="35" y="11"/>
                  <a:pt x="35" y="11"/>
                  <a:pt x="34" y="11"/>
                </a:cubicBezTo>
                <a:cubicBezTo>
                  <a:pt x="34" y="11"/>
                  <a:pt x="33" y="11"/>
                  <a:pt x="33" y="11"/>
                </a:cubicBezTo>
                <a:cubicBezTo>
                  <a:pt x="32" y="11"/>
                  <a:pt x="32" y="12"/>
                  <a:pt x="32" y="12"/>
                </a:cubicBezTo>
                <a:cubicBezTo>
                  <a:pt x="32" y="13"/>
                  <a:pt x="31" y="13"/>
                  <a:pt x="31" y="14"/>
                </a:cubicBezTo>
                <a:cubicBezTo>
                  <a:pt x="31" y="18"/>
                  <a:pt x="31" y="18"/>
                  <a:pt x="31" y="18"/>
                </a:cubicBezTo>
                <a:cubicBezTo>
                  <a:pt x="31" y="18"/>
                  <a:pt x="32" y="19"/>
                  <a:pt x="32" y="19"/>
                </a:cubicBezTo>
                <a:cubicBezTo>
                  <a:pt x="32" y="19"/>
                  <a:pt x="32" y="20"/>
                  <a:pt x="32" y="20"/>
                </a:cubicBezTo>
                <a:cubicBezTo>
                  <a:pt x="32" y="20"/>
                  <a:pt x="33" y="20"/>
                  <a:pt x="33" y="21"/>
                </a:cubicBezTo>
                <a:cubicBezTo>
                  <a:pt x="33" y="21"/>
                  <a:pt x="34" y="21"/>
                  <a:pt x="34" y="21"/>
                </a:cubicBezTo>
                <a:cubicBezTo>
                  <a:pt x="35" y="21"/>
                  <a:pt x="35" y="21"/>
                  <a:pt x="36" y="21"/>
                </a:cubicBezTo>
                <a:cubicBezTo>
                  <a:pt x="36" y="20"/>
                  <a:pt x="36" y="20"/>
                  <a:pt x="36" y="20"/>
                </a:cubicBezTo>
                <a:cubicBezTo>
                  <a:pt x="37" y="20"/>
                  <a:pt x="37" y="19"/>
                  <a:pt x="37" y="19"/>
                </a:cubicBezTo>
                <a:cubicBezTo>
                  <a:pt x="37" y="19"/>
                  <a:pt x="37" y="18"/>
                  <a:pt x="37" y="17"/>
                </a:cubicBezTo>
                <a:cubicBezTo>
                  <a:pt x="37" y="14"/>
                  <a:pt x="37" y="14"/>
                  <a:pt x="37" y="14"/>
                </a:cubicBezTo>
                <a:close/>
                <a:moveTo>
                  <a:pt x="35" y="13"/>
                </a:moveTo>
                <a:cubicBezTo>
                  <a:pt x="35" y="13"/>
                  <a:pt x="35" y="13"/>
                  <a:pt x="35" y="12"/>
                </a:cubicBezTo>
                <a:cubicBezTo>
                  <a:pt x="35" y="12"/>
                  <a:pt x="34" y="12"/>
                  <a:pt x="34" y="12"/>
                </a:cubicBezTo>
                <a:cubicBezTo>
                  <a:pt x="34" y="12"/>
                  <a:pt x="34" y="12"/>
                  <a:pt x="34" y="12"/>
                </a:cubicBezTo>
                <a:cubicBezTo>
                  <a:pt x="34" y="13"/>
                  <a:pt x="34" y="13"/>
                  <a:pt x="34" y="13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19"/>
                  <a:pt x="34" y="19"/>
                  <a:pt x="34" y="19"/>
                </a:cubicBezTo>
                <a:cubicBezTo>
                  <a:pt x="34" y="19"/>
                  <a:pt x="34" y="19"/>
                  <a:pt x="34" y="19"/>
                </a:cubicBezTo>
                <a:cubicBezTo>
                  <a:pt x="34" y="19"/>
                  <a:pt x="35" y="19"/>
                  <a:pt x="35" y="19"/>
                </a:cubicBezTo>
                <a:cubicBezTo>
                  <a:pt x="35" y="19"/>
                  <a:pt x="35" y="19"/>
                  <a:pt x="35" y="18"/>
                </a:cubicBezTo>
                <a:cubicBezTo>
                  <a:pt x="35" y="13"/>
                  <a:pt x="35" y="13"/>
                  <a:pt x="35" y="13"/>
                </a:cubicBezTo>
                <a:close/>
                <a:moveTo>
                  <a:pt x="30" y="11"/>
                </a:moveTo>
                <a:cubicBezTo>
                  <a:pt x="25" y="11"/>
                  <a:pt x="25" y="11"/>
                  <a:pt x="25" y="11"/>
                </a:cubicBezTo>
                <a:cubicBezTo>
                  <a:pt x="25" y="16"/>
                  <a:pt x="25" y="16"/>
                  <a:pt x="25" y="16"/>
                </a:cubicBezTo>
                <a:cubicBezTo>
                  <a:pt x="27" y="16"/>
                  <a:pt x="27" y="16"/>
                  <a:pt x="27" y="16"/>
                </a:cubicBezTo>
                <a:cubicBezTo>
                  <a:pt x="27" y="16"/>
                  <a:pt x="27" y="15"/>
                  <a:pt x="27" y="15"/>
                </a:cubicBezTo>
                <a:cubicBezTo>
                  <a:pt x="27" y="15"/>
                  <a:pt x="27" y="15"/>
                  <a:pt x="27" y="15"/>
                </a:cubicBezTo>
                <a:cubicBezTo>
                  <a:pt x="28" y="15"/>
                  <a:pt x="28" y="15"/>
                  <a:pt x="28" y="15"/>
                </a:cubicBezTo>
                <a:cubicBezTo>
                  <a:pt x="28" y="15"/>
                  <a:pt x="28" y="15"/>
                  <a:pt x="28" y="15"/>
                </a:cubicBezTo>
                <a:cubicBezTo>
                  <a:pt x="28" y="15"/>
                  <a:pt x="28" y="16"/>
                  <a:pt x="28" y="16"/>
                </a:cubicBezTo>
                <a:cubicBezTo>
                  <a:pt x="28" y="18"/>
                  <a:pt x="28" y="18"/>
                  <a:pt x="28" y="18"/>
                </a:cubicBezTo>
                <a:cubicBezTo>
                  <a:pt x="28" y="18"/>
                  <a:pt x="28" y="19"/>
                  <a:pt x="28" y="19"/>
                </a:cubicBezTo>
                <a:cubicBezTo>
                  <a:pt x="28" y="19"/>
                  <a:pt x="28" y="19"/>
                  <a:pt x="28" y="19"/>
                </a:cubicBezTo>
                <a:cubicBezTo>
                  <a:pt x="28" y="19"/>
                  <a:pt x="28" y="19"/>
                  <a:pt x="28" y="19"/>
                </a:cubicBezTo>
                <a:cubicBezTo>
                  <a:pt x="28" y="19"/>
                  <a:pt x="27" y="19"/>
                  <a:pt x="27" y="19"/>
                </a:cubicBezTo>
                <a:cubicBezTo>
                  <a:pt x="27" y="19"/>
                  <a:pt x="27" y="18"/>
                  <a:pt x="27" y="18"/>
                </a:cubicBezTo>
                <a:cubicBezTo>
                  <a:pt x="27" y="17"/>
                  <a:pt x="27" y="17"/>
                  <a:pt x="27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8"/>
                  <a:pt x="25" y="19"/>
                  <a:pt x="25" y="19"/>
                </a:cubicBezTo>
                <a:cubicBezTo>
                  <a:pt x="25" y="20"/>
                  <a:pt x="26" y="20"/>
                  <a:pt x="26" y="20"/>
                </a:cubicBezTo>
                <a:cubicBezTo>
                  <a:pt x="27" y="21"/>
                  <a:pt x="27" y="21"/>
                  <a:pt x="28" y="21"/>
                </a:cubicBezTo>
                <a:cubicBezTo>
                  <a:pt x="28" y="21"/>
                  <a:pt x="29" y="21"/>
                  <a:pt x="29" y="21"/>
                </a:cubicBezTo>
                <a:cubicBezTo>
                  <a:pt x="30" y="20"/>
                  <a:pt x="30" y="20"/>
                  <a:pt x="30" y="20"/>
                </a:cubicBezTo>
                <a:cubicBezTo>
                  <a:pt x="30" y="20"/>
                  <a:pt x="30" y="19"/>
                  <a:pt x="31" y="19"/>
                </a:cubicBezTo>
                <a:cubicBezTo>
                  <a:pt x="31" y="19"/>
                  <a:pt x="31" y="18"/>
                  <a:pt x="31" y="18"/>
                </a:cubicBezTo>
                <a:cubicBezTo>
                  <a:pt x="31" y="16"/>
                  <a:pt x="31" y="16"/>
                  <a:pt x="31" y="16"/>
                </a:cubicBezTo>
                <a:cubicBezTo>
                  <a:pt x="31" y="15"/>
                  <a:pt x="30" y="14"/>
                  <a:pt x="30" y="14"/>
                </a:cubicBezTo>
                <a:cubicBezTo>
                  <a:pt x="30" y="14"/>
                  <a:pt x="29" y="13"/>
                  <a:pt x="29" y="13"/>
                </a:cubicBezTo>
                <a:cubicBezTo>
                  <a:pt x="28" y="13"/>
                  <a:pt x="28" y="14"/>
                  <a:pt x="27" y="14"/>
                </a:cubicBezTo>
                <a:cubicBezTo>
                  <a:pt x="27" y="13"/>
                  <a:pt x="27" y="13"/>
                  <a:pt x="27" y="13"/>
                </a:cubicBezTo>
                <a:cubicBezTo>
                  <a:pt x="30" y="13"/>
                  <a:pt x="30" y="13"/>
                  <a:pt x="30" y="13"/>
                </a:cubicBezTo>
                <a:cubicBezTo>
                  <a:pt x="30" y="11"/>
                  <a:pt x="30" y="11"/>
                  <a:pt x="30" y="11"/>
                </a:cubicBezTo>
                <a:close/>
                <a:moveTo>
                  <a:pt x="24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19" y="17"/>
                  <a:pt x="19" y="17"/>
                  <a:pt x="19" y="17"/>
                </a:cubicBezTo>
                <a:cubicBezTo>
                  <a:pt x="19" y="19"/>
                  <a:pt x="19" y="19"/>
                  <a:pt x="19" y="19"/>
                </a:cubicBezTo>
                <a:cubicBezTo>
                  <a:pt x="21" y="19"/>
                  <a:pt x="21" y="19"/>
                  <a:pt x="21" y="19"/>
                </a:cubicBezTo>
                <a:cubicBezTo>
                  <a:pt x="21" y="21"/>
                  <a:pt x="21" y="21"/>
                  <a:pt x="21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19"/>
                  <a:pt x="24" y="19"/>
                  <a:pt x="24" y="19"/>
                </a:cubicBezTo>
                <a:cubicBezTo>
                  <a:pt x="24" y="19"/>
                  <a:pt x="24" y="19"/>
                  <a:pt x="24" y="19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1"/>
                  <a:pt x="24" y="11"/>
                  <a:pt x="24" y="11"/>
                </a:cubicBezTo>
                <a:close/>
                <a:moveTo>
                  <a:pt x="21" y="17"/>
                </a:moveTo>
                <a:cubicBezTo>
                  <a:pt x="21" y="13"/>
                  <a:pt x="21" y="13"/>
                  <a:pt x="21" y="13"/>
                </a:cubicBezTo>
                <a:cubicBezTo>
                  <a:pt x="20" y="17"/>
                  <a:pt x="20" y="17"/>
                  <a:pt x="20" y="17"/>
                </a:cubicBezTo>
                <a:cubicBezTo>
                  <a:pt x="21" y="17"/>
                  <a:pt x="21" y="17"/>
                  <a:pt x="21" y="17"/>
                </a:cubicBezTo>
                <a:close/>
                <a:moveTo>
                  <a:pt x="13" y="30"/>
                </a:moveTo>
                <a:cubicBezTo>
                  <a:pt x="11" y="30"/>
                  <a:pt x="9" y="31"/>
                  <a:pt x="9" y="33"/>
                </a:cubicBezTo>
                <a:cubicBezTo>
                  <a:pt x="9" y="35"/>
                  <a:pt x="11" y="37"/>
                  <a:pt x="13" y="37"/>
                </a:cubicBezTo>
                <a:cubicBezTo>
                  <a:pt x="15" y="37"/>
                  <a:pt x="16" y="35"/>
                  <a:pt x="16" y="33"/>
                </a:cubicBezTo>
                <a:cubicBezTo>
                  <a:pt x="16" y="31"/>
                  <a:pt x="15" y="30"/>
                  <a:pt x="13" y="30"/>
                </a:cubicBezTo>
                <a:close/>
                <a:moveTo>
                  <a:pt x="13" y="48"/>
                </a:moveTo>
                <a:cubicBezTo>
                  <a:pt x="11" y="48"/>
                  <a:pt x="9" y="50"/>
                  <a:pt x="9" y="52"/>
                </a:cubicBezTo>
                <a:cubicBezTo>
                  <a:pt x="9" y="54"/>
                  <a:pt x="11" y="55"/>
                  <a:pt x="13" y="55"/>
                </a:cubicBezTo>
                <a:cubicBezTo>
                  <a:pt x="15" y="55"/>
                  <a:pt x="16" y="54"/>
                  <a:pt x="16" y="52"/>
                </a:cubicBezTo>
                <a:cubicBezTo>
                  <a:pt x="16" y="50"/>
                  <a:pt x="15" y="48"/>
                  <a:pt x="13" y="48"/>
                </a:cubicBezTo>
                <a:close/>
                <a:moveTo>
                  <a:pt x="32" y="48"/>
                </a:moveTo>
                <a:cubicBezTo>
                  <a:pt x="30" y="48"/>
                  <a:pt x="29" y="50"/>
                  <a:pt x="29" y="52"/>
                </a:cubicBezTo>
                <a:cubicBezTo>
                  <a:pt x="29" y="54"/>
                  <a:pt x="30" y="55"/>
                  <a:pt x="32" y="55"/>
                </a:cubicBezTo>
                <a:cubicBezTo>
                  <a:pt x="34" y="55"/>
                  <a:pt x="36" y="54"/>
                  <a:pt x="36" y="52"/>
                </a:cubicBezTo>
                <a:cubicBezTo>
                  <a:pt x="36" y="50"/>
                  <a:pt x="34" y="48"/>
                  <a:pt x="32" y="48"/>
                </a:cubicBezTo>
                <a:close/>
                <a:moveTo>
                  <a:pt x="23" y="48"/>
                </a:moveTo>
                <a:cubicBezTo>
                  <a:pt x="21" y="48"/>
                  <a:pt x="19" y="50"/>
                  <a:pt x="19" y="52"/>
                </a:cubicBezTo>
                <a:cubicBezTo>
                  <a:pt x="19" y="54"/>
                  <a:pt x="21" y="55"/>
                  <a:pt x="23" y="55"/>
                </a:cubicBezTo>
                <a:cubicBezTo>
                  <a:pt x="25" y="55"/>
                  <a:pt x="26" y="54"/>
                  <a:pt x="26" y="52"/>
                </a:cubicBezTo>
                <a:cubicBezTo>
                  <a:pt x="26" y="50"/>
                  <a:pt x="25" y="48"/>
                  <a:pt x="23" y="48"/>
                </a:cubicBezTo>
                <a:close/>
                <a:moveTo>
                  <a:pt x="13" y="58"/>
                </a:moveTo>
                <a:cubicBezTo>
                  <a:pt x="11" y="58"/>
                  <a:pt x="9" y="59"/>
                  <a:pt x="9" y="61"/>
                </a:cubicBezTo>
                <a:cubicBezTo>
                  <a:pt x="9" y="63"/>
                  <a:pt x="11" y="65"/>
                  <a:pt x="13" y="65"/>
                </a:cubicBezTo>
                <a:cubicBezTo>
                  <a:pt x="15" y="65"/>
                  <a:pt x="16" y="63"/>
                  <a:pt x="16" y="61"/>
                </a:cubicBezTo>
                <a:cubicBezTo>
                  <a:pt x="16" y="59"/>
                  <a:pt x="15" y="58"/>
                  <a:pt x="13" y="58"/>
                </a:cubicBezTo>
                <a:close/>
                <a:moveTo>
                  <a:pt x="45" y="61"/>
                </a:moveTo>
                <a:cubicBezTo>
                  <a:pt x="45" y="61"/>
                  <a:pt x="45" y="61"/>
                  <a:pt x="45" y="61"/>
                </a:cubicBezTo>
                <a:cubicBezTo>
                  <a:pt x="45" y="52"/>
                  <a:pt x="45" y="52"/>
                  <a:pt x="45" y="52"/>
                </a:cubicBezTo>
                <a:cubicBezTo>
                  <a:pt x="45" y="50"/>
                  <a:pt x="44" y="48"/>
                  <a:pt x="42" y="48"/>
                </a:cubicBezTo>
                <a:cubicBezTo>
                  <a:pt x="40" y="48"/>
                  <a:pt x="38" y="50"/>
                  <a:pt x="38" y="52"/>
                </a:cubicBezTo>
                <a:cubicBezTo>
                  <a:pt x="38" y="61"/>
                  <a:pt x="38" y="61"/>
                  <a:pt x="38" y="61"/>
                </a:cubicBezTo>
                <a:cubicBezTo>
                  <a:pt x="38" y="61"/>
                  <a:pt x="38" y="61"/>
                  <a:pt x="38" y="61"/>
                </a:cubicBezTo>
                <a:cubicBezTo>
                  <a:pt x="38" y="61"/>
                  <a:pt x="38" y="61"/>
                  <a:pt x="38" y="61"/>
                </a:cubicBezTo>
                <a:cubicBezTo>
                  <a:pt x="38" y="63"/>
                  <a:pt x="40" y="65"/>
                  <a:pt x="42" y="65"/>
                </a:cubicBezTo>
                <a:cubicBezTo>
                  <a:pt x="44" y="65"/>
                  <a:pt x="45" y="63"/>
                  <a:pt x="45" y="61"/>
                </a:cubicBezTo>
                <a:cubicBezTo>
                  <a:pt x="45" y="61"/>
                  <a:pt x="45" y="61"/>
                  <a:pt x="45" y="61"/>
                </a:cubicBezTo>
                <a:close/>
                <a:moveTo>
                  <a:pt x="32" y="58"/>
                </a:moveTo>
                <a:cubicBezTo>
                  <a:pt x="30" y="58"/>
                  <a:pt x="29" y="59"/>
                  <a:pt x="29" y="61"/>
                </a:cubicBezTo>
                <a:cubicBezTo>
                  <a:pt x="29" y="63"/>
                  <a:pt x="30" y="65"/>
                  <a:pt x="32" y="65"/>
                </a:cubicBezTo>
                <a:cubicBezTo>
                  <a:pt x="34" y="65"/>
                  <a:pt x="36" y="63"/>
                  <a:pt x="36" y="61"/>
                </a:cubicBezTo>
                <a:cubicBezTo>
                  <a:pt x="36" y="59"/>
                  <a:pt x="34" y="58"/>
                  <a:pt x="32" y="58"/>
                </a:cubicBezTo>
                <a:close/>
                <a:moveTo>
                  <a:pt x="23" y="58"/>
                </a:moveTo>
                <a:cubicBezTo>
                  <a:pt x="21" y="58"/>
                  <a:pt x="19" y="59"/>
                  <a:pt x="19" y="61"/>
                </a:cubicBezTo>
                <a:cubicBezTo>
                  <a:pt x="19" y="63"/>
                  <a:pt x="21" y="65"/>
                  <a:pt x="23" y="65"/>
                </a:cubicBezTo>
                <a:cubicBezTo>
                  <a:pt x="25" y="65"/>
                  <a:pt x="26" y="63"/>
                  <a:pt x="26" y="61"/>
                </a:cubicBezTo>
                <a:cubicBezTo>
                  <a:pt x="26" y="59"/>
                  <a:pt x="25" y="58"/>
                  <a:pt x="23" y="58"/>
                </a:cubicBezTo>
                <a:close/>
                <a:moveTo>
                  <a:pt x="13" y="39"/>
                </a:moveTo>
                <a:cubicBezTo>
                  <a:pt x="11" y="39"/>
                  <a:pt x="9" y="41"/>
                  <a:pt x="9" y="43"/>
                </a:cubicBezTo>
                <a:cubicBezTo>
                  <a:pt x="9" y="45"/>
                  <a:pt x="11" y="46"/>
                  <a:pt x="13" y="46"/>
                </a:cubicBezTo>
                <a:cubicBezTo>
                  <a:pt x="15" y="46"/>
                  <a:pt x="16" y="45"/>
                  <a:pt x="16" y="43"/>
                </a:cubicBezTo>
                <a:cubicBezTo>
                  <a:pt x="16" y="41"/>
                  <a:pt x="15" y="39"/>
                  <a:pt x="13" y="39"/>
                </a:cubicBezTo>
                <a:close/>
                <a:moveTo>
                  <a:pt x="42" y="39"/>
                </a:moveTo>
                <a:cubicBezTo>
                  <a:pt x="40" y="39"/>
                  <a:pt x="38" y="41"/>
                  <a:pt x="38" y="43"/>
                </a:cubicBezTo>
                <a:cubicBezTo>
                  <a:pt x="38" y="45"/>
                  <a:pt x="40" y="46"/>
                  <a:pt x="42" y="46"/>
                </a:cubicBezTo>
                <a:cubicBezTo>
                  <a:pt x="44" y="46"/>
                  <a:pt x="45" y="45"/>
                  <a:pt x="45" y="43"/>
                </a:cubicBezTo>
                <a:cubicBezTo>
                  <a:pt x="45" y="41"/>
                  <a:pt x="44" y="39"/>
                  <a:pt x="42" y="39"/>
                </a:cubicBezTo>
                <a:close/>
                <a:moveTo>
                  <a:pt x="32" y="39"/>
                </a:moveTo>
                <a:cubicBezTo>
                  <a:pt x="30" y="39"/>
                  <a:pt x="29" y="41"/>
                  <a:pt x="29" y="43"/>
                </a:cubicBezTo>
                <a:cubicBezTo>
                  <a:pt x="29" y="45"/>
                  <a:pt x="30" y="46"/>
                  <a:pt x="32" y="46"/>
                </a:cubicBezTo>
                <a:cubicBezTo>
                  <a:pt x="34" y="46"/>
                  <a:pt x="36" y="45"/>
                  <a:pt x="36" y="43"/>
                </a:cubicBezTo>
                <a:cubicBezTo>
                  <a:pt x="36" y="41"/>
                  <a:pt x="34" y="39"/>
                  <a:pt x="32" y="39"/>
                </a:cubicBezTo>
                <a:close/>
                <a:moveTo>
                  <a:pt x="23" y="39"/>
                </a:moveTo>
                <a:cubicBezTo>
                  <a:pt x="21" y="39"/>
                  <a:pt x="19" y="41"/>
                  <a:pt x="19" y="43"/>
                </a:cubicBezTo>
                <a:cubicBezTo>
                  <a:pt x="19" y="45"/>
                  <a:pt x="21" y="46"/>
                  <a:pt x="23" y="46"/>
                </a:cubicBezTo>
                <a:cubicBezTo>
                  <a:pt x="25" y="46"/>
                  <a:pt x="26" y="45"/>
                  <a:pt x="26" y="43"/>
                </a:cubicBezTo>
                <a:cubicBezTo>
                  <a:pt x="26" y="41"/>
                  <a:pt x="25" y="39"/>
                  <a:pt x="23" y="39"/>
                </a:cubicBezTo>
                <a:close/>
                <a:moveTo>
                  <a:pt x="42" y="30"/>
                </a:moveTo>
                <a:cubicBezTo>
                  <a:pt x="40" y="30"/>
                  <a:pt x="38" y="31"/>
                  <a:pt x="38" y="33"/>
                </a:cubicBezTo>
                <a:cubicBezTo>
                  <a:pt x="38" y="35"/>
                  <a:pt x="40" y="37"/>
                  <a:pt x="42" y="37"/>
                </a:cubicBezTo>
                <a:cubicBezTo>
                  <a:pt x="44" y="37"/>
                  <a:pt x="45" y="35"/>
                  <a:pt x="45" y="33"/>
                </a:cubicBezTo>
                <a:cubicBezTo>
                  <a:pt x="45" y="31"/>
                  <a:pt x="44" y="30"/>
                  <a:pt x="42" y="30"/>
                </a:cubicBezTo>
                <a:close/>
                <a:moveTo>
                  <a:pt x="32" y="30"/>
                </a:moveTo>
                <a:cubicBezTo>
                  <a:pt x="30" y="30"/>
                  <a:pt x="29" y="31"/>
                  <a:pt x="29" y="33"/>
                </a:cubicBezTo>
                <a:cubicBezTo>
                  <a:pt x="29" y="35"/>
                  <a:pt x="30" y="37"/>
                  <a:pt x="32" y="37"/>
                </a:cubicBezTo>
                <a:cubicBezTo>
                  <a:pt x="34" y="37"/>
                  <a:pt x="36" y="35"/>
                  <a:pt x="36" y="33"/>
                </a:cubicBezTo>
                <a:cubicBezTo>
                  <a:pt x="36" y="31"/>
                  <a:pt x="34" y="30"/>
                  <a:pt x="32" y="30"/>
                </a:cubicBezTo>
                <a:close/>
                <a:moveTo>
                  <a:pt x="23" y="30"/>
                </a:moveTo>
                <a:cubicBezTo>
                  <a:pt x="21" y="30"/>
                  <a:pt x="19" y="31"/>
                  <a:pt x="19" y="33"/>
                </a:cubicBezTo>
                <a:cubicBezTo>
                  <a:pt x="19" y="35"/>
                  <a:pt x="21" y="37"/>
                  <a:pt x="23" y="37"/>
                </a:cubicBezTo>
                <a:cubicBezTo>
                  <a:pt x="25" y="37"/>
                  <a:pt x="26" y="35"/>
                  <a:pt x="26" y="33"/>
                </a:cubicBezTo>
                <a:cubicBezTo>
                  <a:pt x="26" y="31"/>
                  <a:pt x="25" y="30"/>
                  <a:pt x="23" y="30"/>
                </a:cubicBezTo>
                <a:close/>
                <a:moveTo>
                  <a:pt x="7" y="7"/>
                </a:moveTo>
                <a:cubicBezTo>
                  <a:pt x="7" y="24"/>
                  <a:pt x="7" y="24"/>
                  <a:pt x="7" y="24"/>
                </a:cubicBezTo>
                <a:cubicBezTo>
                  <a:pt x="47" y="24"/>
                  <a:pt x="47" y="24"/>
                  <a:pt x="47" y="24"/>
                </a:cubicBezTo>
                <a:cubicBezTo>
                  <a:pt x="47" y="7"/>
                  <a:pt x="47" y="7"/>
                  <a:pt x="47" y="7"/>
                </a:cubicBezTo>
                <a:lnTo>
                  <a:pt x="7" y="7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507" name="Freeform 56"/>
          <p:cNvSpPr>
            <a:spLocks noEditPoints="1"/>
          </p:cNvSpPr>
          <p:nvPr/>
        </p:nvSpPr>
        <p:spPr bwMode="auto">
          <a:xfrm>
            <a:off x="9517063" y="2136775"/>
            <a:ext cx="671512" cy="731838"/>
          </a:xfrm>
          <a:custGeom>
            <a:avLst/>
            <a:gdLst>
              <a:gd name="T0" fmla="*/ 240542 w 67"/>
              <a:gd name="T1" fmla="*/ 491234 h 73"/>
              <a:gd name="T2" fmla="*/ 210474 w 67"/>
              <a:gd name="T3" fmla="*/ 571435 h 73"/>
              <a:gd name="T4" fmla="*/ 200451 w 67"/>
              <a:gd name="T5" fmla="*/ 621561 h 73"/>
              <a:gd name="T6" fmla="*/ 160361 w 67"/>
              <a:gd name="T7" fmla="*/ 571435 h 73"/>
              <a:gd name="T8" fmla="*/ 0 w 67"/>
              <a:gd name="T9" fmla="*/ 441108 h 73"/>
              <a:gd name="T10" fmla="*/ 120271 w 67"/>
              <a:gd name="T11" fmla="*/ 471183 h 73"/>
              <a:gd name="T12" fmla="*/ 160361 w 67"/>
              <a:gd name="T13" fmla="*/ 380957 h 73"/>
              <a:gd name="T14" fmla="*/ 20045 w 67"/>
              <a:gd name="T15" fmla="*/ 240604 h 73"/>
              <a:gd name="T16" fmla="*/ 160361 w 67"/>
              <a:gd name="T17" fmla="*/ 120302 h 73"/>
              <a:gd name="T18" fmla="*/ 210474 w 67"/>
              <a:gd name="T19" fmla="*/ 100252 h 73"/>
              <a:gd name="T20" fmla="*/ 300677 w 67"/>
              <a:gd name="T21" fmla="*/ 160403 h 73"/>
              <a:gd name="T22" fmla="*/ 310700 w 67"/>
              <a:gd name="T23" fmla="*/ 230579 h 73"/>
              <a:gd name="T24" fmla="*/ 210474 w 67"/>
              <a:gd name="T25" fmla="*/ 190478 h 73"/>
              <a:gd name="T26" fmla="*/ 280632 w 67"/>
              <a:gd name="T27" fmla="*/ 330831 h 73"/>
              <a:gd name="T28" fmla="*/ 260587 w 67"/>
              <a:gd name="T29" fmla="*/ 411032 h 73"/>
              <a:gd name="T30" fmla="*/ 210474 w 67"/>
              <a:gd name="T31" fmla="*/ 501259 h 73"/>
              <a:gd name="T32" fmla="*/ 451016 w 67"/>
              <a:gd name="T33" fmla="*/ 0 h 73"/>
              <a:gd name="T34" fmla="*/ 290654 w 67"/>
              <a:gd name="T35" fmla="*/ 731838 h 73"/>
              <a:gd name="T36" fmla="*/ 491106 w 67"/>
              <a:gd name="T37" fmla="*/ 601511 h 73"/>
              <a:gd name="T38" fmla="*/ 581309 w 67"/>
              <a:gd name="T39" fmla="*/ 501259 h 73"/>
              <a:gd name="T40" fmla="*/ 370835 w 67"/>
              <a:gd name="T41" fmla="*/ 461158 h 73"/>
              <a:gd name="T42" fmla="*/ 561264 w 67"/>
              <a:gd name="T43" fmla="*/ 441108 h 73"/>
              <a:gd name="T44" fmla="*/ 390880 w 67"/>
              <a:gd name="T45" fmla="*/ 401007 h 73"/>
              <a:gd name="T46" fmla="*/ 561264 w 67"/>
              <a:gd name="T47" fmla="*/ 370932 h 73"/>
              <a:gd name="T48" fmla="*/ 410925 w 67"/>
              <a:gd name="T49" fmla="*/ 330831 h 73"/>
              <a:gd name="T50" fmla="*/ 491106 w 67"/>
              <a:gd name="T51" fmla="*/ 220554 h 73"/>
              <a:gd name="T52" fmla="*/ 611377 w 67"/>
              <a:gd name="T53" fmla="*/ 270680 h 73"/>
              <a:gd name="T54" fmla="*/ 661489 w 67"/>
              <a:gd name="T55" fmla="*/ 220554 h 73"/>
              <a:gd name="T56" fmla="*/ 451016 w 67"/>
              <a:gd name="T57" fmla="*/ 150378 h 73"/>
              <a:gd name="T58" fmla="*/ 160361 w 67"/>
              <a:gd name="T59" fmla="*/ 190478 h 73"/>
              <a:gd name="T60" fmla="*/ 110248 w 67"/>
              <a:gd name="T61" fmla="*/ 240604 h 73"/>
              <a:gd name="T62" fmla="*/ 160361 w 67"/>
              <a:gd name="T63" fmla="*/ 290730 h 7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67" h="73">
                <a:moveTo>
                  <a:pt x="21" y="50"/>
                </a:moveTo>
                <a:cubicBezTo>
                  <a:pt x="22" y="50"/>
                  <a:pt x="23" y="50"/>
                  <a:pt x="24" y="49"/>
                </a:cubicBezTo>
                <a:cubicBezTo>
                  <a:pt x="22" y="57"/>
                  <a:pt x="22" y="57"/>
                  <a:pt x="22" y="57"/>
                </a:cubicBezTo>
                <a:cubicBezTo>
                  <a:pt x="21" y="57"/>
                  <a:pt x="21" y="57"/>
                  <a:pt x="21" y="57"/>
                </a:cubicBezTo>
                <a:cubicBezTo>
                  <a:pt x="21" y="60"/>
                  <a:pt x="21" y="60"/>
                  <a:pt x="21" y="60"/>
                </a:cubicBezTo>
                <a:cubicBezTo>
                  <a:pt x="20" y="62"/>
                  <a:pt x="20" y="62"/>
                  <a:pt x="20" y="62"/>
                </a:cubicBezTo>
                <a:cubicBezTo>
                  <a:pt x="16" y="62"/>
                  <a:pt x="16" y="62"/>
                  <a:pt x="16" y="62"/>
                </a:cubicBezTo>
                <a:cubicBezTo>
                  <a:pt x="16" y="57"/>
                  <a:pt x="16" y="57"/>
                  <a:pt x="16" y="57"/>
                </a:cubicBezTo>
                <a:cubicBezTo>
                  <a:pt x="11" y="57"/>
                  <a:pt x="8" y="55"/>
                  <a:pt x="5" y="53"/>
                </a:cubicBezTo>
                <a:cubicBezTo>
                  <a:pt x="3" y="51"/>
                  <a:pt x="1" y="48"/>
                  <a:pt x="0" y="44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5"/>
                  <a:pt x="11" y="46"/>
                  <a:pt x="12" y="47"/>
                </a:cubicBezTo>
                <a:cubicBezTo>
                  <a:pt x="13" y="49"/>
                  <a:pt x="14" y="49"/>
                  <a:pt x="16" y="50"/>
                </a:cubicBezTo>
                <a:cubicBezTo>
                  <a:pt x="16" y="38"/>
                  <a:pt x="16" y="38"/>
                  <a:pt x="16" y="38"/>
                </a:cubicBezTo>
                <a:cubicBezTo>
                  <a:pt x="11" y="36"/>
                  <a:pt x="7" y="35"/>
                  <a:pt x="5" y="33"/>
                </a:cubicBezTo>
                <a:cubicBezTo>
                  <a:pt x="3" y="30"/>
                  <a:pt x="2" y="28"/>
                  <a:pt x="2" y="24"/>
                </a:cubicBezTo>
                <a:cubicBezTo>
                  <a:pt x="2" y="21"/>
                  <a:pt x="3" y="18"/>
                  <a:pt x="6" y="16"/>
                </a:cubicBezTo>
                <a:cubicBezTo>
                  <a:pt x="8" y="14"/>
                  <a:pt x="11" y="13"/>
                  <a:pt x="16" y="12"/>
                </a:cubicBezTo>
                <a:cubicBezTo>
                  <a:pt x="16" y="10"/>
                  <a:pt x="16" y="10"/>
                  <a:pt x="16" y="10"/>
                </a:cubicBezTo>
                <a:cubicBezTo>
                  <a:pt x="21" y="10"/>
                  <a:pt x="21" y="10"/>
                  <a:pt x="21" y="10"/>
                </a:cubicBezTo>
                <a:cubicBezTo>
                  <a:pt x="21" y="12"/>
                  <a:pt x="21" y="12"/>
                  <a:pt x="21" y="12"/>
                </a:cubicBezTo>
                <a:cubicBezTo>
                  <a:pt x="25" y="13"/>
                  <a:pt x="28" y="14"/>
                  <a:pt x="30" y="16"/>
                </a:cubicBezTo>
                <a:cubicBezTo>
                  <a:pt x="31" y="16"/>
                  <a:pt x="32" y="17"/>
                  <a:pt x="33" y="18"/>
                </a:cubicBezTo>
                <a:cubicBezTo>
                  <a:pt x="31" y="23"/>
                  <a:pt x="31" y="23"/>
                  <a:pt x="31" y="23"/>
                </a:cubicBezTo>
                <a:cubicBezTo>
                  <a:pt x="25" y="24"/>
                  <a:pt x="25" y="24"/>
                  <a:pt x="25" y="24"/>
                </a:cubicBezTo>
                <a:cubicBezTo>
                  <a:pt x="25" y="21"/>
                  <a:pt x="23" y="20"/>
                  <a:pt x="21" y="19"/>
                </a:cubicBezTo>
                <a:cubicBezTo>
                  <a:pt x="21" y="31"/>
                  <a:pt x="21" y="31"/>
                  <a:pt x="21" y="31"/>
                </a:cubicBezTo>
                <a:cubicBezTo>
                  <a:pt x="24" y="31"/>
                  <a:pt x="26" y="32"/>
                  <a:pt x="28" y="33"/>
                </a:cubicBezTo>
                <a:cubicBezTo>
                  <a:pt x="26" y="41"/>
                  <a:pt x="26" y="41"/>
                  <a:pt x="26" y="41"/>
                </a:cubicBezTo>
                <a:cubicBezTo>
                  <a:pt x="26" y="41"/>
                  <a:pt x="26" y="41"/>
                  <a:pt x="26" y="41"/>
                </a:cubicBezTo>
                <a:cubicBezTo>
                  <a:pt x="25" y="40"/>
                  <a:pt x="23" y="39"/>
                  <a:pt x="21" y="39"/>
                </a:cubicBezTo>
                <a:cubicBezTo>
                  <a:pt x="21" y="50"/>
                  <a:pt x="21" y="50"/>
                  <a:pt x="21" y="50"/>
                </a:cubicBezTo>
                <a:close/>
                <a:moveTo>
                  <a:pt x="49" y="1"/>
                </a:moveTo>
                <a:cubicBezTo>
                  <a:pt x="45" y="0"/>
                  <a:pt x="45" y="0"/>
                  <a:pt x="45" y="0"/>
                </a:cubicBezTo>
                <a:cubicBezTo>
                  <a:pt x="24" y="72"/>
                  <a:pt x="24" y="72"/>
                  <a:pt x="24" y="72"/>
                </a:cubicBezTo>
                <a:cubicBezTo>
                  <a:pt x="29" y="73"/>
                  <a:pt x="29" y="73"/>
                  <a:pt x="29" y="73"/>
                </a:cubicBezTo>
                <a:cubicBezTo>
                  <a:pt x="34" y="55"/>
                  <a:pt x="34" y="55"/>
                  <a:pt x="34" y="55"/>
                </a:cubicBezTo>
                <a:cubicBezTo>
                  <a:pt x="38" y="58"/>
                  <a:pt x="43" y="60"/>
                  <a:pt x="49" y="60"/>
                </a:cubicBezTo>
                <a:cubicBezTo>
                  <a:pt x="55" y="60"/>
                  <a:pt x="60" y="58"/>
                  <a:pt x="65" y="54"/>
                </a:cubicBezTo>
                <a:cubicBezTo>
                  <a:pt x="58" y="50"/>
                  <a:pt x="58" y="50"/>
                  <a:pt x="58" y="50"/>
                </a:cubicBezTo>
                <a:cubicBezTo>
                  <a:pt x="56" y="52"/>
                  <a:pt x="53" y="53"/>
                  <a:pt x="49" y="53"/>
                </a:cubicBezTo>
                <a:cubicBezTo>
                  <a:pt x="43" y="53"/>
                  <a:pt x="39" y="50"/>
                  <a:pt x="37" y="46"/>
                </a:cubicBezTo>
                <a:cubicBezTo>
                  <a:pt x="37" y="44"/>
                  <a:pt x="37" y="44"/>
                  <a:pt x="37" y="44"/>
                </a:cubicBezTo>
                <a:cubicBezTo>
                  <a:pt x="56" y="44"/>
                  <a:pt x="56" y="44"/>
                  <a:pt x="56" y="44"/>
                </a:cubicBezTo>
                <a:cubicBezTo>
                  <a:pt x="56" y="40"/>
                  <a:pt x="56" y="40"/>
                  <a:pt x="56" y="40"/>
                </a:cubicBezTo>
                <a:cubicBezTo>
                  <a:pt x="39" y="40"/>
                  <a:pt x="39" y="40"/>
                  <a:pt x="39" y="40"/>
                </a:cubicBezTo>
                <a:cubicBezTo>
                  <a:pt x="40" y="37"/>
                  <a:pt x="40" y="37"/>
                  <a:pt x="40" y="37"/>
                </a:cubicBezTo>
                <a:cubicBezTo>
                  <a:pt x="56" y="37"/>
                  <a:pt x="56" y="37"/>
                  <a:pt x="56" y="37"/>
                </a:cubicBezTo>
                <a:cubicBezTo>
                  <a:pt x="56" y="33"/>
                  <a:pt x="56" y="33"/>
                  <a:pt x="56" y="33"/>
                </a:cubicBezTo>
                <a:cubicBezTo>
                  <a:pt x="41" y="33"/>
                  <a:pt x="41" y="33"/>
                  <a:pt x="41" y="33"/>
                </a:cubicBezTo>
                <a:cubicBezTo>
                  <a:pt x="43" y="23"/>
                  <a:pt x="43" y="23"/>
                  <a:pt x="43" y="23"/>
                </a:cubicBezTo>
                <a:cubicBezTo>
                  <a:pt x="45" y="23"/>
                  <a:pt x="47" y="22"/>
                  <a:pt x="49" y="22"/>
                </a:cubicBezTo>
                <a:cubicBezTo>
                  <a:pt x="53" y="22"/>
                  <a:pt x="57" y="24"/>
                  <a:pt x="60" y="26"/>
                </a:cubicBezTo>
                <a:cubicBezTo>
                  <a:pt x="60" y="27"/>
                  <a:pt x="60" y="27"/>
                  <a:pt x="61" y="27"/>
                </a:cubicBezTo>
                <a:cubicBezTo>
                  <a:pt x="67" y="23"/>
                  <a:pt x="67" y="23"/>
                  <a:pt x="67" y="23"/>
                </a:cubicBezTo>
                <a:cubicBezTo>
                  <a:pt x="67" y="23"/>
                  <a:pt x="66" y="22"/>
                  <a:pt x="66" y="22"/>
                </a:cubicBezTo>
                <a:cubicBezTo>
                  <a:pt x="61" y="18"/>
                  <a:pt x="56" y="15"/>
                  <a:pt x="49" y="15"/>
                </a:cubicBezTo>
                <a:cubicBezTo>
                  <a:pt x="48" y="15"/>
                  <a:pt x="47" y="15"/>
                  <a:pt x="45" y="15"/>
                </a:cubicBezTo>
                <a:cubicBezTo>
                  <a:pt x="49" y="1"/>
                  <a:pt x="49" y="1"/>
                  <a:pt x="49" y="1"/>
                </a:cubicBezTo>
                <a:close/>
                <a:moveTo>
                  <a:pt x="16" y="19"/>
                </a:moveTo>
                <a:cubicBezTo>
                  <a:pt x="14" y="19"/>
                  <a:pt x="13" y="20"/>
                  <a:pt x="12" y="21"/>
                </a:cubicBezTo>
                <a:cubicBezTo>
                  <a:pt x="11" y="22"/>
                  <a:pt x="11" y="23"/>
                  <a:pt x="11" y="24"/>
                </a:cubicBezTo>
                <a:cubicBezTo>
                  <a:pt x="11" y="25"/>
                  <a:pt x="11" y="26"/>
                  <a:pt x="12" y="27"/>
                </a:cubicBezTo>
                <a:cubicBezTo>
                  <a:pt x="13" y="28"/>
                  <a:pt x="14" y="29"/>
                  <a:pt x="16" y="29"/>
                </a:cubicBezTo>
                <a:lnTo>
                  <a:pt x="16" y="19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508" name="Freeform 57"/>
          <p:cNvSpPr>
            <a:spLocks noEditPoints="1"/>
          </p:cNvSpPr>
          <p:nvPr/>
        </p:nvSpPr>
        <p:spPr bwMode="auto">
          <a:xfrm>
            <a:off x="10539413" y="1125538"/>
            <a:ext cx="701675" cy="650875"/>
          </a:xfrm>
          <a:custGeom>
            <a:avLst/>
            <a:gdLst>
              <a:gd name="T0" fmla="*/ 310742 w 70"/>
              <a:gd name="T1" fmla="*/ 420565 h 65"/>
              <a:gd name="T2" fmla="*/ 561340 w 70"/>
              <a:gd name="T3" fmla="*/ 530713 h 65"/>
              <a:gd name="T4" fmla="*/ 370885 w 70"/>
              <a:gd name="T5" fmla="*/ 80108 h 65"/>
              <a:gd name="T6" fmla="*/ 320766 w 70"/>
              <a:gd name="T7" fmla="*/ 180242 h 65"/>
              <a:gd name="T8" fmla="*/ 260622 w 70"/>
              <a:gd name="T9" fmla="*/ 60081 h 65"/>
              <a:gd name="T10" fmla="*/ 270646 w 70"/>
              <a:gd name="T11" fmla="*/ 20027 h 65"/>
              <a:gd name="T12" fmla="*/ 350838 w 70"/>
              <a:gd name="T13" fmla="*/ 30040 h 65"/>
              <a:gd name="T14" fmla="*/ 280670 w 70"/>
              <a:gd name="T15" fmla="*/ 70094 h 65"/>
              <a:gd name="T16" fmla="*/ 300718 w 70"/>
              <a:gd name="T17" fmla="*/ 40054 h 65"/>
              <a:gd name="T18" fmla="*/ 280670 w 70"/>
              <a:gd name="T19" fmla="*/ 40054 h 65"/>
              <a:gd name="T20" fmla="*/ 310742 w 70"/>
              <a:gd name="T21" fmla="*/ 150202 h 65"/>
              <a:gd name="T22" fmla="*/ 310742 w 70"/>
              <a:gd name="T23" fmla="*/ 140188 h 65"/>
              <a:gd name="T24" fmla="*/ 310742 w 70"/>
              <a:gd name="T25" fmla="*/ 140188 h 65"/>
              <a:gd name="T26" fmla="*/ 300718 w 70"/>
              <a:gd name="T27" fmla="*/ 80108 h 65"/>
              <a:gd name="T28" fmla="*/ 310742 w 70"/>
              <a:gd name="T29" fmla="*/ 110148 h 65"/>
              <a:gd name="T30" fmla="*/ 350838 w 70"/>
              <a:gd name="T31" fmla="*/ 80108 h 65"/>
              <a:gd name="T32" fmla="*/ 330790 w 70"/>
              <a:gd name="T33" fmla="*/ 90121 h 65"/>
              <a:gd name="T34" fmla="*/ 511220 w 70"/>
              <a:gd name="T35" fmla="*/ 270363 h 65"/>
              <a:gd name="T36" fmla="*/ 521244 w 70"/>
              <a:gd name="T37" fmla="*/ 360485 h 65"/>
              <a:gd name="T38" fmla="*/ 521244 w 70"/>
              <a:gd name="T39" fmla="*/ 360485 h 65"/>
              <a:gd name="T40" fmla="*/ 601436 w 70"/>
              <a:gd name="T41" fmla="*/ 250337 h 65"/>
              <a:gd name="T42" fmla="*/ 541292 w 70"/>
              <a:gd name="T43" fmla="*/ 240323 h 65"/>
              <a:gd name="T44" fmla="*/ 541292 w 70"/>
              <a:gd name="T45" fmla="*/ 330444 h 65"/>
              <a:gd name="T46" fmla="*/ 521244 w 70"/>
              <a:gd name="T47" fmla="*/ 330444 h 65"/>
              <a:gd name="T48" fmla="*/ 531268 w 70"/>
              <a:gd name="T49" fmla="*/ 340458 h 65"/>
              <a:gd name="T50" fmla="*/ 591412 w 70"/>
              <a:gd name="T51" fmla="*/ 270363 h 65"/>
              <a:gd name="T52" fmla="*/ 581388 w 70"/>
              <a:gd name="T53" fmla="*/ 280377 h 65"/>
              <a:gd name="T54" fmla="*/ 581388 w 70"/>
              <a:gd name="T55" fmla="*/ 280377 h 65"/>
              <a:gd name="T56" fmla="*/ 541292 w 70"/>
              <a:gd name="T57" fmla="*/ 310417 h 65"/>
              <a:gd name="T58" fmla="*/ 551316 w 70"/>
              <a:gd name="T59" fmla="*/ 290390 h 65"/>
              <a:gd name="T60" fmla="*/ 521244 w 70"/>
              <a:gd name="T61" fmla="*/ 280377 h 65"/>
              <a:gd name="T62" fmla="*/ 531268 w 70"/>
              <a:gd name="T63" fmla="*/ 290390 h 65"/>
              <a:gd name="T64" fmla="*/ 390933 w 70"/>
              <a:gd name="T65" fmla="*/ 210283 h 65"/>
              <a:gd name="T66" fmla="*/ 290694 w 70"/>
              <a:gd name="T67" fmla="*/ 250337 h 65"/>
              <a:gd name="T68" fmla="*/ 290694 w 70"/>
              <a:gd name="T69" fmla="*/ 260350 h 65"/>
              <a:gd name="T70" fmla="*/ 441053 w 70"/>
              <a:gd name="T71" fmla="*/ 320431 h 65"/>
              <a:gd name="T72" fmla="*/ 441053 w 70"/>
              <a:gd name="T73" fmla="*/ 240323 h 65"/>
              <a:gd name="T74" fmla="*/ 330790 w 70"/>
              <a:gd name="T75" fmla="*/ 280377 h 65"/>
              <a:gd name="T76" fmla="*/ 310742 w 70"/>
              <a:gd name="T77" fmla="*/ 260350 h 65"/>
              <a:gd name="T78" fmla="*/ 320766 w 70"/>
              <a:gd name="T79" fmla="*/ 250337 h 65"/>
              <a:gd name="T80" fmla="*/ 421005 w 70"/>
              <a:gd name="T81" fmla="*/ 310417 h 65"/>
              <a:gd name="T82" fmla="*/ 410981 w 70"/>
              <a:gd name="T83" fmla="*/ 300404 h 65"/>
              <a:gd name="T84" fmla="*/ 410981 w 70"/>
              <a:gd name="T85" fmla="*/ 300404 h 65"/>
              <a:gd name="T86" fmla="*/ 360861 w 70"/>
              <a:gd name="T87" fmla="*/ 270363 h 65"/>
              <a:gd name="T88" fmla="*/ 380909 w 70"/>
              <a:gd name="T89" fmla="*/ 280377 h 65"/>
              <a:gd name="T90" fmla="*/ 431029 w 70"/>
              <a:gd name="T91" fmla="*/ 270363 h 65"/>
              <a:gd name="T92" fmla="*/ 330790 w 70"/>
              <a:gd name="T93" fmla="*/ 220296 h 65"/>
              <a:gd name="T94" fmla="*/ 561340 w 70"/>
              <a:gd name="T95" fmla="*/ 90121 h 65"/>
              <a:gd name="T96" fmla="*/ 671603 w 70"/>
              <a:gd name="T97" fmla="*/ 130175 h 65"/>
              <a:gd name="T98" fmla="*/ 541292 w 70"/>
              <a:gd name="T99" fmla="*/ 210283 h 65"/>
              <a:gd name="T100" fmla="*/ 501196 w 70"/>
              <a:gd name="T101" fmla="*/ 190256 h 65"/>
              <a:gd name="T102" fmla="*/ 511220 w 70"/>
              <a:gd name="T103" fmla="*/ 110148 h 65"/>
              <a:gd name="T104" fmla="*/ 551316 w 70"/>
              <a:gd name="T105" fmla="*/ 180242 h 65"/>
              <a:gd name="T106" fmla="*/ 531268 w 70"/>
              <a:gd name="T107" fmla="*/ 160215 h 65"/>
              <a:gd name="T108" fmla="*/ 531268 w 70"/>
              <a:gd name="T109" fmla="*/ 180242 h 65"/>
              <a:gd name="T110" fmla="*/ 641531 w 70"/>
              <a:gd name="T111" fmla="*/ 140188 h 65"/>
              <a:gd name="T112" fmla="*/ 631508 w 70"/>
              <a:gd name="T113" fmla="*/ 150202 h 65"/>
              <a:gd name="T114" fmla="*/ 631508 w 70"/>
              <a:gd name="T115" fmla="*/ 150202 h 65"/>
              <a:gd name="T116" fmla="*/ 571364 w 70"/>
              <a:gd name="T117" fmla="*/ 150202 h 65"/>
              <a:gd name="T118" fmla="*/ 591412 w 70"/>
              <a:gd name="T119" fmla="*/ 150202 h 65"/>
              <a:gd name="T120" fmla="*/ 571364 w 70"/>
              <a:gd name="T121" fmla="*/ 110148 h 65"/>
              <a:gd name="T122" fmla="*/ 571364 w 70"/>
              <a:gd name="T123" fmla="*/ 130175 h 6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70" h="65">
                <a:moveTo>
                  <a:pt x="0" y="65"/>
                </a:moveTo>
                <a:cubicBezTo>
                  <a:pt x="10" y="46"/>
                  <a:pt x="24" y="27"/>
                  <a:pt x="49" y="36"/>
                </a:cubicBezTo>
                <a:cubicBezTo>
                  <a:pt x="49" y="40"/>
                  <a:pt x="49" y="40"/>
                  <a:pt x="49" y="40"/>
                </a:cubicBezTo>
                <a:cubicBezTo>
                  <a:pt x="47" y="42"/>
                  <a:pt x="42" y="43"/>
                  <a:pt x="31" y="42"/>
                </a:cubicBezTo>
                <a:cubicBezTo>
                  <a:pt x="31" y="43"/>
                  <a:pt x="31" y="43"/>
                  <a:pt x="31" y="43"/>
                </a:cubicBezTo>
                <a:cubicBezTo>
                  <a:pt x="45" y="46"/>
                  <a:pt x="54" y="45"/>
                  <a:pt x="63" y="32"/>
                </a:cubicBezTo>
                <a:cubicBezTo>
                  <a:pt x="70" y="32"/>
                  <a:pt x="70" y="32"/>
                  <a:pt x="70" y="32"/>
                </a:cubicBezTo>
                <a:cubicBezTo>
                  <a:pt x="56" y="53"/>
                  <a:pt x="56" y="53"/>
                  <a:pt x="56" y="53"/>
                </a:cubicBezTo>
                <a:cubicBezTo>
                  <a:pt x="27" y="54"/>
                  <a:pt x="27" y="54"/>
                  <a:pt x="27" y="54"/>
                </a:cubicBezTo>
                <a:cubicBezTo>
                  <a:pt x="24" y="65"/>
                  <a:pt x="24" y="65"/>
                  <a:pt x="24" y="65"/>
                </a:cubicBezTo>
                <a:cubicBezTo>
                  <a:pt x="0" y="65"/>
                  <a:pt x="0" y="65"/>
                  <a:pt x="0" y="65"/>
                </a:cubicBezTo>
                <a:close/>
                <a:moveTo>
                  <a:pt x="37" y="8"/>
                </a:moveTo>
                <a:cubicBezTo>
                  <a:pt x="37" y="10"/>
                  <a:pt x="38" y="11"/>
                  <a:pt x="38" y="13"/>
                </a:cubicBezTo>
                <a:cubicBezTo>
                  <a:pt x="38" y="15"/>
                  <a:pt x="37" y="16"/>
                  <a:pt x="36" y="16"/>
                </a:cubicBezTo>
                <a:cubicBezTo>
                  <a:pt x="32" y="18"/>
                  <a:pt x="32" y="18"/>
                  <a:pt x="32" y="18"/>
                </a:cubicBezTo>
                <a:cubicBezTo>
                  <a:pt x="32" y="18"/>
                  <a:pt x="32" y="18"/>
                  <a:pt x="32" y="18"/>
                </a:cubicBezTo>
                <a:cubicBezTo>
                  <a:pt x="32" y="18"/>
                  <a:pt x="32" y="18"/>
                  <a:pt x="32" y="18"/>
                </a:cubicBezTo>
                <a:cubicBezTo>
                  <a:pt x="31" y="18"/>
                  <a:pt x="30" y="17"/>
                  <a:pt x="29" y="16"/>
                </a:cubicBezTo>
                <a:cubicBezTo>
                  <a:pt x="28" y="14"/>
                  <a:pt x="27" y="13"/>
                  <a:pt x="27" y="11"/>
                </a:cubicBezTo>
                <a:cubicBezTo>
                  <a:pt x="26" y="9"/>
                  <a:pt x="26" y="7"/>
                  <a:pt x="26" y="6"/>
                </a:cubicBezTo>
                <a:cubicBezTo>
                  <a:pt x="26" y="4"/>
                  <a:pt x="26" y="3"/>
                  <a:pt x="27" y="2"/>
                </a:cubicBezTo>
                <a:cubicBezTo>
                  <a:pt x="27" y="2"/>
                  <a:pt x="27" y="2"/>
                  <a:pt x="27" y="2"/>
                </a:cubicBezTo>
                <a:cubicBezTo>
                  <a:pt x="27" y="2"/>
                  <a:pt x="27" y="2"/>
                  <a:pt x="27" y="2"/>
                </a:cubicBezTo>
                <a:cubicBezTo>
                  <a:pt x="27" y="2"/>
                  <a:pt x="27" y="2"/>
                  <a:pt x="27" y="2"/>
                </a:cubicBezTo>
                <a:cubicBezTo>
                  <a:pt x="27" y="2"/>
                  <a:pt x="27" y="2"/>
                  <a:pt x="27" y="2"/>
                </a:cubicBezTo>
                <a:cubicBezTo>
                  <a:pt x="31" y="1"/>
                  <a:pt x="31" y="1"/>
                  <a:pt x="31" y="1"/>
                </a:cubicBezTo>
                <a:cubicBezTo>
                  <a:pt x="31" y="1"/>
                  <a:pt x="31" y="1"/>
                  <a:pt x="31" y="1"/>
                </a:cubicBezTo>
                <a:cubicBezTo>
                  <a:pt x="32" y="0"/>
                  <a:pt x="34" y="1"/>
                  <a:pt x="35" y="3"/>
                </a:cubicBezTo>
                <a:cubicBezTo>
                  <a:pt x="35" y="4"/>
                  <a:pt x="36" y="6"/>
                  <a:pt x="37" y="8"/>
                </a:cubicBezTo>
                <a:close/>
                <a:moveTo>
                  <a:pt x="30" y="5"/>
                </a:moveTo>
                <a:cubicBezTo>
                  <a:pt x="28" y="6"/>
                  <a:pt x="28" y="6"/>
                  <a:pt x="28" y="6"/>
                </a:cubicBezTo>
                <a:cubicBezTo>
                  <a:pt x="28" y="6"/>
                  <a:pt x="28" y="6"/>
                  <a:pt x="28" y="7"/>
                </a:cubicBezTo>
                <a:cubicBezTo>
                  <a:pt x="30" y="6"/>
                  <a:pt x="30" y="6"/>
                  <a:pt x="30" y="6"/>
                </a:cubicBezTo>
                <a:cubicBezTo>
                  <a:pt x="30" y="6"/>
                  <a:pt x="30" y="6"/>
                  <a:pt x="30" y="5"/>
                </a:cubicBezTo>
                <a:close/>
                <a:moveTo>
                  <a:pt x="28" y="5"/>
                </a:moveTo>
                <a:cubicBezTo>
                  <a:pt x="30" y="4"/>
                  <a:pt x="30" y="4"/>
                  <a:pt x="30" y="4"/>
                </a:cubicBezTo>
                <a:cubicBezTo>
                  <a:pt x="30" y="4"/>
                  <a:pt x="30" y="4"/>
                  <a:pt x="30" y="4"/>
                </a:cubicBezTo>
                <a:cubicBezTo>
                  <a:pt x="30" y="4"/>
                  <a:pt x="30" y="4"/>
                  <a:pt x="30" y="4"/>
                </a:cubicBezTo>
                <a:cubicBezTo>
                  <a:pt x="28" y="4"/>
                  <a:pt x="28" y="4"/>
                  <a:pt x="28" y="4"/>
                </a:cubicBezTo>
                <a:cubicBezTo>
                  <a:pt x="28" y="4"/>
                  <a:pt x="28" y="4"/>
                  <a:pt x="28" y="4"/>
                </a:cubicBezTo>
                <a:cubicBezTo>
                  <a:pt x="28" y="4"/>
                  <a:pt x="28" y="5"/>
                  <a:pt x="28" y="5"/>
                </a:cubicBezTo>
                <a:close/>
                <a:moveTo>
                  <a:pt x="33" y="15"/>
                </a:moveTo>
                <a:cubicBezTo>
                  <a:pt x="31" y="15"/>
                  <a:pt x="31" y="15"/>
                  <a:pt x="31" y="15"/>
                </a:cubicBezTo>
                <a:cubicBezTo>
                  <a:pt x="31" y="15"/>
                  <a:pt x="31" y="15"/>
                  <a:pt x="31" y="15"/>
                </a:cubicBezTo>
                <a:cubicBezTo>
                  <a:pt x="31" y="15"/>
                  <a:pt x="31" y="15"/>
                  <a:pt x="31" y="15"/>
                </a:cubicBezTo>
                <a:cubicBezTo>
                  <a:pt x="33" y="15"/>
                  <a:pt x="33" y="15"/>
                  <a:pt x="33" y="15"/>
                </a:cubicBezTo>
                <a:cubicBezTo>
                  <a:pt x="33" y="15"/>
                  <a:pt x="33" y="15"/>
                  <a:pt x="33" y="15"/>
                </a:cubicBezTo>
                <a:close/>
                <a:moveTo>
                  <a:pt x="31" y="14"/>
                </a:moveTo>
                <a:cubicBezTo>
                  <a:pt x="33" y="14"/>
                  <a:pt x="33" y="14"/>
                  <a:pt x="33" y="14"/>
                </a:cubicBezTo>
                <a:cubicBezTo>
                  <a:pt x="32" y="13"/>
                  <a:pt x="32" y="13"/>
                  <a:pt x="32" y="13"/>
                </a:cubicBezTo>
                <a:cubicBezTo>
                  <a:pt x="30" y="14"/>
                  <a:pt x="30" y="14"/>
                  <a:pt x="30" y="14"/>
                </a:cubicBezTo>
                <a:cubicBezTo>
                  <a:pt x="30" y="14"/>
                  <a:pt x="31" y="14"/>
                  <a:pt x="31" y="14"/>
                </a:cubicBezTo>
                <a:close/>
                <a:moveTo>
                  <a:pt x="30" y="8"/>
                </a:moveTo>
                <a:cubicBezTo>
                  <a:pt x="28" y="8"/>
                  <a:pt x="28" y="8"/>
                  <a:pt x="28" y="8"/>
                </a:cubicBezTo>
                <a:cubicBezTo>
                  <a:pt x="28" y="9"/>
                  <a:pt x="28" y="9"/>
                  <a:pt x="28" y="9"/>
                </a:cubicBezTo>
                <a:cubicBezTo>
                  <a:pt x="30" y="8"/>
                  <a:pt x="30" y="8"/>
                  <a:pt x="30" y="8"/>
                </a:cubicBezTo>
                <a:cubicBezTo>
                  <a:pt x="30" y="8"/>
                  <a:pt x="30" y="8"/>
                  <a:pt x="30" y="8"/>
                </a:cubicBezTo>
                <a:close/>
                <a:moveTo>
                  <a:pt x="29" y="12"/>
                </a:moveTo>
                <a:cubicBezTo>
                  <a:pt x="31" y="11"/>
                  <a:pt x="31" y="11"/>
                  <a:pt x="31" y="11"/>
                </a:cubicBezTo>
                <a:cubicBezTo>
                  <a:pt x="31" y="11"/>
                  <a:pt x="31" y="11"/>
                  <a:pt x="31" y="11"/>
                </a:cubicBezTo>
                <a:cubicBezTo>
                  <a:pt x="29" y="11"/>
                  <a:pt x="29" y="11"/>
                  <a:pt x="29" y="11"/>
                </a:cubicBezTo>
                <a:cubicBezTo>
                  <a:pt x="29" y="11"/>
                  <a:pt x="29" y="12"/>
                  <a:pt x="29" y="12"/>
                </a:cubicBezTo>
                <a:close/>
                <a:moveTo>
                  <a:pt x="35" y="13"/>
                </a:moveTo>
                <a:cubicBezTo>
                  <a:pt x="35" y="12"/>
                  <a:pt x="35" y="10"/>
                  <a:pt x="35" y="8"/>
                </a:cubicBezTo>
                <a:cubicBezTo>
                  <a:pt x="34" y="7"/>
                  <a:pt x="33" y="5"/>
                  <a:pt x="33" y="4"/>
                </a:cubicBezTo>
                <a:cubicBezTo>
                  <a:pt x="32" y="3"/>
                  <a:pt x="32" y="3"/>
                  <a:pt x="32" y="3"/>
                </a:cubicBezTo>
                <a:cubicBezTo>
                  <a:pt x="32" y="3"/>
                  <a:pt x="32" y="3"/>
                  <a:pt x="32" y="4"/>
                </a:cubicBezTo>
                <a:cubicBezTo>
                  <a:pt x="32" y="5"/>
                  <a:pt x="32" y="7"/>
                  <a:pt x="33" y="9"/>
                </a:cubicBezTo>
                <a:cubicBezTo>
                  <a:pt x="34" y="11"/>
                  <a:pt x="34" y="12"/>
                  <a:pt x="35" y="13"/>
                </a:cubicBezTo>
                <a:cubicBezTo>
                  <a:pt x="35" y="14"/>
                  <a:pt x="35" y="14"/>
                  <a:pt x="36" y="14"/>
                </a:cubicBezTo>
                <a:cubicBezTo>
                  <a:pt x="36" y="14"/>
                  <a:pt x="35" y="14"/>
                  <a:pt x="35" y="13"/>
                </a:cubicBezTo>
                <a:close/>
                <a:moveTo>
                  <a:pt x="51" y="27"/>
                </a:moveTo>
                <a:cubicBezTo>
                  <a:pt x="50" y="28"/>
                  <a:pt x="49" y="30"/>
                  <a:pt x="49" y="31"/>
                </a:cubicBezTo>
                <a:cubicBezTo>
                  <a:pt x="48" y="32"/>
                  <a:pt x="48" y="33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6"/>
                  <a:pt x="54" y="36"/>
                  <a:pt x="55" y="35"/>
                </a:cubicBezTo>
                <a:cubicBezTo>
                  <a:pt x="56" y="34"/>
                  <a:pt x="57" y="33"/>
                  <a:pt x="58" y="32"/>
                </a:cubicBezTo>
                <a:cubicBezTo>
                  <a:pt x="59" y="31"/>
                  <a:pt x="60" y="29"/>
                  <a:pt x="60" y="28"/>
                </a:cubicBezTo>
                <a:cubicBezTo>
                  <a:pt x="60" y="27"/>
                  <a:pt x="60" y="26"/>
                  <a:pt x="60" y="25"/>
                </a:cubicBezTo>
                <a:cubicBezTo>
                  <a:pt x="60" y="25"/>
                  <a:pt x="60" y="25"/>
                  <a:pt x="60" y="25"/>
                </a:cubicBezTo>
                <a:cubicBezTo>
                  <a:pt x="60" y="25"/>
                  <a:pt x="60" y="25"/>
                  <a:pt x="60" y="25"/>
                </a:cubicBezTo>
                <a:cubicBezTo>
                  <a:pt x="57" y="23"/>
                  <a:pt x="57" y="23"/>
                  <a:pt x="57" y="23"/>
                </a:cubicBezTo>
                <a:cubicBezTo>
                  <a:pt x="56" y="23"/>
                  <a:pt x="55" y="23"/>
                  <a:pt x="54" y="24"/>
                </a:cubicBezTo>
                <a:cubicBezTo>
                  <a:pt x="53" y="25"/>
                  <a:pt x="52" y="26"/>
                  <a:pt x="51" y="27"/>
                </a:cubicBezTo>
                <a:close/>
                <a:moveTo>
                  <a:pt x="53" y="33"/>
                </a:moveTo>
                <a:cubicBezTo>
                  <a:pt x="54" y="34"/>
                  <a:pt x="54" y="34"/>
                  <a:pt x="54" y="34"/>
                </a:cubicBezTo>
                <a:cubicBezTo>
                  <a:pt x="54" y="33"/>
                  <a:pt x="54" y="33"/>
                  <a:pt x="54" y="33"/>
                </a:cubicBezTo>
                <a:cubicBezTo>
                  <a:pt x="53" y="32"/>
                  <a:pt x="53" y="32"/>
                  <a:pt x="53" y="32"/>
                </a:cubicBezTo>
                <a:cubicBezTo>
                  <a:pt x="53" y="32"/>
                  <a:pt x="53" y="32"/>
                  <a:pt x="53" y="33"/>
                </a:cubicBezTo>
                <a:close/>
                <a:moveTo>
                  <a:pt x="53" y="34"/>
                </a:moveTo>
                <a:cubicBezTo>
                  <a:pt x="52" y="33"/>
                  <a:pt x="52" y="33"/>
                  <a:pt x="52" y="33"/>
                </a:cubicBezTo>
                <a:cubicBezTo>
                  <a:pt x="52" y="33"/>
                  <a:pt x="52" y="33"/>
                  <a:pt x="52" y="33"/>
                </a:cubicBezTo>
                <a:cubicBezTo>
                  <a:pt x="52" y="33"/>
                  <a:pt x="52" y="33"/>
                  <a:pt x="52" y="33"/>
                </a:cubicBezTo>
                <a:cubicBezTo>
                  <a:pt x="53" y="34"/>
                  <a:pt x="53" y="34"/>
                  <a:pt x="53" y="34"/>
                </a:cubicBezTo>
                <a:cubicBezTo>
                  <a:pt x="53" y="34"/>
                  <a:pt x="53" y="34"/>
                  <a:pt x="53" y="34"/>
                </a:cubicBezTo>
                <a:cubicBezTo>
                  <a:pt x="53" y="34"/>
                  <a:pt x="53" y="34"/>
                  <a:pt x="53" y="34"/>
                </a:cubicBezTo>
                <a:close/>
                <a:moveTo>
                  <a:pt x="57" y="26"/>
                </a:moveTo>
                <a:cubicBezTo>
                  <a:pt x="58" y="27"/>
                  <a:pt x="58" y="27"/>
                  <a:pt x="58" y="27"/>
                </a:cubicBezTo>
                <a:cubicBezTo>
                  <a:pt x="58" y="27"/>
                  <a:pt x="59" y="27"/>
                  <a:pt x="59" y="27"/>
                </a:cubicBezTo>
                <a:cubicBezTo>
                  <a:pt x="58" y="27"/>
                  <a:pt x="58" y="27"/>
                  <a:pt x="58" y="27"/>
                </a:cubicBezTo>
                <a:cubicBezTo>
                  <a:pt x="57" y="26"/>
                  <a:pt x="57" y="26"/>
                  <a:pt x="57" y="26"/>
                </a:cubicBezTo>
                <a:cubicBezTo>
                  <a:pt x="57" y="26"/>
                  <a:pt x="57" y="26"/>
                  <a:pt x="57" y="26"/>
                </a:cubicBezTo>
                <a:close/>
                <a:moveTo>
                  <a:pt x="58" y="28"/>
                </a:moveTo>
                <a:cubicBezTo>
                  <a:pt x="57" y="27"/>
                  <a:pt x="57" y="27"/>
                  <a:pt x="57" y="27"/>
                </a:cubicBezTo>
                <a:cubicBezTo>
                  <a:pt x="57" y="27"/>
                  <a:pt x="57" y="27"/>
                  <a:pt x="57" y="27"/>
                </a:cubicBezTo>
                <a:cubicBezTo>
                  <a:pt x="58" y="28"/>
                  <a:pt x="58" y="28"/>
                  <a:pt x="58" y="28"/>
                </a:cubicBezTo>
                <a:cubicBezTo>
                  <a:pt x="58" y="28"/>
                  <a:pt x="58" y="28"/>
                  <a:pt x="58" y="28"/>
                </a:cubicBezTo>
                <a:close/>
                <a:moveTo>
                  <a:pt x="54" y="31"/>
                </a:moveTo>
                <a:cubicBezTo>
                  <a:pt x="55" y="32"/>
                  <a:pt x="55" y="32"/>
                  <a:pt x="55" y="32"/>
                </a:cubicBezTo>
                <a:cubicBezTo>
                  <a:pt x="56" y="32"/>
                  <a:pt x="56" y="32"/>
                  <a:pt x="56" y="32"/>
                </a:cubicBezTo>
                <a:cubicBezTo>
                  <a:pt x="54" y="31"/>
                  <a:pt x="54" y="31"/>
                  <a:pt x="54" y="31"/>
                </a:cubicBezTo>
                <a:cubicBezTo>
                  <a:pt x="54" y="31"/>
                  <a:pt x="54" y="31"/>
                  <a:pt x="54" y="31"/>
                </a:cubicBezTo>
                <a:close/>
                <a:moveTo>
                  <a:pt x="57" y="30"/>
                </a:moveTo>
                <a:cubicBezTo>
                  <a:pt x="56" y="29"/>
                  <a:pt x="56" y="29"/>
                  <a:pt x="56" y="29"/>
                </a:cubicBezTo>
                <a:cubicBezTo>
                  <a:pt x="56" y="29"/>
                  <a:pt x="56" y="29"/>
                  <a:pt x="55" y="29"/>
                </a:cubicBezTo>
                <a:cubicBezTo>
                  <a:pt x="57" y="30"/>
                  <a:pt x="57" y="30"/>
                  <a:pt x="57" y="30"/>
                </a:cubicBezTo>
                <a:cubicBezTo>
                  <a:pt x="57" y="30"/>
                  <a:pt x="57" y="30"/>
                  <a:pt x="57" y="30"/>
                </a:cubicBezTo>
                <a:close/>
                <a:moveTo>
                  <a:pt x="55" y="25"/>
                </a:moveTo>
                <a:cubicBezTo>
                  <a:pt x="54" y="26"/>
                  <a:pt x="53" y="27"/>
                  <a:pt x="52" y="28"/>
                </a:cubicBezTo>
                <a:cubicBezTo>
                  <a:pt x="51" y="29"/>
                  <a:pt x="51" y="30"/>
                  <a:pt x="50" y="31"/>
                </a:cubicBezTo>
                <a:cubicBezTo>
                  <a:pt x="50" y="32"/>
                  <a:pt x="50" y="32"/>
                  <a:pt x="50" y="32"/>
                </a:cubicBezTo>
                <a:cubicBezTo>
                  <a:pt x="50" y="32"/>
                  <a:pt x="50" y="32"/>
                  <a:pt x="51" y="32"/>
                </a:cubicBezTo>
                <a:cubicBezTo>
                  <a:pt x="52" y="31"/>
                  <a:pt x="53" y="30"/>
                  <a:pt x="53" y="29"/>
                </a:cubicBezTo>
                <a:cubicBezTo>
                  <a:pt x="54" y="28"/>
                  <a:pt x="55" y="26"/>
                  <a:pt x="55" y="26"/>
                </a:cubicBezTo>
                <a:cubicBezTo>
                  <a:pt x="55" y="25"/>
                  <a:pt x="56" y="25"/>
                  <a:pt x="56" y="25"/>
                </a:cubicBezTo>
                <a:cubicBezTo>
                  <a:pt x="56" y="25"/>
                  <a:pt x="55" y="25"/>
                  <a:pt x="55" y="25"/>
                </a:cubicBezTo>
                <a:close/>
                <a:moveTo>
                  <a:pt x="39" y="21"/>
                </a:moveTo>
                <a:cubicBezTo>
                  <a:pt x="37" y="21"/>
                  <a:pt x="36" y="20"/>
                  <a:pt x="34" y="20"/>
                </a:cubicBezTo>
                <a:cubicBezTo>
                  <a:pt x="32" y="20"/>
                  <a:pt x="31" y="20"/>
                  <a:pt x="30" y="21"/>
                </a:cubicBezTo>
                <a:cubicBezTo>
                  <a:pt x="30" y="21"/>
                  <a:pt x="30" y="21"/>
                  <a:pt x="30" y="21"/>
                </a:cubicBezTo>
                <a:cubicBezTo>
                  <a:pt x="29" y="25"/>
                  <a:pt x="29" y="25"/>
                  <a:pt x="29" y="25"/>
                </a:cubicBezTo>
                <a:cubicBezTo>
                  <a:pt x="29" y="25"/>
                  <a:pt x="29" y="25"/>
                  <a:pt x="29" y="25"/>
                </a:cubicBezTo>
                <a:cubicBezTo>
                  <a:pt x="29" y="25"/>
                  <a:pt x="29" y="25"/>
                  <a:pt x="29" y="26"/>
                </a:cubicBezTo>
                <a:cubicBezTo>
                  <a:pt x="29" y="26"/>
                  <a:pt x="29" y="26"/>
                  <a:pt x="29" y="26"/>
                </a:cubicBezTo>
                <a:cubicBezTo>
                  <a:pt x="29" y="26"/>
                  <a:pt x="29" y="26"/>
                  <a:pt x="29" y="26"/>
                </a:cubicBezTo>
                <a:cubicBezTo>
                  <a:pt x="29" y="27"/>
                  <a:pt x="29" y="28"/>
                  <a:pt x="31" y="29"/>
                </a:cubicBezTo>
                <a:cubicBezTo>
                  <a:pt x="32" y="30"/>
                  <a:pt x="33" y="31"/>
                  <a:pt x="35" y="31"/>
                </a:cubicBezTo>
                <a:cubicBezTo>
                  <a:pt x="37" y="32"/>
                  <a:pt x="39" y="33"/>
                  <a:pt x="40" y="33"/>
                </a:cubicBezTo>
                <a:cubicBezTo>
                  <a:pt x="42" y="33"/>
                  <a:pt x="43" y="33"/>
                  <a:pt x="44" y="32"/>
                </a:cubicBezTo>
                <a:cubicBezTo>
                  <a:pt x="44" y="32"/>
                  <a:pt x="44" y="32"/>
                  <a:pt x="44" y="32"/>
                </a:cubicBezTo>
                <a:cubicBezTo>
                  <a:pt x="44" y="31"/>
                  <a:pt x="44" y="31"/>
                  <a:pt x="44" y="31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6"/>
                  <a:pt x="45" y="25"/>
                  <a:pt x="44" y="24"/>
                </a:cubicBezTo>
                <a:cubicBezTo>
                  <a:pt x="43" y="23"/>
                  <a:pt x="41" y="22"/>
                  <a:pt x="39" y="21"/>
                </a:cubicBezTo>
                <a:close/>
                <a:moveTo>
                  <a:pt x="33" y="25"/>
                </a:moveTo>
                <a:cubicBezTo>
                  <a:pt x="32" y="27"/>
                  <a:pt x="32" y="27"/>
                  <a:pt x="32" y="27"/>
                </a:cubicBezTo>
                <a:cubicBezTo>
                  <a:pt x="32" y="27"/>
                  <a:pt x="33" y="28"/>
                  <a:pt x="33" y="28"/>
                </a:cubicBezTo>
                <a:cubicBezTo>
                  <a:pt x="34" y="26"/>
                  <a:pt x="34" y="26"/>
                  <a:pt x="34" y="26"/>
                </a:cubicBezTo>
                <a:cubicBezTo>
                  <a:pt x="33" y="26"/>
                  <a:pt x="33" y="25"/>
                  <a:pt x="33" y="25"/>
                </a:cubicBezTo>
                <a:close/>
                <a:moveTo>
                  <a:pt x="32" y="27"/>
                </a:moveTo>
                <a:cubicBezTo>
                  <a:pt x="31" y="26"/>
                  <a:pt x="31" y="26"/>
                  <a:pt x="31" y="26"/>
                </a:cubicBezTo>
                <a:cubicBezTo>
                  <a:pt x="31" y="26"/>
                  <a:pt x="31" y="26"/>
                  <a:pt x="31" y="26"/>
                </a:cubicBezTo>
                <a:cubicBezTo>
                  <a:pt x="32" y="24"/>
                  <a:pt x="32" y="24"/>
                  <a:pt x="32" y="24"/>
                </a:cubicBezTo>
                <a:cubicBezTo>
                  <a:pt x="32" y="24"/>
                  <a:pt x="32" y="25"/>
                  <a:pt x="32" y="25"/>
                </a:cubicBezTo>
                <a:cubicBezTo>
                  <a:pt x="32" y="25"/>
                  <a:pt x="32" y="25"/>
                  <a:pt x="32" y="25"/>
                </a:cubicBezTo>
                <a:cubicBezTo>
                  <a:pt x="32" y="27"/>
                  <a:pt x="32" y="27"/>
                  <a:pt x="32" y="27"/>
                </a:cubicBezTo>
                <a:close/>
                <a:moveTo>
                  <a:pt x="42" y="29"/>
                </a:moveTo>
                <a:cubicBezTo>
                  <a:pt x="41" y="31"/>
                  <a:pt x="41" y="31"/>
                  <a:pt x="41" y="31"/>
                </a:cubicBezTo>
                <a:cubicBezTo>
                  <a:pt x="42" y="31"/>
                  <a:pt x="42" y="31"/>
                  <a:pt x="42" y="31"/>
                </a:cubicBezTo>
                <a:cubicBezTo>
                  <a:pt x="42" y="31"/>
                  <a:pt x="42" y="31"/>
                  <a:pt x="42" y="31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29"/>
                  <a:pt x="42" y="29"/>
                  <a:pt x="42" y="29"/>
                </a:cubicBezTo>
                <a:close/>
                <a:moveTo>
                  <a:pt x="41" y="30"/>
                </a:moveTo>
                <a:cubicBezTo>
                  <a:pt x="41" y="29"/>
                  <a:pt x="41" y="29"/>
                  <a:pt x="41" y="29"/>
                </a:cubicBezTo>
                <a:cubicBezTo>
                  <a:pt x="41" y="29"/>
                  <a:pt x="41" y="28"/>
                  <a:pt x="41" y="28"/>
                </a:cubicBezTo>
                <a:cubicBezTo>
                  <a:pt x="40" y="30"/>
                  <a:pt x="40" y="30"/>
                  <a:pt x="40" y="30"/>
                </a:cubicBezTo>
                <a:cubicBezTo>
                  <a:pt x="40" y="30"/>
                  <a:pt x="40" y="30"/>
                  <a:pt x="41" y="30"/>
                </a:cubicBezTo>
                <a:close/>
                <a:moveTo>
                  <a:pt x="35" y="27"/>
                </a:moveTo>
                <a:cubicBezTo>
                  <a:pt x="34" y="28"/>
                  <a:pt x="34" y="28"/>
                  <a:pt x="34" y="28"/>
                </a:cubicBezTo>
                <a:cubicBezTo>
                  <a:pt x="35" y="29"/>
                  <a:pt x="35" y="29"/>
                  <a:pt x="35" y="29"/>
                </a:cubicBezTo>
                <a:cubicBezTo>
                  <a:pt x="36" y="27"/>
                  <a:pt x="36" y="27"/>
                  <a:pt x="36" y="27"/>
                </a:cubicBezTo>
                <a:cubicBezTo>
                  <a:pt x="36" y="27"/>
                  <a:pt x="35" y="27"/>
                  <a:pt x="35" y="27"/>
                </a:cubicBezTo>
                <a:close/>
                <a:moveTo>
                  <a:pt x="38" y="30"/>
                </a:moveTo>
                <a:cubicBezTo>
                  <a:pt x="39" y="28"/>
                  <a:pt x="39" y="28"/>
                  <a:pt x="39" y="28"/>
                </a:cubicBezTo>
                <a:cubicBezTo>
                  <a:pt x="38" y="28"/>
                  <a:pt x="38" y="28"/>
                  <a:pt x="38" y="28"/>
                </a:cubicBezTo>
                <a:cubicBezTo>
                  <a:pt x="37" y="30"/>
                  <a:pt x="37" y="30"/>
                  <a:pt x="37" y="30"/>
                </a:cubicBezTo>
                <a:cubicBezTo>
                  <a:pt x="37" y="30"/>
                  <a:pt x="38" y="30"/>
                  <a:pt x="38" y="30"/>
                </a:cubicBezTo>
                <a:close/>
                <a:moveTo>
                  <a:pt x="42" y="26"/>
                </a:moveTo>
                <a:cubicBezTo>
                  <a:pt x="43" y="26"/>
                  <a:pt x="43" y="27"/>
                  <a:pt x="43" y="27"/>
                </a:cubicBezTo>
                <a:cubicBezTo>
                  <a:pt x="43" y="27"/>
                  <a:pt x="43" y="26"/>
                  <a:pt x="42" y="26"/>
                </a:cubicBezTo>
                <a:cubicBezTo>
                  <a:pt x="41" y="26"/>
                  <a:pt x="39" y="26"/>
                  <a:pt x="38" y="25"/>
                </a:cubicBezTo>
                <a:cubicBezTo>
                  <a:pt x="36" y="24"/>
                  <a:pt x="35" y="24"/>
                  <a:pt x="34" y="23"/>
                </a:cubicBezTo>
                <a:cubicBezTo>
                  <a:pt x="33" y="22"/>
                  <a:pt x="33" y="22"/>
                  <a:pt x="33" y="22"/>
                </a:cubicBezTo>
                <a:cubicBezTo>
                  <a:pt x="33" y="22"/>
                  <a:pt x="33" y="22"/>
                  <a:pt x="34" y="22"/>
                </a:cubicBezTo>
                <a:cubicBezTo>
                  <a:pt x="35" y="22"/>
                  <a:pt x="37" y="23"/>
                  <a:pt x="38" y="24"/>
                </a:cubicBezTo>
                <a:cubicBezTo>
                  <a:pt x="40" y="24"/>
                  <a:pt x="41" y="25"/>
                  <a:pt x="42" y="26"/>
                </a:cubicBezTo>
                <a:close/>
                <a:moveTo>
                  <a:pt x="56" y="9"/>
                </a:moveTo>
                <a:cubicBezTo>
                  <a:pt x="58" y="8"/>
                  <a:pt x="60" y="7"/>
                  <a:pt x="61" y="7"/>
                </a:cubicBezTo>
                <a:cubicBezTo>
                  <a:pt x="63" y="7"/>
                  <a:pt x="64" y="8"/>
                  <a:pt x="65" y="9"/>
                </a:cubicBezTo>
                <a:cubicBezTo>
                  <a:pt x="67" y="13"/>
                  <a:pt x="67" y="13"/>
                  <a:pt x="67" y="13"/>
                </a:cubicBezTo>
                <a:cubicBezTo>
                  <a:pt x="67" y="13"/>
                  <a:pt x="67" y="13"/>
                  <a:pt x="67" y="13"/>
                </a:cubicBezTo>
                <a:cubicBezTo>
                  <a:pt x="67" y="13"/>
                  <a:pt x="67" y="13"/>
                  <a:pt x="67" y="13"/>
                </a:cubicBezTo>
                <a:cubicBezTo>
                  <a:pt x="67" y="14"/>
                  <a:pt x="66" y="16"/>
                  <a:pt x="65" y="17"/>
                </a:cubicBezTo>
                <a:cubicBezTo>
                  <a:pt x="63" y="18"/>
                  <a:pt x="62" y="19"/>
                  <a:pt x="60" y="19"/>
                </a:cubicBezTo>
                <a:cubicBezTo>
                  <a:pt x="58" y="20"/>
                  <a:pt x="56" y="21"/>
                  <a:pt x="54" y="21"/>
                </a:cubicBezTo>
                <a:cubicBezTo>
                  <a:pt x="52" y="21"/>
                  <a:pt x="51" y="20"/>
                  <a:pt x="51" y="19"/>
                </a:cubicBezTo>
                <a:cubicBezTo>
                  <a:pt x="51" y="20"/>
                  <a:pt x="51" y="20"/>
                  <a:pt x="51" y="20"/>
                </a:cubicBezTo>
                <a:cubicBezTo>
                  <a:pt x="51" y="19"/>
                  <a:pt x="51" y="19"/>
                  <a:pt x="51" y="19"/>
                </a:cubicBezTo>
                <a:cubicBezTo>
                  <a:pt x="51" y="19"/>
                  <a:pt x="50" y="19"/>
                  <a:pt x="50" y="19"/>
                </a:cubicBezTo>
                <a:cubicBezTo>
                  <a:pt x="50" y="19"/>
                  <a:pt x="50" y="19"/>
                  <a:pt x="50" y="19"/>
                </a:cubicBezTo>
                <a:cubicBezTo>
                  <a:pt x="49" y="15"/>
                  <a:pt x="49" y="15"/>
                  <a:pt x="49" y="15"/>
                </a:cubicBezTo>
                <a:cubicBezTo>
                  <a:pt x="49" y="15"/>
                  <a:pt x="49" y="15"/>
                  <a:pt x="49" y="15"/>
                </a:cubicBezTo>
                <a:cubicBezTo>
                  <a:pt x="48" y="14"/>
                  <a:pt x="49" y="13"/>
                  <a:pt x="51" y="11"/>
                </a:cubicBezTo>
                <a:cubicBezTo>
                  <a:pt x="52" y="10"/>
                  <a:pt x="54" y="10"/>
                  <a:pt x="56" y="9"/>
                </a:cubicBezTo>
                <a:close/>
                <a:moveTo>
                  <a:pt x="54" y="16"/>
                </a:moveTo>
                <a:cubicBezTo>
                  <a:pt x="54" y="18"/>
                  <a:pt x="54" y="18"/>
                  <a:pt x="54" y="18"/>
                </a:cubicBezTo>
                <a:cubicBezTo>
                  <a:pt x="55" y="18"/>
                  <a:pt x="55" y="18"/>
                  <a:pt x="55" y="18"/>
                </a:cubicBezTo>
                <a:cubicBezTo>
                  <a:pt x="54" y="16"/>
                  <a:pt x="54" y="16"/>
                  <a:pt x="54" y="16"/>
                </a:cubicBezTo>
                <a:cubicBezTo>
                  <a:pt x="54" y="16"/>
                  <a:pt x="54" y="16"/>
                  <a:pt x="54" y="16"/>
                </a:cubicBezTo>
                <a:close/>
                <a:moveTo>
                  <a:pt x="53" y="18"/>
                </a:moveTo>
                <a:cubicBezTo>
                  <a:pt x="53" y="16"/>
                  <a:pt x="53" y="16"/>
                  <a:pt x="53" y="16"/>
                </a:cubicBezTo>
                <a:cubicBezTo>
                  <a:pt x="53" y="16"/>
                  <a:pt x="53" y="16"/>
                  <a:pt x="53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lose/>
                <a:moveTo>
                  <a:pt x="63" y="12"/>
                </a:moveTo>
                <a:cubicBezTo>
                  <a:pt x="64" y="14"/>
                  <a:pt x="64" y="14"/>
                  <a:pt x="64" y="14"/>
                </a:cubicBezTo>
                <a:cubicBezTo>
                  <a:pt x="64" y="14"/>
                  <a:pt x="64" y="14"/>
                  <a:pt x="64" y="14"/>
                </a:cubicBezTo>
                <a:cubicBezTo>
                  <a:pt x="64" y="14"/>
                  <a:pt x="64" y="14"/>
                  <a:pt x="64" y="14"/>
                </a:cubicBezTo>
                <a:cubicBezTo>
                  <a:pt x="64" y="12"/>
                  <a:pt x="64" y="12"/>
                  <a:pt x="64" y="12"/>
                </a:cubicBezTo>
                <a:cubicBezTo>
                  <a:pt x="63" y="12"/>
                  <a:pt x="63" y="12"/>
                  <a:pt x="63" y="12"/>
                </a:cubicBezTo>
                <a:close/>
                <a:moveTo>
                  <a:pt x="63" y="15"/>
                </a:moveTo>
                <a:cubicBezTo>
                  <a:pt x="62" y="13"/>
                  <a:pt x="62" y="13"/>
                  <a:pt x="62" y="13"/>
                </a:cubicBezTo>
                <a:cubicBezTo>
                  <a:pt x="62" y="13"/>
                  <a:pt x="62" y="13"/>
                  <a:pt x="62" y="13"/>
                </a:cubicBezTo>
                <a:cubicBezTo>
                  <a:pt x="63" y="15"/>
                  <a:pt x="63" y="15"/>
                  <a:pt x="63" y="15"/>
                </a:cubicBezTo>
                <a:cubicBezTo>
                  <a:pt x="63" y="15"/>
                  <a:pt x="63" y="15"/>
                  <a:pt x="63" y="15"/>
                </a:cubicBezTo>
                <a:close/>
                <a:moveTo>
                  <a:pt x="56" y="16"/>
                </a:moveTo>
                <a:cubicBezTo>
                  <a:pt x="57" y="18"/>
                  <a:pt x="57" y="18"/>
                  <a:pt x="57" y="18"/>
                </a:cubicBezTo>
                <a:cubicBezTo>
                  <a:pt x="57" y="18"/>
                  <a:pt x="57" y="18"/>
                  <a:pt x="58" y="17"/>
                </a:cubicBezTo>
                <a:cubicBezTo>
                  <a:pt x="57" y="15"/>
                  <a:pt x="57" y="15"/>
                  <a:pt x="57" y="15"/>
                </a:cubicBezTo>
                <a:cubicBezTo>
                  <a:pt x="57" y="15"/>
                  <a:pt x="56" y="16"/>
                  <a:pt x="56" y="16"/>
                </a:cubicBezTo>
                <a:close/>
                <a:moveTo>
                  <a:pt x="61" y="16"/>
                </a:moveTo>
                <a:cubicBezTo>
                  <a:pt x="60" y="14"/>
                  <a:pt x="60" y="14"/>
                  <a:pt x="60" y="14"/>
                </a:cubicBezTo>
                <a:cubicBezTo>
                  <a:pt x="60" y="14"/>
                  <a:pt x="59" y="14"/>
                  <a:pt x="59" y="15"/>
                </a:cubicBezTo>
                <a:cubicBezTo>
                  <a:pt x="60" y="17"/>
                  <a:pt x="60" y="17"/>
                  <a:pt x="60" y="17"/>
                </a:cubicBezTo>
                <a:cubicBezTo>
                  <a:pt x="60" y="16"/>
                  <a:pt x="61" y="16"/>
                  <a:pt x="61" y="16"/>
                </a:cubicBezTo>
                <a:close/>
                <a:moveTo>
                  <a:pt x="61" y="10"/>
                </a:moveTo>
                <a:cubicBezTo>
                  <a:pt x="60" y="10"/>
                  <a:pt x="58" y="10"/>
                  <a:pt x="57" y="11"/>
                </a:cubicBezTo>
                <a:cubicBezTo>
                  <a:pt x="55" y="12"/>
                  <a:pt x="53" y="13"/>
                  <a:pt x="52" y="13"/>
                </a:cubicBezTo>
                <a:cubicBezTo>
                  <a:pt x="51" y="14"/>
                  <a:pt x="51" y="14"/>
                  <a:pt x="51" y="14"/>
                </a:cubicBezTo>
                <a:cubicBezTo>
                  <a:pt x="51" y="14"/>
                  <a:pt x="52" y="14"/>
                  <a:pt x="52" y="14"/>
                </a:cubicBezTo>
                <a:cubicBezTo>
                  <a:pt x="54" y="14"/>
                  <a:pt x="55" y="13"/>
                  <a:pt x="57" y="13"/>
                </a:cubicBezTo>
                <a:cubicBezTo>
                  <a:pt x="59" y="12"/>
                  <a:pt x="61" y="11"/>
                  <a:pt x="62" y="10"/>
                </a:cubicBezTo>
                <a:cubicBezTo>
                  <a:pt x="62" y="10"/>
                  <a:pt x="63" y="10"/>
                  <a:pt x="63" y="10"/>
                </a:cubicBezTo>
                <a:cubicBezTo>
                  <a:pt x="63" y="10"/>
                  <a:pt x="62" y="10"/>
                  <a:pt x="61" y="10"/>
                </a:cubicBezTo>
                <a:close/>
              </a:path>
            </a:pathLst>
          </a:cu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509" name="Freeform 58"/>
          <p:cNvSpPr>
            <a:spLocks noEditPoints="1"/>
          </p:cNvSpPr>
          <p:nvPr/>
        </p:nvSpPr>
        <p:spPr bwMode="auto">
          <a:xfrm>
            <a:off x="10539413" y="2236788"/>
            <a:ext cx="701675" cy="561975"/>
          </a:xfrm>
          <a:custGeom>
            <a:avLst/>
            <a:gdLst>
              <a:gd name="T0" fmla="*/ 471125 w 70"/>
              <a:gd name="T1" fmla="*/ 40141 h 56"/>
              <a:gd name="T2" fmla="*/ 551316 w 70"/>
              <a:gd name="T3" fmla="*/ 50176 h 56"/>
              <a:gd name="T4" fmla="*/ 551316 w 70"/>
              <a:gd name="T5" fmla="*/ 321129 h 56"/>
              <a:gd name="T6" fmla="*/ 531268 w 70"/>
              <a:gd name="T7" fmla="*/ 341199 h 56"/>
              <a:gd name="T8" fmla="*/ 30072 w 70"/>
              <a:gd name="T9" fmla="*/ 341199 h 56"/>
              <a:gd name="T10" fmla="*/ 0 w 70"/>
              <a:gd name="T11" fmla="*/ 321129 h 56"/>
              <a:gd name="T12" fmla="*/ 0 w 70"/>
              <a:gd name="T13" fmla="*/ 50176 h 56"/>
              <a:gd name="T14" fmla="*/ 631508 w 70"/>
              <a:gd name="T15" fmla="*/ 180635 h 56"/>
              <a:gd name="T16" fmla="*/ 611460 w 70"/>
              <a:gd name="T17" fmla="*/ 421481 h 56"/>
              <a:gd name="T18" fmla="*/ 591412 w 70"/>
              <a:gd name="T19" fmla="*/ 431517 h 56"/>
              <a:gd name="T20" fmla="*/ 230550 w 70"/>
              <a:gd name="T21" fmla="*/ 501763 h 56"/>
              <a:gd name="T22" fmla="*/ 180431 w 70"/>
              <a:gd name="T23" fmla="*/ 451587 h 56"/>
              <a:gd name="T24" fmla="*/ 160383 w 70"/>
              <a:gd name="T25" fmla="*/ 541904 h 56"/>
              <a:gd name="T26" fmla="*/ 180431 w 70"/>
              <a:gd name="T27" fmla="*/ 551940 h 56"/>
              <a:gd name="T28" fmla="*/ 681627 w 70"/>
              <a:gd name="T29" fmla="*/ 461622 h 56"/>
              <a:gd name="T30" fmla="*/ 691651 w 70"/>
              <a:gd name="T31" fmla="*/ 441552 h 56"/>
              <a:gd name="T32" fmla="*/ 641531 w 70"/>
              <a:gd name="T33" fmla="*/ 180635 h 56"/>
              <a:gd name="T34" fmla="*/ 571364 w 70"/>
              <a:gd name="T35" fmla="*/ 110388 h 56"/>
              <a:gd name="T36" fmla="*/ 581388 w 70"/>
              <a:gd name="T37" fmla="*/ 200705 h 56"/>
              <a:gd name="T38" fmla="*/ 581388 w 70"/>
              <a:gd name="T39" fmla="*/ 301058 h 56"/>
              <a:gd name="T40" fmla="*/ 571364 w 70"/>
              <a:gd name="T41" fmla="*/ 371305 h 56"/>
              <a:gd name="T42" fmla="*/ 511220 w 70"/>
              <a:gd name="T43" fmla="*/ 361270 h 56"/>
              <a:gd name="T44" fmla="*/ 170407 w 70"/>
              <a:gd name="T45" fmla="*/ 391375 h 56"/>
              <a:gd name="T46" fmla="*/ 80191 w 70"/>
              <a:gd name="T47" fmla="*/ 351234 h 56"/>
              <a:gd name="T48" fmla="*/ 90215 w 70"/>
              <a:gd name="T49" fmla="*/ 451587 h 56"/>
              <a:gd name="T50" fmla="*/ 581388 w 70"/>
              <a:gd name="T51" fmla="*/ 401411 h 56"/>
              <a:gd name="T52" fmla="*/ 631508 w 70"/>
              <a:gd name="T53" fmla="*/ 401411 h 56"/>
              <a:gd name="T54" fmla="*/ 601436 w 70"/>
              <a:gd name="T55" fmla="*/ 120423 h 56"/>
              <a:gd name="T56" fmla="*/ 591412 w 70"/>
              <a:gd name="T57" fmla="*/ 110388 h 56"/>
              <a:gd name="T58" fmla="*/ 330790 w 70"/>
              <a:gd name="T59" fmla="*/ 60212 h 56"/>
              <a:gd name="T60" fmla="*/ 330790 w 70"/>
              <a:gd name="T61" fmla="*/ 280988 h 56"/>
              <a:gd name="T62" fmla="*/ 451077 w 70"/>
              <a:gd name="T63" fmla="*/ 291023 h 56"/>
              <a:gd name="T64" fmla="*/ 521244 w 70"/>
              <a:gd name="T65" fmla="*/ 240846 h 56"/>
              <a:gd name="T66" fmla="*/ 461101 w 70"/>
              <a:gd name="T67" fmla="*/ 80282 h 56"/>
              <a:gd name="T68" fmla="*/ 330790 w 70"/>
              <a:gd name="T69" fmla="*/ 60212 h 56"/>
              <a:gd name="T70" fmla="*/ 170407 w 70"/>
              <a:gd name="T71" fmla="*/ 170600 h 56"/>
              <a:gd name="T72" fmla="*/ 90215 w 70"/>
              <a:gd name="T73" fmla="*/ 70247 h 56"/>
              <a:gd name="T74" fmla="*/ 40096 w 70"/>
              <a:gd name="T75" fmla="*/ 130458 h 56"/>
              <a:gd name="T76" fmla="*/ 90215 w 70"/>
              <a:gd name="T77" fmla="*/ 291023 h 56"/>
              <a:gd name="T78" fmla="*/ 220526 w 70"/>
              <a:gd name="T79" fmla="*/ 280988 h 56"/>
              <a:gd name="T80" fmla="*/ 310742 w 70"/>
              <a:gd name="T81" fmla="*/ 130458 h 56"/>
              <a:gd name="T82" fmla="*/ 280670 w 70"/>
              <a:gd name="T83" fmla="*/ 100353 h 56"/>
              <a:gd name="T84" fmla="*/ 270646 w 70"/>
              <a:gd name="T85" fmla="*/ 90317 h 56"/>
              <a:gd name="T86" fmla="*/ 240574 w 70"/>
              <a:gd name="T87" fmla="*/ 110388 h 56"/>
              <a:gd name="T88" fmla="*/ 240574 w 70"/>
              <a:gd name="T89" fmla="*/ 150529 h 56"/>
              <a:gd name="T90" fmla="*/ 270646 w 70"/>
              <a:gd name="T91" fmla="*/ 180635 h 56"/>
              <a:gd name="T92" fmla="*/ 280670 w 70"/>
              <a:gd name="T93" fmla="*/ 210741 h 56"/>
              <a:gd name="T94" fmla="*/ 270646 w 70"/>
              <a:gd name="T95" fmla="*/ 210741 h 56"/>
              <a:gd name="T96" fmla="*/ 270646 w 70"/>
              <a:gd name="T97" fmla="*/ 190670 h 56"/>
              <a:gd name="T98" fmla="*/ 240574 w 70"/>
              <a:gd name="T99" fmla="*/ 190670 h 56"/>
              <a:gd name="T100" fmla="*/ 250598 w 70"/>
              <a:gd name="T101" fmla="*/ 220776 h 56"/>
              <a:gd name="T102" fmla="*/ 270646 w 70"/>
              <a:gd name="T103" fmla="*/ 250882 h 56"/>
              <a:gd name="T104" fmla="*/ 280670 w 70"/>
              <a:gd name="T105" fmla="*/ 230811 h 56"/>
              <a:gd name="T106" fmla="*/ 320766 w 70"/>
              <a:gd name="T107" fmla="*/ 190670 h 56"/>
              <a:gd name="T108" fmla="*/ 310742 w 70"/>
              <a:gd name="T109" fmla="*/ 160564 h 56"/>
              <a:gd name="T110" fmla="*/ 270646 w 70"/>
              <a:gd name="T111" fmla="*/ 140494 h 56"/>
              <a:gd name="T112" fmla="*/ 270646 w 70"/>
              <a:gd name="T113" fmla="*/ 120423 h 56"/>
              <a:gd name="T114" fmla="*/ 280670 w 70"/>
              <a:gd name="T115" fmla="*/ 120423 h 56"/>
              <a:gd name="T116" fmla="*/ 280670 w 70"/>
              <a:gd name="T117" fmla="*/ 140494 h 5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70" h="56">
                <a:moveTo>
                  <a:pt x="2" y="5"/>
                </a:moveTo>
                <a:cubicBezTo>
                  <a:pt x="17" y="0"/>
                  <a:pt x="32" y="2"/>
                  <a:pt x="47" y="4"/>
                </a:cubicBezTo>
                <a:cubicBezTo>
                  <a:pt x="49" y="4"/>
                  <a:pt x="51" y="5"/>
                  <a:pt x="53" y="5"/>
                </a:cubicBezTo>
                <a:cubicBezTo>
                  <a:pt x="55" y="5"/>
                  <a:pt x="55" y="5"/>
                  <a:pt x="55" y="5"/>
                </a:cubicBezTo>
                <a:cubicBezTo>
                  <a:pt x="55" y="7"/>
                  <a:pt x="55" y="7"/>
                  <a:pt x="55" y="7"/>
                </a:cubicBezTo>
                <a:cubicBezTo>
                  <a:pt x="55" y="32"/>
                  <a:pt x="55" y="32"/>
                  <a:pt x="55" y="32"/>
                </a:cubicBezTo>
                <a:cubicBezTo>
                  <a:pt x="55" y="34"/>
                  <a:pt x="55" y="34"/>
                  <a:pt x="55" y="34"/>
                </a:cubicBezTo>
                <a:cubicBezTo>
                  <a:pt x="53" y="34"/>
                  <a:pt x="53" y="34"/>
                  <a:pt x="53" y="34"/>
                </a:cubicBezTo>
                <a:cubicBezTo>
                  <a:pt x="52" y="34"/>
                  <a:pt x="51" y="34"/>
                  <a:pt x="50" y="34"/>
                </a:cubicBezTo>
                <a:cubicBezTo>
                  <a:pt x="35" y="32"/>
                  <a:pt x="19" y="30"/>
                  <a:pt x="3" y="34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7"/>
                  <a:pt x="0" y="7"/>
                  <a:pt x="0" y="7"/>
                </a:cubicBezTo>
                <a:cubicBezTo>
                  <a:pt x="0" y="5"/>
                  <a:pt x="0" y="5"/>
                  <a:pt x="0" y="5"/>
                </a:cubicBezTo>
                <a:cubicBezTo>
                  <a:pt x="2" y="5"/>
                  <a:pt x="2" y="5"/>
                  <a:pt x="2" y="5"/>
                </a:cubicBezTo>
                <a:close/>
                <a:moveTo>
                  <a:pt x="63" y="18"/>
                </a:moveTo>
                <a:cubicBezTo>
                  <a:pt x="65" y="42"/>
                  <a:pt x="65" y="42"/>
                  <a:pt x="65" y="42"/>
                </a:cubicBezTo>
                <a:cubicBezTo>
                  <a:pt x="61" y="42"/>
                  <a:pt x="61" y="42"/>
                  <a:pt x="61" y="42"/>
                </a:cubicBezTo>
                <a:cubicBezTo>
                  <a:pt x="60" y="42"/>
                  <a:pt x="60" y="42"/>
                  <a:pt x="59" y="42"/>
                </a:cubicBezTo>
                <a:cubicBezTo>
                  <a:pt x="59" y="42"/>
                  <a:pt x="59" y="43"/>
                  <a:pt x="59" y="43"/>
                </a:cubicBezTo>
                <a:cubicBezTo>
                  <a:pt x="59" y="43"/>
                  <a:pt x="59" y="44"/>
                  <a:pt x="59" y="44"/>
                </a:cubicBezTo>
                <a:cubicBezTo>
                  <a:pt x="47" y="44"/>
                  <a:pt x="35" y="46"/>
                  <a:pt x="23" y="50"/>
                </a:cubicBezTo>
                <a:cubicBezTo>
                  <a:pt x="23" y="50"/>
                  <a:pt x="23" y="49"/>
                  <a:pt x="23" y="49"/>
                </a:cubicBezTo>
                <a:cubicBezTo>
                  <a:pt x="23" y="46"/>
                  <a:pt x="20" y="45"/>
                  <a:pt x="18" y="45"/>
                </a:cubicBezTo>
                <a:cubicBezTo>
                  <a:pt x="16" y="45"/>
                  <a:pt x="15" y="45"/>
                  <a:pt x="14" y="46"/>
                </a:cubicBezTo>
                <a:cubicBezTo>
                  <a:pt x="16" y="54"/>
                  <a:pt x="16" y="54"/>
                  <a:pt x="16" y="54"/>
                </a:cubicBezTo>
                <a:cubicBezTo>
                  <a:pt x="16" y="56"/>
                  <a:pt x="16" y="56"/>
                  <a:pt x="16" y="56"/>
                </a:cubicBezTo>
                <a:cubicBezTo>
                  <a:pt x="18" y="55"/>
                  <a:pt x="18" y="55"/>
                  <a:pt x="18" y="55"/>
                </a:cubicBezTo>
                <a:cubicBezTo>
                  <a:pt x="33" y="48"/>
                  <a:pt x="49" y="48"/>
                  <a:pt x="65" y="47"/>
                </a:cubicBezTo>
                <a:cubicBezTo>
                  <a:pt x="66" y="47"/>
                  <a:pt x="67" y="47"/>
                  <a:pt x="68" y="46"/>
                </a:cubicBezTo>
                <a:cubicBezTo>
                  <a:pt x="70" y="46"/>
                  <a:pt x="70" y="46"/>
                  <a:pt x="70" y="46"/>
                </a:cubicBezTo>
                <a:cubicBezTo>
                  <a:pt x="69" y="44"/>
                  <a:pt x="69" y="44"/>
                  <a:pt x="69" y="44"/>
                </a:cubicBezTo>
                <a:cubicBezTo>
                  <a:pt x="65" y="19"/>
                  <a:pt x="65" y="19"/>
                  <a:pt x="65" y="19"/>
                </a:cubicBezTo>
                <a:cubicBezTo>
                  <a:pt x="64" y="18"/>
                  <a:pt x="64" y="18"/>
                  <a:pt x="64" y="18"/>
                </a:cubicBezTo>
                <a:cubicBezTo>
                  <a:pt x="63" y="18"/>
                  <a:pt x="63" y="18"/>
                  <a:pt x="63" y="18"/>
                </a:cubicBezTo>
                <a:close/>
                <a:moveTo>
                  <a:pt x="57" y="11"/>
                </a:moveTo>
                <a:cubicBezTo>
                  <a:pt x="57" y="20"/>
                  <a:pt x="57" y="20"/>
                  <a:pt x="57" y="20"/>
                </a:cubicBezTo>
                <a:cubicBezTo>
                  <a:pt x="57" y="20"/>
                  <a:pt x="58" y="20"/>
                  <a:pt x="58" y="20"/>
                </a:cubicBezTo>
                <a:cubicBezTo>
                  <a:pt x="59" y="30"/>
                  <a:pt x="59" y="30"/>
                  <a:pt x="59" y="30"/>
                </a:cubicBezTo>
                <a:cubicBezTo>
                  <a:pt x="58" y="30"/>
                  <a:pt x="58" y="30"/>
                  <a:pt x="58" y="30"/>
                </a:cubicBezTo>
                <a:cubicBezTo>
                  <a:pt x="58" y="30"/>
                  <a:pt x="58" y="30"/>
                  <a:pt x="57" y="30"/>
                </a:cubicBezTo>
                <a:cubicBezTo>
                  <a:pt x="57" y="37"/>
                  <a:pt x="57" y="37"/>
                  <a:pt x="57" y="37"/>
                </a:cubicBezTo>
                <a:cubicBezTo>
                  <a:pt x="53" y="36"/>
                  <a:pt x="53" y="36"/>
                  <a:pt x="53" y="36"/>
                </a:cubicBezTo>
                <a:cubicBezTo>
                  <a:pt x="52" y="36"/>
                  <a:pt x="52" y="36"/>
                  <a:pt x="51" y="36"/>
                </a:cubicBezTo>
                <a:cubicBezTo>
                  <a:pt x="40" y="36"/>
                  <a:pt x="28" y="36"/>
                  <a:pt x="17" y="39"/>
                </a:cubicBezTo>
                <a:cubicBezTo>
                  <a:pt x="17" y="39"/>
                  <a:pt x="17" y="39"/>
                  <a:pt x="17" y="39"/>
                </a:cubicBezTo>
                <a:cubicBezTo>
                  <a:pt x="17" y="37"/>
                  <a:pt x="15" y="35"/>
                  <a:pt x="14" y="34"/>
                </a:cubicBezTo>
                <a:cubicBezTo>
                  <a:pt x="12" y="34"/>
                  <a:pt x="10" y="35"/>
                  <a:pt x="8" y="35"/>
                </a:cubicBezTo>
                <a:cubicBezTo>
                  <a:pt x="9" y="43"/>
                  <a:pt x="9" y="43"/>
                  <a:pt x="9" y="43"/>
                </a:cubicBezTo>
                <a:cubicBezTo>
                  <a:pt x="9" y="45"/>
                  <a:pt x="9" y="45"/>
                  <a:pt x="9" y="45"/>
                </a:cubicBezTo>
                <a:cubicBezTo>
                  <a:pt x="11" y="44"/>
                  <a:pt x="11" y="44"/>
                  <a:pt x="11" y="44"/>
                </a:cubicBezTo>
                <a:cubicBezTo>
                  <a:pt x="26" y="39"/>
                  <a:pt x="42" y="39"/>
                  <a:pt x="58" y="40"/>
                </a:cubicBezTo>
                <a:cubicBezTo>
                  <a:pt x="59" y="40"/>
                  <a:pt x="60" y="40"/>
                  <a:pt x="61" y="40"/>
                </a:cubicBezTo>
                <a:cubicBezTo>
                  <a:pt x="63" y="40"/>
                  <a:pt x="63" y="40"/>
                  <a:pt x="63" y="40"/>
                </a:cubicBezTo>
                <a:cubicBezTo>
                  <a:pt x="63" y="38"/>
                  <a:pt x="63" y="38"/>
                  <a:pt x="63" y="38"/>
                </a:cubicBezTo>
                <a:cubicBezTo>
                  <a:pt x="60" y="12"/>
                  <a:pt x="60" y="12"/>
                  <a:pt x="60" y="12"/>
                </a:cubicBezTo>
                <a:cubicBezTo>
                  <a:pt x="60" y="11"/>
                  <a:pt x="60" y="11"/>
                  <a:pt x="60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8" y="11"/>
                  <a:pt x="58" y="11"/>
                  <a:pt x="57" y="11"/>
                </a:cubicBezTo>
                <a:close/>
                <a:moveTo>
                  <a:pt x="33" y="6"/>
                </a:moveTo>
                <a:cubicBezTo>
                  <a:pt x="36" y="8"/>
                  <a:pt x="38" y="12"/>
                  <a:pt x="38" y="17"/>
                </a:cubicBezTo>
                <a:cubicBezTo>
                  <a:pt x="38" y="22"/>
                  <a:pt x="36" y="26"/>
                  <a:pt x="33" y="28"/>
                </a:cubicBezTo>
                <a:cubicBezTo>
                  <a:pt x="37" y="29"/>
                  <a:pt x="41" y="29"/>
                  <a:pt x="45" y="30"/>
                </a:cubicBezTo>
                <a:cubicBezTo>
                  <a:pt x="45" y="30"/>
                  <a:pt x="45" y="29"/>
                  <a:pt x="45" y="29"/>
                </a:cubicBezTo>
                <a:cubicBezTo>
                  <a:pt x="45" y="26"/>
                  <a:pt x="48" y="24"/>
                  <a:pt x="51" y="24"/>
                </a:cubicBezTo>
                <a:cubicBezTo>
                  <a:pt x="51" y="24"/>
                  <a:pt x="51" y="24"/>
                  <a:pt x="52" y="24"/>
                </a:cubicBezTo>
                <a:cubicBezTo>
                  <a:pt x="52" y="14"/>
                  <a:pt x="52" y="14"/>
                  <a:pt x="52" y="14"/>
                </a:cubicBezTo>
                <a:cubicBezTo>
                  <a:pt x="48" y="14"/>
                  <a:pt x="46" y="11"/>
                  <a:pt x="46" y="8"/>
                </a:cubicBezTo>
                <a:cubicBezTo>
                  <a:pt x="46" y="8"/>
                  <a:pt x="46" y="8"/>
                  <a:pt x="46" y="7"/>
                </a:cubicBezTo>
                <a:cubicBezTo>
                  <a:pt x="42" y="7"/>
                  <a:pt x="37" y="6"/>
                  <a:pt x="33" y="6"/>
                </a:cubicBezTo>
                <a:close/>
                <a:moveTo>
                  <a:pt x="22" y="28"/>
                </a:moveTo>
                <a:cubicBezTo>
                  <a:pt x="19" y="26"/>
                  <a:pt x="17" y="22"/>
                  <a:pt x="17" y="17"/>
                </a:cubicBezTo>
                <a:cubicBezTo>
                  <a:pt x="17" y="12"/>
                  <a:pt x="20" y="8"/>
                  <a:pt x="23" y="5"/>
                </a:cubicBezTo>
                <a:cubicBezTo>
                  <a:pt x="18" y="5"/>
                  <a:pt x="13" y="6"/>
                  <a:pt x="9" y="7"/>
                </a:cubicBezTo>
                <a:cubicBezTo>
                  <a:pt x="9" y="7"/>
                  <a:pt x="9" y="7"/>
                  <a:pt x="9" y="7"/>
                </a:cubicBezTo>
                <a:cubicBezTo>
                  <a:pt x="9" y="10"/>
                  <a:pt x="7" y="13"/>
                  <a:pt x="4" y="13"/>
                </a:cubicBezTo>
                <a:cubicBezTo>
                  <a:pt x="4" y="23"/>
                  <a:pt x="4" y="23"/>
                  <a:pt x="4" y="23"/>
                </a:cubicBezTo>
                <a:cubicBezTo>
                  <a:pt x="7" y="23"/>
                  <a:pt x="9" y="26"/>
                  <a:pt x="9" y="29"/>
                </a:cubicBezTo>
                <a:cubicBezTo>
                  <a:pt x="9" y="29"/>
                  <a:pt x="9" y="29"/>
                  <a:pt x="9" y="29"/>
                </a:cubicBezTo>
                <a:cubicBezTo>
                  <a:pt x="13" y="28"/>
                  <a:pt x="18" y="28"/>
                  <a:pt x="22" y="28"/>
                </a:cubicBezTo>
                <a:close/>
                <a:moveTo>
                  <a:pt x="31" y="14"/>
                </a:moveTo>
                <a:cubicBezTo>
                  <a:pt x="31" y="14"/>
                  <a:pt x="31" y="14"/>
                  <a:pt x="31" y="13"/>
                </a:cubicBezTo>
                <a:cubicBezTo>
                  <a:pt x="31" y="13"/>
                  <a:pt x="31" y="12"/>
                  <a:pt x="31" y="11"/>
                </a:cubicBezTo>
                <a:cubicBezTo>
                  <a:pt x="30" y="11"/>
                  <a:pt x="29" y="10"/>
                  <a:pt x="28" y="10"/>
                </a:cubicBezTo>
                <a:cubicBezTo>
                  <a:pt x="28" y="9"/>
                  <a:pt x="28" y="9"/>
                  <a:pt x="28" y="9"/>
                </a:cubicBez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0"/>
                </a:cubicBezTo>
                <a:cubicBezTo>
                  <a:pt x="26" y="10"/>
                  <a:pt x="25" y="11"/>
                  <a:pt x="24" y="11"/>
                </a:cubicBezTo>
                <a:cubicBezTo>
                  <a:pt x="24" y="12"/>
                  <a:pt x="24" y="13"/>
                  <a:pt x="24" y="14"/>
                </a:cubicBezTo>
                <a:cubicBezTo>
                  <a:pt x="24" y="14"/>
                  <a:pt x="24" y="15"/>
                  <a:pt x="24" y="15"/>
                </a:cubicBezTo>
                <a:cubicBezTo>
                  <a:pt x="24" y="16"/>
                  <a:pt x="25" y="16"/>
                  <a:pt x="25" y="17"/>
                </a:cubicBezTo>
                <a:cubicBezTo>
                  <a:pt x="25" y="17"/>
                  <a:pt x="26" y="17"/>
                  <a:pt x="27" y="18"/>
                </a:cubicBezTo>
                <a:cubicBezTo>
                  <a:pt x="27" y="18"/>
                  <a:pt x="28" y="19"/>
                  <a:pt x="28" y="19"/>
                </a:cubicBezTo>
                <a:cubicBezTo>
                  <a:pt x="28" y="19"/>
                  <a:pt x="28" y="20"/>
                  <a:pt x="28" y="21"/>
                </a:cubicBezTo>
                <a:cubicBezTo>
                  <a:pt x="28" y="21"/>
                  <a:pt x="28" y="21"/>
                  <a:pt x="28" y="21"/>
                </a:cubicBezTo>
                <a:cubicBezTo>
                  <a:pt x="28" y="21"/>
                  <a:pt x="28" y="21"/>
                  <a:pt x="27" y="21"/>
                </a:cubicBezTo>
                <a:cubicBezTo>
                  <a:pt x="27" y="21"/>
                  <a:pt x="27" y="21"/>
                  <a:pt x="27" y="21"/>
                </a:cubicBezTo>
                <a:cubicBezTo>
                  <a:pt x="27" y="21"/>
                  <a:pt x="27" y="20"/>
                  <a:pt x="27" y="19"/>
                </a:cubicBezTo>
                <a:cubicBezTo>
                  <a:pt x="27" y="19"/>
                  <a:pt x="27" y="19"/>
                  <a:pt x="27" y="19"/>
                </a:cubicBezTo>
                <a:cubicBezTo>
                  <a:pt x="24" y="19"/>
                  <a:pt x="24" y="19"/>
                  <a:pt x="24" y="19"/>
                </a:cubicBezTo>
                <a:cubicBezTo>
                  <a:pt x="24" y="19"/>
                  <a:pt x="24" y="19"/>
                  <a:pt x="24" y="19"/>
                </a:cubicBezTo>
                <a:cubicBezTo>
                  <a:pt x="24" y="21"/>
                  <a:pt x="24" y="22"/>
                  <a:pt x="25" y="22"/>
                </a:cubicBezTo>
                <a:cubicBezTo>
                  <a:pt x="25" y="23"/>
                  <a:pt x="26" y="23"/>
                  <a:pt x="27" y="23"/>
                </a:cubicBezTo>
                <a:cubicBezTo>
                  <a:pt x="27" y="25"/>
                  <a:pt x="27" y="25"/>
                  <a:pt x="27" y="25"/>
                </a:cubicBezTo>
                <a:cubicBezTo>
                  <a:pt x="28" y="25"/>
                  <a:pt x="28" y="25"/>
                  <a:pt x="28" y="25"/>
                </a:cubicBezTo>
                <a:cubicBezTo>
                  <a:pt x="28" y="23"/>
                  <a:pt x="28" y="23"/>
                  <a:pt x="28" y="23"/>
                </a:cubicBezTo>
                <a:cubicBezTo>
                  <a:pt x="29" y="23"/>
                  <a:pt x="30" y="23"/>
                  <a:pt x="31" y="22"/>
                </a:cubicBezTo>
                <a:cubicBezTo>
                  <a:pt x="31" y="21"/>
                  <a:pt x="32" y="21"/>
                  <a:pt x="32" y="19"/>
                </a:cubicBezTo>
                <a:cubicBezTo>
                  <a:pt x="32" y="19"/>
                  <a:pt x="32" y="18"/>
                  <a:pt x="31" y="18"/>
                </a:cubicBezTo>
                <a:cubicBezTo>
                  <a:pt x="31" y="17"/>
                  <a:pt x="31" y="17"/>
                  <a:pt x="31" y="16"/>
                </a:cubicBezTo>
                <a:cubicBezTo>
                  <a:pt x="30" y="16"/>
                  <a:pt x="30" y="16"/>
                  <a:pt x="29" y="15"/>
                </a:cubicBezTo>
                <a:cubicBezTo>
                  <a:pt x="28" y="15"/>
                  <a:pt x="27" y="14"/>
                  <a:pt x="27" y="14"/>
                </a:cubicBezTo>
                <a:cubicBezTo>
                  <a:pt x="27" y="14"/>
                  <a:pt x="27" y="14"/>
                  <a:pt x="27" y="13"/>
                </a:cubicBezTo>
                <a:cubicBezTo>
                  <a:pt x="27" y="13"/>
                  <a:pt x="27" y="13"/>
                  <a:pt x="27" y="12"/>
                </a:cubicBezTo>
                <a:cubicBezTo>
                  <a:pt x="27" y="12"/>
                  <a:pt x="27" y="12"/>
                  <a:pt x="27" y="12"/>
                </a:cubicBezTo>
                <a:cubicBezTo>
                  <a:pt x="28" y="12"/>
                  <a:pt x="28" y="12"/>
                  <a:pt x="28" y="12"/>
                </a:cubicBezTo>
                <a:cubicBezTo>
                  <a:pt x="28" y="13"/>
                  <a:pt x="28" y="13"/>
                  <a:pt x="28" y="14"/>
                </a:cubicBezTo>
                <a:cubicBezTo>
                  <a:pt x="28" y="14"/>
                  <a:pt x="28" y="14"/>
                  <a:pt x="28" y="14"/>
                </a:cubicBezTo>
                <a:lnTo>
                  <a:pt x="31" y="14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510" name="Freeform 59"/>
          <p:cNvSpPr>
            <a:spLocks noEditPoints="1"/>
          </p:cNvSpPr>
          <p:nvPr/>
        </p:nvSpPr>
        <p:spPr bwMode="auto">
          <a:xfrm>
            <a:off x="8455025" y="4252913"/>
            <a:ext cx="609600" cy="652462"/>
          </a:xfrm>
          <a:custGeom>
            <a:avLst/>
            <a:gdLst>
              <a:gd name="T0" fmla="*/ 109928 w 61"/>
              <a:gd name="T1" fmla="*/ 291098 h 65"/>
              <a:gd name="T2" fmla="*/ 449705 w 61"/>
              <a:gd name="T3" fmla="*/ 0 h 65"/>
              <a:gd name="T4" fmla="*/ 159895 w 61"/>
              <a:gd name="T5" fmla="*/ 361364 h 65"/>
              <a:gd name="T6" fmla="*/ 439711 w 61"/>
              <a:gd name="T7" fmla="*/ 401515 h 65"/>
              <a:gd name="T8" fmla="*/ 429718 w 61"/>
              <a:gd name="T9" fmla="*/ 552083 h 65"/>
              <a:gd name="T10" fmla="*/ 609600 w 61"/>
              <a:gd name="T11" fmla="*/ 622348 h 65"/>
              <a:gd name="T12" fmla="*/ 589613 w 61"/>
              <a:gd name="T13" fmla="*/ 552083 h 65"/>
              <a:gd name="T14" fmla="*/ 609600 w 61"/>
              <a:gd name="T15" fmla="*/ 471780 h 65"/>
              <a:gd name="T16" fmla="*/ 599607 w 61"/>
              <a:gd name="T17" fmla="*/ 361364 h 65"/>
              <a:gd name="T18" fmla="*/ 229849 w 61"/>
              <a:gd name="T19" fmla="*/ 401515 h 65"/>
              <a:gd name="T20" fmla="*/ 239843 w 61"/>
              <a:gd name="T21" fmla="*/ 501894 h 65"/>
              <a:gd name="T22" fmla="*/ 219856 w 61"/>
              <a:gd name="T23" fmla="*/ 582197 h 65"/>
              <a:gd name="T24" fmla="*/ 379751 w 61"/>
              <a:gd name="T25" fmla="*/ 622348 h 65"/>
              <a:gd name="T26" fmla="*/ 379751 w 61"/>
              <a:gd name="T27" fmla="*/ 481818 h 65"/>
              <a:gd name="T28" fmla="*/ 339777 w 61"/>
              <a:gd name="T29" fmla="*/ 431629 h 65"/>
              <a:gd name="T30" fmla="*/ 339777 w 61"/>
              <a:gd name="T31" fmla="*/ 431629 h 65"/>
              <a:gd name="T32" fmla="*/ 349770 w 61"/>
              <a:gd name="T33" fmla="*/ 501894 h 65"/>
              <a:gd name="T34" fmla="*/ 319790 w 61"/>
              <a:gd name="T35" fmla="*/ 582197 h 65"/>
              <a:gd name="T36" fmla="*/ 239843 w 61"/>
              <a:gd name="T37" fmla="*/ 602273 h 65"/>
              <a:gd name="T38" fmla="*/ 339777 w 61"/>
              <a:gd name="T39" fmla="*/ 622348 h 65"/>
              <a:gd name="T40" fmla="*/ 319790 w 61"/>
              <a:gd name="T41" fmla="*/ 632386 h 65"/>
              <a:gd name="T42" fmla="*/ 269823 w 61"/>
              <a:gd name="T43" fmla="*/ 552083 h 65"/>
              <a:gd name="T44" fmla="*/ 379751 w 61"/>
              <a:gd name="T45" fmla="*/ 552083 h 65"/>
              <a:gd name="T46" fmla="*/ 309797 w 61"/>
              <a:gd name="T47" fmla="*/ 562121 h 65"/>
              <a:gd name="T48" fmla="*/ 259830 w 61"/>
              <a:gd name="T49" fmla="*/ 481818 h 65"/>
              <a:gd name="T50" fmla="*/ 349770 w 61"/>
              <a:gd name="T51" fmla="*/ 461742 h 65"/>
              <a:gd name="T52" fmla="*/ 339777 w 61"/>
              <a:gd name="T53" fmla="*/ 481818 h 65"/>
              <a:gd name="T54" fmla="*/ 319790 w 61"/>
              <a:gd name="T55" fmla="*/ 481818 h 65"/>
              <a:gd name="T56" fmla="*/ 249836 w 61"/>
              <a:gd name="T57" fmla="*/ 401515 h 65"/>
              <a:gd name="T58" fmla="*/ 349770 w 61"/>
              <a:gd name="T59" fmla="*/ 381439 h 65"/>
              <a:gd name="T60" fmla="*/ 329784 w 61"/>
              <a:gd name="T61" fmla="*/ 391477 h 65"/>
              <a:gd name="T62" fmla="*/ 349770 w 61"/>
              <a:gd name="T63" fmla="*/ 361364 h 65"/>
              <a:gd name="T64" fmla="*/ 479685 w 61"/>
              <a:gd name="T65" fmla="*/ 441667 h 65"/>
              <a:gd name="T66" fmla="*/ 459698 w 61"/>
              <a:gd name="T67" fmla="*/ 511932 h 65"/>
              <a:gd name="T68" fmla="*/ 569626 w 61"/>
              <a:gd name="T69" fmla="*/ 582197 h 65"/>
              <a:gd name="T70" fmla="*/ 579620 w 61"/>
              <a:gd name="T71" fmla="*/ 622348 h 65"/>
              <a:gd name="T72" fmla="*/ 469692 w 61"/>
              <a:gd name="T73" fmla="*/ 622348 h 65"/>
              <a:gd name="T74" fmla="*/ 539646 w 61"/>
              <a:gd name="T75" fmla="*/ 632386 h 65"/>
              <a:gd name="T76" fmla="*/ 539646 w 61"/>
              <a:gd name="T77" fmla="*/ 552083 h 65"/>
              <a:gd name="T78" fmla="*/ 449705 w 61"/>
              <a:gd name="T79" fmla="*/ 532007 h 65"/>
              <a:gd name="T80" fmla="*/ 459698 w 61"/>
              <a:gd name="T81" fmla="*/ 552083 h 65"/>
              <a:gd name="T82" fmla="*/ 489679 w 61"/>
              <a:gd name="T83" fmla="*/ 562121 h 65"/>
              <a:gd name="T84" fmla="*/ 589613 w 61"/>
              <a:gd name="T85" fmla="*/ 471780 h 65"/>
              <a:gd name="T86" fmla="*/ 479685 w 61"/>
              <a:gd name="T87" fmla="*/ 461742 h 65"/>
              <a:gd name="T88" fmla="*/ 509666 w 61"/>
              <a:gd name="T89" fmla="*/ 461742 h 65"/>
              <a:gd name="T90" fmla="*/ 579620 w 61"/>
              <a:gd name="T91" fmla="*/ 401515 h 65"/>
              <a:gd name="T92" fmla="*/ 469692 w 61"/>
              <a:gd name="T93" fmla="*/ 401515 h 65"/>
              <a:gd name="T94" fmla="*/ 539646 w 61"/>
              <a:gd name="T95" fmla="*/ 411553 h 65"/>
              <a:gd name="T96" fmla="*/ 519659 w 61"/>
              <a:gd name="T97" fmla="*/ 371401 h 65"/>
              <a:gd name="T98" fmla="*/ 179882 w 61"/>
              <a:gd name="T99" fmla="*/ 622348 h 65"/>
              <a:gd name="T100" fmla="*/ 19987 w 61"/>
              <a:gd name="T101" fmla="*/ 582197 h 65"/>
              <a:gd name="T102" fmla="*/ 109928 w 61"/>
              <a:gd name="T103" fmla="*/ 471780 h 65"/>
              <a:gd name="T104" fmla="*/ 89941 w 61"/>
              <a:gd name="T105" fmla="*/ 532007 h 65"/>
              <a:gd name="T106" fmla="*/ 159895 w 61"/>
              <a:gd name="T107" fmla="*/ 582197 h 65"/>
              <a:gd name="T108" fmla="*/ 59961 w 61"/>
              <a:gd name="T109" fmla="*/ 521970 h 65"/>
              <a:gd name="T110" fmla="*/ 169889 w 61"/>
              <a:gd name="T111" fmla="*/ 521970 h 65"/>
              <a:gd name="T112" fmla="*/ 69954 w 61"/>
              <a:gd name="T113" fmla="*/ 501894 h 65"/>
              <a:gd name="T114" fmla="*/ 49967 w 61"/>
              <a:gd name="T115" fmla="*/ 622348 h 65"/>
              <a:gd name="T116" fmla="*/ 159895 w 61"/>
              <a:gd name="T117" fmla="*/ 622348 h 65"/>
              <a:gd name="T118" fmla="*/ 89941 w 61"/>
              <a:gd name="T119" fmla="*/ 632386 h 6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61" h="65">
                <a:moveTo>
                  <a:pt x="12" y="55"/>
                </a:moveTo>
                <a:cubicBezTo>
                  <a:pt x="13" y="55"/>
                  <a:pt x="13" y="55"/>
                  <a:pt x="13" y="55"/>
                </a:cubicBezTo>
                <a:cubicBezTo>
                  <a:pt x="13" y="53"/>
                  <a:pt x="13" y="53"/>
                  <a:pt x="13" y="53"/>
                </a:cubicBezTo>
                <a:cubicBezTo>
                  <a:pt x="13" y="53"/>
                  <a:pt x="13" y="53"/>
                  <a:pt x="12" y="53"/>
                </a:cubicBezTo>
                <a:cubicBezTo>
                  <a:pt x="12" y="55"/>
                  <a:pt x="12" y="55"/>
                  <a:pt x="12" y="55"/>
                </a:cubicBezTo>
                <a:close/>
                <a:moveTo>
                  <a:pt x="0" y="36"/>
                </a:moveTo>
                <a:cubicBezTo>
                  <a:pt x="9" y="29"/>
                  <a:pt x="9" y="29"/>
                  <a:pt x="9" y="29"/>
                </a:cubicBezTo>
                <a:cubicBezTo>
                  <a:pt x="10" y="28"/>
                  <a:pt x="10" y="28"/>
                  <a:pt x="10" y="28"/>
                </a:cubicBezTo>
                <a:cubicBezTo>
                  <a:pt x="11" y="29"/>
                  <a:pt x="11" y="29"/>
                  <a:pt x="11" y="29"/>
                </a:cubicBezTo>
                <a:cubicBezTo>
                  <a:pt x="11" y="29"/>
                  <a:pt x="11" y="29"/>
                  <a:pt x="11" y="29"/>
                </a:cubicBezTo>
                <a:cubicBezTo>
                  <a:pt x="11" y="29"/>
                  <a:pt x="11" y="29"/>
                  <a:pt x="11" y="29"/>
                </a:cubicBezTo>
                <a:cubicBezTo>
                  <a:pt x="12" y="29"/>
                  <a:pt x="12" y="29"/>
                  <a:pt x="12" y="29"/>
                </a:cubicBezTo>
                <a:cubicBezTo>
                  <a:pt x="14" y="29"/>
                  <a:pt x="14" y="29"/>
                  <a:pt x="14" y="29"/>
                </a:cubicBezTo>
                <a:cubicBezTo>
                  <a:pt x="30" y="21"/>
                  <a:pt x="30" y="21"/>
                  <a:pt x="30" y="21"/>
                </a:cubicBezTo>
                <a:cubicBezTo>
                  <a:pt x="31" y="15"/>
                  <a:pt x="31" y="15"/>
                  <a:pt x="31" y="15"/>
                </a:cubicBezTo>
                <a:cubicBezTo>
                  <a:pt x="32" y="14"/>
                  <a:pt x="32" y="14"/>
                  <a:pt x="32" y="14"/>
                </a:cubicBezTo>
                <a:cubicBezTo>
                  <a:pt x="32" y="13"/>
                  <a:pt x="32" y="13"/>
                  <a:pt x="32" y="13"/>
                </a:cubicBezTo>
                <a:cubicBezTo>
                  <a:pt x="33" y="12"/>
                  <a:pt x="33" y="12"/>
                  <a:pt x="33" y="12"/>
                </a:cubicBezTo>
                <a:cubicBezTo>
                  <a:pt x="47" y="3"/>
                  <a:pt x="47" y="3"/>
                  <a:pt x="47" y="3"/>
                </a:cubicBezTo>
                <a:cubicBezTo>
                  <a:pt x="45" y="0"/>
                  <a:pt x="45" y="0"/>
                  <a:pt x="45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56" y="6"/>
                  <a:pt x="56" y="6"/>
                  <a:pt x="56" y="6"/>
                </a:cubicBezTo>
                <a:cubicBezTo>
                  <a:pt x="52" y="13"/>
                  <a:pt x="52" y="13"/>
                  <a:pt x="52" y="13"/>
                </a:cubicBezTo>
                <a:cubicBezTo>
                  <a:pt x="50" y="9"/>
                  <a:pt x="50" y="9"/>
                  <a:pt x="50" y="9"/>
                </a:cubicBezTo>
                <a:cubicBezTo>
                  <a:pt x="38" y="17"/>
                  <a:pt x="38" y="17"/>
                  <a:pt x="38" y="17"/>
                </a:cubicBezTo>
                <a:cubicBezTo>
                  <a:pt x="36" y="24"/>
                  <a:pt x="36" y="24"/>
                  <a:pt x="36" y="24"/>
                </a:cubicBezTo>
                <a:cubicBezTo>
                  <a:pt x="36" y="25"/>
                  <a:pt x="36" y="25"/>
                  <a:pt x="36" y="25"/>
                </a:cubicBezTo>
                <a:cubicBezTo>
                  <a:pt x="34" y="26"/>
                  <a:pt x="34" y="26"/>
                  <a:pt x="34" y="26"/>
                </a:cubicBezTo>
                <a:cubicBezTo>
                  <a:pt x="16" y="36"/>
                  <a:pt x="16" y="36"/>
                  <a:pt x="16" y="36"/>
                </a:cubicBezTo>
                <a:cubicBezTo>
                  <a:pt x="15" y="36"/>
                  <a:pt x="15" y="36"/>
                  <a:pt x="15" y="36"/>
                </a:cubicBezTo>
                <a:cubicBezTo>
                  <a:pt x="14" y="36"/>
                  <a:pt x="14" y="36"/>
                  <a:pt x="14" y="36"/>
                </a:cubicBezTo>
                <a:cubicBezTo>
                  <a:pt x="12" y="36"/>
                  <a:pt x="12" y="36"/>
                  <a:pt x="12" y="36"/>
                </a:cubicBezTo>
                <a:cubicBezTo>
                  <a:pt x="4" y="41"/>
                  <a:pt x="4" y="41"/>
                  <a:pt x="4" y="41"/>
                </a:cubicBezTo>
                <a:cubicBezTo>
                  <a:pt x="0" y="36"/>
                  <a:pt x="0" y="36"/>
                  <a:pt x="0" y="36"/>
                </a:cubicBezTo>
                <a:close/>
                <a:moveTo>
                  <a:pt x="52" y="33"/>
                </a:moveTo>
                <a:cubicBezTo>
                  <a:pt x="50" y="33"/>
                  <a:pt x="48" y="33"/>
                  <a:pt x="47" y="33"/>
                </a:cubicBezTo>
                <a:cubicBezTo>
                  <a:pt x="45" y="34"/>
                  <a:pt x="44" y="35"/>
                  <a:pt x="44" y="36"/>
                </a:cubicBezTo>
                <a:cubicBezTo>
                  <a:pt x="44" y="40"/>
                  <a:pt x="44" y="40"/>
                  <a:pt x="44" y="40"/>
                </a:cubicBezTo>
                <a:cubicBezTo>
                  <a:pt x="44" y="40"/>
                  <a:pt x="44" y="40"/>
                  <a:pt x="44" y="40"/>
                </a:cubicBezTo>
                <a:cubicBezTo>
                  <a:pt x="44" y="40"/>
                  <a:pt x="44" y="40"/>
                  <a:pt x="44" y="40"/>
                </a:cubicBezTo>
                <a:cubicBezTo>
                  <a:pt x="44" y="41"/>
                  <a:pt x="45" y="41"/>
                  <a:pt x="45" y="42"/>
                </a:cubicBezTo>
                <a:cubicBezTo>
                  <a:pt x="45" y="42"/>
                  <a:pt x="45" y="43"/>
                  <a:pt x="45" y="43"/>
                </a:cubicBezTo>
                <a:cubicBezTo>
                  <a:pt x="45" y="48"/>
                  <a:pt x="45" y="48"/>
                  <a:pt x="45" y="48"/>
                </a:cubicBezTo>
                <a:cubicBezTo>
                  <a:pt x="45" y="48"/>
                  <a:pt x="45" y="48"/>
                  <a:pt x="45" y="48"/>
                </a:cubicBezTo>
                <a:cubicBezTo>
                  <a:pt x="45" y="48"/>
                  <a:pt x="45" y="48"/>
                  <a:pt x="45" y="48"/>
                </a:cubicBezTo>
                <a:cubicBezTo>
                  <a:pt x="45" y="48"/>
                  <a:pt x="45" y="48"/>
                  <a:pt x="45" y="48"/>
                </a:cubicBezTo>
                <a:cubicBezTo>
                  <a:pt x="44" y="49"/>
                  <a:pt x="43" y="50"/>
                  <a:pt x="43" y="51"/>
                </a:cubicBezTo>
                <a:cubicBezTo>
                  <a:pt x="43" y="55"/>
                  <a:pt x="43" y="55"/>
                  <a:pt x="43" y="55"/>
                </a:cubicBezTo>
                <a:cubicBezTo>
                  <a:pt x="43" y="55"/>
                  <a:pt x="43" y="55"/>
                  <a:pt x="43" y="55"/>
                </a:cubicBezTo>
                <a:cubicBezTo>
                  <a:pt x="43" y="55"/>
                  <a:pt x="43" y="55"/>
                  <a:pt x="43" y="55"/>
                </a:cubicBezTo>
                <a:cubicBezTo>
                  <a:pt x="43" y="56"/>
                  <a:pt x="44" y="57"/>
                  <a:pt x="45" y="57"/>
                </a:cubicBezTo>
                <a:cubicBezTo>
                  <a:pt x="45" y="57"/>
                  <a:pt x="45" y="58"/>
                  <a:pt x="45" y="58"/>
                </a:cubicBezTo>
                <a:cubicBezTo>
                  <a:pt x="45" y="62"/>
                  <a:pt x="45" y="62"/>
                  <a:pt x="45" y="62"/>
                </a:cubicBezTo>
                <a:cubicBezTo>
                  <a:pt x="45" y="62"/>
                  <a:pt x="45" y="62"/>
                  <a:pt x="45" y="62"/>
                </a:cubicBezTo>
                <a:cubicBezTo>
                  <a:pt x="45" y="62"/>
                  <a:pt x="45" y="62"/>
                  <a:pt x="45" y="62"/>
                </a:cubicBezTo>
                <a:cubicBezTo>
                  <a:pt x="45" y="63"/>
                  <a:pt x="46" y="64"/>
                  <a:pt x="48" y="65"/>
                </a:cubicBezTo>
                <a:cubicBezTo>
                  <a:pt x="49" y="65"/>
                  <a:pt x="51" y="65"/>
                  <a:pt x="53" y="65"/>
                </a:cubicBezTo>
                <a:cubicBezTo>
                  <a:pt x="55" y="65"/>
                  <a:pt x="57" y="65"/>
                  <a:pt x="58" y="65"/>
                </a:cubicBezTo>
                <a:cubicBezTo>
                  <a:pt x="60" y="64"/>
                  <a:pt x="61" y="63"/>
                  <a:pt x="61" y="62"/>
                </a:cubicBezTo>
                <a:cubicBezTo>
                  <a:pt x="61" y="62"/>
                  <a:pt x="61" y="62"/>
                  <a:pt x="61" y="62"/>
                </a:cubicBezTo>
                <a:cubicBezTo>
                  <a:pt x="61" y="62"/>
                  <a:pt x="61" y="62"/>
                  <a:pt x="61" y="62"/>
                </a:cubicBezTo>
                <a:cubicBezTo>
                  <a:pt x="61" y="62"/>
                  <a:pt x="61" y="62"/>
                  <a:pt x="61" y="62"/>
                </a:cubicBezTo>
                <a:cubicBezTo>
                  <a:pt x="61" y="62"/>
                  <a:pt x="61" y="62"/>
                  <a:pt x="61" y="62"/>
                </a:cubicBezTo>
                <a:cubicBezTo>
                  <a:pt x="61" y="58"/>
                  <a:pt x="61" y="58"/>
                  <a:pt x="61" y="58"/>
                </a:cubicBezTo>
                <a:cubicBezTo>
                  <a:pt x="61" y="58"/>
                  <a:pt x="61" y="58"/>
                  <a:pt x="61" y="58"/>
                </a:cubicBezTo>
                <a:cubicBezTo>
                  <a:pt x="61" y="57"/>
                  <a:pt x="60" y="56"/>
                  <a:pt x="59" y="56"/>
                </a:cubicBezTo>
                <a:cubicBezTo>
                  <a:pt x="59" y="55"/>
                  <a:pt x="59" y="55"/>
                  <a:pt x="59" y="55"/>
                </a:cubicBezTo>
                <a:cubicBezTo>
                  <a:pt x="59" y="55"/>
                  <a:pt x="59" y="55"/>
                  <a:pt x="59" y="55"/>
                </a:cubicBezTo>
                <a:cubicBezTo>
                  <a:pt x="59" y="55"/>
                  <a:pt x="59" y="55"/>
                  <a:pt x="59" y="55"/>
                </a:cubicBezTo>
                <a:cubicBezTo>
                  <a:pt x="59" y="55"/>
                  <a:pt x="59" y="55"/>
                  <a:pt x="59" y="55"/>
                </a:cubicBezTo>
                <a:cubicBezTo>
                  <a:pt x="59" y="55"/>
                  <a:pt x="59" y="55"/>
                  <a:pt x="59" y="55"/>
                </a:cubicBezTo>
                <a:cubicBezTo>
                  <a:pt x="59" y="51"/>
                  <a:pt x="59" y="51"/>
                  <a:pt x="59" y="51"/>
                </a:cubicBezTo>
                <a:cubicBezTo>
                  <a:pt x="59" y="51"/>
                  <a:pt x="59" y="51"/>
                  <a:pt x="59" y="51"/>
                </a:cubicBezTo>
                <a:cubicBezTo>
                  <a:pt x="59" y="50"/>
                  <a:pt x="59" y="50"/>
                  <a:pt x="59" y="50"/>
                </a:cubicBezTo>
                <a:cubicBezTo>
                  <a:pt x="60" y="49"/>
                  <a:pt x="61" y="49"/>
                  <a:pt x="61" y="48"/>
                </a:cubicBezTo>
                <a:cubicBezTo>
                  <a:pt x="61" y="48"/>
                  <a:pt x="61" y="48"/>
                  <a:pt x="61" y="48"/>
                </a:cubicBezTo>
                <a:cubicBezTo>
                  <a:pt x="61" y="48"/>
                  <a:pt x="61" y="48"/>
                  <a:pt x="61" y="48"/>
                </a:cubicBezTo>
                <a:cubicBezTo>
                  <a:pt x="61" y="48"/>
                  <a:pt x="61" y="48"/>
                  <a:pt x="61" y="48"/>
                </a:cubicBezTo>
                <a:cubicBezTo>
                  <a:pt x="61" y="48"/>
                  <a:pt x="61" y="47"/>
                  <a:pt x="61" y="47"/>
                </a:cubicBezTo>
                <a:cubicBezTo>
                  <a:pt x="61" y="43"/>
                  <a:pt x="61" y="43"/>
                  <a:pt x="61" y="43"/>
                </a:cubicBezTo>
                <a:cubicBezTo>
                  <a:pt x="61" y="43"/>
                  <a:pt x="61" y="43"/>
                  <a:pt x="61" y="43"/>
                </a:cubicBezTo>
                <a:cubicBezTo>
                  <a:pt x="61" y="43"/>
                  <a:pt x="60" y="42"/>
                  <a:pt x="59" y="41"/>
                </a:cubicBezTo>
                <a:cubicBezTo>
                  <a:pt x="60" y="41"/>
                  <a:pt x="60" y="41"/>
                  <a:pt x="60" y="40"/>
                </a:cubicBezTo>
                <a:cubicBezTo>
                  <a:pt x="60" y="40"/>
                  <a:pt x="60" y="40"/>
                  <a:pt x="60" y="40"/>
                </a:cubicBezTo>
                <a:cubicBezTo>
                  <a:pt x="60" y="40"/>
                  <a:pt x="60" y="40"/>
                  <a:pt x="60" y="40"/>
                </a:cubicBezTo>
                <a:cubicBezTo>
                  <a:pt x="60" y="40"/>
                  <a:pt x="60" y="40"/>
                  <a:pt x="60" y="40"/>
                </a:cubicBezTo>
                <a:cubicBezTo>
                  <a:pt x="60" y="40"/>
                  <a:pt x="60" y="40"/>
                  <a:pt x="60" y="40"/>
                </a:cubicBezTo>
                <a:cubicBezTo>
                  <a:pt x="60" y="36"/>
                  <a:pt x="60" y="36"/>
                  <a:pt x="60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0" y="35"/>
                  <a:pt x="59" y="34"/>
                  <a:pt x="57" y="33"/>
                </a:cubicBezTo>
                <a:cubicBezTo>
                  <a:pt x="56" y="33"/>
                  <a:pt x="54" y="33"/>
                  <a:pt x="52" y="33"/>
                </a:cubicBezTo>
                <a:close/>
                <a:moveTo>
                  <a:pt x="31" y="33"/>
                </a:moveTo>
                <a:cubicBezTo>
                  <a:pt x="29" y="33"/>
                  <a:pt x="27" y="33"/>
                  <a:pt x="25" y="33"/>
                </a:cubicBezTo>
                <a:cubicBezTo>
                  <a:pt x="24" y="34"/>
                  <a:pt x="23" y="35"/>
                  <a:pt x="23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41"/>
                  <a:pt x="23" y="41"/>
                  <a:pt x="23" y="41"/>
                </a:cubicBezTo>
                <a:cubicBezTo>
                  <a:pt x="22" y="42"/>
                  <a:pt x="22" y="43"/>
                  <a:pt x="22" y="43"/>
                </a:cubicBezTo>
                <a:cubicBezTo>
                  <a:pt x="22" y="43"/>
                  <a:pt x="22" y="43"/>
                  <a:pt x="22" y="43"/>
                </a:cubicBezTo>
                <a:cubicBezTo>
                  <a:pt x="22" y="47"/>
                  <a:pt x="22" y="47"/>
                  <a:pt x="22" y="47"/>
                </a:cubicBezTo>
                <a:cubicBezTo>
                  <a:pt x="22" y="47"/>
                  <a:pt x="22" y="48"/>
                  <a:pt x="22" y="48"/>
                </a:cubicBezTo>
                <a:cubicBezTo>
                  <a:pt x="22" y="48"/>
                  <a:pt x="22" y="48"/>
                  <a:pt x="22" y="48"/>
                </a:cubicBezTo>
                <a:cubicBezTo>
                  <a:pt x="22" y="48"/>
                  <a:pt x="22" y="48"/>
                  <a:pt x="22" y="48"/>
                </a:cubicBezTo>
                <a:cubicBezTo>
                  <a:pt x="22" y="48"/>
                  <a:pt x="22" y="48"/>
                  <a:pt x="22" y="48"/>
                </a:cubicBezTo>
                <a:cubicBezTo>
                  <a:pt x="22" y="49"/>
                  <a:pt x="23" y="49"/>
                  <a:pt x="24" y="50"/>
                </a:cubicBezTo>
                <a:cubicBezTo>
                  <a:pt x="24" y="50"/>
                  <a:pt x="24" y="50"/>
                  <a:pt x="24" y="51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55"/>
                  <a:pt x="24" y="55"/>
                  <a:pt x="24" y="55"/>
                </a:cubicBezTo>
                <a:cubicBezTo>
                  <a:pt x="24" y="55"/>
                  <a:pt x="24" y="55"/>
                  <a:pt x="24" y="55"/>
                </a:cubicBezTo>
                <a:cubicBezTo>
                  <a:pt x="24" y="55"/>
                  <a:pt x="24" y="55"/>
                  <a:pt x="24" y="55"/>
                </a:cubicBezTo>
                <a:cubicBezTo>
                  <a:pt x="24" y="55"/>
                  <a:pt x="24" y="55"/>
                  <a:pt x="24" y="55"/>
                </a:cubicBezTo>
                <a:cubicBezTo>
                  <a:pt x="24" y="55"/>
                  <a:pt x="24" y="55"/>
                  <a:pt x="24" y="55"/>
                </a:cubicBezTo>
                <a:cubicBezTo>
                  <a:pt x="24" y="55"/>
                  <a:pt x="24" y="55"/>
                  <a:pt x="24" y="56"/>
                </a:cubicBezTo>
                <a:cubicBezTo>
                  <a:pt x="23" y="56"/>
                  <a:pt x="22" y="57"/>
                  <a:pt x="22" y="58"/>
                </a:cubicBezTo>
                <a:cubicBezTo>
                  <a:pt x="22" y="58"/>
                  <a:pt x="22" y="58"/>
                  <a:pt x="22" y="58"/>
                </a:cubicBezTo>
                <a:cubicBezTo>
                  <a:pt x="22" y="62"/>
                  <a:pt x="22" y="62"/>
                  <a:pt x="22" y="62"/>
                </a:cubicBezTo>
                <a:cubicBezTo>
                  <a:pt x="22" y="62"/>
                  <a:pt x="22" y="62"/>
                  <a:pt x="22" y="62"/>
                </a:cubicBezTo>
                <a:cubicBezTo>
                  <a:pt x="22" y="62"/>
                  <a:pt x="22" y="62"/>
                  <a:pt x="22" y="62"/>
                </a:cubicBezTo>
                <a:cubicBezTo>
                  <a:pt x="22" y="62"/>
                  <a:pt x="22" y="62"/>
                  <a:pt x="22" y="62"/>
                </a:cubicBezTo>
                <a:cubicBezTo>
                  <a:pt x="22" y="62"/>
                  <a:pt x="22" y="62"/>
                  <a:pt x="22" y="62"/>
                </a:cubicBezTo>
                <a:cubicBezTo>
                  <a:pt x="22" y="63"/>
                  <a:pt x="23" y="64"/>
                  <a:pt x="25" y="65"/>
                </a:cubicBezTo>
                <a:cubicBezTo>
                  <a:pt x="26" y="65"/>
                  <a:pt x="28" y="65"/>
                  <a:pt x="30" y="65"/>
                </a:cubicBezTo>
                <a:cubicBezTo>
                  <a:pt x="32" y="65"/>
                  <a:pt x="34" y="65"/>
                  <a:pt x="35" y="65"/>
                </a:cubicBezTo>
                <a:cubicBezTo>
                  <a:pt x="37" y="64"/>
                  <a:pt x="38" y="63"/>
                  <a:pt x="38" y="62"/>
                </a:cubicBezTo>
                <a:cubicBezTo>
                  <a:pt x="38" y="62"/>
                  <a:pt x="38" y="62"/>
                  <a:pt x="38" y="62"/>
                </a:cubicBezTo>
                <a:cubicBezTo>
                  <a:pt x="38" y="62"/>
                  <a:pt x="38" y="62"/>
                  <a:pt x="38" y="62"/>
                </a:cubicBezTo>
                <a:cubicBezTo>
                  <a:pt x="38" y="58"/>
                  <a:pt x="38" y="58"/>
                  <a:pt x="38" y="58"/>
                </a:cubicBezTo>
                <a:cubicBezTo>
                  <a:pt x="38" y="58"/>
                  <a:pt x="38" y="57"/>
                  <a:pt x="38" y="57"/>
                </a:cubicBezTo>
                <a:cubicBezTo>
                  <a:pt x="39" y="57"/>
                  <a:pt x="40" y="56"/>
                  <a:pt x="40" y="55"/>
                </a:cubicBezTo>
                <a:cubicBezTo>
                  <a:pt x="40" y="55"/>
                  <a:pt x="40" y="55"/>
                  <a:pt x="40" y="55"/>
                </a:cubicBezTo>
                <a:cubicBezTo>
                  <a:pt x="40" y="55"/>
                  <a:pt x="40" y="55"/>
                  <a:pt x="40" y="55"/>
                </a:cubicBezTo>
                <a:cubicBezTo>
                  <a:pt x="40" y="51"/>
                  <a:pt x="40" y="51"/>
                  <a:pt x="40" y="51"/>
                </a:cubicBezTo>
                <a:cubicBezTo>
                  <a:pt x="40" y="50"/>
                  <a:pt x="39" y="49"/>
                  <a:pt x="38" y="48"/>
                </a:cubicBezTo>
                <a:cubicBezTo>
                  <a:pt x="38" y="48"/>
                  <a:pt x="38" y="48"/>
                  <a:pt x="38" y="48"/>
                </a:cubicBezTo>
                <a:cubicBezTo>
                  <a:pt x="38" y="48"/>
                  <a:pt x="38" y="48"/>
                  <a:pt x="38" y="48"/>
                </a:cubicBezTo>
                <a:cubicBezTo>
                  <a:pt x="38" y="48"/>
                  <a:pt x="38" y="48"/>
                  <a:pt x="38" y="48"/>
                </a:cubicBezTo>
                <a:cubicBezTo>
                  <a:pt x="38" y="43"/>
                  <a:pt x="38" y="43"/>
                  <a:pt x="38" y="43"/>
                </a:cubicBezTo>
                <a:cubicBezTo>
                  <a:pt x="38" y="43"/>
                  <a:pt x="38" y="42"/>
                  <a:pt x="37" y="42"/>
                </a:cubicBezTo>
                <a:cubicBezTo>
                  <a:pt x="38" y="41"/>
                  <a:pt x="39" y="41"/>
                  <a:pt x="39" y="40"/>
                </a:cubicBezTo>
                <a:cubicBezTo>
                  <a:pt x="39" y="40"/>
                  <a:pt x="39" y="40"/>
                  <a:pt x="39" y="40"/>
                </a:cubicBezTo>
                <a:cubicBezTo>
                  <a:pt x="39" y="40"/>
                  <a:pt x="39" y="40"/>
                  <a:pt x="39" y="40"/>
                </a:cubicBezTo>
                <a:cubicBezTo>
                  <a:pt x="39" y="36"/>
                  <a:pt x="39" y="36"/>
                  <a:pt x="39" y="36"/>
                </a:cubicBezTo>
                <a:cubicBezTo>
                  <a:pt x="39" y="35"/>
                  <a:pt x="37" y="34"/>
                  <a:pt x="36" y="33"/>
                </a:cubicBezTo>
                <a:cubicBezTo>
                  <a:pt x="34" y="33"/>
                  <a:pt x="33" y="33"/>
                  <a:pt x="31" y="33"/>
                </a:cubicBezTo>
                <a:close/>
                <a:moveTo>
                  <a:pt x="34" y="43"/>
                </a:moveTo>
                <a:cubicBezTo>
                  <a:pt x="34" y="43"/>
                  <a:pt x="34" y="43"/>
                  <a:pt x="34" y="43"/>
                </a:cubicBezTo>
                <a:cubicBezTo>
                  <a:pt x="35" y="43"/>
                  <a:pt x="36" y="43"/>
                  <a:pt x="36" y="43"/>
                </a:cubicBezTo>
                <a:cubicBezTo>
                  <a:pt x="36" y="43"/>
                  <a:pt x="35" y="43"/>
                  <a:pt x="34" y="44"/>
                </a:cubicBezTo>
                <a:cubicBezTo>
                  <a:pt x="33" y="44"/>
                  <a:pt x="32" y="44"/>
                  <a:pt x="30" y="44"/>
                </a:cubicBezTo>
                <a:cubicBezTo>
                  <a:pt x="28" y="44"/>
                  <a:pt x="27" y="44"/>
                  <a:pt x="25" y="44"/>
                </a:cubicBezTo>
                <a:cubicBezTo>
                  <a:pt x="25" y="43"/>
                  <a:pt x="24" y="43"/>
                  <a:pt x="24" y="43"/>
                </a:cubicBezTo>
                <a:cubicBezTo>
                  <a:pt x="24" y="43"/>
                  <a:pt x="25" y="43"/>
                  <a:pt x="25" y="43"/>
                </a:cubicBezTo>
                <a:cubicBezTo>
                  <a:pt x="26" y="43"/>
                  <a:pt x="26" y="43"/>
                  <a:pt x="26" y="43"/>
                </a:cubicBezTo>
                <a:cubicBezTo>
                  <a:pt x="27" y="43"/>
                  <a:pt x="29" y="43"/>
                  <a:pt x="31" y="43"/>
                </a:cubicBezTo>
                <a:cubicBezTo>
                  <a:pt x="32" y="43"/>
                  <a:pt x="33" y="43"/>
                  <a:pt x="34" y="43"/>
                </a:cubicBezTo>
                <a:close/>
                <a:moveTo>
                  <a:pt x="35" y="50"/>
                </a:moveTo>
                <a:cubicBezTo>
                  <a:pt x="35" y="50"/>
                  <a:pt x="36" y="50"/>
                  <a:pt x="36" y="50"/>
                </a:cubicBezTo>
                <a:cubicBezTo>
                  <a:pt x="37" y="51"/>
                  <a:pt x="38" y="51"/>
                  <a:pt x="38" y="51"/>
                </a:cubicBezTo>
                <a:cubicBezTo>
                  <a:pt x="38" y="51"/>
                  <a:pt x="37" y="51"/>
                  <a:pt x="36" y="51"/>
                </a:cubicBezTo>
                <a:cubicBezTo>
                  <a:pt x="35" y="51"/>
                  <a:pt x="34" y="51"/>
                  <a:pt x="32" y="51"/>
                </a:cubicBezTo>
                <a:cubicBezTo>
                  <a:pt x="30" y="51"/>
                  <a:pt x="29" y="51"/>
                  <a:pt x="27" y="51"/>
                </a:cubicBezTo>
                <a:cubicBezTo>
                  <a:pt x="27" y="51"/>
                  <a:pt x="26" y="51"/>
                  <a:pt x="26" y="51"/>
                </a:cubicBezTo>
                <a:cubicBezTo>
                  <a:pt x="26" y="51"/>
                  <a:pt x="27" y="51"/>
                  <a:pt x="27" y="50"/>
                </a:cubicBezTo>
                <a:cubicBezTo>
                  <a:pt x="28" y="51"/>
                  <a:pt x="29" y="51"/>
                  <a:pt x="30" y="51"/>
                </a:cubicBezTo>
                <a:cubicBezTo>
                  <a:pt x="32" y="51"/>
                  <a:pt x="34" y="50"/>
                  <a:pt x="35" y="50"/>
                </a:cubicBezTo>
                <a:close/>
                <a:moveTo>
                  <a:pt x="35" y="58"/>
                </a:moveTo>
                <a:cubicBezTo>
                  <a:pt x="36" y="58"/>
                  <a:pt x="36" y="58"/>
                  <a:pt x="36" y="58"/>
                </a:cubicBezTo>
                <a:cubicBezTo>
                  <a:pt x="36" y="58"/>
                  <a:pt x="35" y="58"/>
                  <a:pt x="34" y="58"/>
                </a:cubicBezTo>
                <a:cubicBezTo>
                  <a:pt x="33" y="59"/>
                  <a:pt x="32" y="59"/>
                  <a:pt x="30" y="59"/>
                </a:cubicBezTo>
                <a:cubicBezTo>
                  <a:pt x="28" y="59"/>
                  <a:pt x="27" y="59"/>
                  <a:pt x="25" y="58"/>
                </a:cubicBezTo>
                <a:cubicBezTo>
                  <a:pt x="25" y="58"/>
                  <a:pt x="24" y="58"/>
                  <a:pt x="24" y="58"/>
                </a:cubicBezTo>
                <a:cubicBezTo>
                  <a:pt x="24" y="58"/>
                  <a:pt x="25" y="58"/>
                  <a:pt x="25" y="58"/>
                </a:cubicBezTo>
                <a:cubicBezTo>
                  <a:pt x="26" y="57"/>
                  <a:pt x="26" y="57"/>
                  <a:pt x="27" y="57"/>
                </a:cubicBezTo>
                <a:cubicBezTo>
                  <a:pt x="27" y="57"/>
                  <a:pt x="27" y="57"/>
                  <a:pt x="27" y="57"/>
                </a:cubicBezTo>
                <a:cubicBezTo>
                  <a:pt x="28" y="58"/>
                  <a:pt x="30" y="58"/>
                  <a:pt x="32" y="58"/>
                </a:cubicBezTo>
                <a:cubicBezTo>
                  <a:pt x="33" y="58"/>
                  <a:pt x="34" y="58"/>
                  <a:pt x="35" y="58"/>
                </a:cubicBezTo>
                <a:close/>
                <a:moveTo>
                  <a:pt x="26" y="61"/>
                </a:moveTo>
                <a:cubicBezTo>
                  <a:pt x="26" y="61"/>
                  <a:pt x="26" y="61"/>
                  <a:pt x="26" y="61"/>
                </a:cubicBezTo>
                <a:cubicBezTo>
                  <a:pt x="26" y="63"/>
                  <a:pt x="26" y="63"/>
                  <a:pt x="26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26" y="61"/>
                  <a:pt x="26" y="61"/>
                  <a:pt x="26" y="61"/>
                </a:cubicBezTo>
                <a:close/>
                <a:moveTo>
                  <a:pt x="25" y="62"/>
                </a:moveTo>
                <a:cubicBezTo>
                  <a:pt x="24" y="62"/>
                  <a:pt x="24" y="62"/>
                  <a:pt x="24" y="62"/>
                </a:cubicBezTo>
                <a:cubicBezTo>
                  <a:pt x="24" y="62"/>
                  <a:pt x="24" y="62"/>
                  <a:pt x="24" y="62"/>
                </a:cubicBezTo>
                <a:cubicBezTo>
                  <a:pt x="24" y="60"/>
                  <a:pt x="24" y="60"/>
                  <a:pt x="24" y="60"/>
                </a:cubicBezTo>
                <a:cubicBezTo>
                  <a:pt x="24" y="60"/>
                  <a:pt x="25" y="60"/>
                  <a:pt x="25" y="60"/>
                </a:cubicBezTo>
                <a:cubicBezTo>
                  <a:pt x="25" y="60"/>
                  <a:pt x="25" y="60"/>
                  <a:pt x="25" y="60"/>
                </a:cubicBezTo>
                <a:cubicBezTo>
                  <a:pt x="25" y="62"/>
                  <a:pt x="25" y="62"/>
                  <a:pt x="25" y="62"/>
                </a:cubicBezTo>
                <a:close/>
                <a:moveTo>
                  <a:pt x="35" y="60"/>
                </a:moveTo>
                <a:cubicBezTo>
                  <a:pt x="35" y="60"/>
                  <a:pt x="36" y="60"/>
                  <a:pt x="36" y="60"/>
                </a:cubicBezTo>
                <a:cubicBezTo>
                  <a:pt x="36" y="62"/>
                  <a:pt x="36" y="62"/>
                  <a:pt x="36" y="62"/>
                </a:cubicBezTo>
                <a:cubicBezTo>
                  <a:pt x="36" y="62"/>
                  <a:pt x="36" y="62"/>
                  <a:pt x="36" y="62"/>
                </a:cubicBezTo>
                <a:cubicBezTo>
                  <a:pt x="36" y="62"/>
                  <a:pt x="36" y="62"/>
                  <a:pt x="35" y="62"/>
                </a:cubicBezTo>
                <a:cubicBezTo>
                  <a:pt x="35" y="60"/>
                  <a:pt x="35" y="60"/>
                  <a:pt x="35" y="60"/>
                </a:cubicBezTo>
                <a:close/>
                <a:moveTo>
                  <a:pt x="34" y="62"/>
                </a:moveTo>
                <a:cubicBezTo>
                  <a:pt x="34" y="63"/>
                  <a:pt x="34" y="63"/>
                  <a:pt x="34" y="63"/>
                </a:cubicBezTo>
                <a:cubicBezTo>
                  <a:pt x="34" y="61"/>
                  <a:pt x="34" y="61"/>
                  <a:pt x="34" y="61"/>
                </a:cubicBezTo>
                <a:cubicBezTo>
                  <a:pt x="34" y="61"/>
                  <a:pt x="34" y="61"/>
                  <a:pt x="34" y="61"/>
                </a:cubicBezTo>
                <a:cubicBezTo>
                  <a:pt x="34" y="62"/>
                  <a:pt x="34" y="62"/>
                  <a:pt x="34" y="62"/>
                </a:cubicBezTo>
                <a:close/>
                <a:moveTo>
                  <a:pt x="28" y="61"/>
                </a:moveTo>
                <a:cubicBezTo>
                  <a:pt x="28" y="61"/>
                  <a:pt x="29" y="61"/>
                  <a:pt x="29" y="61"/>
                </a:cubicBezTo>
                <a:cubicBezTo>
                  <a:pt x="29" y="63"/>
                  <a:pt x="29" y="63"/>
                  <a:pt x="29" y="63"/>
                </a:cubicBezTo>
                <a:cubicBezTo>
                  <a:pt x="29" y="63"/>
                  <a:pt x="28" y="63"/>
                  <a:pt x="28" y="63"/>
                </a:cubicBezTo>
                <a:cubicBezTo>
                  <a:pt x="28" y="61"/>
                  <a:pt x="28" y="61"/>
                  <a:pt x="28" y="61"/>
                </a:cubicBezTo>
                <a:close/>
                <a:moveTo>
                  <a:pt x="32" y="63"/>
                </a:moveTo>
                <a:cubicBezTo>
                  <a:pt x="32" y="63"/>
                  <a:pt x="31" y="63"/>
                  <a:pt x="31" y="63"/>
                </a:cubicBezTo>
                <a:cubicBezTo>
                  <a:pt x="31" y="61"/>
                  <a:pt x="31" y="61"/>
                  <a:pt x="31" y="61"/>
                </a:cubicBezTo>
                <a:cubicBezTo>
                  <a:pt x="31" y="61"/>
                  <a:pt x="32" y="61"/>
                  <a:pt x="32" y="61"/>
                </a:cubicBezTo>
                <a:cubicBezTo>
                  <a:pt x="32" y="63"/>
                  <a:pt x="32" y="63"/>
                  <a:pt x="32" y="63"/>
                </a:cubicBezTo>
                <a:close/>
                <a:moveTo>
                  <a:pt x="28" y="53"/>
                </a:moveTo>
                <a:cubicBezTo>
                  <a:pt x="28" y="53"/>
                  <a:pt x="28" y="53"/>
                  <a:pt x="28" y="53"/>
                </a:cubicBezTo>
                <a:cubicBezTo>
                  <a:pt x="28" y="55"/>
                  <a:pt x="28" y="55"/>
                  <a:pt x="28" y="55"/>
                </a:cubicBezTo>
                <a:cubicBezTo>
                  <a:pt x="28" y="55"/>
                  <a:pt x="28" y="55"/>
                  <a:pt x="28" y="55"/>
                </a:cubicBezTo>
                <a:cubicBezTo>
                  <a:pt x="28" y="53"/>
                  <a:pt x="28" y="53"/>
                  <a:pt x="28" y="53"/>
                </a:cubicBezTo>
                <a:close/>
                <a:moveTo>
                  <a:pt x="27" y="55"/>
                </a:moveTo>
                <a:cubicBezTo>
                  <a:pt x="26" y="55"/>
                  <a:pt x="26" y="55"/>
                  <a:pt x="26" y="55"/>
                </a:cubicBezTo>
                <a:cubicBezTo>
                  <a:pt x="26" y="55"/>
                  <a:pt x="26" y="55"/>
                  <a:pt x="26" y="55"/>
                </a:cubicBezTo>
                <a:cubicBezTo>
                  <a:pt x="26" y="53"/>
                  <a:pt x="26" y="53"/>
                  <a:pt x="26" y="53"/>
                </a:cubicBezTo>
                <a:cubicBezTo>
                  <a:pt x="26" y="53"/>
                  <a:pt x="27" y="53"/>
                  <a:pt x="27" y="53"/>
                </a:cubicBezTo>
                <a:cubicBezTo>
                  <a:pt x="27" y="53"/>
                  <a:pt x="27" y="53"/>
                  <a:pt x="27" y="53"/>
                </a:cubicBezTo>
                <a:cubicBezTo>
                  <a:pt x="27" y="55"/>
                  <a:pt x="27" y="55"/>
                  <a:pt x="27" y="55"/>
                </a:cubicBezTo>
                <a:close/>
                <a:moveTo>
                  <a:pt x="37" y="53"/>
                </a:moveTo>
                <a:cubicBezTo>
                  <a:pt x="37" y="53"/>
                  <a:pt x="38" y="53"/>
                  <a:pt x="38" y="53"/>
                </a:cubicBezTo>
                <a:cubicBezTo>
                  <a:pt x="38" y="55"/>
                  <a:pt x="38" y="55"/>
                  <a:pt x="38" y="55"/>
                </a:cubicBezTo>
                <a:cubicBezTo>
                  <a:pt x="38" y="55"/>
                  <a:pt x="38" y="55"/>
                  <a:pt x="38" y="55"/>
                </a:cubicBezTo>
                <a:cubicBezTo>
                  <a:pt x="38" y="55"/>
                  <a:pt x="38" y="55"/>
                  <a:pt x="37" y="55"/>
                </a:cubicBezTo>
                <a:cubicBezTo>
                  <a:pt x="37" y="53"/>
                  <a:pt x="37" y="53"/>
                  <a:pt x="37" y="53"/>
                </a:cubicBezTo>
                <a:close/>
                <a:moveTo>
                  <a:pt x="36" y="55"/>
                </a:moveTo>
                <a:cubicBezTo>
                  <a:pt x="36" y="55"/>
                  <a:pt x="36" y="55"/>
                  <a:pt x="36" y="55"/>
                </a:cubicBezTo>
                <a:cubicBezTo>
                  <a:pt x="36" y="53"/>
                  <a:pt x="36" y="53"/>
                  <a:pt x="36" y="53"/>
                </a:cubicBezTo>
                <a:cubicBezTo>
                  <a:pt x="36" y="53"/>
                  <a:pt x="36" y="53"/>
                  <a:pt x="36" y="53"/>
                </a:cubicBezTo>
                <a:cubicBezTo>
                  <a:pt x="36" y="55"/>
                  <a:pt x="36" y="55"/>
                  <a:pt x="36" y="55"/>
                </a:cubicBezTo>
                <a:close/>
                <a:moveTo>
                  <a:pt x="30" y="54"/>
                </a:moveTo>
                <a:cubicBezTo>
                  <a:pt x="30" y="54"/>
                  <a:pt x="31" y="54"/>
                  <a:pt x="31" y="54"/>
                </a:cubicBezTo>
                <a:cubicBezTo>
                  <a:pt x="31" y="56"/>
                  <a:pt x="31" y="56"/>
                  <a:pt x="31" y="56"/>
                </a:cubicBezTo>
                <a:cubicBezTo>
                  <a:pt x="31" y="56"/>
                  <a:pt x="30" y="56"/>
                  <a:pt x="30" y="56"/>
                </a:cubicBezTo>
                <a:cubicBezTo>
                  <a:pt x="30" y="54"/>
                  <a:pt x="30" y="54"/>
                  <a:pt x="30" y="54"/>
                </a:cubicBezTo>
                <a:close/>
                <a:moveTo>
                  <a:pt x="34" y="56"/>
                </a:moveTo>
                <a:cubicBezTo>
                  <a:pt x="34" y="56"/>
                  <a:pt x="33" y="56"/>
                  <a:pt x="33" y="56"/>
                </a:cubicBezTo>
                <a:cubicBezTo>
                  <a:pt x="33" y="54"/>
                  <a:pt x="33" y="54"/>
                  <a:pt x="33" y="54"/>
                </a:cubicBezTo>
                <a:cubicBezTo>
                  <a:pt x="33" y="54"/>
                  <a:pt x="34" y="54"/>
                  <a:pt x="34" y="54"/>
                </a:cubicBezTo>
                <a:cubicBezTo>
                  <a:pt x="34" y="56"/>
                  <a:pt x="34" y="56"/>
                  <a:pt x="34" y="56"/>
                </a:cubicBezTo>
                <a:close/>
                <a:moveTo>
                  <a:pt x="26" y="46"/>
                </a:moveTo>
                <a:cubicBezTo>
                  <a:pt x="26" y="46"/>
                  <a:pt x="26" y="46"/>
                  <a:pt x="26" y="46"/>
                </a:cubicBezTo>
                <a:cubicBezTo>
                  <a:pt x="26" y="48"/>
                  <a:pt x="26" y="48"/>
                  <a:pt x="26" y="48"/>
                </a:cubicBezTo>
                <a:cubicBezTo>
                  <a:pt x="26" y="48"/>
                  <a:pt x="26" y="48"/>
                  <a:pt x="26" y="48"/>
                </a:cubicBezTo>
                <a:cubicBezTo>
                  <a:pt x="26" y="46"/>
                  <a:pt x="26" y="46"/>
                  <a:pt x="26" y="46"/>
                </a:cubicBezTo>
                <a:close/>
                <a:moveTo>
                  <a:pt x="25" y="48"/>
                </a:moveTo>
                <a:cubicBezTo>
                  <a:pt x="24" y="48"/>
                  <a:pt x="24" y="48"/>
                  <a:pt x="24" y="48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46"/>
                  <a:pt x="24" y="46"/>
                  <a:pt x="24" y="46"/>
                </a:cubicBezTo>
                <a:cubicBezTo>
                  <a:pt x="24" y="46"/>
                  <a:pt x="25" y="46"/>
                  <a:pt x="25" y="46"/>
                </a:cubicBezTo>
                <a:cubicBezTo>
                  <a:pt x="25" y="46"/>
                  <a:pt x="25" y="46"/>
                  <a:pt x="25" y="46"/>
                </a:cubicBezTo>
                <a:cubicBezTo>
                  <a:pt x="25" y="48"/>
                  <a:pt x="25" y="48"/>
                  <a:pt x="25" y="48"/>
                </a:cubicBezTo>
                <a:close/>
                <a:moveTo>
                  <a:pt x="35" y="46"/>
                </a:moveTo>
                <a:cubicBezTo>
                  <a:pt x="35" y="46"/>
                  <a:pt x="36" y="46"/>
                  <a:pt x="36" y="45"/>
                </a:cubicBezTo>
                <a:cubicBezTo>
                  <a:pt x="36" y="47"/>
                  <a:pt x="36" y="47"/>
                  <a:pt x="36" y="47"/>
                </a:cubicBezTo>
                <a:cubicBezTo>
                  <a:pt x="36" y="48"/>
                  <a:pt x="36" y="48"/>
                  <a:pt x="36" y="48"/>
                </a:cubicBezTo>
                <a:cubicBezTo>
                  <a:pt x="36" y="48"/>
                  <a:pt x="35" y="48"/>
                  <a:pt x="35" y="48"/>
                </a:cubicBezTo>
                <a:cubicBezTo>
                  <a:pt x="35" y="46"/>
                  <a:pt x="35" y="46"/>
                  <a:pt x="35" y="46"/>
                </a:cubicBezTo>
                <a:close/>
                <a:moveTo>
                  <a:pt x="34" y="48"/>
                </a:moveTo>
                <a:cubicBezTo>
                  <a:pt x="34" y="48"/>
                  <a:pt x="34" y="48"/>
                  <a:pt x="34" y="48"/>
                </a:cubicBezTo>
                <a:cubicBezTo>
                  <a:pt x="34" y="46"/>
                  <a:pt x="34" y="46"/>
                  <a:pt x="34" y="46"/>
                </a:cubicBezTo>
                <a:cubicBezTo>
                  <a:pt x="34" y="46"/>
                  <a:pt x="34" y="46"/>
                  <a:pt x="34" y="46"/>
                </a:cubicBezTo>
                <a:cubicBezTo>
                  <a:pt x="34" y="48"/>
                  <a:pt x="34" y="48"/>
                  <a:pt x="34" y="48"/>
                </a:cubicBezTo>
                <a:close/>
                <a:moveTo>
                  <a:pt x="28" y="46"/>
                </a:moveTo>
                <a:cubicBezTo>
                  <a:pt x="28" y="46"/>
                  <a:pt x="29" y="46"/>
                  <a:pt x="29" y="46"/>
                </a:cubicBezTo>
                <a:cubicBezTo>
                  <a:pt x="29" y="48"/>
                  <a:pt x="29" y="48"/>
                  <a:pt x="29" y="48"/>
                </a:cubicBezTo>
                <a:cubicBezTo>
                  <a:pt x="29" y="48"/>
                  <a:pt x="28" y="48"/>
                  <a:pt x="28" y="48"/>
                </a:cubicBezTo>
                <a:cubicBezTo>
                  <a:pt x="28" y="46"/>
                  <a:pt x="28" y="46"/>
                  <a:pt x="28" y="46"/>
                </a:cubicBezTo>
                <a:close/>
                <a:moveTo>
                  <a:pt x="32" y="48"/>
                </a:moveTo>
                <a:cubicBezTo>
                  <a:pt x="32" y="48"/>
                  <a:pt x="31" y="48"/>
                  <a:pt x="31" y="48"/>
                </a:cubicBezTo>
                <a:cubicBezTo>
                  <a:pt x="31" y="46"/>
                  <a:pt x="31" y="46"/>
                  <a:pt x="31" y="46"/>
                </a:cubicBezTo>
                <a:cubicBezTo>
                  <a:pt x="31" y="46"/>
                  <a:pt x="32" y="46"/>
                  <a:pt x="32" y="46"/>
                </a:cubicBezTo>
                <a:cubicBezTo>
                  <a:pt x="32" y="48"/>
                  <a:pt x="32" y="48"/>
                  <a:pt x="32" y="48"/>
                </a:cubicBezTo>
                <a:close/>
                <a:moveTo>
                  <a:pt x="26" y="39"/>
                </a:moveTo>
                <a:cubicBezTo>
                  <a:pt x="26" y="41"/>
                  <a:pt x="26" y="41"/>
                  <a:pt x="26" y="41"/>
                </a:cubicBezTo>
                <a:cubicBezTo>
                  <a:pt x="27" y="41"/>
                  <a:pt x="27" y="41"/>
                  <a:pt x="27" y="41"/>
                </a:cubicBezTo>
                <a:cubicBezTo>
                  <a:pt x="27" y="39"/>
                  <a:pt x="27" y="39"/>
                  <a:pt x="27" y="39"/>
                </a:cubicBezTo>
                <a:cubicBezTo>
                  <a:pt x="27" y="39"/>
                  <a:pt x="27" y="39"/>
                  <a:pt x="26" y="39"/>
                </a:cubicBezTo>
                <a:close/>
                <a:moveTo>
                  <a:pt x="26" y="40"/>
                </a:moveTo>
                <a:cubicBezTo>
                  <a:pt x="26" y="38"/>
                  <a:pt x="26" y="38"/>
                  <a:pt x="26" y="38"/>
                </a:cubicBezTo>
                <a:cubicBezTo>
                  <a:pt x="25" y="38"/>
                  <a:pt x="25" y="38"/>
                  <a:pt x="25" y="38"/>
                </a:cubicBezTo>
                <a:cubicBezTo>
                  <a:pt x="25" y="38"/>
                  <a:pt x="25" y="38"/>
                  <a:pt x="25" y="38"/>
                </a:cubicBezTo>
                <a:cubicBezTo>
                  <a:pt x="25" y="40"/>
                  <a:pt x="25" y="40"/>
                  <a:pt x="25" y="40"/>
                </a:cubicBezTo>
                <a:cubicBezTo>
                  <a:pt x="25" y="40"/>
                  <a:pt x="25" y="40"/>
                  <a:pt x="25" y="40"/>
                </a:cubicBezTo>
                <a:cubicBezTo>
                  <a:pt x="25" y="40"/>
                  <a:pt x="25" y="40"/>
                  <a:pt x="26" y="40"/>
                </a:cubicBezTo>
                <a:close/>
                <a:moveTo>
                  <a:pt x="36" y="38"/>
                </a:moveTo>
                <a:cubicBezTo>
                  <a:pt x="36" y="40"/>
                  <a:pt x="36" y="40"/>
                  <a:pt x="36" y="40"/>
                </a:cubicBezTo>
                <a:cubicBezTo>
                  <a:pt x="36" y="40"/>
                  <a:pt x="36" y="40"/>
                  <a:pt x="36" y="40"/>
                </a:cubicBezTo>
                <a:cubicBezTo>
                  <a:pt x="36" y="40"/>
                  <a:pt x="36" y="40"/>
                  <a:pt x="36" y="40"/>
                </a:cubicBezTo>
                <a:cubicBezTo>
                  <a:pt x="36" y="38"/>
                  <a:pt x="36" y="38"/>
                  <a:pt x="36" y="38"/>
                </a:cubicBezTo>
                <a:cubicBezTo>
                  <a:pt x="36" y="38"/>
                  <a:pt x="36" y="38"/>
                  <a:pt x="36" y="38"/>
                </a:cubicBezTo>
                <a:close/>
                <a:moveTo>
                  <a:pt x="35" y="40"/>
                </a:moveTo>
                <a:cubicBezTo>
                  <a:pt x="35" y="38"/>
                  <a:pt x="35" y="38"/>
                  <a:pt x="35" y="38"/>
                </a:cubicBezTo>
                <a:cubicBezTo>
                  <a:pt x="35" y="38"/>
                  <a:pt x="35" y="39"/>
                  <a:pt x="34" y="39"/>
                </a:cubicBezTo>
                <a:cubicBezTo>
                  <a:pt x="34" y="41"/>
                  <a:pt x="34" y="41"/>
                  <a:pt x="34" y="41"/>
                </a:cubicBezTo>
                <a:cubicBezTo>
                  <a:pt x="35" y="41"/>
                  <a:pt x="35" y="40"/>
                  <a:pt x="35" y="40"/>
                </a:cubicBezTo>
                <a:close/>
                <a:moveTo>
                  <a:pt x="29" y="39"/>
                </a:moveTo>
                <a:cubicBezTo>
                  <a:pt x="29" y="41"/>
                  <a:pt x="29" y="41"/>
                  <a:pt x="29" y="41"/>
                </a:cubicBezTo>
                <a:cubicBezTo>
                  <a:pt x="29" y="41"/>
                  <a:pt x="29" y="41"/>
                  <a:pt x="30" y="41"/>
                </a:cubicBezTo>
                <a:cubicBezTo>
                  <a:pt x="30" y="39"/>
                  <a:pt x="30" y="39"/>
                  <a:pt x="30" y="39"/>
                </a:cubicBezTo>
                <a:cubicBezTo>
                  <a:pt x="29" y="39"/>
                  <a:pt x="29" y="39"/>
                  <a:pt x="29" y="39"/>
                </a:cubicBezTo>
                <a:close/>
                <a:moveTo>
                  <a:pt x="33" y="41"/>
                </a:moveTo>
                <a:cubicBezTo>
                  <a:pt x="33" y="39"/>
                  <a:pt x="33" y="39"/>
                  <a:pt x="33" y="39"/>
                </a:cubicBezTo>
                <a:cubicBezTo>
                  <a:pt x="32" y="39"/>
                  <a:pt x="32" y="39"/>
                  <a:pt x="32" y="39"/>
                </a:cubicBezTo>
                <a:cubicBezTo>
                  <a:pt x="32" y="41"/>
                  <a:pt x="32" y="41"/>
                  <a:pt x="32" y="41"/>
                </a:cubicBezTo>
                <a:cubicBezTo>
                  <a:pt x="32" y="41"/>
                  <a:pt x="32" y="41"/>
                  <a:pt x="33" y="41"/>
                </a:cubicBezTo>
                <a:close/>
                <a:moveTo>
                  <a:pt x="35" y="36"/>
                </a:moveTo>
                <a:cubicBezTo>
                  <a:pt x="34" y="35"/>
                  <a:pt x="32" y="35"/>
                  <a:pt x="31" y="35"/>
                </a:cubicBezTo>
                <a:cubicBezTo>
                  <a:pt x="29" y="35"/>
                  <a:pt x="27" y="35"/>
                  <a:pt x="26" y="36"/>
                </a:cubicBezTo>
                <a:cubicBezTo>
                  <a:pt x="25" y="36"/>
                  <a:pt x="25" y="36"/>
                  <a:pt x="25" y="36"/>
                </a:cubicBezTo>
                <a:cubicBezTo>
                  <a:pt x="25" y="36"/>
                  <a:pt x="25" y="36"/>
                  <a:pt x="26" y="36"/>
                </a:cubicBezTo>
                <a:cubicBezTo>
                  <a:pt x="27" y="36"/>
                  <a:pt x="29" y="37"/>
                  <a:pt x="31" y="37"/>
                </a:cubicBezTo>
                <a:cubicBezTo>
                  <a:pt x="32" y="37"/>
                  <a:pt x="34" y="36"/>
                  <a:pt x="35" y="36"/>
                </a:cubicBezTo>
                <a:cubicBezTo>
                  <a:pt x="36" y="36"/>
                  <a:pt x="36" y="36"/>
                  <a:pt x="36" y="36"/>
                </a:cubicBezTo>
                <a:cubicBezTo>
                  <a:pt x="36" y="36"/>
                  <a:pt x="36" y="36"/>
                  <a:pt x="35" y="36"/>
                </a:cubicBezTo>
                <a:close/>
                <a:moveTo>
                  <a:pt x="48" y="43"/>
                </a:moveTo>
                <a:cubicBezTo>
                  <a:pt x="50" y="43"/>
                  <a:pt x="51" y="43"/>
                  <a:pt x="52" y="43"/>
                </a:cubicBezTo>
                <a:cubicBezTo>
                  <a:pt x="54" y="43"/>
                  <a:pt x="55" y="43"/>
                  <a:pt x="57" y="43"/>
                </a:cubicBezTo>
                <a:cubicBezTo>
                  <a:pt x="57" y="43"/>
                  <a:pt x="57" y="43"/>
                  <a:pt x="57" y="43"/>
                </a:cubicBezTo>
                <a:cubicBezTo>
                  <a:pt x="58" y="43"/>
                  <a:pt x="59" y="43"/>
                  <a:pt x="59" y="43"/>
                </a:cubicBezTo>
                <a:cubicBezTo>
                  <a:pt x="59" y="43"/>
                  <a:pt x="58" y="43"/>
                  <a:pt x="57" y="44"/>
                </a:cubicBezTo>
                <a:cubicBezTo>
                  <a:pt x="56" y="44"/>
                  <a:pt x="55" y="44"/>
                  <a:pt x="53" y="44"/>
                </a:cubicBezTo>
                <a:cubicBezTo>
                  <a:pt x="51" y="44"/>
                  <a:pt x="49" y="44"/>
                  <a:pt x="48" y="44"/>
                </a:cubicBezTo>
                <a:cubicBezTo>
                  <a:pt x="48" y="43"/>
                  <a:pt x="47" y="43"/>
                  <a:pt x="47" y="43"/>
                </a:cubicBezTo>
                <a:cubicBezTo>
                  <a:pt x="47" y="43"/>
                  <a:pt x="48" y="43"/>
                  <a:pt x="48" y="43"/>
                </a:cubicBezTo>
                <a:cubicBezTo>
                  <a:pt x="48" y="43"/>
                  <a:pt x="48" y="43"/>
                  <a:pt x="48" y="43"/>
                </a:cubicBezTo>
                <a:close/>
                <a:moveTo>
                  <a:pt x="48" y="50"/>
                </a:moveTo>
                <a:cubicBezTo>
                  <a:pt x="49" y="50"/>
                  <a:pt x="51" y="51"/>
                  <a:pt x="53" y="51"/>
                </a:cubicBezTo>
                <a:cubicBezTo>
                  <a:pt x="54" y="51"/>
                  <a:pt x="55" y="51"/>
                  <a:pt x="56" y="50"/>
                </a:cubicBezTo>
                <a:cubicBezTo>
                  <a:pt x="56" y="51"/>
                  <a:pt x="56" y="51"/>
                  <a:pt x="56" y="51"/>
                </a:cubicBezTo>
                <a:cubicBezTo>
                  <a:pt x="56" y="51"/>
                  <a:pt x="56" y="51"/>
                  <a:pt x="55" y="51"/>
                </a:cubicBezTo>
                <a:cubicBezTo>
                  <a:pt x="54" y="51"/>
                  <a:pt x="53" y="51"/>
                  <a:pt x="51" y="51"/>
                </a:cubicBezTo>
                <a:cubicBezTo>
                  <a:pt x="49" y="51"/>
                  <a:pt x="47" y="51"/>
                  <a:pt x="46" y="51"/>
                </a:cubicBezTo>
                <a:cubicBezTo>
                  <a:pt x="46" y="51"/>
                  <a:pt x="45" y="51"/>
                  <a:pt x="45" y="51"/>
                </a:cubicBezTo>
                <a:cubicBezTo>
                  <a:pt x="45" y="51"/>
                  <a:pt x="46" y="51"/>
                  <a:pt x="46" y="50"/>
                </a:cubicBezTo>
                <a:cubicBezTo>
                  <a:pt x="47" y="50"/>
                  <a:pt x="47" y="50"/>
                  <a:pt x="48" y="50"/>
                </a:cubicBezTo>
                <a:close/>
                <a:moveTo>
                  <a:pt x="47" y="58"/>
                </a:moveTo>
                <a:cubicBezTo>
                  <a:pt x="48" y="58"/>
                  <a:pt x="50" y="58"/>
                  <a:pt x="51" y="58"/>
                </a:cubicBezTo>
                <a:cubicBezTo>
                  <a:pt x="53" y="58"/>
                  <a:pt x="55" y="58"/>
                  <a:pt x="56" y="57"/>
                </a:cubicBezTo>
                <a:cubicBezTo>
                  <a:pt x="56" y="57"/>
                  <a:pt x="56" y="57"/>
                  <a:pt x="56" y="57"/>
                </a:cubicBezTo>
                <a:cubicBezTo>
                  <a:pt x="57" y="57"/>
                  <a:pt x="57" y="57"/>
                  <a:pt x="57" y="58"/>
                </a:cubicBezTo>
                <a:cubicBezTo>
                  <a:pt x="58" y="58"/>
                  <a:pt x="58" y="58"/>
                  <a:pt x="58" y="58"/>
                </a:cubicBezTo>
                <a:cubicBezTo>
                  <a:pt x="58" y="58"/>
                  <a:pt x="58" y="58"/>
                  <a:pt x="57" y="58"/>
                </a:cubicBezTo>
                <a:cubicBezTo>
                  <a:pt x="56" y="59"/>
                  <a:pt x="55" y="59"/>
                  <a:pt x="53" y="59"/>
                </a:cubicBezTo>
                <a:cubicBezTo>
                  <a:pt x="51" y="59"/>
                  <a:pt x="49" y="59"/>
                  <a:pt x="48" y="58"/>
                </a:cubicBezTo>
                <a:cubicBezTo>
                  <a:pt x="48" y="58"/>
                  <a:pt x="47" y="58"/>
                  <a:pt x="47" y="58"/>
                </a:cubicBezTo>
                <a:cubicBezTo>
                  <a:pt x="47" y="58"/>
                  <a:pt x="47" y="58"/>
                  <a:pt x="47" y="58"/>
                </a:cubicBezTo>
                <a:close/>
                <a:moveTo>
                  <a:pt x="57" y="61"/>
                </a:moveTo>
                <a:cubicBezTo>
                  <a:pt x="57" y="63"/>
                  <a:pt x="57" y="63"/>
                  <a:pt x="57" y="63"/>
                </a:cubicBezTo>
                <a:cubicBezTo>
                  <a:pt x="57" y="63"/>
                  <a:pt x="56" y="63"/>
                  <a:pt x="56" y="63"/>
                </a:cubicBezTo>
                <a:cubicBezTo>
                  <a:pt x="56" y="61"/>
                  <a:pt x="56" y="61"/>
                  <a:pt x="56" y="61"/>
                </a:cubicBezTo>
                <a:cubicBezTo>
                  <a:pt x="56" y="61"/>
                  <a:pt x="57" y="61"/>
                  <a:pt x="57" y="61"/>
                </a:cubicBezTo>
                <a:close/>
                <a:moveTo>
                  <a:pt x="58" y="62"/>
                </a:moveTo>
                <a:cubicBezTo>
                  <a:pt x="58" y="60"/>
                  <a:pt x="58" y="60"/>
                  <a:pt x="58" y="60"/>
                </a:cubicBezTo>
                <a:cubicBezTo>
                  <a:pt x="58" y="60"/>
                  <a:pt x="58" y="60"/>
                  <a:pt x="58" y="60"/>
                </a:cubicBezTo>
                <a:cubicBezTo>
                  <a:pt x="58" y="60"/>
                  <a:pt x="58" y="60"/>
                  <a:pt x="59" y="60"/>
                </a:cubicBezTo>
                <a:cubicBezTo>
                  <a:pt x="59" y="62"/>
                  <a:pt x="59" y="62"/>
                  <a:pt x="59" y="62"/>
                </a:cubicBezTo>
                <a:cubicBezTo>
                  <a:pt x="58" y="62"/>
                  <a:pt x="58" y="62"/>
                  <a:pt x="58" y="62"/>
                </a:cubicBezTo>
                <a:cubicBezTo>
                  <a:pt x="58" y="62"/>
                  <a:pt x="58" y="62"/>
                  <a:pt x="58" y="62"/>
                </a:cubicBezTo>
                <a:close/>
                <a:moveTo>
                  <a:pt x="47" y="60"/>
                </a:moveTo>
                <a:cubicBezTo>
                  <a:pt x="47" y="62"/>
                  <a:pt x="47" y="62"/>
                  <a:pt x="47" y="62"/>
                </a:cubicBezTo>
                <a:cubicBezTo>
                  <a:pt x="47" y="62"/>
                  <a:pt x="47" y="62"/>
                  <a:pt x="47" y="62"/>
                </a:cubicBezTo>
                <a:cubicBezTo>
                  <a:pt x="47" y="62"/>
                  <a:pt x="47" y="62"/>
                  <a:pt x="47" y="62"/>
                </a:cubicBezTo>
                <a:cubicBezTo>
                  <a:pt x="47" y="60"/>
                  <a:pt x="47" y="60"/>
                  <a:pt x="47" y="60"/>
                </a:cubicBezTo>
                <a:cubicBezTo>
                  <a:pt x="47" y="60"/>
                  <a:pt x="47" y="60"/>
                  <a:pt x="47" y="60"/>
                </a:cubicBezTo>
                <a:close/>
                <a:moveTo>
                  <a:pt x="48" y="62"/>
                </a:moveTo>
                <a:cubicBezTo>
                  <a:pt x="48" y="61"/>
                  <a:pt x="48" y="61"/>
                  <a:pt x="48" y="61"/>
                </a:cubicBezTo>
                <a:cubicBezTo>
                  <a:pt x="49" y="61"/>
                  <a:pt x="49" y="61"/>
                  <a:pt x="49" y="61"/>
                </a:cubicBezTo>
                <a:cubicBezTo>
                  <a:pt x="49" y="63"/>
                  <a:pt x="49" y="63"/>
                  <a:pt x="49" y="63"/>
                </a:cubicBezTo>
                <a:cubicBezTo>
                  <a:pt x="49" y="63"/>
                  <a:pt x="49" y="63"/>
                  <a:pt x="48" y="62"/>
                </a:cubicBezTo>
                <a:close/>
                <a:moveTo>
                  <a:pt x="55" y="61"/>
                </a:moveTo>
                <a:cubicBezTo>
                  <a:pt x="55" y="63"/>
                  <a:pt x="55" y="63"/>
                  <a:pt x="55" y="63"/>
                </a:cubicBezTo>
                <a:cubicBezTo>
                  <a:pt x="54" y="63"/>
                  <a:pt x="54" y="63"/>
                  <a:pt x="54" y="63"/>
                </a:cubicBezTo>
                <a:cubicBezTo>
                  <a:pt x="54" y="61"/>
                  <a:pt x="54" y="61"/>
                  <a:pt x="54" y="61"/>
                </a:cubicBezTo>
                <a:cubicBezTo>
                  <a:pt x="54" y="61"/>
                  <a:pt x="54" y="61"/>
                  <a:pt x="55" y="61"/>
                </a:cubicBezTo>
                <a:close/>
                <a:moveTo>
                  <a:pt x="51" y="63"/>
                </a:moveTo>
                <a:cubicBezTo>
                  <a:pt x="51" y="61"/>
                  <a:pt x="51" y="61"/>
                  <a:pt x="51" y="61"/>
                </a:cubicBezTo>
                <a:cubicBezTo>
                  <a:pt x="51" y="61"/>
                  <a:pt x="51" y="61"/>
                  <a:pt x="52" y="61"/>
                </a:cubicBezTo>
                <a:cubicBezTo>
                  <a:pt x="52" y="63"/>
                  <a:pt x="52" y="63"/>
                  <a:pt x="52" y="63"/>
                </a:cubicBezTo>
                <a:cubicBezTo>
                  <a:pt x="51" y="63"/>
                  <a:pt x="51" y="63"/>
                  <a:pt x="51" y="63"/>
                </a:cubicBezTo>
                <a:close/>
                <a:moveTo>
                  <a:pt x="55" y="53"/>
                </a:moveTo>
                <a:cubicBezTo>
                  <a:pt x="55" y="55"/>
                  <a:pt x="55" y="55"/>
                  <a:pt x="55" y="55"/>
                </a:cubicBezTo>
                <a:cubicBezTo>
                  <a:pt x="55" y="55"/>
                  <a:pt x="54" y="55"/>
                  <a:pt x="54" y="55"/>
                </a:cubicBezTo>
                <a:cubicBezTo>
                  <a:pt x="54" y="53"/>
                  <a:pt x="54" y="53"/>
                  <a:pt x="54" y="53"/>
                </a:cubicBezTo>
                <a:cubicBezTo>
                  <a:pt x="54" y="53"/>
                  <a:pt x="55" y="53"/>
                  <a:pt x="55" y="53"/>
                </a:cubicBezTo>
                <a:close/>
                <a:moveTo>
                  <a:pt x="56" y="55"/>
                </a:moveTo>
                <a:cubicBezTo>
                  <a:pt x="56" y="53"/>
                  <a:pt x="56" y="53"/>
                  <a:pt x="56" y="53"/>
                </a:cubicBezTo>
                <a:cubicBezTo>
                  <a:pt x="56" y="53"/>
                  <a:pt x="56" y="53"/>
                  <a:pt x="56" y="53"/>
                </a:cubicBezTo>
                <a:cubicBezTo>
                  <a:pt x="56" y="53"/>
                  <a:pt x="56" y="53"/>
                  <a:pt x="57" y="53"/>
                </a:cubicBezTo>
                <a:cubicBezTo>
                  <a:pt x="57" y="55"/>
                  <a:pt x="57" y="55"/>
                  <a:pt x="57" y="55"/>
                </a:cubicBezTo>
                <a:cubicBezTo>
                  <a:pt x="56" y="55"/>
                  <a:pt x="56" y="55"/>
                  <a:pt x="56" y="55"/>
                </a:cubicBezTo>
                <a:cubicBezTo>
                  <a:pt x="56" y="55"/>
                  <a:pt x="56" y="55"/>
                  <a:pt x="56" y="55"/>
                </a:cubicBezTo>
                <a:close/>
                <a:moveTo>
                  <a:pt x="45" y="53"/>
                </a:moveTo>
                <a:cubicBezTo>
                  <a:pt x="45" y="55"/>
                  <a:pt x="45" y="55"/>
                  <a:pt x="45" y="55"/>
                </a:cubicBezTo>
                <a:cubicBezTo>
                  <a:pt x="45" y="55"/>
                  <a:pt x="45" y="55"/>
                  <a:pt x="45" y="55"/>
                </a:cubicBezTo>
                <a:cubicBezTo>
                  <a:pt x="45" y="55"/>
                  <a:pt x="45" y="55"/>
                  <a:pt x="45" y="55"/>
                </a:cubicBezTo>
                <a:cubicBezTo>
                  <a:pt x="45" y="53"/>
                  <a:pt x="45" y="53"/>
                  <a:pt x="45" y="53"/>
                </a:cubicBezTo>
                <a:cubicBezTo>
                  <a:pt x="45" y="53"/>
                  <a:pt x="45" y="53"/>
                  <a:pt x="45" y="53"/>
                </a:cubicBezTo>
                <a:close/>
                <a:moveTo>
                  <a:pt x="46" y="55"/>
                </a:moveTo>
                <a:cubicBezTo>
                  <a:pt x="46" y="53"/>
                  <a:pt x="46" y="53"/>
                  <a:pt x="46" y="53"/>
                </a:cubicBezTo>
                <a:cubicBezTo>
                  <a:pt x="47" y="53"/>
                  <a:pt x="47" y="53"/>
                  <a:pt x="47" y="53"/>
                </a:cubicBezTo>
                <a:cubicBezTo>
                  <a:pt x="47" y="55"/>
                  <a:pt x="47" y="55"/>
                  <a:pt x="47" y="55"/>
                </a:cubicBezTo>
                <a:cubicBezTo>
                  <a:pt x="47" y="55"/>
                  <a:pt x="47" y="55"/>
                  <a:pt x="46" y="55"/>
                </a:cubicBezTo>
                <a:close/>
                <a:moveTo>
                  <a:pt x="53" y="54"/>
                </a:moveTo>
                <a:cubicBezTo>
                  <a:pt x="53" y="56"/>
                  <a:pt x="53" y="56"/>
                  <a:pt x="53" y="56"/>
                </a:cubicBezTo>
                <a:cubicBezTo>
                  <a:pt x="52" y="56"/>
                  <a:pt x="52" y="56"/>
                  <a:pt x="52" y="56"/>
                </a:cubicBezTo>
                <a:cubicBezTo>
                  <a:pt x="52" y="54"/>
                  <a:pt x="52" y="54"/>
                  <a:pt x="52" y="54"/>
                </a:cubicBezTo>
                <a:cubicBezTo>
                  <a:pt x="52" y="54"/>
                  <a:pt x="52" y="54"/>
                  <a:pt x="53" y="54"/>
                </a:cubicBezTo>
                <a:close/>
                <a:moveTo>
                  <a:pt x="49" y="56"/>
                </a:moveTo>
                <a:cubicBezTo>
                  <a:pt x="49" y="54"/>
                  <a:pt x="49" y="54"/>
                  <a:pt x="49" y="54"/>
                </a:cubicBezTo>
                <a:cubicBezTo>
                  <a:pt x="49" y="54"/>
                  <a:pt x="49" y="54"/>
                  <a:pt x="50" y="54"/>
                </a:cubicBezTo>
                <a:cubicBezTo>
                  <a:pt x="50" y="56"/>
                  <a:pt x="50" y="56"/>
                  <a:pt x="50" y="56"/>
                </a:cubicBezTo>
                <a:cubicBezTo>
                  <a:pt x="49" y="56"/>
                  <a:pt x="49" y="56"/>
                  <a:pt x="49" y="56"/>
                </a:cubicBezTo>
                <a:close/>
                <a:moveTo>
                  <a:pt x="57" y="46"/>
                </a:moveTo>
                <a:cubicBezTo>
                  <a:pt x="57" y="48"/>
                  <a:pt x="57" y="48"/>
                  <a:pt x="57" y="48"/>
                </a:cubicBezTo>
                <a:cubicBezTo>
                  <a:pt x="57" y="48"/>
                  <a:pt x="57" y="48"/>
                  <a:pt x="56" y="48"/>
                </a:cubicBezTo>
                <a:cubicBezTo>
                  <a:pt x="56" y="46"/>
                  <a:pt x="56" y="46"/>
                  <a:pt x="56" y="46"/>
                </a:cubicBezTo>
                <a:cubicBezTo>
                  <a:pt x="57" y="46"/>
                  <a:pt x="57" y="46"/>
                  <a:pt x="57" y="46"/>
                </a:cubicBezTo>
                <a:close/>
                <a:moveTo>
                  <a:pt x="58" y="48"/>
                </a:moveTo>
                <a:cubicBezTo>
                  <a:pt x="58" y="46"/>
                  <a:pt x="58" y="46"/>
                  <a:pt x="58" y="46"/>
                </a:cubicBezTo>
                <a:cubicBezTo>
                  <a:pt x="58" y="46"/>
                  <a:pt x="58" y="46"/>
                  <a:pt x="58" y="46"/>
                </a:cubicBezTo>
                <a:cubicBezTo>
                  <a:pt x="58" y="46"/>
                  <a:pt x="58" y="46"/>
                  <a:pt x="59" y="46"/>
                </a:cubicBezTo>
                <a:cubicBezTo>
                  <a:pt x="59" y="47"/>
                  <a:pt x="59" y="47"/>
                  <a:pt x="59" y="47"/>
                </a:cubicBezTo>
                <a:cubicBezTo>
                  <a:pt x="59" y="48"/>
                  <a:pt x="59" y="48"/>
                  <a:pt x="59" y="48"/>
                </a:cubicBezTo>
                <a:cubicBezTo>
                  <a:pt x="59" y="48"/>
                  <a:pt x="58" y="48"/>
                  <a:pt x="58" y="48"/>
                </a:cubicBezTo>
                <a:close/>
                <a:moveTo>
                  <a:pt x="47" y="46"/>
                </a:moveTo>
                <a:cubicBezTo>
                  <a:pt x="47" y="48"/>
                  <a:pt x="47" y="48"/>
                  <a:pt x="47" y="48"/>
                </a:cubicBezTo>
                <a:cubicBezTo>
                  <a:pt x="47" y="48"/>
                  <a:pt x="47" y="48"/>
                  <a:pt x="47" y="48"/>
                </a:cubicBezTo>
                <a:cubicBezTo>
                  <a:pt x="47" y="47"/>
                  <a:pt x="47" y="47"/>
                  <a:pt x="47" y="47"/>
                </a:cubicBezTo>
                <a:cubicBezTo>
                  <a:pt x="47" y="45"/>
                  <a:pt x="47" y="45"/>
                  <a:pt x="47" y="45"/>
                </a:cubicBezTo>
                <a:cubicBezTo>
                  <a:pt x="47" y="46"/>
                  <a:pt x="47" y="46"/>
                  <a:pt x="47" y="46"/>
                </a:cubicBezTo>
                <a:close/>
                <a:moveTo>
                  <a:pt x="48" y="48"/>
                </a:moveTo>
                <a:cubicBezTo>
                  <a:pt x="48" y="46"/>
                  <a:pt x="48" y="46"/>
                  <a:pt x="48" y="46"/>
                </a:cubicBezTo>
                <a:cubicBezTo>
                  <a:pt x="49" y="46"/>
                  <a:pt x="49" y="46"/>
                  <a:pt x="49" y="46"/>
                </a:cubicBezTo>
                <a:cubicBezTo>
                  <a:pt x="49" y="48"/>
                  <a:pt x="49" y="48"/>
                  <a:pt x="49" y="48"/>
                </a:cubicBezTo>
                <a:cubicBezTo>
                  <a:pt x="49" y="48"/>
                  <a:pt x="49" y="48"/>
                  <a:pt x="48" y="48"/>
                </a:cubicBezTo>
                <a:close/>
                <a:moveTo>
                  <a:pt x="55" y="46"/>
                </a:moveTo>
                <a:cubicBezTo>
                  <a:pt x="55" y="48"/>
                  <a:pt x="55" y="48"/>
                  <a:pt x="55" y="48"/>
                </a:cubicBezTo>
                <a:cubicBezTo>
                  <a:pt x="54" y="48"/>
                  <a:pt x="54" y="48"/>
                  <a:pt x="54" y="48"/>
                </a:cubicBezTo>
                <a:cubicBezTo>
                  <a:pt x="54" y="46"/>
                  <a:pt x="54" y="46"/>
                  <a:pt x="54" y="46"/>
                </a:cubicBezTo>
                <a:cubicBezTo>
                  <a:pt x="54" y="46"/>
                  <a:pt x="54" y="46"/>
                  <a:pt x="55" y="46"/>
                </a:cubicBezTo>
                <a:close/>
                <a:moveTo>
                  <a:pt x="51" y="48"/>
                </a:moveTo>
                <a:cubicBezTo>
                  <a:pt x="51" y="46"/>
                  <a:pt x="51" y="46"/>
                  <a:pt x="51" y="46"/>
                </a:cubicBezTo>
                <a:cubicBezTo>
                  <a:pt x="51" y="46"/>
                  <a:pt x="51" y="46"/>
                  <a:pt x="52" y="46"/>
                </a:cubicBezTo>
                <a:cubicBezTo>
                  <a:pt x="52" y="48"/>
                  <a:pt x="52" y="48"/>
                  <a:pt x="52" y="48"/>
                </a:cubicBezTo>
                <a:cubicBezTo>
                  <a:pt x="51" y="48"/>
                  <a:pt x="51" y="48"/>
                  <a:pt x="51" y="48"/>
                </a:cubicBezTo>
                <a:close/>
                <a:moveTo>
                  <a:pt x="56" y="39"/>
                </a:moveTo>
                <a:cubicBezTo>
                  <a:pt x="56" y="39"/>
                  <a:pt x="56" y="39"/>
                  <a:pt x="56" y="39"/>
                </a:cubicBezTo>
                <a:cubicBezTo>
                  <a:pt x="56" y="41"/>
                  <a:pt x="56" y="41"/>
                  <a:pt x="56" y="41"/>
                </a:cubicBezTo>
                <a:cubicBezTo>
                  <a:pt x="56" y="41"/>
                  <a:pt x="56" y="41"/>
                  <a:pt x="56" y="41"/>
                </a:cubicBezTo>
                <a:cubicBezTo>
                  <a:pt x="56" y="39"/>
                  <a:pt x="56" y="39"/>
                  <a:pt x="56" y="39"/>
                </a:cubicBezTo>
                <a:close/>
                <a:moveTo>
                  <a:pt x="57" y="40"/>
                </a:moveTo>
                <a:cubicBezTo>
                  <a:pt x="58" y="40"/>
                  <a:pt x="58" y="40"/>
                  <a:pt x="58" y="40"/>
                </a:cubicBezTo>
                <a:cubicBezTo>
                  <a:pt x="58" y="40"/>
                  <a:pt x="58" y="40"/>
                  <a:pt x="58" y="40"/>
                </a:cubicBezTo>
                <a:cubicBezTo>
                  <a:pt x="58" y="38"/>
                  <a:pt x="58" y="38"/>
                  <a:pt x="58" y="38"/>
                </a:cubicBezTo>
                <a:cubicBezTo>
                  <a:pt x="58" y="38"/>
                  <a:pt x="57" y="38"/>
                  <a:pt x="57" y="38"/>
                </a:cubicBezTo>
                <a:cubicBezTo>
                  <a:pt x="57" y="38"/>
                  <a:pt x="57" y="38"/>
                  <a:pt x="57" y="38"/>
                </a:cubicBezTo>
                <a:cubicBezTo>
                  <a:pt x="57" y="40"/>
                  <a:pt x="57" y="40"/>
                  <a:pt x="57" y="40"/>
                </a:cubicBezTo>
                <a:close/>
                <a:moveTo>
                  <a:pt x="47" y="38"/>
                </a:moveTo>
                <a:cubicBezTo>
                  <a:pt x="47" y="38"/>
                  <a:pt x="46" y="38"/>
                  <a:pt x="46" y="38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7" y="40"/>
                  <a:pt x="47" y="40"/>
                </a:cubicBezTo>
                <a:cubicBezTo>
                  <a:pt x="47" y="38"/>
                  <a:pt x="47" y="38"/>
                  <a:pt x="47" y="38"/>
                </a:cubicBezTo>
                <a:close/>
                <a:moveTo>
                  <a:pt x="48" y="40"/>
                </a:moveTo>
                <a:cubicBezTo>
                  <a:pt x="48" y="40"/>
                  <a:pt x="48" y="41"/>
                  <a:pt x="48" y="41"/>
                </a:cubicBezTo>
                <a:cubicBezTo>
                  <a:pt x="48" y="39"/>
                  <a:pt x="48" y="39"/>
                  <a:pt x="48" y="39"/>
                </a:cubicBezTo>
                <a:cubicBezTo>
                  <a:pt x="48" y="39"/>
                  <a:pt x="48" y="38"/>
                  <a:pt x="48" y="38"/>
                </a:cubicBezTo>
                <a:cubicBezTo>
                  <a:pt x="48" y="40"/>
                  <a:pt x="48" y="40"/>
                  <a:pt x="48" y="40"/>
                </a:cubicBezTo>
                <a:close/>
                <a:moveTo>
                  <a:pt x="54" y="39"/>
                </a:moveTo>
                <a:cubicBezTo>
                  <a:pt x="54" y="39"/>
                  <a:pt x="53" y="39"/>
                  <a:pt x="53" y="39"/>
                </a:cubicBezTo>
                <a:cubicBezTo>
                  <a:pt x="53" y="41"/>
                  <a:pt x="53" y="41"/>
                  <a:pt x="53" y="41"/>
                </a:cubicBezTo>
                <a:cubicBezTo>
                  <a:pt x="53" y="41"/>
                  <a:pt x="54" y="41"/>
                  <a:pt x="54" y="41"/>
                </a:cubicBezTo>
                <a:cubicBezTo>
                  <a:pt x="54" y="39"/>
                  <a:pt x="54" y="39"/>
                  <a:pt x="54" y="39"/>
                </a:cubicBezTo>
                <a:close/>
                <a:moveTo>
                  <a:pt x="50" y="41"/>
                </a:moveTo>
                <a:cubicBezTo>
                  <a:pt x="50" y="41"/>
                  <a:pt x="51" y="41"/>
                  <a:pt x="51" y="41"/>
                </a:cubicBezTo>
                <a:cubicBezTo>
                  <a:pt x="51" y="39"/>
                  <a:pt x="51" y="39"/>
                  <a:pt x="51" y="39"/>
                </a:cubicBezTo>
                <a:cubicBezTo>
                  <a:pt x="51" y="39"/>
                  <a:pt x="50" y="39"/>
                  <a:pt x="50" y="39"/>
                </a:cubicBezTo>
                <a:cubicBezTo>
                  <a:pt x="50" y="41"/>
                  <a:pt x="50" y="41"/>
                  <a:pt x="50" y="41"/>
                </a:cubicBezTo>
                <a:close/>
                <a:moveTo>
                  <a:pt x="48" y="36"/>
                </a:moveTo>
                <a:cubicBezTo>
                  <a:pt x="47" y="36"/>
                  <a:pt x="46" y="36"/>
                  <a:pt x="46" y="36"/>
                </a:cubicBezTo>
                <a:cubicBezTo>
                  <a:pt x="46" y="36"/>
                  <a:pt x="47" y="36"/>
                  <a:pt x="48" y="36"/>
                </a:cubicBezTo>
                <a:cubicBezTo>
                  <a:pt x="49" y="36"/>
                  <a:pt x="50" y="37"/>
                  <a:pt x="52" y="37"/>
                </a:cubicBezTo>
                <a:cubicBezTo>
                  <a:pt x="54" y="37"/>
                  <a:pt x="55" y="36"/>
                  <a:pt x="57" y="36"/>
                </a:cubicBezTo>
                <a:cubicBezTo>
                  <a:pt x="57" y="36"/>
                  <a:pt x="58" y="36"/>
                  <a:pt x="58" y="36"/>
                </a:cubicBezTo>
                <a:cubicBezTo>
                  <a:pt x="58" y="36"/>
                  <a:pt x="57" y="36"/>
                  <a:pt x="57" y="36"/>
                </a:cubicBezTo>
                <a:cubicBezTo>
                  <a:pt x="55" y="35"/>
                  <a:pt x="54" y="35"/>
                  <a:pt x="52" y="35"/>
                </a:cubicBezTo>
                <a:cubicBezTo>
                  <a:pt x="50" y="35"/>
                  <a:pt x="49" y="35"/>
                  <a:pt x="48" y="36"/>
                </a:cubicBezTo>
                <a:close/>
                <a:moveTo>
                  <a:pt x="17" y="56"/>
                </a:moveTo>
                <a:cubicBezTo>
                  <a:pt x="18" y="57"/>
                  <a:pt x="18" y="57"/>
                  <a:pt x="18" y="58"/>
                </a:cubicBezTo>
                <a:cubicBezTo>
                  <a:pt x="18" y="62"/>
                  <a:pt x="18" y="62"/>
                  <a:pt x="18" y="62"/>
                </a:cubicBezTo>
                <a:cubicBezTo>
                  <a:pt x="18" y="62"/>
                  <a:pt x="18" y="62"/>
                  <a:pt x="18" y="62"/>
                </a:cubicBezTo>
                <a:cubicBezTo>
                  <a:pt x="18" y="62"/>
                  <a:pt x="18" y="62"/>
                  <a:pt x="18" y="62"/>
                </a:cubicBezTo>
                <a:cubicBezTo>
                  <a:pt x="18" y="63"/>
                  <a:pt x="17" y="64"/>
                  <a:pt x="15" y="65"/>
                </a:cubicBezTo>
                <a:cubicBezTo>
                  <a:pt x="14" y="65"/>
                  <a:pt x="12" y="65"/>
                  <a:pt x="10" y="65"/>
                </a:cubicBezTo>
                <a:cubicBezTo>
                  <a:pt x="8" y="65"/>
                  <a:pt x="7" y="65"/>
                  <a:pt x="5" y="65"/>
                </a:cubicBezTo>
                <a:cubicBezTo>
                  <a:pt x="4" y="64"/>
                  <a:pt x="2" y="63"/>
                  <a:pt x="2" y="62"/>
                </a:cubicBezTo>
                <a:cubicBezTo>
                  <a:pt x="2" y="62"/>
                  <a:pt x="2" y="62"/>
                  <a:pt x="2" y="62"/>
                </a:cubicBezTo>
                <a:cubicBezTo>
                  <a:pt x="2" y="62"/>
                  <a:pt x="2" y="62"/>
                  <a:pt x="2" y="62"/>
                </a:cubicBezTo>
                <a:cubicBezTo>
                  <a:pt x="2" y="62"/>
                  <a:pt x="2" y="62"/>
                  <a:pt x="2" y="62"/>
                </a:cubicBezTo>
                <a:cubicBezTo>
                  <a:pt x="2" y="62"/>
                  <a:pt x="2" y="62"/>
                  <a:pt x="2" y="62"/>
                </a:cubicBezTo>
                <a:cubicBezTo>
                  <a:pt x="2" y="58"/>
                  <a:pt x="2" y="58"/>
                  <a:pt x="2" y="58"/>
                </a:cubicBezTo>
                <a:cubicBezTo>
                  <a:pt x="2" y="58"/>
                  <a:pt x="2" y="58"/>
                  <a:pt x="2" y="58"/>
                </a:cubicBezTo>
                <a:cubicBezTo>
                  <a:pt x="2" y="57"/>
                  <a:pt x="3" y="56"/>
                  <a:pt x="4" y="56"/>
                </a:cubicBezTo>
                <a:cubicBezTo>
                  <a:pt x="4" y="55"/>
                  <a:pt x="3" y="55"/>
                  <a:pt x="3" y="55"/>
                </a:cubicBezTo>
                <a:cubicBezTo>
                  <a:pt x="3" y="55"/>
                  <a:pt x="3" y="55"/>
                  <a:pt x="3" y="55"/>
                </a:cubicBezTo>
                <a:cubicBezTo>
                  <a:pt x="3" y="54"/>
                  <a:pt x="3" y="54"/>
                  <a:pt x="3" y="54"/>
                </a:cubicBezTo>
                <a:cubicBezTo>
                  <a:pt x="3" y="54"/>
                  <a:pt x="3" y="54"/>
                  <a:pt x="3" y="54"/>
                </a:cubicBezTo>
                <a:cubicBezTo>
                  <a:pt x="3" y="54"/>
                  <a:pt x="3" y="54"/>
                  <a:pt x="3" y="54"/>
                </a:cubicBezTo>
                <a:cubicBezTo>
                  <a:pt x="3" y="50"/>
                  <a:pt x="3" y="50"/>
                  <a:pt x="3" y="50"/>
                </a:cubicBezTo>
                <a:cubicBezTo>
                  <a:pt x="3" y="50"/>
                  <a:pt x="3" y="50"/>
                  <a:pt x="3" y="50"/>
                </a:cubicBezTo>
                <a:cubicBezTo>
                  <a:pt x="3" y="49"/>
                  <a:pt x="4" y="48"/>
                  <a:pt x="6" y="48"/>
                </a:cubicBezTo>
                <a:cubicBezTo>
                  <a:pt x="7" y="47"/>
                  <a:pt x="9" y="47"/>
                  <a:pt x="11" y="47"/>
                </a:cubicBezTo>
                <a:cubicBezTo>
                  <a:pt x="13" y="47"/>
                  <a:pt x="15" y="47"/>
                  <a:pt x="16" y="48"/>
                </a:cubicBezTo>
                <a:cubicBezTo>
                  <a:pt x="18" y="48"/>
                  <a:pt x="19" y="49"/>
                  <a:pt x="19" y="50"/>
                </a:cubicBezTo>
                <a:cubicBezTo>
                  <a:pt x="19" y="54"/>
                  <a:pt x="19" y="54"/>
                  <a:pt x="19" y="54"/>
                </a:cubicBezTo>
                <a:cubicBezTo>
                  <a:pt x="19" y="54"/>
                  <a:pt x="19" y="54"/>
                  <a:pt x="19" y="54"/>
                </a:cubicBezTo>
                <a:cubicBezTo>
                  <a:pt x="19" y="54"/>
                  <a:pt x="19" y="54"/>
                  <a:pt x="19" y="54"/>
                </a:cubicBezTo>
                <a:cubicBezTo>
                  <a:pt x="19" y="55"/>
                  <a:pt x="18" y="56"/>
                  <a:pt x="17" y="56"/>
                </a:cubicBezTo>
                <a:close/>
                <a:moveTo>
                  <a:pt x="9" y="55"/>
                </a:moveTo>
                <a:cubicBezTo>
                  <a:pt x="10" y="55"/>
                  <a:pt x="10" y="55"/>
                  <a:pt x="10" y="55"/>
                </a:cubicBezTo>
                <a:cubicBezTo>
                  <a:pt x="10" y="53"/>
                  <a:pt x="10" y="53"/>
                  <a:pt x="10" y="53"/>
                </a:cubicBezTo>
                <a:cubicBezTo>
                  <a:pt x="10" y="53"/>
                  <a:pt x="10" y="53"/>
                  <a:pt x="9" y="53"/>
                </a:cubicBezTo>
                <a:cubicBezTo>
                  <a:pt x="9" y="55"/>
                  <a:pt x="9" y="55"/>
                  <a:pt x="9" y="55"/>
                </a:cubicBezTo>
                <a:close/>
                <a:moveTo>
                  <a:pt x="13" y="57"/>
                </a:moveTo>
                <a:cubicBezTo>
                  <a:pt x="13" y="57"/>
                  <a:pt x="12" y="57"/>
                  <a:pt x="11" y="57"/>
                </a:cubicBezTo>
                <a:cubicBezTo>
                  <a:pt x="10" y="57"/>
                  <a:pt x="9" y="57"/>
                  <a:pt x="8" y="57"/>
                </a:cubicBezTo>
                <a:cubicBezTo>
                  <a:pt x="7" y="57"/>
                  <a:pt x="6" y="57"/>
                  <a:pt x="6" y="58"/>
                </a:cubicBezTo>
                <a:cubicBezTo>
                  <a:pt x="5" y="58"/>
                  <a:pt x="5" y="58"/>
                  <a:pt x="5" y="58"/>
                </a:cubicBezTo>
                <a:cubicBezTo>
                  <a:pt x="5" y="58"/>
                  <a:pt x="5" y="58"/>
                  <a:pt x="6" y="58"/>
                </a:cubicBezTo>
                <a:cubicBezTo>
                  <a:pt x="7" y="59"/>
                  <a:pt x="9" y="59"/>
                  <a:pt x="10" y="59"/>
                </a:cubicBezTo>
                <a:cubicBezTo>
                  <a:pt x="12" y="59"/>
                  <a:pt x="14" y="59"/>
                  <a:pt x="15" y="58"/>
                </a:cubicBezTo>
                <a:cubicBezTo>
                  <a:pt x="16" y="58"/>
                  <a:pt x="16" y="58"/>
                  <a:pt x="16" y="58"/>
                </a:cubicBezTo>
                <a:cubicBezTo>
                  <a:pt x="16" y="58"/>
                  <a:pt x="16" y="58"/>
                  <a:pt x="15" y="58"/>
                </a:cubicBezTo>
                <a:cubicBezTo>
                  <a:pt x="14" y="57"/>
                  <a:pt x="14" y="57"/>
                  <a:pt x="13" y="57"/>
                </a:cubicBezTo>
                <a:close/>
                <a:moveTo>
                  <a:pt x="7" y="53"/>
                </a:moveTo>
                <a:cubicBezTo>
                  <a:pt x="7" y="55"/>
                  <a:pt x="7" y="55"/>
                  <a:pt x="7" y="55"/>
                </a:cubicBezTo>
                <a:cubicBezTo>
                  <a:pt x="7" y="55"/>
                  <a:pt x="8" y="55"/>
                  <a:pt x="8" y="55"/>
                </a:cubicBezTo>
                <a:cubicBezTo>
                  <a:pt x="8" y="53"/>
                  <a:pt x="8" y="53"/>
                  <a:pt x="8" y="53"/>
                </a:cubicBezTo>
                <a:cubicBezTo>
                  <a:pt x="8" y="53"/>
                  <a:pt x="7" y="53"/>
                  <a:pt x="7" y="53"/>
                </a:cubicBezTo>
                <a:close/>
                <a:moveTo>
                  <a:pt x="6" y="54"/>
                </a:moveTo>
                <a:cubicBezTo>
                  <a:pt x="6" y="52"/>
                  <a:pt x="6" y="52"/>
                  <a:pt x="6" y="52"/>
                </a:cubicBezTo>
                <a:cubicBezTo>
                  <a:pt x="6" y="52"/>
                  <a:pt x="6" y="52"/>
                  <a:pt x="6" y="52"/>
                </a:cubicBezTo>
                <a:cubicBezTo>
                  <a:pt x="6" y="52"/>
                  <a:pt x="6" y="52"/>
                  <a:pt x="5" y="52"/>
                </a:cubicBezTo>
                <a:cubicBezTo>
                  <a:pt x="5" y="54"/>
                  <a:pt x="5" y="54"/>
                  <a:pt x="5" y="54"/>
                </a:cubicBezTo>
                <a:cubicBezTo>
                  <a:pt x="6" y="54"/>
                  <a:pt x="6" y="54"/>
                  <a:pt x="6" y="54"/>
                </a:cubicBezTo>
                <a:cubicBezTo>
                  <a:pt x="6" y="54"/>
                  <a:pt x="6" y="54"/>
                  <a:pt x="6" y="54"/>
                </a:cubicBezTo>
                <a:close/>
                <a:moveTo>
                  <a:pt x="17" y="52"/>
                </a:moveTo>
                <a:cubicBezTo>
                  <a:pt x="17" y="54"/>
                  <a:pt x="17" y="54"/>
                  <a:pt x="17" y="54"/>
                </a:cubicBezTo>
                <a:cubicBezTo>
                  <a:pt x="17" y="54"/>
                  <a:pt x="17" y="54"/>
                  <a:pt x="17" y="54"/>
                </a:cubicBezTo>
                <a:cubicBezTo>
                  <a:pt x="17" y="54"/>
                  <a:pt x="17" y="54"/>
                  <a:pt x="17" y="54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lose/>
                <a:moveTo>
                  <a:pt x="16" y="55"/>
                </a:moveTo>
                <a:cubicBezTo>
                  <a:pt x="16" y="53"/>
                  <a:pt x="16" y="53"/>
                  <a:pt x="16" y="53"/>
                </a:cubicBezTo>
                <a:cubicBezTo>
                  <a:pt x="15" y="53"/>
                  <a:pt x="15" y="53"/>
                  <a:pt x="15" y="53"/>
                </a:cubicBezTo>
                <a:cubicBezTo>
                  <a:pt x="15" y="55"/>
                  <a:pt x="15" y="55"/>
                  <a:pt x="15" y="55"/>
                </a:cubicBezTo>
                <a:cubicBezTo>
                  <a:pt x="15" y="55"/>
                  <a:pt x="15" y="55"/>
                  <a:pt x="16" y="55"/>
                </a:cubicBezTo>
                <a:close/>
                <a:moveTo>
                  <a:pt x="16" y="50"/>
                </a:moveTo>
                <a:cubicBezTo>
                  <a:pt x="15" y="49"/>
                  <a:pt x="13" y="49"/>
                  <a:pt x="11" y="49"/>
                </a:cubicBezTo>
                <a:cubicBezTo>
                  <a:pt x="9" y="49"/>
                  <a:pt x="8" y="49"/>
                  <a:pt x="7" y="50"/>
                </a:cubicBezTo>
                <a:cubicBezTo>
                  <a:pt x="6" y="50"/>
                  <a:pt x="6" y="50"/>
                  <a:pt x="6" y="50"/>
                </a:cubicBezTo>
                <a:cubicBezTo>
                  <a:pt x="6" y="50"/>
                  <a:pt x="6" y="50"/>
                  <a:pt x="7" y="50"/>
                </a:cubicBezTo>
                <a:cubicBezTo>
                  <a:pt x="8" y="51"/>
                  <a:pt x="9" y="51"/>
                  <a:pt x="11" y="51"/>
                </a:cubicBezTo>
                <a:cubicBezTo>
                  <a:pt x="13" y="51"/>
                  <a:pt x="15" y="51"/>
                  <a:pt x="16" y="50"/>
                </a:cubicBezTo>
                <a:cubicBezTo>
                  <a:pt x="16" y="50"/>
                  <a:pt x="17" y="50"/>
                  <a:pt x="17" y="50"/>
                </a:cubicBezTo>
                <a:cubicBezTo>
                  <a:pt x="17" y="50"/>
                  <a:pt x="16" y="50"/>
                  <a:pt x="16" y="50"/>
                </a:cubicBezTo>
                <a:close/>
                <a:moveTo>
                  <a:pt x="6" y="61"/>
                </a:moveTo>
                <a:cubicBezTo>
                  <a:pt x="6" y="63"/>
                  <a:pt x="6" y="63"/>
                  <a:pt x="6" y="63"/>
                </a:cubicBezTo>
                <a:cubicBezTo>
                  <a:pt x="6" y="63"/>
                  <a:pt x="7" y="63"/>
                  <a:pt x="7" y="63"/>
                </a:cubicBezTo>
                <a:cubicBezTo>
                  <a:pt x="7" y="61"/>
                  <a:pt x="7" y="61"/>
                  <a:pt x="7" y="61"/>
                </a:cubicBezTo>
                <a:cubicBezTo>
                  <a:pt x="7" y="61"/>
                  <a:pt x="6" y="61"/>
                  <a:pt x="6" y="61"/>
                </a:cubicBezTo>
                <a:close/>
                <a:moveTo>
                  <a:pt x="5" y="62"/>
                </a:moveTo>
                <a:cubicBezTo>
                  <a:pt x="5" y="60"/>
                  <a:pt x="5" y="60"/>
                  <a:pt x="5" y="60"/>
                </a:cubicBezTo>
                <a:cubicBezTo>
                  <a:pt x="5" y="60"/>
                  <a:pt x="5" y="60"/>
                  <a:pt x="5" y="60"/>
                </a:cubicBezTo>
                <a:cubicBezTo>
                  <a:pt x="5" y="60"/>
                  <a:pt x="5" y="60"/>
                  <a:pt x="5" y="60"/>
                </a:cubicBezTo>
                <a:cubicBezTo>
                  <a:pt x="5" y="62"/>
                  <a:pt x="5" y="62"/>
                  <a:pt x="5" y="62"/>
                </a:cubicBezTo>
                <a:cubicBezTo>
                  <a:pt x="5" y="62"/>
                  <a:pt x="5" y="62"/>
                  <a:pt x="5" y="62"/>
                </a:cubicBezTo>
                <a:cubicBezTo>
                  <a:pt x="5" y="62"/>
                  <a:pt x="5" y="62"/>
                  <a:pt x="5" y="62"/>
                </a:cubicBezTo>
                <a:close/>
                <a:moveTo>
                  <a:pt x="16" y="60"/>
                </a:moveTo>
                <a:cubicBezTo>
                  <a:pt x="16" y="62"/>
                  <a:pt x="16" y="62"/>
                  <a:pt x="16" y="62"/>
                </a:cubicBezTo>
                <a:cubicBezTo>
                  <a:pt x="16" y="62"/>
                  <a:pt x="16" y="62"/>
                  <a:pt x="16" y="62"/>
                </a:cubicBezTo>
                <a:cubicBezTo>
                  <a:pt x="16" y="62"/>
                  <a:pt x="16" y="62"/>
                  <a:pt x="16" y="62"/>
                </a:cubicBezTo>
                <a:cubicBezTo>
                  <a:pt x="16" y="60"/>
                  <a:pt x="16" y="60"/>
                  <a:pt x="16" y="60"/>
                </a:cubicBezTo>
                <a:cubicBezTo>
                  <a:pt x="16" y="60"/>
                  <a:pt x="16" y="60"/>
                  <a:pt x="16" y="60"/>
                </a:cubicBezTo>
                <a:close/>
                <a:moveTo>
                  <a:pt x="15" y="63"/>
                </a:move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4" y="61"/>
                  <a:pt x="14" y="61"/>
                </a:cubicBezTo>
                <a:cubicBezTo>
                  <a:pt x="14" y="63"/>
                  <a:pt x="14" y="63"/>
                  <a:pt x="14" y="63"/>
                </a:cubicBezTo>
                <a:cubicBezTo>
                  <a:pt x="14" y="63"/>
                  <a:pt x="15" y="63"/>
                  <a:pt x="15" y="63"/>
                </a:cubicBezTo>
                <a:close/>
                <a:moveTo>
                  <a:pt x="9" y="61"/>
                </a:moveTo>
                <a:cubicBezTo>
                  <a:pt x="9" y="63"/>
                  <a:pt x="9" y="63"/>
                  <a:pt x="9" y="63"/>
                </a:cubicBezTo>
                <a:cubicBezTo>
                  <a:pt x="9" y="63"/>
                  <a:pt x="9" y="63"/>
                  <a:pt x="9" y="63"/>
                </a:cubicBezTo>
                <a:cubicBezTo>
                  <a:pt x="9" y="61"/>
                  <a:pt x="9" y="61"/>
                  <a:pt x="9" y="61"/>
                </a:cubicBezTo>
                <a:cubicBezTo>
                  <a:pt x="9" y="61"/>
                  <a:pt x="9" y="61"/>
                  <a:pt x="9" y="61"/>
                </a:cubicBezTo>
                <a:close/>
                <a:moveTo>
                  <a:pt x="12" y="63"/>
                </a:moveTo>
                <a:cubicBezTo>
                  <a:pt x="12" y="61"/>
                  <a:pt x="12" y="61"/>
                  <a:pt x="12" y="61"/>
                </a:cubicBezTo>
                <a:cubicBezTo>
                  <a:pt x="12" y="61"/>
                  <a:pt x="12" y="61"/>
                  <a:pt x="11" y="61"/>
                </a:cubicBezTo>
                <a:cubicBezTo>
                  <a:pt x="11" y="63"/>
                  <a:pt x="11" y="63"/>
                  <a:pt x="11" y="63"/>
                </a:cubicBezTo>
                <a:cubicBezTo>
                  <a:pt x="12" y="63"/>
                  <a:pt x="12" y="63"/>
                  <a:pt x="12" y="63"/>
                </a:cubicBezTo>
                <a:close/>
              </a:path>
            </a:pathLst>
          </a:cu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511" name="Freeform 60"/>
          <p:cNvSpPr>
            <a:spLocks noEditPoints="1"/>
          </p:cNvSpPr>
          <p:nvPr/>
        </p:nvSpPr>
        <p:spPr bwMode="auto">
          <a:xfrm>
            <a:off x="7442200" y="3170238"/>
            <a:ext cx="630238" cy="661987"/>
          </a:xfrm>
          <a:custGeom>
            <a:avLst/>
            <a:gdLst>
              <a:gd name="T0" fmla="*/ 200076 w 63"/>
              <a:gd name="T1" fmla="*/ 581746 h 66"/>
              <a:gd name="T2" fmla="*/ 220083 w 63"/>
              <a:gd name="T3" fmla="*/ 611836 h 66"/>
              <a:gd name="T4" fmla="*/ 260098 w 63"/>
              <a:gd name="T5" fmla="*/ 401204 h 66"/>
              <a:gd name="T6" fmla="*/ 370140 w 63"/>
              <a:gd name="T7" fmla="*/ 611836 h 66"/>
              <a:gd name="T8" fmla="*/ 410155 w 63"/>
              <a:gd name="T9" fmla="*/ 581746 h 66"/>
              <a:gd name="T10" fmla="*/ 450170 w 63"/>
              <a:gd name="T11" fmla="*/ 300903 h 66"/>
              <a:gd name="T12" fmla="*/ 440166 w 63"/>
              <a:gd name="T13" fmla="*/ 290873 h 66"/>
              <a:gd name="T14" fmla="*/ 440166 w 63"/>
              <a:gd name="T15" fmla="*/ 280843 h 66"/>
              <a:gd name="T16" fmla="*/ 200076 w 63"/>
              <a:gd name="T17" fmla="*/ 290873 h 66"/>
              <a:gd name="T18" fmla="*/ 180068 w 63"/>
              <a:gd name="T19" fmla="*/ 300903 h 66"/>
              <a:gd name="T20" fmla="*/ 320121 w 63"/>
              <a:gd name="T21" fmla="*/ 10030 h 66"/>
              <a:gd name="T22" fmla="*/ 630238 w 63"/>
              <a:gd name="T23" fmla="*/ 180542 h 66"/>
              <a:gd name="T24" fmla="*/ 580219 w 63"/>
              <a:gd name="T25" fmla="*/ 220662 h 66"/>
              <a:gd name="T26" fmla="*/ 550208 w 63"/>
              <a:gd name="T27" fmla="*/ 260783 h 66"/>
              <a:gd name="T28" fmla="*/ 530200 w 63"/>
              <a:gd name="T29" fmla="*/ 280843 h 66"/>
              <a:gd name="T30" fmla="*/ 530200 w 63"/>
              <a:gd name="T31" fmla="*/ 290873 h 66"/>
              <a:gd name="T32" fmla="*/ 510193 w 63"/>
              <a:gd name="T33" fmla="*/ 300903 h 66"/>
              <a:gd name="T34" fmla="*/ 550208 w 63"/>
              <a:gd name="T35" fmla="*/ 581746 h 66"/>
              <a:gd name="T36" fmla="*/ 580219 w 63"/>
              <a:gd name="T37" fmla="*/ 611836 h 66"/>
              <a:gd name="T38" fmla="*/ 50019 w 63"/>
              <a:gd name="T39" fmla="*/ 661987 h 66"/>
              <a:gd name="T40" fmla="*/ 80030 w 63"/>
              <a:gd name="T41" fmla="*/ 611836 h 66"/>
              <a:gd name="T42" fmla="*/ 100038 w 63"/>
              <a:gd name="T43" fmla="*/ 581746 h 66"/>
              <a:gd name="T44" fmla="*/ 120045 w 63"/>
              <a:gd name="T45" fmla="*/ 300903 h 66"/>
              <a:gd name="T46" fmla="*/ 100038 w 63"/>
              <a:gd name="T47" fmla="*/ 290873 h 66"/>
              <a:gd name="T48" fmla="*/ 90034 w 63"/>
              <a:gd name="T49" fmla="*/ 280843 h 66"/>
              <a:gd name="T50" fmla="*/ 50019 w 63"/>
              <a:gd name="T51" fmla="*/ 260783 h 66"/>
              <a:gd name="T52" fmla="*/ 10004 w 63"/>
              <a:gd name="T53" fmla="*/ 220662 h 66"/>
              <a:gd name="T54" fmla="*/ 150057 w 63"/>
              <a:gd name="T55" fmla="*/ 90271 h 66"/>
              <a:gd name="T56" fmla="*/ 310117 w 63"/>
              <a:gd name="T57" fmla="*/ 0 h 66"/>
              <a:gd name="T58" fmla="*/ 450170 w 63"/>
              <a:gd name="T59" fmla="*/ 130391 h 66"/>
              <a:gd name="T60" fmla="*/ 170064 w 63"/>
              <a:gd name="T61" fmla="*/ 130391 h 66"/>
              <a:gd name="T62" fmla="*/ 310117 w 63"/>
              <a:gd name="T63" fmla="*/ 170512 h 66"/>
              <a:gd name="T64" fmla="*/ 450170 w 63"/>
              <a:gd name="T65" fmla="*/ 130391 h 6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63" h="66">
                <a:moveTo>
                  <a:pt x="18" y="30"/>
                </a:moveTo>
                <a:cubicBezTo>
                  <a:pt x="20" y="58"/>
                  <a:pt x="20" y="58"/>
                  <a:pt x="20" y="58"/>
                </a:cubicBezTo>
                <a:cubicBezTo>
                  <a:pt x="22" y="58"/>
                  <a:pt x="22" y="58"/>
                  <a:pt x="22" y="58"/>
                </a:cubicBezTo>
                <a:cubicBezTo>
                  <a:pt x="22" y="61"/>
                  <a:pt x="22" y="61"/>
                  <a:pt x="22" y="61"/>
                </a:cubicBezTo>
                <a:cubicBezTo>
                  <a:pt x="26" y="61"/>
                  <a:pt x="26" y="61"/>
                  <a:pt x="26" y="61"/>
                </a:cubicBezTo>
                <a:cubicBezTo>
                  <a:pt x="26" y="40"/>
                  <a:pt x="26" y="40"/>
                  <a:pt x="26" y="40"/>
                </a:cubicBezTo>
                <a:cubicBezTo>
                  <a:pt x="37" y="40"/>
                  <a:pt x="37" y="40"/>
                  <a:pt x="37" y="40"/>
                </a:cubicBezTo>
                <a:cubicBezTo>
                  <a:pt x="37" y="61"/>
                  <a:pt x="37" y="61"/>
                  <a:pt x="37" y="61"/>
                </a:cubicBezTo>
                <a:cubicBezTo>
                  <a:pt x="41" y="61"/>
                  <a:pt x="41" y="61"/>
                  <a:pt x="41" y="61"/>
                </a:cubicBezTo>
                <a:cubicBezTo>
                  <a:pt x="41" y="58"/>
                  <a:pt x="41" y="58"/>
                  <a:pt x="41" y="58"/>
                </a:cubicBezTo>
                <a:cubicBezTo>
                  <a:pt x="44" y="58"/>
                  <a:pt x="44" y="58"/>
                  <a:pt x="44" y="58"/>
                </a:cubicBezTo>
                <a:cubicBezTo>
                  <a:pt x="45" y="30"/>
                  <a:pt x="45" y="30"/>
                  <a:pt x="45" y="30"/>
                </a:cubicBezTo>
                <a:cubicBezTo>
                  <a:pt x="45" y="30"/>
                  <a:pt x="45" y="30"/>
                  <a:pt x="45" y="30"/>
                </a:cubicBezTo>
                <a:cubicBezTo>
                  <a:pt x="44" y="30"/>
                  <a:pt x="44" y="30"/>
                  <a:pt x="44" y="29"/>
                </a:cubicBezTo>
                <a:cubicBezTo>
                  <a:pt x="44" y="29"/>
                  <a:pt x="44" y="29"/>
                  <a:pt x="44" y="29"/>
                </a:cubicBezTo>
                <a:cubicBezTo>
                  <a:pt x="44" y="29"/>
                  <a:pt x="44" y="28"/>
                  <a:pt x="44" y="28"/>
                </a:cubicBezTo>
                <a:cubicBezTo>
                  <a:pt x="19" y="28"/>
                  <a:pt x="19" y="28"/>
                  <a:pt x="19" y="28"/>
                </a:cubicBezTo>
                <a:cubicBezTo>
                  <a:pt x="19" y="28"/>
                  <a:pt x="20" y="29"/>
                  <a:pt x="20" y="29"/>
                </a:cubicBezTo>
                <a:cubicBezTo>
                  <a:pt x="20" y="29"/>
                  <a:pt x="20" y="29"/>
                  <a:pt x="20" y="29"/>
                </a:cubicBezTo>
                <a:cubicBezTo>
                  <a:pt x="20" y="30"/>
                  <a:pt x="19" y="30"/>
                  <a:pt x="18" y="30"/>
                </a:cubicBezTo>
                <a:cubicBezTo>
                  <a:pt x="18" y="30"/>
                  <a:pt x="18" y="30"/>
                  <a:pt x="18" y="30"/>
                </a:cubicBezTo>
                <a:close/>
                <a:moveTo>
                  <a:pt x="32" y="1"/>
                </a:moveTo>
                <a:cubicBezTo>
                  <a:pt x="48" y="9"/>
                  <a:pt x="48" y="9"/>
                  <a:pt x="48" y="9"/>
                </a:cubicBezTo>
                <a:cubicBezTo>
                  <a:pt x="63" y="18"/>
                  <a:pt x="63" y="18"/>
                  <a:pt x="63" y="18"/>
                </a:cubicBezTo>
                <a:cubicBezTo>
                  <a:pt x="62" y="22"/>
                  <a:pt x="62" y="22"/>
                  <a:pt x="62" y="22"/>
                </a:cubicBezTo>
                <a:cubicBezTo>
                  <a:pt x="58" y="22"/>
                  <a:pt x="58" y="22"/>
                  <a:pt x="58" y="22"/>
                </a:cubicBezTo>
                <a:cubicBezTo>
                  <a:pt x="58" y="26"/>
                  <a:pt x="58" y="26"/>
                  <a:pt x="58" y="26"/>
                </a:cubicBezTo>
                <a:cubicBezTo>
                  <a:pt x="55" y="26"/>
                  <a:pt x="55" y="26"/>
                  <a:pt x="55" y="26"/>
                </a:cubicBezTo>
                <a:cubicBezTo>
                  <a:pt x="55" y="28"/>
                  <a:pt x="55" y="28"/>
                  <a:pt x="55" y="28"/>
                </a:cubicBezTo>
                <a:cubicBezTo>
                  <a:pt x="53" y="28"/>
                  <a:pt x="53" y="28"/>
                  <a:pt x="53" y="28"/>
                </a:cubicBezTo>
                <a:cubicBezTo>
                  <a:pt x="53" y="28"/>
                  <a:pt x="53" y="29"/>
                  <a:pt x="53" y="29"/>
                </a:cubicBezTo>
                <a:cubicBezTo>
                  <a:pt x="53" y="29"/>
                  <a:pt x="53" y="29"/>
                  <a:pt x="53" y="29"/>
                </a:cubicBezTo>
                <a:cubicBezTo>
                  <a:pt x="53" y="30"/>
                  <a:pt x="52" y="30"/>
                  <a:pt x="52" y="30"/>
                </a:cubicBezTo>
                <a:cubicBezTo>
                  <a:pt x="51" y="30"/>
                  <a:pt x="51" y="30"/>
                  <a:pt x="51" y="30"/>
                </a:cubicBezTo>
                <a:cubicBezTo>
                  <a:pt x="53" y="58"/>
                  <a:pt x="53" y="58"/>
                  <a:pt x="53" y="58"/>
                </a:cubicBezTo>
                <a:cubicBezTo>
                  <a:pt x="55" y="58"/>
                  <a:pt x="55" y="58"/>
                  <a:pt x="55" y="58"/>
                </a:cubicBezTo>
                <a:cubicBezTo>
                  <a:pt x="55" y="61"/>
                  <a:pt x="55" y="61"/>
                  <a:pt x="55" y="61"/>
                </a:cubicBezTo>
                <a:cubicBezTo>
                  <a:pt x="58" y="61"/>
                  <a:pt x="58" y="61"/>
                  <a:pt x="58" y="61"/>
                </a:cubicBezTo>
                <a:cubicBezTo>
                  <a:pt x="58" y="66"/>
                  <a:pt x="58" y="66"/>
                  <a:pt x="58" y="66"/>
                </a:cubicBezTo>
                <a:cubicBezTo>
                  <a:pt x="5" y="66"/>
                  <a:pt x="5" y="66"/>
                  <a:pt x="5" y="66"/>
                </a:cubicBezTo>
                <a:cubicBezTo>
                  <a:pt x="5" y="61"/>
                  <a:pt x="5" y="61"/>
                  <a:pt x="5" y="61"/>
                </a:cubicBezTo>
                <a:cubicBezTo>
                  <a:pt x="8" y="61"/>
                  <a:pt x="8" y="61"/>
                  <a:pt x="8" y="61"/>
                </a:cubicBezTo>
                <a:cubicBezTo>
                  <a:pt x="8" y="58"/>
                  <a:pt x="8" y="58"/>
                  <a:pt x="8" y="58"/>
                </a:cubicBezTo>
                <a:cubicBezTo>
                  <a:pt x="10" y="58"/>
                  <a:pt x="10" y="58"/>
                  <a:pt x="10" y="58"/>
                </a:cubicBezTo>
                <a:cubicBezTo>
                  <a:pt x="12" y="30"/>
                  <a:pt x="12" y="30"/>
                  <a:pt x="12" y="30"/>
                </a:cubicBezTo>
                <a:cubicBezTo>
                  <a:pt x="12" y="30"/>
                  <a:pt x="12" y="30"/>
                  <a:pt x="12" y="30"/>
                </a:cubicBezTo>
                <a:cubicBezTo>
                  <a:pt x="11" y="30"/>
                  <a:pt x="10" y="30"/>
                  <a:pt x="10" y="29"/>
                </a:cubicBezTo>
                <a:cubicBezTo>
                  <a:pt x="10" y="29"/>
                  <a:pt x="10" y="29"/>
                  <a:pt x="10" y="29"/>
                </a:cubicBezTo>
                <a:cubicBezTo>
                  <a:pt x="10" y="29"/>
                  <a:pt x="10" y="28"/>
                  <a:pt x="11" y="28"/>
                </a:cubicBezTo>
                <a:cubicBezTo>
                  <a:pt x="9" y="28"/>
                  <a:pt x="9" y="28"/>
                  <a:pt x="9" y="28"/>
                </a:cubicBezTo>
                <a:cubicBezTo>
                  <a:pt x="9" y="26"/>
                  <a:pt x="9" y="26"/>
                  <a:pt x="9" y="26"/>
                </a:cubicBezTo>
                <a:cubicBezTo>
                  <a:pt x="5" y="26"/>
                  <a:pt x="5" y="26"/>
                  <a:pt x="5" y="26"/>
                </a:cubicBezTo>
                <a:cubicBezTo>
                  <a:pt x="5" y="22"/>
                  <a:pt x="5" y="22"/>
                  <a:pt x="5" y="22"/>
                </a:cubicBezTo>
                <a:cubicBezTo>
                  <a:pt x="1" y="22"/>
                  <a:pt x="1" y="22"/>
                  <a:pt x="1" y="22"/>
                </a:cubicBezTo>
                <a:cubicBezTo>
                  <a:pt x="0" y="18"/>
                  <a:pt x="0" y="18"/>
                  <a:pt x="0" y="18"/>
                </a:cubicBezTo>
                <a:cubicBezTo>
                  <a:pt x="15" y="9"/>
                  <a:pt x="15" y="9"/>
                  <a:pt x="15" y="9"/>
                </a:cubicBezTo>
                <a:cubicBezTo>
                  <a:pt x="30" y="1"/>
                  <a:pt x="30" y="1"/>
                  <a:pt x="30" y="1"/>
                </a:cubicBezTo>
                <a:cubicBezTo>
                  <a:pt x="31" y="0"/>
                  <a:pt x="31" y="0"/>
                  <a:pt x="31" y="0"/>
                </a:cubicBezTo>
                <a:cubicBezTo>
                  <a:pt x="32" y="1"/>
                  <a:pt x="32" y="1"/>
                  <a:pt x="32" y="1"/>
                </a:cubicBezTo>
                <a:close/>
                <a:moveTo>
                  <a:pt x="45" y="13"/>
                </a:moveTo>
                <a:cubicBezTo>
                  <a:pt x="31" y="5"/>
                  <a:pt x="31" y="5"/>
                  <a:pt x="31" y="5"/>
                </a:cubicBezTo>
                <a:cubicBezTo>
                  <a:pt x="17" y="13"/>
                  <a:pt x="17" y="13"/>
                  <a:pt x="17" y="13"/>
                </a:cubicBezTo>
                <a:cubicBezTo>
                  <a:pt x="10" y="17"/>
                  <a:pt x="10" y="17"/>
                  <a:pt x="10" y="17"/>
                </a:cubicBezTo>
                <a:cubicBezTo>
                  <a:pt x="31" y="17"/>
                  <a:pt x="31" y="17"/>
                  <a:pt x="31" y="17"/>
                </a:cubicBezTo>
                <a:cubicBezTo>
                  <a:pt x="53" y="17"/>
                  <a:pt x="53" y="17"/>
                  <a:pt x="53" y="17"/>
                </a:cubicBezTo>
                <a:lnTo>
                  <a:pt x="45" y="13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512" name="Freeform 61"/>
          <p:cNvSpPr>
            <a:spLocks noEditPoints="1"/>
          </p:cNvSpPr>
          <p:nvPr/>
        </p:nvSpPr>
        <p:spPr bwMode="auto">
          <a:xfrm>
            <a:off x="7389813" y="5335588"/>
            <a:ext cx="711200" cy="561975"/>
          </a:xfrm>
          <a:custGeom>
            <a:avLst/>
            <a:gdLst>
              <a:gd name="T0" fmla="*/ 450942 w 276"/>
              <a:gd name="T1" fmla="*/ 90225 h 218"/>
              <a:gd name="T2" fmla="*/ 450942 w 276"/>
              <a:gd name="T3" fmla="*/ 30934 h 218"/>
              <a:gd name="T4" fmla="*/ 481864 w 276"/>
              <a:gd name="T5" fmla="*/ 0 h 218"/>
              <a:gd name="T6" fmla="*/ 711200 w 276"/>
              <a:gd name="T7" fmla="*/ 0 h 218"/>
              <a:gd name="T8" fmla="*/ 711200 w 276"/>
              <a:gd name="T9" fmla="*/ 531041 h 218"/>
              <a:gd name="T10" fmla="*/ 682855 w 276"/>
              <a:gd name="T11" fmla="*/ 561975 h 218"/>
              <a:gd name="T12" fmla="*/ 450942 w 276"/>
              <a:gd name="T13" fmla="*/ 561975 h 218"/>
              <a:gd name="T14" fmla="*/ 450942 w 276"/>
              <a:gd name="T15" fmla="*/ 451127 h 218"/>
              <a:gd name="T16" fmla="*/ 322101 w 276"/>
              <a:gd name="T17" fmla="*/ 451127 h 218"/>
              <a:gd name="T18" fmla="*/ 350446 w 276"/>
              <a:gd name="T19" fmla="*/ 512996 h 218"/>
              <a:gd name="T20" fmla="*/ 110803 w 276"/>
              <a:gd name="T21" fmla="*/ 551664 h 218"/>
              <a:gd name="T22" fmla="*/ 149455 w 276"/>
              <a:gd name="T23" fmla="*/ 512996 h 218"/>
              <a:gd name="T24" fmla="*/ 30922 w 276"/>
              <a:gd name="T25" fmla="*/ 451127 h 218"/>
              <a:gd name="T26" fmla="*/ 0 w 276"/>
              <a:gd name="T27" fmla="*/ 422770 h 218"/>
              <a:gd name="T28" fmla="*/ 0 w 276"/>
              <a:gd name="T29" fmla="*/ 90225 h 218"/>
              <a:gd name="T30" fmla="*/ 30922 w 276"/>
              <a:gd name="T31" fmla="*/ 90225 h 218"/>
              <a:gd name="T32" fmla="*/ 110803 w 276"/>
              <a:gd name="T33" fmla="*/ 291299 h 218"/>
              <a:gd name="T34" fmla="*/ 211299 w 276"/>
              <a:gd name="T35" fmla="*/ 252631 h 218"/>
              <a:gd name="T36" fmla="*/ 239643 w 276"/>
              <a:gd name="T37" fmla="*/ 270676 h 218"/>
              <a:gd name="T38" fmla="*/ 270565 w 276"/>
              <a:gd name="T39" fmla="*/ 280988 h 218"/>
              <a:gd name="T40" fmla="*/ 291180 w 276"/>
              <a:gd name="T41" fmla="*/ 270676 h 218"/>
              <a:gd name="T42" fmla="*/ 322101 w 276"/>
              <a:gd name="T43" fmla="*/ 211385 h 218"/>
              <a:gd name="T44" fmla="*/ 350446 w 276"/>
              <a:gd name="T45" fmla="*/ 211385 h 218"/>
              <a:gd name="T46" fmla="*/ 340139 w 276"/>
              <a:gd name="T47" fmla="*/ 170139 h 218"/>
              <a:gd name="T48" fmla="*/ 311794 w 276"/>
              <a:gd name="T49" fmla="*/ 190762 h 218"/>
              <a:gd name="T50" fmla="*/ 280872 w 276"/>
              <a:gd name="T51" fmla="*/ 201074 h 218"/>
              <a:gd name="T52" fmla="*/ 260258 w 276"/>
              <a:gd name="T53" fmla="*/ 260365 h 218"/>
              <a:gd name="T54" fmla="*/ 231913 w 276"/>
              <a:gd name="T55" fmla="*/ 232008 h 218"/>
              <a:gd name="T56" fmla="*/ 221606 w 276"/>
              <a:gd name="T57" fmla="*/ 232008 h 218"/>
              <a:gd name="T58" fmla="*/ 100496 w 276"/>
              <a:gd name="T59" fmla="*/ 270676 h 218"/>
              <a:gd name="T60" fmla="*/ 131417 w 276"/>
              <a:gd name="T61" fmla="*/ 371213 h 218"/>
              <a:gd name="T62" fmla="*/ 159762 w 276"/>
              <a:gd name="T63" fmla="*/ 301610 h 218"/>
              <a:gd name="T64" fmla="*/ 131417 w 276"/>
              <a:gd name="T65" fmla="*/ 371213 h 218"/>
              <a:gd name="T66" fmla="*/ 322101 w 276"/>
              <a:gd name="T67" fmla="*/ 371213 h 218"/>
              <a:gd name="T68" fmla="*/ 350446 w 276"/>
              <a:gd name="T69" fmla="*/ 242319 h 218"/>
              <a:gd name="T70" fmla="*/ 322101 w 276"/>
              <a:gd name="T71" fmla="*/ 371213 h 218"/>
              <a:gd name="T72" fmla="*/ 270565 w 276"/>
              <a:gd name="T73" fmla="*/ 371213 h 218"/>
              <a:gd name="T74" fmla="*/ 301487 w 276"/>
              <a:gd name="T75" fmla="*/ 311922 h 218"/>
              <a:gd name="T76" fmla="*/ 270565 w 276"/>
              <a:gd name="T77" fmla="*/ 371213 h 218"/>
              <a:gd name="T78" fmla="*/ 221606 w 276"/>
              <a:gd name="T79" fmla="*/ 371213 h 218"/>
              <a:gd name="T80" fmla="*/ 249951 w 276"/>
              <a:gd name="T81" fmla="*/ 301610 h 218"/>
              <a:gd name="T82" fmla="*/ 221606 w 276"/>
              <a:gd name="T83" fmla="*/ 371213 h 218"/>
              <a:gd name="T84" fmla="*/ 170070 w 276"/>
              <a:gd name="T85" fmla="*/ 371213 h 218"/>
              <a:gd name="T86" fmla="*/ 211299 w 276"/>
              <a:gd name="T87" fmla="*/ 280988 h 218"/>
              <a:gd name="T88" fmla="*/ 170070 w 276"/>
              <a:gd name="T89" fmla="*/ 371213 h 218"/>
              <a:gd name="T90" fmla="*/ 541130 w 276"/>
              <a:gd name="T91" fmla="*/ 190762 h 218"/>
              <a:gd name="T92" fmla="*/ 651933 w 276"/>
              <a:gd name="T93" fmla="*/ 162406 h 218"/>
              <a:gd name="T94" fmla="*/ 541130 w 276"/>
              <a:gd name="T95" fmla="*/ 100537 h 218"/>
              <a:gd name="T96" fmla="*/ 651933 w 276"/>
              <a:gd name="T97" fmla="*/ 61869 h 218"/>
              <a:gd name="T98" fmla="*/ 512786 w 276"/>
              <a:gd name="T99" fmla="*/ 502684 h 218"/>
              <a:gd name="T100" fmla="*/ 651933 w 276"/>
              <a:gd name="T101" fmla="*/ 252631 h 218"/>
              <a:gd name="T102" fmla="*/ 541130 w 276"/>
              <a:gd name="T103" fmla="*/ 190762 h 218"/>
              <a:gd name="T104" fmla="*/ 422597 w 276"/>
              <a:gd name="T105" fmla="*/ 152094 h 218"/>
              <a:gd name="T106" fmla="*/ 59267 w 276"/>
              <a:gd name="T107" fmla="*/ 391836 h 218"/>
              <a:gd name="T108" fmla="*/ 422597 w 276"/>
              <a:gd name="T109" fmla="*/ 152094 h 218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276" h="218">
                <a:moveTo>
                  <a:pt x="12" y="35"/>
                </a:moveTo>
                <a:lnTo>
                  <a:pt x="175" y="35"/>
                </a:lnTo>
                <a:lnTo>
                  <a:pt x="175" y="12"/>
                </a:lnTo>
                <a:lnTo>
                  <a:pt x="175" y="0"/>
                </a:lnTo>
                <a:lnTo>
                  <a:pt x="187" y="0"/>
                </a:lnTo>
                <a:lnTo>
                  <a:pt x="265" y="0"/>
                </a:lnTo>
                <a:lnTo>
                  <a:pt x="276" y="0"/>
                </a:lnTo>
                <a:lnTo>
                  <a:pt x="276" y="12"/>
                </a:lnTo>
                <a:lnTo>
                  <a:pt x="276" y="206"/>
                </a:lnTo>
                <a:lnTo>
                  <a:pt x="276" y="218"/>
                </a:lnTo>
                <a:lnTo>
                  <a:pt x="265" y="218"/>
                </a:lnTo>
                <a:lnTo>
                  <a:pt x="187" y="218"/>
                </a:lnTo>
                <a:lnTo>
                  <a:pt x="175" y="218"/>
                </a:lnTo>
                <a:lnTo>
                  <a:pt x="175" y="206"/>
                </a:lnTo>
                <a:lnTo>
                  <a:pt x="175" y="175"/>
                </a:lnTo>
                <a:lnTo>
                  <a:pt x="125" y="175"/>
                </a:lnTo>
                <a:lnTo>
                  <a:pt x="125" y="199"/>
                </a:lnTo>
                <a:lnTo>
                  <a:pt x="136" y="199"/>
                </a:lnTo>
                <a:lnTo>
                  <a:pt x="136" y="214"/>
                </a:lnTo>
                <a:lnTo>
                  <a:pt x="43" y="214"/>
                </a:lnTo>
                <a:lnTo>
                  <a:pt x="43" y="199"/>
                </a:lnTo>
                <a:lnTo>
                  <a:pt x="58" y="199"/>
                </a:lnTo>
                <a:lnTo>
                  <a:pt x="58" y="175"/>
                </a:lnTo>
                <a:lnTo>
                  <a:pt x="12" y="175"/>
                </a:lnTo>
                <a:lnTo>
                  <a:pt x="0" y="175"/>
                </a:lnTo>
                <a:lnTo>
                  <a:pt x="0" y="164"/>
                </a:lnTo>
                <a:lnTo>
                  <a:pt x="0" y="47"/>
                </a:lnTo>
                <a:lnTo>
                  <a:pt x="0" y="35"/>
                </a:lnTo>
                <a:lnTo>
                  <a:pt x="12" y="35"/>
                </a:lnTo>
                <a:close/>
                <a:moveTo>
                  <a:pt x="39" y="105"/>
                </a:moveTo>
                <a:lnTo>
                  <a:pt x="43" y="113"/>
                </a:lnTo>
                <a:lnTo>
                  <a:pt x="70" y="98"/>
                </a:lnTo>
                <a:lnTo>
                  <a:pt x="82" y="98"/>
                </a:lnTo>
                <a:lnTo>
                  <a:pt x="90" y="105"/>
                </a:lnTo>
                <a:lnTo>
                  <a:pt x="93" y="105"/>
                </a:lnTo>
                <a:lnTo>
                  <a:pt x="105" y="109"/>
                </a:lnTo>
                <a:lnTo>
                  <a:pt x="109" y="113"/>
                </a:lnTo>
                <a:lnTo>
                  <a:pt x="113" y="105"/>
                </a:lnTo>
                <a:lnTo>
                  <a:pt x="117" y="82"/>
                </a:lnTo>
                <a:lnTo>
                  <a:pt x="125" y="82"/>
                </a:lnTo>
                <a:lnTo>
                  <a:pt x="125" y="90"/>
                </a:lnTo>
                <a:lnTo>
                  <a:pt x="136" y="82"/>
                </a:lnTo>
                <a:lnTo>
                  <a:pt x="144" y="70"/>
                </a:lnTo>
                <a:lnTo>
                  <a:pt x="132" y="66"/>
                </a:lnTo>
                <a:lnTo>
                  <a:pt x="121" y="66"/>
                </a:lnTo>
                <a:lnTo>
                  <a:pt x="121" y="74"/>
                </a:lnTo>
                <a:lnTo>
                  <a:pt x="109" y="74"/>
                </a:lnTo>
                <a:lnTo>
                  <a:pt x="109" y="78"/>
                </a:lnTo>
                <a:lnTo>
                  <a:pt x="105" y="78"/>
                </a:lnTo>
                <a:lnTo>
                  <a:pt x="101" y="101"/>
                </a:lnTo>
                <a:lnTo>
                  <a:pt x="97" y="98"/>
                </a:lnTo>
                <a:lnTo>
                  <a:pt x="90" y="90"/>
                </a:lnTo>
                <a:lnTo>
                  <a:pt x="86" y="90"/>
                </a:lnTo>
                <a:lnTo>
                  <a:pt x="66" y="86"/>
                </a:lnTo>
                <a:lnTo>
                  <a:pt x="39" y="105"/>
                </a:lnTo>
                <a:close/>
                <a:moveTo>
                  <a:pt x="51" y="144"/>
                </a:moveTo>
                <a:lnTo>
                  <a:pt x="62" y="144"/>
                </a:lnTo>
                <a:lnTo>
                  <a:pt x="62" y="117"/>
                </a:lnTo>
                <a:lnTo>
                  <a:pt x="51" y="117"/>
                </a:lnTo>
                <a:lnTo>
                  <a:pt x="51" y="144"/>
                </a:lnTo>
                <a:close/>
                <a:moveTo>
                  <a:pt x="125" y="144"/>
                </a:moveTo>
                <a:lnTo>
                  <a:pt x="136" y="144"/>
                </a:lnTo>
                <a:lnTo>
                  <a:pt x="136" y="94"/>
                </a:lnTo>
                <a:lnTo>
                  <a:pt x="125" y="94"/>
                </a:lnTo>
                <a:lnTo>
                  <a:pt x="125" y="144"/>
                </a:lnTo>
                <a:close/>
                <a:moveTo>
                  <a:pt x="105" y="144"/>
                </a:moveTo>
                <a:lnTo>
                  <a:pt x="117" y="144"/>
                </a:lnTo>
                <a:lnTo>
                  <a:pt x="117" y="121"/>
                </a:lnTo>
                <a:lnTo>
                  <a:pt x="105" y="121"/>
                </a:lnTo>
                <a:lnTo>
                  <a:pt x="105" y="144"/>
                </a:lnTo>
                <a:close/>
                <a:moveTo>
                  <a:pt x="86" y="144"/>
                </a:moveTo>
                <a:lnTo>
                  <a:pt x="97" y="144"/>
                </a:lnTo>
                <a:lnTo>
                  <a:pt x="97" y="117"/>
                </a:lnTo>
                <a:lnTo>
                  <a:pt x="86" y="117"/>
                </a:lnTo>
                <a:lnTo>
                  <a:pt x="86" y="144"/>
                </a:lnTo>
                <a:close/>
                <a:moveTo>
                  <a:pt x="66" y="144"/>
                </a:moveTo>
                <a:lnTo>
                  <a:pt x="82" y="144"/>
                </a:lnTo>
                <a:lnTo>
                  <a:pt x="82" y="109"/>
                </a:lnTo>
                <a:lnTo>
                  <a:pt x="66" y="109"/>
                </a:lnTo>
                <a:lnTo>
                  <a:pt x="66" y="144"/>
                </a:lnTo>
                <a:close/>
                <a:moveTo>
                  <a:pt x="210" y="74"/>
                </a:moveTo>
                <a:lnTo>
                  <a:pt x="253" y="74"/>
                </a:lnTo>
                <a:lnTo>
                  <a:pt x="253" y="63"/>
                </a:lnTo>
                <a:lnTo>
                  <a:pt x="210" y="63"/>
                </a:lnTo>
                <a:lnTo>
                  <a:pt x="210" y="39"/>
                </a:lnTo>
                <a:lnTo>
                  <a:pt x="253" y="39"/>
                </a:lnTo>
                <a:lnTo>
                  <a:pt x="253" y="24"/>
                </a:lnTo>
                <a:lnTo>
                  <a:pt x="199" y="24"/>
                </a:lnTo>
                <a:lnTo>
                  <a:pt x="199" y="195"/>
                </a:lnTo>
                <a:lnTo>
                  <a:pt x="253" y="195"/>
                </a:lnTo>
                <a:lnTo>
                  <a:pt x="253" y="98"/>
                </a:lnTo>
                <a:lnTo>
                  <a:pt x="210" y="98"/>
                </a:lnTo>
                <a:lnTo>
                  <a:pt x="210" y="74"/>
                </a:lnTo>
                <a:close/>
                <a:moveTo>
                  <a:pt x="164" y="59"/>
                </a:moveTo>
                <a:lnTo>
                  <a:pt x="23" y="59"/>
                </a:lnTo>
                <a:lnTo>
                  <a:pt x="23" y="152"/>
                </a:lnTo>
                <a:lnTo>
                  <a:pt x="164" y="152"/>
                </a:lnTo>
                <a:lnTo>
                  <a:pt x="164" y="59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513" name="Freeform 62"/>
          <p:cNvSpPr>
            <a:spLocks noEditPoints="1"/>
          </p:cNvSpPr>
          <p:nvPr/>
        </p:nvSpPr>
        <p:spPr bwMode="auto">
          <a:xfrm>
            <a:off x="7410450" y="4173538"/>
            <a:ext cx="711200" cy="779462"/>
          </a:xfrm>
          <a:custGeom>
            <a:avLst/>
            <a:gdLst>
              <a:gd name="T0" fmla="*/ 360608 w 71"/>
              <a:gd name="T1" fmla="*/ 259821 h 78"/>
              <a:gd name="T2" fmla="*/ 430727 w 71"/>
              <a:gd name="T3" fmla="*/ 529634 h 78"/>
              <a:gd name="T4" fmla="*/ 360608 w 71"/>
              <a:gd name="T5" fmla="*/ 709510 h 78"/>
              <a:gd name="T6" fmla="*/ 450761 w 71"/>
              <a:gd name="T7" fmla="*/ 699517 h 78"/>
              <a:gd name="T8" fmla="*/ 500845 w 71"/>
              <a:gd name="T9" fmla="*/ 729496 h 78"/>
              <a:gd name="T10" fmla="*/ 410693 w 71"/>
              <a:gd name="T11" fmla="*/ 779462 h 78"/>
              <a:gd name="T12" fmla="*/ 320541 w 71"/>
              <a:gd name="T13" fmla="*/ 739490 h 78"/>
              <a:gd name="T14" fmla="*/ 310524 w 71"/>
              <a:gd name="T15" fmla="*/ 719503 h 78"/>
              <a:gd name="T16" fmla="*/ 220372 w 71"/>
              <a:gd name="T17" fmla="*/ 529634 h 78"/>
              <a:gd name="T18" fmla="*/ 310524 w 71"/>
              <a:gd name="T19" fmla="*/ 259821 h 78"/>
              <a:gd name="T20" fmla="*/ 360608 w 71"/>
              <a:gd name="T21" fmla="*/ 219848 h 78"/>
              <a:gd name="T22" fmla="*/ 430727 w 71"/>
              <a:gd name="T23" fmla="*/ 129910 h 78"/>
              <a:gd name="T24" fmla="*/ 360608 w 71"/>
              <a:gd name="T25" fmla="*/ 149897 h 78"/>
              <a:gd name="T26" fmla="*/ 430727 w 71"/>
              <a:gd name="T27" fmla="*/ 19986 h 78"/>
              <a:gd name="T28" fmla="*/ 450761 w 71"/>
              <a:gd name="T29" fmla="*/ 79945 h 78"/>
              <a:gd name="T30" fmla="*/ 430727 w 71"/>
              <a:gd name="T31" fmla="*/ 19986 h 78"/>
              <a:gd name="T32" fmla="*/ 601014 w 71"/>
              <a:gd name="T33" fmla="*/ 279807 h 78"/>
              <a:gd name="T34" fmla="*/ 661115 w 71"/>
              <a:gd name="T35" fmla="*/ 259821 h 78"/>
              <a:gd name="T36" fmla="*/ 661115 w 71"/>
              <a:gd name="T37" fmla="*/ 149897 h 78"/>
              <a:gd name="T38" fmla="*/ 691166 w 71"/>
              <a:gd name="T39" fmla="*/ 209855 h 78"/>
              <a:gd name="T40" fmla="*/ 661115 w 71"/>
              <a:gd name="T41" fmla="*/ 149897 h 78"/>
              <a:gd name="T42" fmla="*/ 480811 w 71"/>
              <a:gd name="T43" fmla="*/ 229841 h 78"/>
              <a:gd name="T44" fmla="*/ 550930 w 71"/>
              <a:gd name="T45" fmla="*/ 209855 h 78"/>
              <a:gd name="T46" fmla="*/ 580980 w 71"/>
              <a:gd name="T47" fmla="*/ 9993 h 78"/>
              <a:gd name="T48" fmla="*/ 611031 w 71"/>
              <a:gd name="T49" fmla="*/ 69952 h 78"/>
              <a:gd name="T50" fmla="*/ 580980 w 71"/>
              <a:gd name="T51" fmla="*/ 9993 h 78"/>
              <a:gd name="T52" fmla="*/ 590997 w 71"/>
              <a:gd name="T53" fmla="*/ 119917 h 78"/>
              <a:gd name="T54" fmla="*/ 520879 w 71"/>
              <a:gd name="T55" fmla="*/ 139903 h 78"/>
              <a:gd name="T56" fmla="*/ 20034 w 71"/>
              <a:gd name="T57" fmla="*/ 269814 h 78"/>
              <a:gd name="T58" fmla="*/ 40068 w 71"/>
              <a:gd name="T59" fmla="*/ 339765 h 78"/>
              <a:gd name="T60" fmla="*/ 20034 w 71"/>
              <a:gd name="T61" fmla="*/ 269814 h 78"/>
              <a:gd name="T62" fmla="*/ 120203 w 71"/>
              <a:gd name="T63" fmla="*/ 49966 h 78"/>
              <a:gd name="T64" fmla="*/ 180304 w 71"/>
              <a:gd name="T65" fmla="*/ 49966 h 78"/>
              <a:gd name="T66" fmla="*/ 100169 w 71"/>
              <a:gd name="T67" fmla="*/ 89938 h 78"/>
              <a:gd name="T68" fmla="*/ 130220 w 71"/>
              <a:gd name="T69" fmla="*/ 159890 h 78"/>
              <a:gd name="T70" fmla="*/ 100169 w 71"/>
              <a:gd name="T71" fmla="*/ 89938 h 78"/>
              <a:gd name="T72" fmla="*/ 40068 w 71"/>
              <a:gd name="T73" fmla="*/ 229841 h 78"/>
              <a:gd name="T74" fmla="*/ 100169 w 71"/>
              <a:gd name="T75" fmla="*/ 199862 h 78"/>
              <a:gd name="T76" fmla="*/ 200338 w 71"/>
              <a:gd name="T77" fmla="*/ 179876 h 78"/>
              <a:gd name="T78" fmla="*/ 220372 w 71"/>
              <a:gd name="T79" fmla="*/ 249828 h 78"/>
              <a:gd name="T80" fmla="*/ 200338 w 71"/>
              <a:gd name="T81" fmla="*/ 179876 h 78"/>
              <a:gd name="T82" fmla="*/ 330558 w 71"/>
              <a:gd name="T83" fmla="*/ 19986 h 78"/>
              <a:gd name="T84" fmla="*/ 260439 w 71"/>
              <a:gd name="T85" fmla="*/ 49966 h 78"/>
              <a:gd name="T86" fmla="*/ 240406 w 71"/>
              <a:gd name="T87" fmla="*/ 89938 h 78"/>
              <a:gd name="T88" fmla="*/ 270456 w 71"/>
              <a:gd name="T89" fmla="*/ 159890 h 78"/>
              <a:gd name="T90" fmla="*/ 240406 w 71"/>
              <a:gd name="T91" fmla="*/ 89938 h 78"/>
              <a:gd name="T92" fmla="*/ 160270 w 71"/>
              <a:gd name="T93" fmla="*/ 459683 h 78"/>
              <a:gd name="T94" fmla="*/ 90152 w 71"/>
              <a:gd name="T95" fmla="*/ 449690 h 7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1" h="78">
                <a:moveTo>
                  <a:pt x="36" y="22"/>
                </a:moveTo>
                <a:cubicBezTo>
                  <a:pt x="36" y="26"/>
                  <a:pt x="36" y="26"/>
                  <a:pt x="36" y="26"/>
                </a:cubicBezTo>
                <a:cubicBezTo>
                  <a:pt x="52" y="27"/>
                  <a:pt x="64" y="38"/>
                  <a:pt x="66" y="53"/>
                </a:cubicBezTo>
                <a:cubicBezTo>
                  <a:pt x="57" y="49"/>
                  <a:pt x="50" y="50"/>
                  <a:pt x="43" y="53"/>
                </a:cubicBezTo>
                <a:cubicBezTo>
                  <a:pt x="41" y="51"/>
                  <a:pt x="39" y="50"/>
                  <a:pt x="36" y="50"/>
                </a:cubicBezTo>
                <a:cubicBezTo>
                  <a:pt x="36" y="71"/>
                  <a:pt x="36" y="71"/>
                  <a:pt x="36" y="71"/>
                </a:cubicBezTo>
                <a:cubicBezTo>
                  <a:pt x="38" y="72"/>
                  <a:pt x="39" y="72"/>
                  <a:pt x="41" y="72"/>
                </a:cubicBezTo>
                <a:cubicBezTo>
                  <a:pt x="43" y="72"/>
                  <a:pt x="44" y="71"/>
                  <a:pt x="45" y="70"/>
                </a:cubicBezTo>
                <a:cubicBezTo>
                  <a:pt x="46" y="70"/>
                  <a:pt x="46" y="70"/>
                  <a:pt x="46" y="69"/>
                </a:cubicBezTo>
                <a:cubicBezTo>
                  <a:pt x="50" y="73"/>
                  <a:pt x="50" y="73"/>
                  <a:pt x="50" y="73"/>
                </a:cubicBezTo>
                <a:cubicBezTo>
                  <a:pt x="50" y="73"/>
                  <a:pt x="50" y="74"/>
                  <a:pt x="49" y="74"/>
                </a:cubicBezTo>
                <a:cubicBezTo>
                  <a:pt x="47" y="76"/>
                  <a:pt x="44" y="77"/>
                  <a:pt x="41" y="78"/>
                </a:cubicBezTo>
                <a:cubicBezTo>
                  <a:pt x="38" y="78"/>
                  <a:pt x="35" y="77"/>
                  <a:pt x="33" y="75"/>
                </a:cubicBezTo>
                <a:cubicBezTo>
                  <a:pt x="32" y="74"/>
                  <a:pt x="32" y="74"/>
                  <a:pt x="32" y="74"/>
                </a:cubicBezTo>
                <a:cubicBezTo>
                  <a:pt x="31" y="73"/>
                  <a:pt x="31" y="73"/>
                  <a:pt x="31" y="73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49"/>
                  <a:pt x="31" y="49"/>
                  <a:pt x="31" y="49"/>
                </a:cubicBezTo>
                <a:cubicBezTo>
                  <a:pt x="28" y="50"/>
                  <a:pt x="25" y="51"/>
                  <a:pt x="22" y="53"/>
                </a:cubicBezTo>
                <a:cubicBezTo>
                  <a:pt x="15" y="49"/>
                  <a:pt x="8" y="49"/>
                  <a:pt x="2" y="53"/>
                </a:cubicBezTo>
                <a:cubicBezTo>
                  <a:pt x="3" y="38"/>
                  <a:pt x="16" y="27"/>
                  <a:pt x="31" y="26"/>
                </a:cubicBezTo>
                <a:cubicBezTo>
                  <a:pt x="31" y="22"/>
                  <a:pt x="31" y="22"/>
                  <a:pt x="31" y="22"/>
                </a:cubicBezTo>
                <a:cubicBezTo>
                  <a:pt x="36" y="22"/>
                  <a:pt x="36" y="22"/>
                  <a:pt x="36" y="22"/>
                </a:cubicBezTo>
                <a:close/>
                <a:moveTo>
                  <a:pt x="38" y="11"/>
                </a:moveTo>
                <a:cubicBezTo>
                  <a:pt x="43" y="13"/>
                  <a:pt x="43" y="13"/>
                  <a:pt x="43" y="13"/>
                </a:cubicBezTo>
                <a:cubicBezTo>
                  <a:pt x="41" y="17"/>
                  <a:pt x="41" y="17"/>
                  <a:pt x="41" y="17"/>
                </a:cubicBezTo>
                <a:cubicBezTo>
                  <a:pt x="36" y="15"/>
                  <a:pt x="36" y="15"/>
                  <a:pt x="36" y="15"/>
                </a:cubicBezTo>
                <a:cubicBezTo>
                  <a:pt x="38" y="11"/>
                  <a:pt x="38" y="11"/>
                  <a:pt x="38" y="11"/>
                </a:cubicBezTo>
                <a:close/>
                <a:moveTo>
                  <a:pt x="43" y="2"/>
                </a:moveTo>
                <a:cubicBezTo>
                  <a:pt x="47" y="4"/>
                  <a:pt x="47" y="4"/>
                  <a:pt x="47" y="4"/>
                </a:cubicBezTo>
                <a:cubicBezTo>
                  <a:pt x="45" y="8"/>
                  <a:pt x="45" y="8"/>
                  <a:pt x="45" y="8"/>
                </a:cubicBezTo>
                <a:cubicBezTo>
                  <a:pt x="41" y="6"/>
                  <a:pt x="41" y="6"/>
                  <a:pt x="41" y="6"/>
                </a:cubicBezTo>
                <a:cubicBezTo>
                  <a:pt x="43" y="2"/>
                  <a:pt x="43" y="2"/>
                  <a:pt x="43" y="2"/>
                </a:cubicBezTo>
                <a:close/>
                <a:moveTo>
                  <a:pt x="62" y="24"/>
                </a:moveTo>
                <a:cubicBezTo>
                  <a:pt x="60" y="28"/>
                  <a:pt x="60" y="28"/>
                  <a:pt x="60" y="28"/>
                </a:cubicBezTo>
                <a:cubicBezTo>
                  <a:pt x="64" y="30"/>
                  <a:pt x="64" y="30"/>
                  <a:pt x="64" y="30"/>
                </a:cubicBezTo>
                <a:cubicBezTo>
                  <a:pt x="66" y="26"/>
                  <a:pt x="66" y="26"/>
                  <a:pt x="66" y="26"/>
                </a:cubicBezTo>
                <a:cubicBezTo>
                  <a:pt x="62" y="24"/>
                  <a:pt x="62" y="24"/>
                  <a:pt x="62" y="24"/>
                </a:cubicBezTo>
                <a:close/>
                <a:moveTo>
                  <a:pt x="66" y="15"/>
                </a:moveTo>
                <a:cubicBezTo>
                  <a:pt x="71" y="17"/>
                  <a:pt x="71" y="17"/>
                  <a:pt x="71" y="17"/>
                </a:cubicBezTo>
                <a:cubicBezTo>
                  <a:pt x="69" y="21"/>
                  <a:pt x="69" y="21"/>
                  <a:pt x="69" y="21"/>
                </a:cubicBezTo>
                <a:cubicBezTo>
                  <a:pt x="64" y="19"/>
                  <a:pt x="64" y="19"/>
                  <a:pt x="64" y="19"/>
                </a:cubicBezTo>
                <a:cubicBezTo>
                  <a:pt x="66" y="15"/>
                  <a:pt x="66" y="15"/>
                  <a:pt x="66" y="15"/>
                </a:cubicBezTo>
                <a:close/>
                <a:moveTo>
                  <a:pt x="50" y="18"/>
                </a:moveTo>
                <a:cubicBezTo>
                  <a:pt x="48" y="23"/>
                  <a:pt x="48" y="23"/>
                  <a:pt x="48" y="23"/>
                </a:cubicBezTo>
                <a:cubicBezTo>
                  <a:pt x="52" y="25"/>
                  <a:pt x="52" y="25"/>
                  <a:pt x="52" y="25"/>
                </a:cubicBezTo>
                <a:cubicBezTo>
                  <a:pt x="55" y="21"/>
                  <a:pt x="55" y="21"/>
                  <a:pt x="55" y="21"/>
                </a:cubicBezTo>
                <a:cubicBezTo>
                  <a:pt x="50" y="18"/>
                  <a:pt x="50" y="18"/>
                  <a:pt x="50" y="18"/>
                </a:cubicBezTo>
                <a:close/>
                <a:moveTo>
                  <a:pt x="58" y="1"/>
                </a:moveTo>
                <a:cubicBezTo>
                  <a:pt x="57" y="5"/>
                  <a:pt x="57" y="5"/>
                  <a:pt x="57" y="5"/>
                </a:cubicBezTo>
                <a:cubicBezTo>
                  <a:pt x="61" y="7"/>
                  <a:pt x="61" y="7"/>
                  <a:pt x="61" y="7"/>
                </a:cubicBezTo>
                <a:cubicBezTo>
                  <a:pt x="63" y="4"/>
                  <a:pt x="63" y="4"/>
                  <a:pt x="63" y="4"/>
                </a:cubicBezTo>
                <a:cubicBezTo>
                  <a:pt x="58" y="1"/>
                  <a:pt x="58" y="1"/>
                  <a:pt x="58" y="1"/>
                </a:cubicBezTo>
                <a:close/>
                <a:moveTo>
                  <a:pt x="54" y="9"/>
                </a:moveTo>
                <a:cubicBezTo>
                  <a:pt x="59" y="12"/>
                  <a:pt x="59" y="12"/>
                  <a:pt x="59" y="12"/>
                </a:cubicBezTo>
                <a:cubicBezTo>
                  <a:pt x="57" y="16"/>
                  <a:pt x="57" y="16"/>
                  <a:pt x="57" y="16"/>
                </a:cubicBezTo>
                <a:cubicBezTo>
                  <a:pt x="52" y="14"/>
                  <a:pt x="52" y="14"/>
                  <a:pt x="52" y="14"/>
                </a:cubicBezTo>
                <a:cubicBezTo>
                  <a:pt x="54" y="9"/>
                  <a:pt x="54" y="9"/>
                  <a:pt x="54" y="9"/>
                </a:cubicBezTo>
                <a:close/>
                <a:moveTo>
                  <a:pt x="2" y="27"/>
                </a:moveTo>
                <a:cubicBezTo>
                  <a:pt x="0" y="32"/>
                  <a:pt x="0" y="32"/>
                  <a:pt x="0" y="32"/>
                </a:cubicBezTo>
                <a:cubicBezTo>
                  <a:pt x="4" y="34"/>
                  <a:pt x="4" y="34"/>
                  <a:pt x="4" y="34"/>
                </a:cubicBezTo>
                <a:cubicBezTo>
                  <a:pt x="6" y="29"/>
                  <a:pt x="6" y="29"/>
                  <a:pt x="6" y="29"/>
                </a:cubicBezTo>
                <a:cubicBezTo>
                  <a:pt x="2" y="27"/>
                  <a:pt x="2" y="27"/>
                  <a:pt x="2" y="27"/>
                </a:cubicBezTo>
                <a:close/>
                <a:moveTo>
                  <a:pt x="13" y="3"/>
                </a:moveTo>
                <a:cubicBezTo>
                  <a:pt x="12" y="5"/>
                  <a:pt x="12" y="5"/>
                  <a:pt x="12" y="5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5"/>
                  <a:pt x="18" y="5"/>
                  <a:pt x="18" y="5"/>
                </a:cubicBezTo>
                <a:cubicBezTo>
                  <a:pt x="13" y="3"/>
                  <a:pt x="13" y="3"/>
                  <a:pt x="13" y="3"/>
                </a:cubicBezTo>
                <a:close/>
                <a:moveTo>
                  <a:pt x="10" y="9"/>
                </a:moveTo>
                <a:cubicBezTo>
                  <a:pt x="15" y="11"/>
                  <a:pt x="15" y="11"/>
                  <a:pt x="15" y="11"/>
                </a:cubicBezTo>
                <a:cubicBezTo>
                  <a:pt x="13" y="16"/>
                  <a:pt x="13" y="16"/>
                  <a:pt x="13" y="16"/>
                </a:cubicBezTo>
                <a:cubicBezTo>
                  <a:pt x="8" y="14"/>
                  <a:pt x="8" y="14"/>
                  <a:pt x="8" y="14"/>
                </a:cubicBezTo>
                <a:cubicBezTo>
                  <a:pt x="10" y="9"/>
                  <a:pt x="10" y="9"/>
                  <a:pt x="10" y="9"/>
                </a:cubicBezTo>
                <a:close/>
                <a:moveTo>
                  <a:pt x="6" y="18"/>
                </a:moveTo>
                <a:cubicBezTo>
                  <a:pt x="4" y="23"/>
                  <a:pt x="4" y="23"/>
                  <a:pt x="4" y="23"/>
                </a:cubicBezTo>
                <a:cubicBezTo>
                  <a:pt x="8" y="25"/>
                  <a:pt x="8" y="25"/>
                  <a:pt x="8" y="25"/>
                </a:cubicBezTo>
                <a:cubicBezTo>
                  <a:pt x="10" y="20"/>
                  <a:pt x="10" y="20"/>
                  <a:pt x="10" y="20"/>
                </a:cubicBezTo>
                <a:cubicBezTo>
                  <a:pt x="6" y="18"/>
                  <a:pt x="6" y="18"/>
                  <a:pt x="6" y="18"/>
                </a:cubicBezTo>
                <a:close/>
                <a:moveTo>
                  <a:pt x="20" y="18"/>
                </a:moveTo>
                <a:cubicBezTo>
                  <a:pt x="18" y="23"/>
                  <a:pt x="18" y="23"/>
                  <a:pt x="18" y="23"/>
                </a:cubicBezTo>
                <a:cubicBezTo>
                  <a:pt x="22" y="25"/>
                  <a:pt x="22" y="25"/>
                  <a:pt x="22" y="25"/>
                </a:cubicBezTo>
                <a:cubicBezTo>
                  <a:pt x="24" y="20"/>
                  <a:pt x="24" y="20"/>
                  <a:pt x="24" y="20"/>
                </a:cubicBezTo>
                <a:cubicBezTo>
                  <a:pt x="20" y="18"/>
                  <a:pt x="20" y="18"/>
                  <a:pt x="20" y="18"/>
                </a:cubicBezTo>
                <a:close/>
                <a:moveTo>
                  <a:pt x="29" y="0"/>
                </a:moveTo>
                <a:cubicBezTo>
                  <a:pt x="33" y="2"/>
                  <a:pt x="33" y="2"/>
                  <a:pt x="33" y="2"/>
                </a:cubicBezTo>
                <a:cubicBezTo>
                  <a:pt x="31" y="7"/>
                  <a:pt x="31" y="7"/>
                  <a:pt x="31" y="7"/>
                </a:cubicBezTo>
                <a:cubicBezTo>
                  <a:pt x="26" y="5"/>
                  <a:pt x="26" y="5"/>
                  <a:pt x="26" y="5"/>
                </a:cubicBezTo>
                <a:cubicBezTo>
                  <a:pt x="29" y="0"/>
                  <a:pt x="29" y="0"/>
                  <a:pt x="29" y="0"/>
                </a:cubicBezTo>
                <a:close/>
                <a:moveTo>
                  <a:pt x="24" y="9"/>
                </a:moveTo>
                <a:cubicBezTo>
                  <a:pt x="29" y="11"/>
                  <a:pt x="29" y="11"/>
                  <a:pt x="29" y="11"/>
                </a:cubicBezTo>
                <a:cubicBezTo>
                  <a:pt x="27" y="16"/>
                  <a:pt x="27" y="16"/>
                  <a:pt x="27" y="16"/>
                </a:cubicBezTo>
                <a:cubicBezTo>
                  <a:pt x="22" y="14"/>
                  <a:pt x="22" y="14"/>
                  <a:pt x="22" y="14"/>
                </a:cubicBezTo>
                <a:cubicBezTo>
                  <a:pt x="24" y="9"/>
                  <a:pt x="24" y="9"/>
                  <a:pt x="24" y="9"/>
                </a:cubicBezTo>
                <a:close/>
                <a:moveTo>
                  <a:pt x="9" y="45"/>
                </a:moveTo>
                <a:cubicBezTo>
                  <a:pt x="11" y="45"/>
                  <a:pt x="14" y="46"/>
                  <a:pt x="16" y="46"/>
                </a:cubicBezTo>
                <a:cubicBezTo>
                  <a:pt x="20" y="40"/>
                  <a:pt x="24" y="35"/>
                  <a:pt x="27" y="29"/>
                </a:cubicBezTo>
                <a:cubicBezTo>
                  <a:pt x="18" y="33"/>
                  <a:pt x="12" y="39"/>
                  <a:pt x="9" y="45"/>
                </a:cubicBezTo>
                <a:close/>
              </a:path>
            </a:pathLst>
          </a:cu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514" name="Freeform 63"/>
          <p:cNvSpPr>
            <a:spLocks noEditPoints="1"/>
          </p:cNvSpPr>
          <p:nvPr/>
        </p:nvSpPr>
        <p:spPr bwMode="auto">
          <a:xfrm>
            <a:off x="5235575" y="2247900"/>
            <a:ext cx="769938" cy="561975"/>
          </a:xfrm>
          <a:custGeom>
            <a:avLst/>
            <a:gdLst>
              <a:gd name="T0" fmla="*/ 409967 w 77"/>
              <a:gd name="T1" fmla="*/ 200705 h 56"/>
              <a:gd name="T2" fmla="*/ 519958 w 77"/>
              <a:gd name="T3" fmla="*/ 401411 h 56"/>
              <a:gd name="T4" fmla="*/ 599952 w 77"/>
              <a:gd name="T5" fmla="*/ 431517 h 56"/>
              <a:gd name="T6" fmla="*/ 609951 w 77"/>
              <a:gd name="T7" fmla="*/ 361270 h 56"/>
              <a:gd name="T8" fmla="*/ 529957 w 77"/>
              <a:gd name="T9" fmla="*/ 240846 h 56"/>
              <a:gd name="T10" fmla="*/ 509959 w 77"/>
              <a:gd name="T11" fmla="*/ 190670 h 56"/>
              <a:gd name="T12" fmla="*/ 559955 w 77"/>
              <a:gd name="T13" fmla="*/ 140494 h 56"/>
              <a:gd name="T14" fmla="*/ 579953 w 77"/>
              <a:gd name="T15" fmla="*/ 0 h 56"/>
              <a:gd name="T16" fmla="*/ 599952 w 77"/>
              <a:gd name="T17" fmla="*/ 30106 h 56"/>
              <a:gd name="T18" fmla="*/ 679945 w 77"/>
              <a:gd name="T19" fmla="*/ 140494 h 56"/>
              <a:gd name="T20" fmla="*/ 699944 w 77"/>
              <a:gd name="T21" fmla="*/ 0 h 56"/>
              <a:gd name="T22" fmla="*/ 719942 w 77"/>
              <a:gd name="T23" fmla="*/ 30106 h 56"/>
              <a:gd name="T24" fmla="*/ 769938 w 77"/>
              <a:gd name="T25" fmla="*/ 140494 h 56"/>
              <a:gd name="T26" fmla="*/ 749940 w 77"/>
              <a:gd name="T27" fmla="*/ 190670 h 56"/>
              <a:gd name="T28" fmla="*/ 679945 w 77"/>
              <a:gd name="T29" fmla="*/ 331164 h 56"/>
              <a:gd name="T30" fmla="*/ 669946 w 77"/>
              <a:gd name="T31" fmla="*/ 361270 h 56"/>
              <a:gd name="T32" fmla="*/ 519958 w 77"/>
              <a:gd name="T33" fmla="*/ 521834 h 56"/>
              <a:gd name="T34" fmla="*/ 539957 w 77"/>
              <a:gd name="T35" fmla="*/ 531869 h 56"/>
              <a:gd name="T36" fmla="*/ 19998 w 77"/>
              <a:gd name="T37" fmla="*/ 561975 h 56"/>
              <a:gd name="T38" fmla="*/ 39997 w 77"/>
              <a:gd name="T39" fmla="*/ 531869 h 56"/>
              <a:gd name="T40" fmla="*/ 9999 w 77"/>
              <a:gd name="T41" fmla="*/ 421481 h 56"/>
              <a:gd name="T42" fmla="*/ 149988 w 77"/>
              <a:gd name="T43" fmla="*/ 200705 h 56"/>
              <a:gd name="T44" fmla="*/ 479961 w 77"/>
              <a:gd name="T45" fmla="*/ 401411 h 56"/>
              <a:gd name="T46" fmla="*/ 349972 w 77"/>
              <a:gd name="T47" fmla="*/ 531869 h 56"/>
              <a:gd name="T48" fmla="*/ 379969 w 77"/>
              <a:gd name="T49" fmla="*/ 411446 h 56"/>
              <a:gd name="T50" fmla="*/ 449964 w 77"/>
              <a:gd name="T51" fmla="*/ 531869 h 56"/>
              <a:gd name="T52" fmla="*/ 309975 w 77"/>
              <a:gd name="T53" fmla="*/ 531869 h 56"/>
              <a:gd name="T54" fmla="*/ 299976 w 77"/>
              <a:gd name="T55" fmla="*/ 401411 h 56"/>
              <a:gd name="T56" fmla="*/ 59995 w 77"/>
              <a:gd name="T57" fmla="*/ 371305 h 56"/>
              <a:gd name="T58" fmla="*/ 89993 w 77"/>
              <a:gd name="T59" fmla="*/ 371305 h 56"/>
              <a:gd name="T60" fmla="*/ 309975 w 77"/>
              <a:gd name="T61" fmla="*/ 531869 h 56"/>
              <a:gd name="T62" fmla="*/ 149988 w 77"/>
              <a:gd name="T63" fmla="*/ 491728 h 56"/>
              <a:gd name="T64" fmla="*/ 209983 w 77"/>
              <a:gd name="T65" fmla="*/ 401411 h 5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77" h="56">
                <a:moveTo>
                  <a:pt x="15" y="20"/>
                </a:moveTo>
                <a:cubicBezTo>
                  <a:pt x="41" y="20"/>
                  <a:pt x="41" y="20"/>
                  <a:pt x="41" y="20"/>
                </a:cubicBezTo>
                <a:cubicBezTo>
                  <a:pt x="56" y="40"/>
                  <a:pt x="56" y="40"/>
                  <a:pt x="56" y="40"/>
                </a:cubicBezTo>
                <a:cubicBezTo>
                  <a:pt x="52" y="40"/>
                  <a:pt x="52" y="40"/>
                  <a:pt x="52" y="40"/>
                </a:cubicBezTo>
                <a:cubicBezTo>
                  <a:pt x="52" y="47"/>
                  <a:pt x="52" y="47"/>
                  <a:pt x="52" y="47"/>
                </a:cubicBezTo>
                <a:cubicBezTo>
                  <a:pt x="57" y="47"/>
                  <a:pt x="59" y="45"/>
                  <a:pt x="60" y="43"/>
                </a:cubicBezTo>
                <a:cubicBezTo>
                  <a:pt x="61" y="41"/>
                  <a:pt x="62" y="39"/>
                  <a:pt x="62" y="36"/>
                </a:cubicBezTo>
                <a:cubicBezTo>
                  <a:pt x="61" y="36"/>
                  <a:pt x="61" y="36"/>
                  <a:pt x="61" y="36"/>
                </a:cubicBezTo>
                <a:cubicBezTo>
                  <a:pt x="61" y="33"/>
                  <a:pt x="61" y="33"/>
                  <a:pt x="61" y="33"/>
                </a:cubicBezTo>
                <a:cubicBezTo>
                  <a:pt x="57" y="32"/>
                  <a:pt x="53" y="28"/>
                  <a:pt x="53" y="24"/>
                </a:cubicBezTo>
                <a:cubicBezTo>
                  <a:pt x="53" y="19"/>
                  <a:pt x="53" y="19"/>
                  <a:pt x="53" y="19"/>
                </a:cubicBezTo>
                <a:cubicBezTo>
                  <a:pt x="51" y="19"/>
                  <a:pt x="51" y="19"/>
                  <a:pt x="51" y="19"/>
                </a:cubicBezTo>
                <a:cubicBezTo>
                  <a:pt x="51" y="14"/>
                  <a:pt x="51" y="14"/>
                  <a:pt x="51" y="14"/>
                </a:cubicBezTo>
                <a:cubicBezTo>
                  <a:pt x="56" y="14"/>
                  <a:pt x="56" y="14"/>
                  <a:pt x="56" y="14"/>
                </a:cubicBezTo>
                <a:cubicBezTo>
                  <a:pt x="56" y="3"/>
                  <a:pt x="56" y="3"/>
                  <a:pt x="56" y="3"/>
                </a:cubicBezTo>
                <a:cubicBezTo>
                  <a:pt x="56" y="1"/>
                  <a:pt x="57" y="0"/>
                  <a:pt x="58" y="0"/>
                </a:cubicBezTo>
                <a:cubicBezTo>
                  <a:pt x="58" y="0"/>
                  <a:pt x="58" y="0"/>
                  <a:pt x="58" y="0"/>
                </a:cubicBezTo>
                <a:cubicBezTo>
                  <a:pt x="60" y="0"/>
                  <a:pt x="60" y="1"/>
                  <a:pt x="60" y="3"/>
                </a:cubicBezTo>
                <a:cubicBezTo>
                  <a:pt x="60" y="14"/>
                  <a:pt x="60" y="14"/>
                  <a:pt x="60" y="14"/>
                </a:cubicBezTo>
                <a:cubicBezTo>
                  <a:pt x="68" y="14"/>
                  <a:pt x="68" y="14"/>
                  <a:pt x="68" y="14"/>
                </a:cubicBezTo>
                <a:cubicBezTo>
                  <a:pt x="68" y="3"/>
                  <a:pt x="68" y="3"/>
                  <a:pt x="68" y="3"/>
                </a:cubicBezTo>
                <a:cubicBezTo>
                  <a:pt x="68" y="1"/>
                  <a:pt x="69" y="0"/>
                  <a:pt x="70" y="0"/>
                </a:cubicBezTo>
                <a:cubicBezTo>
                  <a:pt x="70" y="0"/>
                  <a:pt x="70" y="0"/>
                  <a:pt x="70" y="0"/>
                </a:cubicBezTo>
                <a:cubicBezTo>
                  <a:pt x="71" y="0"/>
                  <a:pt x="72" y="1"/>
                  <a:pt x="72" y="3"/>
                </a:cubicBezTo>
                <a:cubicBezTo>
                  <a:pt x="72" y="14"/>
                  <a:pt x="72" y="14"/>
                  <a:pt x="72" y="14"/>
                </a:cubicBezTo>
                <a:cubicBezTo>
                  <a:pt x="77" y="14"/>
                  <a:pt x="77" y="14"/>
                  <a:pt x="77" y="14"/>
                </a:cubicBezTo>
                <a:cubicBezTo>
                  <a:pt x="77" y="19"/>
                  <a:pt x="77" y="19"/>
                  <a:pt x="77" y="19"/>
                </a:cubicBezTo>
                <a:cubicBezTo>
                  <a:pt x="75" y="19"/>
                  <a:pt x="75" y="19"/>
                  <a:pt x="75" y="19"/>
                </a:cubicBezTo>
                <a:cubicBezTo>
                  <a:pt x="75" y="24"/>
                  <a:pt x="75" y="24"/>
                  <a:pt x="75" y="24"/>
                </a:cubicBezTo>
                <a:cubicBezTo>
                  <a:pt x="75" y="28"/>
                  <a:pt x="72" y="32"/>
                  <a:pt x="68" y="33"/>
                </a:cubicBezTo>
                <a:cubicBezTo>
                  <a:pt x="68" y="36"/>
                  <a:pt x="68" y="36"/>
                  <a:pt x="68" y="36"/>
                </a:cubicBezTo>
                <a:cubicBezTo>
                  <a:pt x="67" y="36"/>
                  <a:pt x="67" y="36"/>
                  <a:pt x="67" y="36"/>
                </a:cubicBezTo>
                <a:cubicBezTo>
                  <a:pt x="66" y="40"/>
                  <a:pt x="66" y="43"/>
                  <a:pt x="65" y="45"/>
                </a:cubicBezTo>
                <a:cubicBezTo>
                  <a:pt x="62" y="49"/>
                  <a:pt x="59" y="52"/>
                  <a:pt x="52" y="52"/>
                </a:cubicBezTo>
                <a:cubicBezTo>
                  <a:pt x="52" y="53"/>
                  <a:pt x="52" y="53"/>
                  <a:pt x="52" y="53"/>
                </a:cubicBezTo>
                <a:cubicBezTo>
                  <a:pt x="54" y="53"/>
                  <a:pt x="54" y="53"/>
                  <a:pt x="54" y="53"/>
                </a:cubicBezTo>
                <a:cubicBezTo>
                  <a:pt x="54" y="56"/>
                  <a:pt x="54" y="56"/>
                  <a:pt x="54" y="56"/>
                </a:cubicBezTo>
                <a:cubicBezTo>
                  <a:pt x="2" y="56"/>
                  <a:pt x="2" y="56"/>
                  <a:pt x="2" y="56"/>
                </a:cubicBezTo>
                <a:cubicBezTo>
                  <a:pt x="2" y="53"/>
                  <a:pt x="2" y="53"/>
                  <a:pt x="2" y="53"/>
                </a:cubicBezTo>
                <a:cubicBezTo>
                  <a:pt x="4" y="53"/>
                  <a:pt x="4" y="53"/>
                  <a:pt x="4" y="53"/>
                </a:cubicBezTo>
                <a:cubicBezTo>
                  <a:pt x="4" y="42"/>
                  <a:pt x="4" y="42"/>
                  <a:pt x="4" y="42"/>
                </a:cubicBezTo>
                <a:cubicBezTo>
                  <a:pt x="1" y="42"/>
                  <a:pt x="1" y="42"/>
                  <a:pt x="1" y="42"/>
                </a:cubicBezTo>
                <a:cubicBezTo>
                  <a:pt x="0" y="39"/>
                  <a:pt x="0" y="39"/>
                  <a:pt x="0" y="39"/>
                </a:cubicBezTo>
                <a:cubicBezTo>
                  <a:pt x="15" y="20"/>
                  <a:pt x="15" y="20"/>
                  <a:pt x="15" y="20"/>
                </a:cubicBezTo>
                <a:close/>
                <a:moveTo>
                  <a:pt x="48" y="53"/>
                </a:moveTo>
                <a:cubicBezTo>
                  <a:pt x="48" y="40"/>
                  <a:pt x="48" y="40"/>
                  <a:pt x="48" y="40"/>
                </a:cubicBezTo>
                <a:cubicBezTo>
                  <a:pt x="35" y="40"/>
                  <a:pt x="35" y="40"/>
                  <a:pt x="35" y="40"/>
                </a:cubicBezTo>
                <a:cubicBezTo>
                  <a:pt x="35" y="53"/>
                  <a:pt x="35" y="53"/>
                  <a:pt x="35" y="53"/>
                </a:cubicBezTo>
                <a:cubicBezTo>
                  <a:pt x="38" y="53"/>
                  <a:pt x="38" y="53"/>
                  <a:pt x="38" y="53"/>
                </a:cubicBezTo>
                <a:cubicBezTo>
                  <a:pt x="38" y="41"/>
                  <a:pt x="38" y="41"/>
                  <a:pt x="38" y="41"/>
                </a:cubicBezTo>
                <a:cubicBezTo>
                  <a:pt x="45" y="41"/>
                  <a:pt x="45" y="41"/>
                  <a:pt x="45" y="41"/>
                </a:cubicBezTo>
                <a:cubicBezTo>
                  <a:pt x="45" y="53"/>
                  <a:pt x="45" y="53"/>
                  <a:pt x="45" y="53"/>
                </a:cubicBezTo>
                <a:cubicBezTo>
                  <a:pt x="48" y="53"/>
                  <a:pt x="48" y="53"/>
                  <a:pt x="48" y="53"/>
                </a:cubicBezTo>
                <a:close/>
                <a:moveTo>
                  <a:pt x="31" y="53"/>
                </a:moveTo>
                <a:cubicBezTo>
                  <a:pt x="31" y="40"/>
                  <a:pt x="31" y="40"/>
                  <a:pt x="31" y="40"/>
                </a:cubicBezTo>
                <a:cubicBezTo>
                  <a:pt x="30" y="40"/>
                  <a:pt x="30" y="40"/>
                  <a:pt x="30" y="40"/>
                </a:cubicBezTo>
                <a:cubicBezTo>
                  <a:pt x="17" y="23"/>
                  <a:pt x="17" y="23"/>
                  <a:pt x="17" y="23"/>
                </a:cubicBezTo>
                <a:cubicBezTo>
                  <a:pt x="6" y="37"/>
                  <a:pt x="6" y="37"/>
                  <a:pt x="6" y="37"/>
                </a:cubicBezTo>
                <a:cubicBezTo>
                  <a:pt x="7" y="37"/>
                  <a:pt x="7" y="37"/>
                  <a:pt x="7" y="37"/>
                </a:cubicBezTo>
                <a:cubicBezTo>
                  <a:pt x="9" y="37"/>
                  <a:pt x="9" y="37"/>
                  <a:pt x="9" y="37"/>
                </a:cubicBezTo>
                <a:cubicBezTo>
                  <a:pt x="9" y="53"/>
                  <a:pt x="9" y="53"/>
                  <a:pt x="9" y="53"/>
                </a:cubicBezTo>
                <a:cubicBezTo>
                  <a:pt x="31" y="53"/>
                  <a:pt x="31" y="53"/>
                  <a:pt x="31" y="53"/>
                </a:cubicBezTo>
                <a:close/>
                <a:moveTo>
                  <a:pt x="15" y="40"/>
                </a:moveTo>
                <a:cubicBezTo>
                  <a:pt x="15" y="49"/>
                  <a:pt x="15" y="49"/>
                  <a:pt x="15" y="49"/>
                </a:cubicBezTo>
                <a:cubicBezTo>
                  <a:pt x="21" y="49"/>
                  <a:pt x="21" y="49"/>
                  <a:pt x="21" y="49"/>
                </a:cubicBezTo>
                <a:cubicBezTo>
                  <a:pt x="21" y="40"/>
                  <a:pt x="21" y="40"/>
                  <a:pt x="21" y="40"/>
                </a:cubicBezTo>
                <a:lnTo>
                  <a:pt x="15" y="4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515" name="Freeform 64"/>
          <p:cNvSpPr>
            <a:spLocks noEditPoints="1"/>
          </p:cNvSpPr>
          <p:nvPr/>
        </p:nvSpPr>
        <p:spPr bwMode="auto">
          <a:xfrm>
            <a:off x="3178175" y="1125538"/>
            <a:ext cx="661988" cy="701675"/>
          </a:xfrm>
          <a:custGeom>
            <a:avLst/>
            <a:gdLst>
              <a:gd name="T0" fmla="*/ 370919 w 257"/>
              <a:gd name="T1" fmla="*/ 38695 h 272"/>
              <a:gd name="T2" fmla="*/ 270462 w 257"/>
              <a:gd name="T3" fmla="*/ 69652 h 272"/>
              <a:gd name="T4" fmla="*/ 440467 w 257"/>
              <a:gd name="T5" fmla="*/ 79970 h 272"/>
              <a:gd name="T6" fmla="*/ 589865 w 257"/>
              <a:gd name="T7" fmla="*/ 79970 h 272"/>
              <a:gd name="T8" fmla="*/ 589865 w 257"/>
              <a:gd name="T9" fmla="*/ 139303 h 272"/>
              <a:gd name="T10" fmla="*/ 582137 w 257"/>
              <a:gd name="T11" fmla="*/ 180578 h 272"/>
              <a:gd name="T12" fmla="*/ 551227 w 257"/>
              <a:gd name="T13" fmla="*/ 361156 h 272"/>
              <a:gd name="T14" fmla="*/ 582137 w 257"/>
              <a:gd name="T15" fmla="*/ 371475 h 272"/>
              <a:gd name="T16" fmla="*/ 582137 w 257"/>
              <a:gd name="T17" fmla="*/ 420489 h 272"/>
              <a:gd name="T18" fmla="*/ 491983 w 257"/>
              <a:gd name="T19" fmla="*/ 642342 h 272"/>
              <a:gd name="T20" fmla="*/ 0 w 257"/>
              <a:gd name="T21" fmla="*/ 701675 h 272"/>
              <a:gd name="T22" fmla="*/ 218945 w 257"/>
              <a:gd name="T23" fmla="*/ 420489 h 272"/>
              <a:gd name="T24" fmla="*/ 90154 w 257"/>
              <a:gd name="T25" fmla="*/ 410170 h 272"/>
              <a:gd name="T26" fmla="*/ 90154 w 257"/>
              <a:gd name="T27" fmla="*/ 371475 h 272"/>
              <a:gd name="T28" fmla="*/ 121064 w 257"/>
              <a:gd name="T29" fmla="*/ 361156 h 272"/>
              <a:gd name="T30" fmla="*/ 90154 w 257"/>
              <a:gd name="T31" fmla="*/ 180578 h 272"/>
              <a:gd name="T32" fmla="*/ 79851 w 257"/>
              <a:gd name="T33" fmla="*/ 139303 h 272"/>
              <a:gd name="T34" fmla="*/ 121064 w 257"/>
              <a:gd name="T35" fmla="*/ 79970 h 272"/>
              <a:gd name="T36" fmla="*/ 218945 w 257"/>
              <a:gd name="T37" fmla="*/ 79970 h 272"/>
              <a:gd name="T38" fmla="*/ 270462 w 257"/>
              <a:gd name="T39" fmla="*/ 0 h 272"/>
              <a:gd name="T40" fmla="*/ 391526 w 257"/>
              <a:gd name="T41" fmla="*/ 0 h 272"/>
              <a:gd name="T42" fmla="*/ 440467 w 257"/>
              <a:gd name="T43" fmla="*/ 79970 h 272"/>
              <a:gd name="T44" fmla="*/ 218945 w 257"/>
              <a:gd name="T45" fmla="*/ 642342 h 272"/>
              <a:gd name="T46" fmla="*/ 440467 w 257"/>
              <a:gd name="T47" fmla="*/ 642342 h 272"/>
              <a:gd name="T48" fmla="*/ 239552 w 257"/>
              <a:gd name="T49" fmla="*/ 601067 h 272"/>
              <a:gd name="T50" fmla="*/ 239552 w 257"/>
              <a:gd name="T51" fmla="*/ 601067 h 272"/>
              <a:gd name="T52" fmla="*/ 391526 w 257"/>
              <a:gd name="T53" fmla="*/ 420489 h 272"/>
              <a:gd name="T54" fmla="*/ 229249 w 257"/>
              <a:gd name="T55" fmla="*/ 570111 h 272"/>
              <a:gd name="T56" fmla="*/ 391526 w 257"/>
              <a:gd name="T57" fmla="*/ 319881 h 272"/>
              <a:gd name="T58" fmla="*/ 270462 w 257"/>
              <a:gd name="T59" fmla="*/ 288925 h 272"/>
              <a:gd name="T60" fmla="*/ 270462 w 257"/>
              <a:gd name="T61" fmla="*/ 288925 h 272"/>
              <a:gd name="T62" fmla="*/ 440467 w 257"/>
              <a:gd name="T63" fmla="*/ 159941 h 272"/>
              <a:gd name="T64" fmla="*/ 440467 w 257"/>
              <a:gd name="T65" fmla="*/ 98028 h 272"/>
              <a:gd name="T66" fmla="*/ 218945 w 257"/>
              <a:gd name="T67" fmla="*/ 98028 h 272"/>
              <a:gd name="T68" fmla="*/ 218945 w 257"/>
              <a:gd name="T69" fmla="*/ 159941 h 272"/>
              <a:gd name="T70" fmla="*/ 391526 w 257"/>
              <a:gd name="T71" fmla="*/ 159941 h 272"/>
              <a:gd name="T72" fmla="*/ 270462 w 257"/>
              <a:gd name="T73" fmla="*/ 159941 h 272"/>
              <a:gd name="T74" fmla="*/ 440467 w 257"/>
              <a:gd name="T75" fmla="*/ 379214 h 272"/>
              <a:gd name="T76" fmla="*/ 561531 w 257"/>
              <a:gd name="T77" fmla="*/ 379214 h 272"/>
              <a:gd name="T78" fmla="*/ 218945 w 257"/>
              <a:gd name="T79" fmla="*/ 399852 h 272"/>
              <a:gd name="T80" fmla="*/ 110761 w 257"/>
              <a:gd name="T81" fmla="*/ 379214 h 272"/>
              <a:gd name="T82" fmla="*/ 218945 w 257"/>
              <a:gd name="T83" fmla="*/ 399852 h 272"/>
              <a:gd name="T84" fmla="*/ 391526 w 257"/>
              <a:gd name="T85" fmla="*/ 389533 h 272"/>
              <a:gd name="T86" fmla="*/ 391526 w 257"/>
              <a:gd name="T87" fmla="*/ 340519 h 272"/>
              <a:gd name="T88" fmla="*/ 270462 w 257"/>
              <a:gd name="T89" fmla="*/ 389533 h 272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257" h="272">
                <a:moveTo>
                  <a:pt x="105" y="27"/>
                </a:moveTo>
                <a:lnTo>
                  <a:pt x="156" y="27"/>
                </a:lnTo>
                <a:lnTo>
                  <a:pt x="144" y="15"/>
                </a:lnTo>
                <a:lnTo>
                  <a:pt x="113" y="15"/>
                </a:lnTo>
                <a:lnTo>
                  <a:pt x="105" y="27"/>
                </a:lnTo>
                <a:close/>
                <a:moveTo>
                  <a:pt x="171" y="31"/>
                </a:moveTo>
                <a:lnTo>
                  <a:pt x="171" y="31"/>
                </a:lnTo>
                <a:lnTo>
                  <a:pt x="218" y="46"/>
                </a:lnTo>
                <a:lnTo>
                  <a:pt x="218" y="31"/>
                </a:lnTo>
                <a:lnTo>
                  <a:pt x="229" y="31"/>
                </a:lnTo>
                <a:lnTo>
                  <a:pt x="229" y="50"/>
                </a:lnTo>
                <a:lnTo>
                  <a:pt x="229" y="54"/>
                </a:lnTo>
                <a:lnTo>
                  <a:pt x="229" y="66"/>
                </a:lnTo>
                <a:lnTo>
                  <a:pt x="229" y="70"/>
                </a:lnTo>
                <a:lnTo>
                  <a:pt x="226" y="70"/>
                </a:lnTo>
                <a:lnTo>
                  <a:pt x="171" y="70"/>
                </a:lnTo>
                <a:lnTo>
                  <a:pt x="171" y="124"/>
                </a:lnTo>
                <a:lnTo>
                  <a:pt x="214" y="140"/>
                </a:lnTo>
                <a:lnTo>
                  <a:pt x="214" y="128"/>
                </a:lnTo>
                <a:lnTo>
                  <a:pt x="226" y="128"/>
                </a:lnTo>
                <a:lnTo>
                  <a:pt x="226" y="144"/>
                </a:lnTo>
                <a:lnTo>
                  <a:pt x="226" y="147"/>
                </a:lnTo>
                <a:lnTo>
                  <a:pt x="226" y="159"/>
                </a:lnTo>
                <a:lnTo>
                  <a:pt x="226" y="163"/>
                </a:lnTo>
                <a:lnTo>
                  <a:pt x="222" y="163"/>
                </a:lnTo>
                <a:lnTo>
                  <a:pt x="171" y="163"/>
                </a:lnTo>
                <a:lnTo>
                  <a:pt x="191" y="249"/>
                </a:lnTo>
                <a:lnTo>
                  <a:pt x="257" y="249"/>
                </a:lnTo>
                <a:lnTo>
                  <a:pt x="257" y="272"/>
                </a:lnTo>
                <a:lnTo>
                  <a:pt x="0" y="272"/>
                </a:lnTo>
                <a:lnTo>
                  <a:pt x="0" y="249"/>
                </a:lnTo>
                <a:lnTo>
                  <a:pt x="66" y="249"/>
                </a:lnTo>
                <a:lnTo>
                  <a:pt x="85" y="163"/>
                </a:lnTo>
                <a:lnTo>
                  <a:pt x="39" y="163"/>
                </a:lnTo>
                <a:lnTo>
                  <a:pt x="35" y="163"/>
                </a:lnTo>
                <a:lnTo>
                  <a:pt x="35" y="159"/>
                </a:lnTo>
                <a:lnTo>
                  <a:pt x="35" y="147"/>
                </a:lnTo>
                <a:lnTo>
                  <a:pt x="35" y="144"/>
                </a:lnTo>
                <a:lnTo>
                  <a:pt x="35" y="128"/>
                </a:lnTo>
                <a:lnTo>
                  <a:pt x="47" y="128"/>
                </a:lnTo>
                <a:lnTo>
                  <a:pt x="47" y="140"/>
                </a:lnTo>
                <a:lnTo>
                  <a:pt x="85" y="124"/>
                </a:lnTo>
                <a:lnTo>
                  <a:pt x="85" y="70"/>
                </a:lnTo>
                <a:lnTo>
                  <a:pt x="35" y="70"/>
                </a:lnTo>
                <a:lnTo>
                  <a:pt x="31" y="70"/>
                </a:lnTo>
                <a:lnTo>
                  <a:pt x="31" y="66"/>
                </a:lnTo>
                <a:lnTo>
                  <a:pt x="31" y="54"/>
                </a:lnTo>
                <a:lnTo>
                  <a:pt x="31" y="50"/>
                </a:lnTo>
                <a:lnTo>
                  <a:pt x="31" y="31"/>
                </a:lnTo>
                <a:lnTo>
                  <a:pt x="47" y="31"/>
                </a:lnTo>
                <a:lnTo>
                  <a:pt x="47" y="46"/>
                </a:lnTo>
                <a:lnTo>
                  <a:pt x="85" y="31"/>
                </a:lnTo>
                <a:lnTo>
                  <a:pt x="105" y="3"/>
                </a:lnTo>
                <a:lnTo>
                  <a:pt x="105" y="0"/>
                </a:lnTo>
                <a:lnTo>
                  <a:pt x="109" y="0"/>
                </a:lnTo>
                <a:lnTo>
                  <a:pt x="148" y="0"/>
                </a:lnTo>
                <a:lnTo>
                  <a:pt x="152" y="0"/>
                </a:lnTo>
                <a:lnTo>
                  <a:pt x="156" y="3"/>
                </a:lnTo>
                <a:lnTo>
                  <a:pt x="171" y="31"/>
                </a:lnTo>
                <a:close/>
                <a:moveTo>
                  <a:pt x="171" y="241"/>
                </a:moveTo>
                <a:lnTo>
                  <a:pt x="85" y="241"/>
                </a:lnTo>
                <a:lnTo>
                  <a:pt x="85" y="249"/>
                </a:lnTo>
                <a:lnTo>
                  <a:pt x="120" y="249"/>
                </a:lnTo>
                <a:lnTo>
                  <a:pt x="136" y="249"/>
                </a:lnTo>
                <a:lnTo>
                  <a:pt x="171" y="249"/>
                </a:lnTo>
                <a:lnTo>
                  <a:pt x="171" y="241"/>
                </a:lnTo>
                <a:close/>
                <a:moveTo>
                  <a:pt x="93" y="233"/>
                </a:moveTo>
                <a:lnTo>
                  <a:pt x="167" y="233"/>
                </a:lnTo>
                <a:lnTo>
                  <a:pt x="156" y="171"/>
                </a:lnTo>
                <a:lnTo>
                  <a:pt x="93" y="233"/>
                </a:lnTo>
                <a:close/>
                <a:moveTo>
                  <a:pt x="89" y="221"/>
                </a:moveTo>
                <a:lnTo>
                  <a:pt x="152" y="163"/>
                </a:lnTo>
                <a:lnTo>
                  <a:pt x="101" y="163"/>
                </a:lnTo>
                <a:lnTo>
                  <a:pt x="89" y="221"/>
                </a:lnTo>
                <a:close/>
                <a:moveTo>
                  <a:pt x="152" y="77"/>
                </a:moveTo>
                <a:lnTo>
                  <a:pt x="109" y="124"/>
                </a:lnTo>
                <a:lnTo>
                  <a:pt x="152" y="124"/>
                </a:lnTo>
                <a:lnTo>
                  <a:pt x="152" y="77"/>
                </a:lnTo>
                <a:close/>
                <a:moveTo>
                  <a:pt x="105" y="112"/>
                </a:moveTo>
                <a:lnTo>
                  <a:pt x="148" y="70"/>
                </a:lnTo>
                <a:lnTo>
                  <a:pt x="105" y="70"/>
                </a:lnTo>
                <a:lnTo>
                  <a:pt x="105" y="112"/>
                </a:lnTo>
                <a:close/>
                <a:moveTo>
                  <a:pt x="171" y="38"/>
                </a:moveTo>
                <a:lnTo>
                  <a:pt x="171" y="62"/>
                </a:lnTo>
                <a:lnTo>
                  <a:pt x="222" y="62"/>
                </a:lnTo>
                <a:lnTo>
                  <a:pt x="222" y="54"/>
                </a:lnTo>
                <a:lnTo>
                  <a:pt x="171" y="38"/>
                </a:lnTo>
                <a:close/>
                <a:moveTo>
                  <a:pt x="85" y="62"/>
                </a:moveTo>
                <a:lnTo>
                  <a:pt x="85" y="38"/>
                </a:lnTo>
                <a:lnTo>
                  <a:pt x="43" y="54"/>
                </a:lnTo>
                <a:lnTo>
                  <a:pt x="43" y="62"/>
                </a:lnTo>
                <a:lnTo>
                  <a:pt x="85" y="62"/>
                </a:lnTo>
                <a:close/>
                <a:moveTo>
                  <a:pt x="105" y="62"/>
                </a:moveTo>
                <a:lnTo>
                  <a:pt x="152" y="62"/>
                </a:lnTo>
                <a:lnTo>
                  <a:pt x="152" y="46"/>
                </a:lnTo>
                <a:lnTo>
                  <a:pt x="105" y="46"/>
                </a:lnTo>
                <a:lnTo>
                  <a:pt x="105" y="62"/>
                </a:lnTo>
                <a:close/>
                <a:moveTo>
                  <a:pt x="171" y="132"/>
                </a:moveTo>
                <a:lnTo>
                  <a:pt x="171" y="147"/>
                </a:lnTo>
                <a:lnTo>
                  <a:pt x="171" y="155"/>
                </a:lnTo>
                <a:lnTo>
                  <a:pt x="218" y="155"/>
                </a:lnTo>
                <a:lnTo>
                  <a:pt x="218" y="147"/>
                </a:lnTo>
                <a:lnTo>
                  <a:pt x="171" y="132"/>
                </a:lnTo>
                <a:close/>
                <a:moveTo>
                  <a:pt x="85" y="155"/>
                </a:moveTo>
                <a:lnTo>
                  <a:pt x="85" y="147"/>
                </a:lnTo>
                <a:lnTo>
                  <a:pt x="85" y="132"/>
                </a:lnTo>
                <a:lnTo>
                  <a:pt x="43" y="147"/>
                </a:lnTo>
                <a:lnTo>
                  <a:pt x="43" y="155"/>
                </a:lnTo>
                <a:lnTo>
                  <a:pt x="85" y="155"/>
                </a:lnTo>
                <a:close/>
                <a:moveTo>
                  <a:pt x="105" y="155"/>
                </a:moveTo>
                <a:lnTo>
                  <a:pt x="152" y="155"/>
                </a:lnTo>
                <a:lnTo>
                  <a:pt x="152" y="151"/>
                </a:lnTo>
                <a:lnTo>
                  <a:pt x="152" y="147"/>
                </a:lnTo>
                <a:lnTo>
                  <a:pt x="152" y="132"/>
                </a:lnTo>
                <a:lnTo>
                  <a:pt x="105" y="132"/>
                </a:lnTo>
                <a:lnTo>
                  <a:pt x="105" y="147"/>
                </a:lnTo>
                <a:lnTo>
                  <a:pt x="105" y="151"/>
                </a:lnTo>
                <a:lnTo>
                  <a:pt x="105" y="155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516" name="Freeform 65"/>
          <p:cNvSpPr>
            <a:spLocks noEditPoints="1"/>
          </p:cNvSpPr>
          <p:nvPr/>
        </p:nvSpPr>
        <p:spPr bwMode="auto">
          <a:xfrm>
            <a:off x="3057525" y="2289175"/>
            <a:ext cx="801688" cy="471488"/>
          </a:xfrm>
          <a:custGeom>
            <a:avLst/>
            <a:gdLst>
              <a:gd name="T0" fmla="*/ 581224 w 80"/>
              <a:gd name="T1" fmla="*/ 70222 h 47"/>
              <a:gd name="T2" fmla="*/ 611287 w 80"/>
              <a:gd name="T3" fmla="*/ 60190 h 47"/>
              <a:gd name="T4" fmla="*/ 661393 w 80"/>
              <a:gd name="T5" fmla="*/ 140443 h 47"/>
              <a:gd name="T6" fmla="*/ 741561 w 80"/>
              <a:gd name="T7" fmla="*/ 190602 h 47"/>
              <a:gd name="T8" fmla="*/ 731540 w 80"/>
              <a:gd name="T9" fmla="*/ 220697 h 47"/>
              <a:gd name="T10" fmla="*/ 801688 w 80"/>
              <a:gd name="T11" fmla="*/ 391235 h 47"/>
              <a:gd name="T12" fmla="*/ 771625 w 80"/>
              <a:gd name="T13" fmla="*/ 411298 h 47"/>
              <a:gd name="T14" fmla="*/ 711498 w 80"/>
              <a:gd name="T15" fmla="*/ 411298 h 47"/>
              <a:gd name="T16" fmla="*/ 731540 w 80"/>
              <a:gd name="T17" fmla="*/ 391235 h 47"/>
              <a:gd name="T18" fmla="*/ 671414 w 80"/>
              <a:gd name="T19" fmla="*/ 250791 h 47"/>
              <a:gd name="T20" fmla="*/ 591245 w 80"/>
              <a:gd name="T21" fmla="*/ 391235 h 47"/>
              <a:gd name="T22" fmla="*/ 671414 w 80"/>
              <a:gd name="T23" fmla="*/ 250791 h 47"/>
              <a:gd name="T24" fmla="*/ 681435 w 80"/>
              <a:gd name="T25" fmla="*/ 230728 h 47"/>
              <a:gd name="T26" fmla="*/ 571203 w 80"/>
              <a:gd name="T27" fmla="*/ 120380 h 47"/>
              <a:gd name="T28" fmla="*/ 621308 w 80"/>
              <a:gd name="T29" fmla="*/ 180570 h 47"/>
              <a:gd name="T30" fmla="*/ 561182 w 80"/>
              <a:gd name="T31" fmla="*/ 290918 h 47"/>
              <a:gd name="T32" fmla="*/ 501055 w 80"/>
              <a:gd name="T33" fmla="*/ 240760 h 47"/>
              <a:gd name="T34" fmla="*/ 551161 w 80"/>
              <a:gd name="T35" fmla="*/ 130412 h 47"/>
              <a:gd name="T36" fmla="*/ 410865 w 80"/>
              <a:gd name="T37" fmla="*/ 70222 h 47"/>
              <a:gd name="T38" fmla="*/ 390823 w 80"/>
              <a:gd name="T39" fmla="*/ 90285 h 47"/>
              <a:gd name="T40" fmla="*/ 240506 w 80"/>
              <a:gd name="T41" fmla="*/ 110348 h 47"/>
              <a:gd name="T42" fmla="*/ 390823 w 80"/>
              <a:gd name="T43" fmla="*/ 90285 h 47"/>
              <a:gd name="T44" fmla="*/ 310654 w 80"/>
              <a:gd name="T45" fmla="*/ 230728 h 47"/>
              <a:gd name="T46" fmla="*/ 240506 w 80"/>
              <a:gd name="T47" fmla="*/ 140443 h 47"/>
              <a:gd name="T48" fmla="*/ 170359 w 80"/>
              <a:gd name="T49" fmla="*/ 170538 h 47"/>
              <a:gd name="T50" fmla="*/ 140295 w 80"/>
              <a:gd name="T51" fmla="*/ 240760 h 47"/>
              <a:gd name="T52" fmla="*/ 240506 w 80"/>
              <a:gd name="T53" fmla="*/ 140443 h 47"/>
              <a:gd name="T54" fmla="*/ 280591 w 80"/>
              <a:gd name="T55" fmla="*/ 250791 h 47"/>
              <a:gd name="T56" fmla="*/ 200422 w 80"/>
              <a:gd name="T57" fmla="*/ 220697 h 47"/>
              <a:gd name="T58" fmla="*/ 230485 w 80"/>
              <a:gd name="T59" fmla="*/ 290918 h 47"/>
              <a:gd name="T60" fmla="*/ 130274 w 80"/>
              <a:gd name="T61" fmla="*/ 250791 h 47"/>
              <a:gd name="T62" fmla="*/ 70148 w 80"/>
              <a:gd name="T63" fmla="*/ 391235 h 47"/>
              <a:gd name="T64" fmla="*/ 90190 w 80"/>
              <a:gd name="T65" fmla="*/ 411298 h 47"/>
              <a:gd name="T66" fmla="*/ 30063 w 80"/>
              <a:gd name="T67" fmla="*/ 411298 h 47"/>
              <a:gd name="T68" fmla="*/ 0 w 80"/>
              <a:gd name="T69" fmla="*/ 391235 h 47"/>
              <a:gd name="T70" fmla="*/ 70148 w 80"/>
              <a:gd name="T71" fmla="*/ 220697 h 47"/>
              <a:gd name="T72" fmla="*/ 60127 w 80"/>
              <a:gd name="T73" fmla="*/ 190602 h 47"/>
              <a:gd name="T74" fmla="*/ 140295 w 80"/>
              <a:gd name="T75" fmla="*/ 140443 h 47"/>
              <a:gd name="T76" fmla="*/ 190401 w 80"/>
              <a:gd name="T77" fmla="*/ 60190 h 47"/>
              <a:gd name="T78" fmla="*/ 220464 w 80"/>
              <a:gd name="T79" fmla="*/ 70222 h 47"/>
              <a:gd name="T80" fmla="*/ 390823 w 80"/>
              <a:gd name="T81" fmla="*/ 0 h 47"/>
              <a:gd name="T82" fmla="*/ 410865 w 80"/>
              <a:gd name="T83" fmla="*/ 30095 h 47"/>
              <a:gd name="T84" fmla="*/ 330696 w 80"/>
              <a:gd name="T85" fmla="*/ 401266 h 47"/>
              <a:gd name="T86" fmla="*/ 400844 w 80"/>
              <a:gd name="T87" fmla="*/ 471488 h 47"/>
              <a:gd name="T88" fmla="*/ 450950 w 80"/>
              <a:gd name="T89" fmla="*/ 451425 h 47"/>
              <a:gd name="T90" fmla="*/ 470992 w 80"/>
              <a:gd name="T91" fmla="*/ 391235 h 47"/>
              <a:gd name="T92" fmla="*/ 450950 w 80"/>
              <a:gd name="T93" fmla="*/ 341076 h 47"/>
              <a:gd name="T94" fmla="*/ 390823 w 80"/>
              <a:gd name="T95" fmla="*/ 331045 h 47"/>
              <a:gd name="T96" fmla="*/ 240506 w 80"/>
              <a:gd name="T97" fmla="*/ 230728 h 47"/>
              <a:gd name="T98" fmla="*/ 220464 w 80"/>
              <a:gd name="T99" fmla="*/ 260823 h 47"/>
              <a:gd name="T100" fmla="*/ 400844 w 80"/>
              <a:gd name="T101" fmla="*/ 371171 h 47"/>
              <a:gd name="T102" fmla="*/ 370781 w 80"/>
              <a:gd name="T103" fmla="*/ 401266 h 47"/>
              <a:gd name="T104" fmla="*/ 400844 w 80"/>
              <a:gd name="T105" fmla="*/ 431361 h 47"/>
              <a:gd name="T106" fmla="*/ 420886 w 80"/>
              <a:gd name="T107" fmla="*/ 421330 h 47"/>
              <a:gd name="T108" fmla="*/ 430907 w 80"/>
              <a:gd name="T109" fmla="*/ 401266 h 47"/>
              <a:gd name="T110" fmla="*/ 400844 w 80"/>
              <a:gd name="T111" fmla="*/ 371171 h 47"/>
              <a:gd name="T112" fmla="*/ 410865 w 80"/>
              <a:gd name="T113" fmla="*/ 90285 h 47"/>
              <a:gd name="T114" fmla="*/ 491034 w 80"/>
              <a:gd name="T115" fmla="*/ 230728 h 47"/>
              <a:gd name="T116" fmla="*/ 410865 w 80"/>
              <a:gd name="T117" fmla="*/ 90285 h 47"/>
              <a:gd name="T118" fmla="*/ 130274 w 80"/>
              <a:gd name="T119" fmla="*/ 250791 h 47"/>
              <a:gd name="T120" fmla="*/ 210443 w 80"/>
              <a:gd name="T121" fmla="*/ 391235 h 4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80" h="47">
                <a:moveTo>
                  <a:pt x="41" y="3"/>
                </a:moveTo>
                <a:cubicBezTo>
                  <a:pt x="47" y="3"/>
                  <a:pt x="53" y="5"/>
                  <a:pt x="58" y="7"/>
                </a:cubicBezTo>
                <a:cubicBezTo>
                  <a:pt x="59" y="5"/>
                  <a:pt x="59" y="5"/>
                  <a:pt x="59" y="5"/>
                </a:cubicBezTo>
                <a:cubicBezTo>
                  <a:pt x="61" y="6"/>
                  <a:pt x="61" y="6"/>
                  <a:pt x="61" y="6"/>
                </a:cubicBezTo>
                <a:cubicBezTo>
                  <a:pt x="59" y="8"/>
                  <a:pt x="59" y="8"/>
                  <a:pt x="59" y="8"/>
                </a:cubicBezTo>
                <a:cubicBezTo>
                  <a:pt x="62" y="10"/>
                  <a:pt x="64" y="12"/>
                  <a:pt x="66" y="14"/>
                </a:cubicBezTo>
                <a:cubicBezTo>
                  <a:pt x="68" y="16"/>
                  <a:pt x="70" y="18"/>
                  <a:pt x="72" y="20"/>
                </a:cubicBezTo>
                <a:cubicBezTo>
                  <a:pt x="74" y="19"/>
                  <a:pt x="74" y="19"/>
                  <a:pt x="74" y="19"/>
                </a:cubicBezTo>
                <a:cubicBezTo>
                  <a:pt x="75" y="21"/>
                  <a:pt x="75" y="21"/>
                  <a:pt x="75" y="21"/>
                </a:cubicBezTo>
                <a:cubicBezTo>
                  <a:pt x="73" y="22"/>
                  <a:pt x="73" y="22"/>
                  <a:pt x="73" y="22"/>
                </a:cubicBezTo>
                <a:cubicBezTo>
                  <a:pt x="75" y="27"/>
                  <a:pt x="77" y="33"/>
                  <a:pt x="77" y="39"/>
                </a:cubicBezTo>
                <a:cubicBezTo>
                  <a:pt x="80" y="39"/>
                  <a:pt x="80" y="39"/>
                  <a:pt x="80" y="39"/>
                </a:cubicBezTo>
                <a:cubicBezTo>
                  <a:pt x="80" y="41"/>
                  <a:pt x="80" y="41"/>
                  <a:pt x="80" y="41"/>
                </a:cubicBezTo>
                <a:cubicBezTo>
                  <a:pt x="77" y="41"/>
                  <a:pt x="77" y="41"/>
                  <a:pt x="77" y="41"/>
                </a:cubicBezTo>
                <a:cubicBezTo>
                  <a:pt x="73" y="41"/>
                  <a:pt x="73" y="41"/>
                  <a:pt x="73" y="41"/>
                </a:cubicBezTo>
                <a:cubicBezTo>
                  <a:pt x="71" y="41"/>
                  <a:pt x="71" y="41"/>
                  <a:pt x="71" y="41"/>
                </a:cubicBezTo>
                <a:cubicBezTo>
                  <a:pt x="71" y="39"/>
                  <a:pt x="71" y="39"/>
                  <a:pt x="71" y="39"/>
                </a:cubicBezTo>
                <a:cubicBezTo>
                  <a:pt x="73" y="39"/>
                  <a:pt x="73" y="39"/>
                  <a:pt x="73" y="39"/>
                </a:cubicBezTo>
                <a:cubicBezTo>
                  <a:pt x="73" y="34"/>
                  <a:pt x="71" y="29"/>
                  <a:pt x="69" y="24"/>
                </a:cubicBezTo>
                <a:cubicBezTo>
                  <a:pt x="67" y="25"/>
                  <a:pt x="67" y="25"/>
                  <a:pt x="67" y="25"/>
                </a:cubicBezTo>
                <a:cubicBezTo>
                  <a:pt x="69" y="29"/>
                  <a:pt x="71" y="34"/>
                  <a:pt x="71" y="39"/>
                </a:cubicBezTo>
                <a:cubicBezTo>
                  <a:pt x="59" y="39"/>
                  <a:pt x="59" y="39"/>
                  <a:pt x="59" y="39"/>
                </a:cubicBezTo>
                <a:cubicBezTo>
                  <a:pt x="59" y="36"/>
                  <a:pt x="58" y="33"/>
                  <a:pt x="57" y="31"/>
                </a:cubicBezTo>
                <a:cubicBezTo>
                  <a:pt x="67" y="25"/>
                  <a:pt x="67" y="25"/>
                  <a:pt x="67" y="25"/>
                </a:cubicBezTo>
                <a:cubicBezTo>
                  <a:pt x="66" y="24"/>
                  <a:pt x="66" y="24"/>
                  <a:pt x="66" y="24"/>
                </a:cubicBezTo>
                <a:cubicBezTo>
                  <a:pt x="68" y="23"/>
                  <a:pt x="68" y="23"/>
                  <a:pt x="68" y="23"/>
                </a:cubicBezTo>
                <a:cubicBezTo>
                  <a:pt x="67" y="20"/>
                  <a:pt x="65" y="18"/>
                  <a:pt x="63" y="17"/>
                </a:cubicBezTo>
                <a:cubicBezTo>
                  <a:pt x="61" y="15"/>
                  <a:pt x="59" y="13"/>
                  <a:pt x="57" y="12"/>
                </a:cubicBezTo>
                <a:cubicBezTo>
                  <a:pt x="56" y="14"/>
                  <a:pt x="56" y="14"/>
                  <a:pt x="56" y="14"/>
                </a:cubicBezTo>
                <a:cubicBezTo>
                  <a:pt x="58" y="15"/>
                  <a:pt x="60" y="16"/>
                  <a:pt x="62" y="18"/>
                </a:cubicBezTo>
                <a:cubicBezTo>
                  <a:pt x="63" y="20"/>
                  <a:pt x="65" y="22"/>
                  <a:pt x="66" y="24"/>
                </a:cubicBezTo>
                <a:cubicBezTo>
                  <a:pt x="56" y="29"/>
                  <a:pt x="56" y="29"/>
                  <a:pt x="56" y="29"/>
                </a:cubicBezTo>
                <a:cubicBezTo>
                  <a:pt x="55" y="28"/>
                  <a:pt x="55" y="27"/>
                  <a:pt x="54" y="26"/>
                </a:cubicBezTo>
                <a:cubicBezTo>
                  <a:pt x="53" y="25"/>
                  <a:pt x="52" y="24"/>
                  <a:pt x="50" y="24"/>
                </a:cubicBezTo>
                <a:cubicBezTo>
                  <a:pt x="56" y="14"/>
                  <a:pt x="56" y="14"/>
                  <a:pt x="56" y="14"/>
                </a:cubicBezTo>
                <a:cubicBezTo>
                  <a:pt x="55" y="13"/>
                  <a:pt x="55" y="13"/>
                  <a:pt x="55" y="13"/>
                </a:cubicBezTo>
                <a:cubicBezTo>
                  <a:pt x="56" y="11"/>
                  <a:pt x="56" y="11"/>
                  <a:pt x="56" y="11"/>
                </a:cubicBezTo>
                <a:cubicBezTo>
                  <a:pt x="51" y="8"/>
                  <a:pt x="46" y="7"/>
                  <a:pt x="41" y="7"/>
                </a:cubicBezTo>
                <a:cubicBezTo>
                  <a:pt x="41" y="9"/>
                  <a:pt x="41" y="9"/>
                  <a:pt x="41" y="9"/>
                </a:cubicBezTo>
                <a:cubicBezTo>
                  <a:pt x="39" y="9"/>
                  <a:pt x="39" y="9"/>
                  <a:pt x="39" y="9"/>
                </a:cubicBezTo>
                <a:cubicBezTo>
                  <a:pt x="39" y="7"/>
                  <a:pt x="39" y="7"/>
                  <a:pt x="39" y="7"/>
                </a:cubicBezTo>
                <a:cubicBezTo>
                  <a:pt x="34" y="7"/>
                  <a:pt x="29" y="8"/>
                  <a:pt x="24" y="11"/>
                </a:cubicBezTo>
                <a:cubicBezTo>
                  <a:pt x="25" y="13"/>
                  <a:pt x="25" y="13"/>
                  <a:pt x="25" y="13"/>
                </a:cubicBezTo>
                <a:cubicBezTo>
                  <a:pt x="29" y="11"/>
                  <a:pt x="34" y="9"/>
                  <a:pt x="39" y="9"/>
                </a:cubicBezTo>
                <a:cubicBezTo>
                  <a:pt x="39" y="21"/>
                  <a:pt x="39" y="21"/>
                  <a:pt x="39" y="21"/>
                </a:cubicBezTo>
                <a:cubicBezTo>
                  <a:pt x="36" y="21"/>
                  <a:pt x="34" y="21"/>
                  <a:pt x="31" y="23"/>
                </a:cubicBezTo>
                <a:cubicBezTo>
                  <a:pt x="25" y="13"/>
                  <a:pt x="25" y="13"/>
                  <a:pt x="25" y="13"/>
                </a:cubicBezTo>
                <a:cubicBezTo>
                  <a:pt x="24" y="14"/>
                  <a:pt x="24" y="14"/>
                  <a:pt x="24" y="14"/>
                </a:cubicBezTo>
                <a:cubicBezTo>
                  <a:pt x="23" y="12"/>
                  <a:pt x="23" y="12"/>
                  <a:pt x="23" y="12"/>
                </a:cubicBezTo>
                <a:cubicBezTo>
                  <a:pt x="21" y="13"/>
                  <a:pt x="19" y="15"/>
                  <a:pt x="17" y="17"/>
                </a:cubicBezTo>
                <a:cubicBezTo>
                  <a:pt x="15" y="18"/>
                  <a:pt x="13" y="20"/>
                  <a:pt x="12" y="23"/>
                </a:cubicBezTo>
                <a:cubicBezTo>
                  <a:pt x="14" y="24"/>
                  <a:pt x="14" y="24"/>
                  <a:pt x="14" y="24"/>
                </a:cubicBezTo>
                <a:cubicBezTo>
                  <a:pt x="15" y="22"/>
                  <a:pt x="17" y="20"/>
                  <a:pt x="18" y="18"/>
                </a:cubicBezTo>
                <a:cubicBezTo>
                  <a:pt x="20" y="16"/>
                  <a:pt x="22" y="15"/>
                  <a:pt x="24" y="14"/>
                </a:cubicBezTo>
                <a:cubicBezTo>
                  <a:pt x="30" y="24"/>
                  <a:pt x="30" y="24"/>
                  <a:pt x="30" y="24"/>
                </a:cubicBezTo>
                <a:cubicBezTo>
                  <a:pt x="29" y="24"/>
                  <a:pt x="29" y="24"/>
                  <a:pt x="28" y="25"/>
                </a:cubicBezTo>
                <a:cubicBezTo>
                  <a:pt x="24" y="22"/>
                  <a:pt x="24" y="22"/>
                  <a:pt x="24" y="22"/>
                </a:cubicBezTo>
                <a:cubicBezTo>
                  <a:pt x="20" y="22"/>
                  <a:pt x="20" y="22"/>
                  <a:pt x="20" y="22"/>
                </a:cubicBezTo>
                <a:cubicBezTo>
                  <a:pt x="21" y="26"/>
                  <a:pt x="21" y="26"/>
                  <a:pt x="21" y="26"/>
                </a:cubicBezTo>
                <a:cubicBezTo>
                  <a:pt x="23" y="29"/>
                  <a:pt x="23" y="29"/>
                  <a:pt x="23" y="29"/>
                </a:cubicBezTo>
                <a:cubicBezTo>
                  <a:pt x="14" y="24"/>
                  <a:pt x="14" y="24"/>
                  <a:pt x="14" y="24"/>
                </a:cubicBezTo>
                <a:cubicBezTo>
                  <a:pt x="13" y="25"/>
                  <a:pt x="13" y="25"/>
                  <a:pt x="13" y="25"/>
                </a:cubicBezTo>
                <a:cubicBezTo>
                  <a:pt x="11" y="24"/>
                  <a:pt x="11" y="24"/>
                  <a:pt x="11" y="24"/>
                </a:cubicBezTo>
                <a:cubicBezTo>
                  <a:pt x="9" y="29"/>
                  <a:pt x="7" y="34"/>
                  <a:pt x="7" y="39"/>
                </a:cubicBezTo>
                <a:cubicBezTo>
                  <a:pt x="9" y="39"/>
                  <a:pt x="9" y="39"/>
                  <a:pt x="9" y="39"/>
                </a:cubicBezTo>
                <a:cubicBezTo>
                  <a:pt x="9" y="41"/>
                  <a:pt x="9" y="41"/>
                  <a:pt x="9" y="41"/>
                </a:cubicBezTo>
                <a:cubicBezTo>
                  <a:pt x="7" y="41"/>
                  <a:pt x="7" y="41"/>
                  <a:pt x="7" y="41"/>
                </a:cubicBezTo>
                <a:cubicBezTo>
                  <a:pt x="3" y="41"/>
                  <a:pt x="3" y="41"/>
                  <a:pt x="3" y="41"/>
                </a:cubicBezTo>
                <a:cubicBezTo>
                  <a:pt x="0" y="41"/>
                  <a:pt x="0" y="41"/>
                  <a:pt x="0" y="41"/>
                </a:cubicBezTo>
                <a:cubicBezTo>
                  <a:pt x="0" y="39"/>
                  <a:pt x="0" y="39"/>
                  <a:pt x="0" y="39"/>
                </a:cubicBezTo>
                <a:cubicBezTo>
                  <a:pt x="3" y="39"/>
                  <a:pt x="3" y="39"/>
                  <a:pt x="3" y="39"/>
                </a:cubicBezTo>
                <a:cubicBezTo>
                  <a:pt x="3" y="33"/>
                  <a:pt x="5" y="27"/>
                  <a:pt x="7" y="22"/>
                </a:cubicBezTo>
                <a:cubicBezTo>
                  <a:pt x="5" y="21"/>
                  <a:pt x="5" y="21"/>
                  <a:pt x="5" y="21"/>
                </a:cubicBezTo>
                <a:cubicBezTo>
                  <a:pt x="6" y="19"/>
                  <a:pt x="6" y="19"/>
                  <a:pt x="6" y="19"/>
                </a:cubicBezTo>
                <a:cubicBezTo>
                  <a:pt x="8" y="20"/>
                  <a:pt x="8" y="20"/>
                  <a:pt x="8" y="20"/>
                </a:cubicBezTo>
                <a:cubicBezTo>
                  <a:pt x="10" y="18"/>
                  <a:pt x="12" y="16"/>
                  <a:pt x="14" y="14"/>
                </a:cubicBezTo>
                <a:cubicBezTo>
                  <a:pt x="16" y="12"/>
                  <a:pt x="18" y="10"/>
                  <a:pt x="21" y="8"/>
                </a:cubicBezTo>
                <a:cubicBezTo>
                  <a:pt x="19" y="6"/>
                  <a:pt x="19" y="6"/>
                  <a:pt x="19" y="6"/>
                </a:cubicBezTo>
                <a:cubicBezTo>
                  <a:pt x="21" y="5"/>
                  <a:pt x="21" y="5"/>
                  <a:pt x="21" y="5"/>
                </a:cubicBezTo>
                <a:cubicBezTo>
                  <a:pt x="22" y="7"/>
                  <a:pt x="22" y="7"/>
                  <a:pt x="22" y="7"/>
                </a:cubicBezTo>
                <a:cubicBezTo>
                  <a:pt x="27" y="5"/>
                  <a:pt x="33" y="3"/>
                  <a:pt x="39" y="3"/>
                </a:cubicBezTo>
                <a:cubicBezTo>
                  <a:pt x="39" y="0"/>
                  <a:pt x="39" y="0"/>
                  <a:pt x="39" y="0"/>
                </a:cubicBezTo>
                <a:cubicBezTo>
                  <a:pt x="41" y="0"/>
                  <a:pt x="41" y="0"/>
                  <a:pt x="41" y="0"/>
                </a:cubicBezTo>
                <a:cubicBezTo>
                  <a:pt x="41" y="3"/>
                  <a:pt x="41" y="3"/>
                  <a:pt x="41" y="3"/>
                </a:cubicBezTo>
                <a:close/>
                <a:moveTo>
                  <a:pt x="33" y="39"/>
                </a:moveTo>
                <a:cubicBezTo>
                  <a:pt x="33" y="40"/>
                  <a:pt x="33" y="40"/>
                  <a:pt x="33" y="40"/>
                </a:cubicBezTo>
                <a:cubicBezTo>
                  <a:pt x="33" y="42"/>
                  <a:pt x="34" y="44"/>
                  <a:pt x="35" y="45"/>
                </a:cubicBezTo>
                <a:cubicBezTo>
                  <a:pt x="37" y="47"/>
                  <a:pt x="39" y="47"/>
                  <a:pt x="40" y="47"/>
                </a:cubicBezTo>
                <a:cubicBezTo>
                  <a:pt x="40" y="47"/>
                  <a:pt x="40" y="47"/>
                  <a:pt x="40" y="47"/>
                </a:cubicBezTo>
                <a:cubicBezTo>
                  <a:pt x="42" y="47"/>
                  <a:pt x="44" y="46"/>
                  <a:pt x="45" y="45"/>
                </a:cubicBezTo>
                <a:cubicBezTo>
                  <a:pt x="47" y="43"/>
                  <a:pt x="47" y="41"/>
                  <a:pt x="47" y="39"/>
                </a:cubicBezTo>
                <a:cubicBezTo>
                  <a:pt x="47" y="39"/>
                  <a:pt x="47" y="39"/>
                  <a:pt x="47" y="39"/>
                </a:cubicBezTo>
                <a:cubicBezTo>
                  <a:pt x="47" y="39"/>
                  <a:pt x="47" y="39"/>
                  <a:pt x="47" y="39"/>
                </a:cubicBezTo>
                <a:cubicBezTo>
                  <a:pt x="47" y="37"/>
                  <a:pt x="46" y="36"/>
                  <a:pt x="45" y="34"/>
                </a:cubicBezTo>
                <a:cubicBezTo>
                  <a:pt x="43" y="33"/>
                  <a:pt x="41" y="32"/>
                  <a:pt x="39" y="33"/>
                </a:cubicBezTo>
                <a:cubicBezTo>
                  <a:pt x="39" y="33"/>
                  <a:pt x="39" y="33"/>
                  <a:pt x="39" y="33"/>
                </a:cubicBezTo>
                <a:cubicBezTo>
                  <a:pt x="39" y="33"/>
                  <a:pt x="39" y="33"/>
                  <a:pt x="39" y="33"/>
                </a:cubicBezTo>
                <a:cubicBezTo>
                  <a:pt x="24" y="23"/>
                  <a:pt x="24" y="23"/>
                  <a:pt x="24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2" y="26"/>
                  <a:pt x="22" y="26"/>
                  <a:pt x="22" y="26"/>
                </a:cubicBezTo>
                <a:cubicBezTo>
                  <a:pt x="33" y="39"/>
                  <a:pt x="33" y="39"/>
                  <a:pt x="33" y="39"/>
                </a:cubicBezTo>
                <a:close/>
                <a:moveTo>
                  <a:pt x="40" y="37"/>
                </a:moveTo>
                <a:cubicBezTo>
                  <a:pt x="39" y="37"/>
                  <a:pt x="38" y="37"/>
                  <a:pt x="38" y="38"/>
                </a:cubicBezTo>
                <a:cubicBezTo>
                  <a:pt x="37" y="38"/>
                  <a:pt x="37" y="39"/>
                  <a:pt x="37" y="40"/>
                </a:cubicBezTo>
                <a:cubicBezTo>
                  <a:pt x="37" y="41"/>
                  <a:pt x="37" y="42"/>
                  <a:pt x="38" y="42"/>
                </a:cubicBezTo>
                <a:cubicBezTo>
                  <a:pt x="39" y="43"/>
                  <a:pt x="39" y="43"/>
                  <a:pt x="40" y="43"/>
                </a:cubicBezTo>
                <a:cubicBezTo>
                  <a:pt x="40" y="43"/>
                  <a:pt x="40" y="43"/>
                  <a:pt x="40" y="43"/>
                </a:cubicBezTo>
                <a:cubicBezTo>
                  <a:pt x="41" y="43"/>
                  <a:pt x="42" y="42"/>
                  <a:pt x="42" y="42"/>
                </a:cubicBezTo>
                <a:cubicBezTo>
                  <a:pt x="43" y="41"/>
                  <a:pt x="43" y="40"/>
                  <a:pt x="43" y="40"/>
                </a:cubicBezTo>
                <a:cubicBezTo>
                  <a:pt x="43" y="40"/>
                  <a:pt x="43" y="40"/>
                  <a:pt x="43" y="40"/>
                </a:cubicBezTo>
                <a:cubicBezTo>
                  <a:pt x="43" y="39"/>
                  <a:pt x="43" y="38"/>
                  <a:pt x="42" y="37"/>
                </a:cubicBezTo>
                <a:cubicBezTo>
                  <a:pt x="41" y="37"/>
                  <a:pt x="41" y="37"/>
                  <a:pt x="40" y="37"/>
                </a:cubicBezTo>
                <a:cubicBezTo>
                  <a:pt x="40" y="37"/>
                  <a:pt x="40" y="37"/>
                  <a:pt x="40" y="37"/>
                </a:cubicBezTo>
                <a:close/>
                <a:moveTo>
                  <a:pt x="41" y="9"/>
                </a:moveTo>
                <a:cubicBezTo>
                  <a:pt x="41" y="21"/>
                  <a:pt x="41" y="21"/>
                  <a:pt x="41" y="21"/>
                </a:cubicBezTo>
                <a:cubicBezTo>
                  <a:pt x="44" y="21"/>
                  <a:pt x="46" y="21"/>
                  <a:pt x="49" y="23"/>
                </a:cubicBezTo>
                <a:cubicBezTo>
                  <a:pt x="55" y="13"/>
                  <a:pt x="55" y="13"/>
                  <a:pt x="55" y="13"/>
                </a:cubicBezTo>
                <a:cubicBezTo>
                  <a:pt x="50" y="11"/>
                  <a:pt x="46" y="9"/>
                  <a:pt x="41" y="9"/>
                </a:cubicBezTo>
                <a:close/>
                <a:moveTo>
                  <a:pt x="23" y="31"/>
                </a:moveTo>
                <a:cubicBezTo>
                  <a:pt x="13" y="25"/>
                  <a:pt x="13" y="25"/>
                  <a:pt x="13" y="25"/>
                </a:cubicBezTo>
                <a:cubicBezTo>
                  <a:pt x="11" y="29"/>
                  <a:pt x="9" y="34"/>
                  <a:pt x="9" y="39"/>
                </a:cubicBezTo>
                <a:cubicBezTo>
                  <a:pt x="21" y="39"/>
                  <a:pt x="21" y="39"/>
                  <a:pt x="21" y="39"/>
                </a:cubicBezTo>
                <a:cubicBezTo>
                  <a:pt x="21" y="36"/>
                  <a:pt x="22" y="33"/>
                  <a:pt x="23" y="31"/>
                </a:cubicBezTo>
                <a:close/>
              </a:path>
            </a:pathLst>
          </a:cu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517" name="Freeform 66"/>
          <p:cNvSpPr>
            <a:spLocks noEditPoints="1"/>
          </p:cNvSpPr>
          <p:nvPr/>
        </p:nvSpPr>
        <p:spPr bwMode="auto">
          <a:xfrm>
            <a:off x="4421188" y="2128838"/>
            <a:ext cx="360362" cy="711200"/>
          </a:xfrm>
          <a:custGeom>
            <a:avLst/>
            <a:gdLst>
              <a:gd name="T0" fmla="*/ 0 w 140"/>
              <a:gd name="T1" fmla="*/ 0 h 276"/>
              <a:gd name="T2" fmla="*/ 301160 w 140"/>
              <a:gd name="T3" fmla="*/ 0 h 276"/>
              <a:gd name="T4" fmla="*/ 200773 w 140"/>
              <a:gd name="T5" fmla="*/ 208722 h 276"/>
              <a:gd name="T6" fmla="*/ 360362 w 140"/>
              <a:gd name="T7" fmla="*/ 278296 h 276"/>
              <a:gd name="T8" fmla="*/ 200773 w 140"/>
              <a:gd name="T9" fmla="*/ 510209 h 276"/>
              <a:gd name="T10" fmla="*/ 120979 w 140"/>
              <a:gd name="T11" fmla="*/ 510209 h 276"/>
              <a:gd name="T12" fmla="*/ 169885 w 140"/>
              <a:gd name="T13" fmla="*/ 368484 h 276"/>
              <a:gd name="T14" fmla="*/ 20592 w 140"/>
              <a:gd name="T15" fmla="*/ 329832 h 276"/>
              <a:gd name="T16" fmla="*/ 0 w 140"/>
              <a:gd name="T17" fmla="*/ 0 h 276"/>
              <a:gd name="T18" fmla="*/ 0 w 140"/>
              <a:gd name="T19" fmla="*/ 0 h 276"/>
              <a:gd name="T20" fmla="*/ 100387 w 140"/>
              <a:gd name="T21" fmla="*/ 711200 h 276"/>
              <a:gd name="T22" fmla="*/ 61776 w 140"/>
              <a:gd name="T23" fmla="*/ 621012 h 276"/>
              <a:gd name="T24" fmla="*/ 20592 w 140"/>
              <a:gd name="T25" fmla="*/ 530823 h 276"/>
              <a:gd name="T26" fmla="*/ 151867 w 140"/>
              <a:gd name="T27" fmla="*/ 530823 h 276"/>
              <a:gd name="T28" fmla="*/ 280568 w 140"/>
              <a:gd name="T29" fmla="*/ 530823 h 276"/>
              <a:gd name="T30" fmla="*/ 190477 w 140"/>
              <a:gd name="T31" fmla="*/ 621012 h 276"/>
              <a:gd name="T32" fmla="*/ 100387 w 140"/>
              <a:gd name="T33" fmla="*/ 711200 h 27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40" h="276">
                <a:moveTo>
                  <a:pt x="0" y="0"/>
                </a:moveTo>
                <a:lnTo>
                  <a:pt x="117" y="0"/>
                </a:lnTo>
                <a:lnTo>
                  <a:pt x="78" y="81"/>
                </a:lnTo>
                <a:lnTo>
                  <a:pt x="140" y="108"/>
                </a:lnTo>
                <a:lnTo>
                  <a:pt x="78" y="198"/>
                </a:lnTo>
                <a:lnTo>
                  <a:pt x="47" y="198"/>
                </a:lnTo>
                <a:lnTo>
                  <a:pt x="66" y="143"/>
                </a:lnTo>
                <a:lnTo>
                  <a:pt x="8" y="128"/>
                </a:lnTo>
                <a:lnTo>
                  <a:pt x="0" y="0"/>
                </a:lnTo>
                <a:close/>
                <a:moveTo>
                  <a:pt x="39" y="276"/>
                </a:moveTo>
                <a:lnTo>
                  <a:pt x="24" y="241"/>
                </a:lnTo>
                <a:lnTo>
                  <a:pt x="8" y="206"/>
                </a:lnTo>
                <a:lnTo>
                  <a:pt x="59" y="206"/>
                </a:lnTo>
                <a:lnTo>
                  <a:pt x="109" y="206"/>
                </a:lnTo>
                <a:lnTo>
                  <a:pt x="74" y="241"/>
                </a:lnTo>
                <a:lnTo>
                  <a:pt x="39" y="276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518" name="Freeform 67"/>
          <p:cNvSpPr>
            <a:spLocks noEditPoints="1"/>
          </p:cNvSpPr>
          <p:nvPr/>
        </p:nvSpPr>
        <p:spPr bwMode="auto">
          <a:xfrm>
            <a:off x="6388100" y="2136775"/>
            <a:ext cx="600075" cy="731838"/>
          </a:xfrm>
          <a:custGeom>
            <a:avLst/>
            <a:gdLst>
              <a:gd name="T0" fmla="*/ 190024 w 60"/>
              <a:gd name="T1" fmla="*/ 180453 h 73"/>
              <a:gd name="T2" fmla="*/ 210026 w 60"/>
              <a:gd name="T3" fmla="*/ 190478 h 73"/>
              <a:gd name="T4" fmla="*/ 440055 w 60"/>
              <a:gd name="T5" fmla="*/ 190478 h 73"/>
              <a:gd name="T6" fmla="*/ 430054 w 60"/>
              <a:gd name="T7" fmla="*/ 170428 h 73"/>
              <a:gd name="T8" fmla="*/ 170021 w 60"/>
              <a:gd name="T9" fmla="*/ 170428 h 73"/>
              <a:gd name="T10" fmla="*/ 470059 w 60"/>
              <a:gd name="T11" fmla="*/ 220554 h 73"/>
              <a:gd name="T12" fmla="*/ 470059 w 60"/>
              <a:gd name="T13" fmla="*/ 230579 h 73"/>
              <a:gd name="T14" fmla="*/ 440055 w 60"/>
              <a:gd name="T15" fmla="*/ 320806 h 73"/>
              <a:gd name="T16" fmla="*/ 360045 w 60"/>
              <a:gd name="T17" fmla="*/ 441108 h 73"/>
              <a:gd name="T18" fmla="*/ 220028 w 60"/>
              <a:gd name="T19" fmla="*/ 431083 h 73"/>
              <a:gd name="T20" fmla="*/ 140018 w 60"/>
              <a:gd name="T21" fmla="*/ 320806 h 73"/>
              <a:gd name="T22" fmla="*/ 110014 w 60"/>
              <a:gd name="T23" fmla="*/ 230579 h 73"/>
              <a:gd name="T24" fmla="*/ 110014 w 60"/>
              <a:gd name="T25" fmla="*/ 220554 h 73"/>
              <a:gd name="T26" fmla="*/ 130016 w 60"/>
              <a:gd name="T27" fmla="*/ 180453 h 73"/>
              <a:gd name="T28" fmla="*/ 150019 w 60"/>
              <a:gd name="T29" fmla="*/ 50126 h 73"/>
              <a:gd name="T30" fmla="*/ 470059 w 60"/>
              <a:gd name="T31" fmla="*/ 170428 h 73"/>
              <a:gd name="T32" fmla="*/ 470059 w 60"/>
              <a:gd name="T33" fmla="*/ 180453 h 73"/>
              <a:gd name="T34" fmla="*/ 460058 w 60"/>
              <a:gd name="T35" fmla="*/ 220554 h 73"/>
              <a:gd name="T36" fmla="*/ 160020 w 60"/>
              <a:gd name="T37" fmla="*/ 220554 h 73"/>
              <a:gd name="T38" fmla="*/ 150019 w 60"/>
              <a:gd name="T39" fmla="*/ 240604 h 73"/>
              <a:gd name="T40" fmla="*/ 140018 w 60"/>
              <a:gd name="T41" fmla="*/ 240604 h 73"/>
              <a:gd name="T42" fmla="*/ 160020 w 60"/>
              <a:gd name="T43" fmla="*/ 290730 h 73"/>
              <a:gd name="T44" fmla="*/ 170021 w 60"/>
              <a:gd name="T45" fmla="*/ 300755 h 73"/>
              <a:gd name="T46" fmla="*/ 230029 w 60"/>
              <a:gd name="T47" fmla="*/ 411032 h 73"/>
              <a:gd name="T48" fmla="*/ 350044 w 60"/>
              <a:gd name="T49" fmla="*/ 411032 h 73"/>
              <a:gd name="T50" fmla="*/ 420053 w 60"/>
              <a:gd name="T51" fmla="*/ 300755 h 73"/>
              <a:gd name="T52" fmla="*/ 420053 w 60"/>
              <a:gd name="T53" fmla="*/ 290730 h 73"/>
              <a:gd name="T54" fmla="*/ 440055 w 60"/>
              <a:gd name="T55" fmla="*/ 240604 h 73"/>
              <a:gd name="T56" fmla="*/ 430054 w 60"/>
              <a:gd name="T57" fmla="*/ 240604 h 73"/>
              <a:gd name="T58" fmla="*/ 420053 w 60"/>
              <a:gd name="T59" fmla="*/ 220554 h 73"/>
              <a:gd name="T60" fmla="*/ 340043 w 60"/>
              <a:gd name="T61" fmla="*/ 210529 h 73"/>
              <a:gd name="T62" fmla="*/ 210026 w 60"/>
              <a:gd name="T63" fmla="*/ 220554 h 73"/>
              <a:gd name="T64" fmla="*/ 170021 w 60"/>
              <a:gd name="T65" fmla="*/ 200504 h 73"/>
              <a:gd name="T66" fmla="*/ 170021 w 60"/>
              <a:gd name="T67" fmla="*/ 200504 h 73"/>
              <a:gd name="T68" fmla="*/ 590074 w 60"/>
              <a:gd name="T69" fmla="*/ 731838 h 73"/>
              <a:gd name="T70" fmla="*/ 470059 w 60"/>
              <a:gd name="T71" fmla="*/ 471183 h 73"/>
              <a:gd name="T72" fmla="*/ 420053 w 60"/>
              <a:gd name="T73" fmla="*/ 731838 h 73"/>
              <a:gd name="T74" fmla="*/ 160020 w 60"/>
              <a:gd name="T75" fmla="*/ 601511 h 73"/>
              <a:gd name="T76" fmla="*/ 420053 w 60"/>
              <a:gd name="T77" fmla="*/ 731838 h 73"/>
              <a:gd name="T78" fmla="*/ 0 w 60"/>
              <a:gd name="T79" fmla="*/ 731838 h 73"/>
              <a:gd name="T80" fmla="*/ 120015 w 60"/>
              <a:gd name="T81" fmla="*/ 481209 h 73"/>
              <a:gd name="T82" fmla="*/ 160020 w 60"/>
              <a:gd name="T83" fmla="*/ 471183 h 73"/>
              <a:gd name="T84" fmla="*/ 420053 w 60"/>
              <a:gd name="T85" fmla="*/ 501259 h 73"/>
              <a:gd name="T86" fmla="*/ 160020 w 60"/>
              <a:gd name="T87" fmla="*/ 471183 h 7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60" h="73">
                <a:moveTo>
                  <a:pt x="17" y="17"/>
                </a:moveTo>
                <a:cubicBezTo>
                  <a:pt x="18" y="17"/>
                  <a:pt x="18" y="18"/>
                  <a:pt x="19" y="18"/>
                </a:cubicBezTo>
                <a:cubicBezTo>
                  <a:pt x="19" y="18"/>
                  <a:pt x="19" y="18"/>
                  <a:pt x="19" y="18"/>
                </a:cubicBezTo>
                <a:cubicBezTo>
                  <a:pt x="20" y="18"/>
                  <a:pt x="20" y="19"/>
                  <a:pt x="21" y="19"/>
                </a:cubicBezTo>
                <a:cubicBezTo>
                  <a:pt x="25" y="19"/>
                  <a:pt x="30" y="18"/>
                  <a:pt x="34" y="18"/>
                </a:cubicBezTo>
                <a:cubicBezTo>
                  <a:pt x="38" y="18"/>
                  <a:pt x="42" y="19"/>
                  <a:pt x="44" y="19"/>
                </a:cubicBezTo>
                <a:cubicBezTo>
                  <a:pt x="44" y="18"/>
                  <a:pt x="44" y="18"/>
                  <a:pt x="44" y="18"/>
                </a:cubicBezTo>
                <a:cubicBezTo>
                  <a:pt x="44" y="18"/>
                  <a:pt x="43" y="17"/>
                  <a:pt x="43" y="17"/>
                </a:cubicBezTo>
                <a:cubicBezTo>
                  <a:pt x="39" y="15"/>
                  <a:pt x="33" y="14"/>
                  <a:pt x="28" y="14"/>
                </a:cubicBezTo>
                <a:cubicBezTo>
                  <a:pt x="24" y="15"/>
                  <a:pt x="19" y="16"/>
                  <a:pt x="17" y="17"/>
                </a:cubicBezTo>
                <a:close/>
                <a:moveTo>
                  <a:pt x="46" y="22"/>
                </a:moveTo>
                <a:cubicBezTo>
                  <a:pt x="47" y="22"/>
                  <a:pt x="47" y="22"/>
                  <a:pt x="47" y="22"/>
                </a:cubicBezTo>
                <a:cubicBezTo>
                  <a:pt x="47" y="22"/>
                  <a:pt x="47" y="22"/>
                  <a:pt x="47" y="22"/>
                </a:cubicBezTo>
                <a:cubicBezTo>
                  <a:pt x="47" y="23"/>
                  <a:pt x="47" y="23"/>
                  <a:pt x="47" y="23"/>
                </a:cubicBezTo>
                <a:cubicBezTo>
                  <a:pt x="47" y="25"/>
                  <a:pt x="47" y="27"/>
                  <a:pt x="47" y="29"/>
                </a:cubicBezTo>
                <a:cubicBezTo>
                  <a:pt x="46" y="30"/>
                  <a:pt x="45" y="31"/>
                  <a:pt x="44" y="32"/>
                </a:cubicBezTo>
                <a:cubicBezTo>
                  <a:pt x="43" y="34"/>
                  <a:pt x="43" y="37"/>
                  <a:pt x="41" y="39"/>
                </a:cubicBezTo>
                <a:cubicBezTo>
                  <a:pt x="40" y="41"/>
                  <a:pt x="38" y="43"/>
                  <a:pt x="36" y="44"/>
                </a:cubicBezTo>
                <a:cubicBezTo>
                  <a:pt x="34" y="44"/>
                  <a:pt x="31" y="44"/>
                  <a:pt x="29" y="44"/>
                </a:cubicBezTo>
                <a:cubicBezTo>
                  <a:pt x="26" y="44"/>
                  <a:pt x="23" y="44"/>
                  <a:pt x="22" y="43"/>
                </a:cubicBezTo>
                <a:cubicBezTo>
                  <a:pt x="20" y="42"/>
                  <a:pt x="18" y="40"/>
                  <a:pt x="17" y="38"/>
                </a:cubicBezTo>
                <a:cubicBezTo>
                  <a:pt x="16" y="36"/>
                  <a:pt x="15" y="34"/>
                  <a:pt x="14" y="32"/>
                </a:cubicBezTo>
                <a:cubicBezTo>
                  <a:pt x="13" y="31"/>
                  <a:pt x="12" y="30"/>
                  <a:pt x="12" y="29"/>
                </a:cubicBezTo>
                <a:cubicBezTo>
                  <a:pt x="11" y="27"/>
                  <a:pt x="11" y="25"/>
                  <a:pt x="11" y="23"/>
                </a:cubicBezTo>
                <a:cubicBezTo>
                  <a:pt x="11" y="22"/>
                  <a:pt x="11" y="22"/>
                  <a:pt x="11" y="22"/>
                </a:cubicBezTo>
                <a:cubicBezTo>
                  <a:pt x="11" y="22"/>
                  <a:pt x="11" y="22"/>
                  <a:pt x="11" y="22"/>
                </a:cubicBezTo>
                <a:cubicBezTo>
                  <a:pt x="13" y="21"/>
                  <a:pt x="13" y="21"/>
                  <a:pt x="13" y="21"/>
                </a:cubicBezTo>
                <a:cubicBezTo>
                  <a:pt x="13" y="18"/>
                  <a:pt x="13" y="18"/>
                  <a:pt x="13" y="18"/>
                </a:cubicBezTo>
                <a:cubicBezTo>
                  <a:pt x="12" y="18"/>
                  <a:pt x="12" y="18"/>
                  <a:pt x="12" y="18"/>
                </a:cubicBezTo>
                <a:cubicBezTo>
                  <a:pt x="11" y="11"/>
                  <a:pt x="12" y="9"/>
                  <a:pt x="15" y="5"/>
                </a:cubicBezTo>
                <a:cubicBezTo>
                  <a:pt x="21" y="0"/>
                  <a:pt x="36" y="0"/>
                  <a:pt x="43" y="5"/>
                </a:cubicBezTo>
                <a:cubicBezTo>
                  <a:pt x="46" y="8"/>
                  <a:pt x="47" y="12"/>
                  <a:pt x="47" y="17"/>
                </a:cubicBezTo>
                <a:cubicBezTo>
                  <a:pt x="47" y="17"/>
                  <a:pt x="47" y="17"/>
                  <a:pt x="47" y="17"/>
                </a:cubicBezTo>
                <a:cubicBezTo>
                  <a:pt x="47" y="18"/>
                  <a:pt x="47" y="18"/>
                  <a:pt x="47" y="18"/>
                </a:cubicBezTo>
                <a:cubicBezTo>
                  <a:pt x="47" y="21"/>
                  <a:pt x="47" y="21"/>
                  <a:pt x="47" y="21"/>
                </a:cubicBezTo>
                <a:cubicBezTo>
                  <a:pt x="46" y="22"/>
                  <a:pt x="46" y="22"/>
                  <a:pt x="46" y="22"/>
                </a:cubicBezTo>
                <a:close/>
                <a:moveTo>
                  <a:pt x="17" y="20"/>
                </a:moveTo>
                <a:cubicBezTo>
                  <a:pt x="17" y="21"/>
                  <a:pt x="17" y="22"/>
                  <a:pt x="16" y="22"/>
                </a:cubicBezTo>
                <a:cubicBezTo>
                  <a:pt x="16" y="24"/>
                  <a:pt x="16" y="24"/>
                  <a:pt x="16" y="24"/>
                </a:cubicBezTo>
                <a:cubicBezTo>
                  <a:pt x="15" y="24"/>
                  <a:pt x="15" y="24"/>
                  <a:pt x="15" y="24"/>
                </a:cubicBezTo>
                <a:cubicBezTo>
                  <a:pt x="15" y="24"/>
                  <a:pt x="14" y="24"/>
                  <a:pt x="14" y="24"/>
                </a:cubicBezTo>
                <a:cubicBezTo>
                  <a:pt x="14" y="24"/>
                  <a:pt x="14" y="24"/>
                  <a:pt x="14" y="24"/>
                </a:cubicBezTo>
                <a:cubicBezTo>
                  <a:pt x="14" y="25"/>
                  <a:pt x="14" y="27"/>
                  <a:pt x="14" y="28"/>
                </a:cubicBezTo>
                <a:cubicBezTo>
                  <a:pt x="15" y="28"/>
                  <a:pt x="15" y="29"/>
                  <a:pt x="16" y="29"/>
                </a:cubicBezTo>
                <a:cubicBezTo>
                  <a:pt x="17" y="29"/>
                  <a:pt x="17" y="29"/>
                  <a:pt x="17" y="29"/>
                </a:cubicBezTo>
                <a:cubicBezTo>
                  <a:pt x="17" y="30"/>
                  <a:pt x="17" y="30"/>
                  <a:pt x="17" y="30"/>
                </a:cubicBezTo>
                <a:cubicBezTo>
                  <a:pt x="17" y="33"/>
                  <a:pt x="18" y="35"/>
                  <a:pt x="19" y="37"/>
                </a:cubicBezTo>
                <a:cubicBezTo>
                  <a:pt x="20" y="39"/>
                  <a:pt x="21" y="40"/>
                  <a:pt x="23" y="41"/>
                </a:cubicBezTo>
                <a:cubicBezTo>
                  <a:pt x="24" y="41"/>
                  <a:pt x="26" y="41"/>
                  <a:pt x="29" y="41"/>
                </a:cubicBezTo>
                <a:cubicBezTo>
                  <a:pt x="31" y="41"/>
                  <a:pt x="34" y="41"/>
                  <a:pt x="35" y="41"/>
                </a:cubicBezTo>
                <a:cubicBezTo>
                  <a:pt x="36" y="40"/>
                  <a:pt x="38" y="39"/>
                  <a:pt x="39" y="37"/>
                </a:cubicBezTo>
                <a:cubicBezTo>
                  <a:pt x="40" y="35"/>
                  <a:pt x="41" y="33"/>
                  <a:pt x="42" y="30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4" y="28"/>
                  <a:pt x="44" y="27"/>
                </a:cubicBezTo>
                <a:cubicBezTo>
                  <a:pt x="44" y="27"/>
                  <a:pt x="44" y="25"/>
                  <a:pt x="44" y="24"/>
                </a:cubicBezTo>
                <a:cubicBezTo>
                  <a:pt x="44" y="24"/>
                  <a:pt x="44" y="24"/>
                  <a:pt x="44" y="24"/>
                </a:cubicBezTo>
                <a:cubicBezTo>
                  <a:pt x="44" y="24"/>
                  <a:pt x="44" y="24"/>
                  <a:pt x="43" y="24"/>
                </a:cubicBezTo>
                <a:cubicBezTo>
                  <a:pt x="42" y="24"/>
                  <a:pt x="42" y="24"/>
                  <a:pt x="42" y="24"/>
                </a:cubicBezTo>
                <a:cubicBezTo>
                  <a:pt x="42" y="22"/>
                  <a:pt x="42" y="22"/>
                  <a:pt x="42" y="22"/>
                </a:cubicBezTo>
                <a:cubicBezTo>
                  <a:pt x="42" y="22"/>
                  <a:pt x="42" y="22"/>
                  <a:pt x="42" y="21"/>
                </a:cubicBezTo>
                <a:cubicBezTo>
                  <a:pt x="39" y="21"/>
                  <a:pt x="37" y="21"/>
                  <a:pt x="34" y="21"/>
                </a:cubicBezTo>
                <a:cubicBezTo>
                  <a:pt x="30" y="21"/>
                  <a:pt x="25" y="21"/>
                  <a:pt x="21" y="22"/>
                </a:cubicBezTo>
                <a:cubicBezTo>
                  <a:pt x="21" y="22"/>
                  <a:pt x="21" y="22"/>
                  <a:pt x="21" y="22"/>
                </a:cubicBezTo>
                <a:cubicBezTo>
                  <a:pt x="21" y="22"/>
                  <a:pt x="21" y="22"/>
                  <a:pt x="21" y="22"/>
                </a:cubicBezTo>
                <a:cubicBezTo>
                  <a:pt x="20" y="21"/>
                  <a:pt x="19" y="21"/>
                  <a:pt x="17" y="20"/>
                </a:cubicBezTo>
                <a:cubicBezTo>
                  <a:pt x="17" y="20"/>
                  <a:pt x="17" y="20"/>
                  <a:pt x="17" y="20"/>
                </a:cubicBezTo>
                <a:cubicBezTo>
                  <a:pt x="17" y="20"/>
                  <a:pt x="17" y="20"/>
                  <a:pt x="17" y="20"/>
                </a:cubicBezTo>
                <a:close/>
                <a:moveTo>
                  <a:pt x="51" y="47"/>
                </a:moveTo>
                <a:cubicBezTo>
                  <a:pt x="56" y="52"/>
                  <a:pt x="60" y="65"/>
                  <a:pt x="59" y="73"/>
                </a:cubicBezTo>
                <a:cubicBezTo>
                  <a:pt x="47" y="73"/>
                  <a:pt x="47" y="73"/>
                  <a:pt x="47" y="73"/>
                </a:cubicBezTo>
                <a:cubicBezTo>
                  <a:pt x="47" y="47"/>
                  <a:pt x="47" y="47"/>
                  <a:pt x="47" y="47"/>
                </a:cubicBezTo>
                <a:cubicBezTo>
                  <a:pt x="51" y="47"/>
                  <a:pt x="51" y="47"/>
                  <a:pt x="51" y="47"/>
                </a:cubicBezTo>
                <a:close/>
                <a:moveTo>
                  <a:pt x="42" y="73"/>
                </a:moveTo>
                <a:cubicBezTo>
                  <a:pt x="16" y="73"/>
                  <a:pt x="16" y="73"/>
                  <a:pt x="16" y="73"/>
                </a:cubicBezTo>
                <a:cubicBezTo>
                  <a:pt x="16" y="60"/>
                  <a:pt x="16" y="60"/>
                  <a:pt x="16" y="60"/>
                </a:cubicBezTo>
                <a:cubicBezTo>
                  <a:pt x="42" y="60"/>
                  <a:pt x="42" y="60"/>
                  <a:pt x="42" y="60"/>
                </a:cubicBezTo>
                <a:cubicBezTo>
                  <a:pt x="42" y="73"/>
                  <a:pt x="42" y="73"/>
                  <a:pt x="42" y="73"/>
                </a:cubicBezTo>
                <a:close/>
                <a:moveTo>
                  <a:pt x="12" y="73"/>
                </a:moveTo>
                <a:cubicBezTo>
                  <a:pt x="0" y="73"/>
                  <a:pt x="0" y="73"/>
                  <a:pt x="0" y="73"/>
                </a:cubicBezTo>
                <a:cubicBezTo>
                  <a:pt x="0" y="66"/>
                  <a:pt x="1" y="54"/>
                  <a:pt x="8" y="48"/>
                </a:cubicBezTo>
                <a:cubicBezTo>
                  <a:pt x="12" y="48"/>
                  <a:pt x="12" y="48"/>
                  <a:pt x="12" y="48"/>
                </a:cubicBezTo>
                <a:cubicBezTo>
                  <a:pt x="12" y="73"/>
                  <a:pt x="12" y="73"/>
                  <a:pt x="12" y="73"/>
                </a:cubicBezTo>
                <a:close/>
                <a:moveTo>
                  <a:pt x="16" y="47"/>
                </a:moveTo>
                <a:cubicBezTo>
                  <a:pt x="42" y="47"/>
                  <a:pt x="42" y="47"/>
                  <a:pt x="42" y="47"/>
                </a:cubicBezTo>
                <a:cubicBezTo>
                  <a:pt x="42" y="50"/>
                  <a:pt x="42" y="50"/>
                  <a:pt x="42" y="50"/>
                </a:cubicBezTo>
                <a:cubicBezTo>
                  <a:pt x="16" y="50"/>
                  <a:pt x="16" y="50"/>
                  <a:pt x="16" y="50"/>
                </a:cubicBezTo>
                <a:lnTo>
                  <a:pt x="16" y="47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519" name="Freeform 68"/>
          <p:cNvSpPr>
            <a:spLocks noEditPoints="1"/>
          </p:cNvSpPr>
          <p:nvPr/>
        </p:nvSpPr>
        <p:spPr bwMode="auto">
          <a:xfrm>
            <a:off x="4222750" y="5275263"/>
            <a:ext cx="669925" cy="652462"/>
          </a:xfrm>
          <a:custGeom>
            <a:avLst/>
            <a:gdLst>
              <a:gd name="T0" fmla="*/ 569936 w 67"/>
              <a:gd name="T1" fmla="*/ 331250 h 65"/>
              <a:gd name="T2" fmla="*/ 289968 w 67"/>
              <a:gd name="T3" fmla="*/ 461742 h 65"/>
              <a:gd name="T4" fmla="*/ 569936 w 67"/>
              <a:gd name="T5" fmla="*/ 602273 h 65"/>
              <a:gd name="T6" fmla="*/ 0 w 67"/>
              <a:gd name="T7" fmla="*/ 220833 h 65"/>
              <a:gd name="T8" fmla="*/ 219975 w 67"/>
              <a:gd name="T9" fmla="*/ 120455 h 65"/>
              <a:gd name="T10" fmla="*/ 69992 w 67"/>
              <a:gd name="T11" fmla="*/ 602273 h 65"/>
              <a:gd name="T12" fmla="*/ 109988 w 67"/>
              <a:gd name="T13" fmla="*/ 622348 h 65"/>
              <a:gd name="T14" fmla="*/ 69992 w 67"/>
              <a:gd name="T15" fmla="*/ 602273 h 65"/>
              <a:gd name="T16" fmla="*/ 429952 w 67"/>
              <a:gd name="T17" fmla="*/ 421591 h 65"/>
              <a:gd name="T18" fmla="*/ 59993 w 67"/>
              <a:gd name="T19" fmla="*/ 271023 h 65"/>
              <a:gd name="T20" fmla="*/ 119987 w 67"/>
              <a:gd name="T21" fmla="*/ 271023 h 65"/>
              <a:gd name="T22" fmla="*/ 469947 w 67"/>
              <a:gd name="T23" fmla="*/ 271023 h 65"/>
              <a:gd name="T24" fmla="*/ 529941 w 67"/>
              <a:gd name="T25" fmla="*/ 271023 h 65"/>
              <a:gd name="T26" fmla="*/ 399955 w 67"/>
              <a:gd name="T27" fmla="*/ 260985 h 65"/>
              <a:gd name="T28" fmla="*/ 439951 w 67"/>
              <a:gd name="T29" fmla="*/ 281061 h 65"/>
              <a:gd name="T30" fmla="*/ 399955 w 67"/>
              <a:gd name="T31" fmla="*/ 260985 h 65"/>
              <a:gd name="T32" fmla="*/ 319964 w 67"/>
              <a:gd name="T33" fmla="*/ 281061 h 65"/>
              <a:gd name="T34" fmla="*/ 359960 w 67"/>
              <a:gd name="T35" fmla="*/ 260985 h 65"/>
              <a:gd name="T36" fmla="*/ 229974 w 67"/>
              <a:gd name="T37" fmla="*/ 271023 h 65"/>
              <a:gd name="T38" fmla="*/ 289968 w 67"/>
              <a:gd name="T39" fmla="*/ 271023 h 65"/>
              <a:gd name="T40" fmla="*/ 139984 w 67"/>
              <a:gd name="T41" fmla="*/ 271023 h 65"/>
              <a:gd name="T42" fmla="*/ 199978 w 67"/>
              <a:gd name="T43" fmla="*/ 271023 h 65"/>
              <a:gd name="T44" fmla="*/ 49994 w 67"/>
              <a:gd name="T45" fmla="*/ 301136 h 65"/>
              <a:gd name="T46" fmla="*/ 39996 w 67"/>
              <a:gd name="T47" fmla="*/ 341288 h 65"/>
              <a:gd name="T48" fmla="*/ 49994 w 67"/>
              <a:gd name="T49" fmla="*/ 301136 h 65"/>
              <a:gd name="T50" fmla="*/ 49994 w 67"/>
              <a:gd name="T51" fmla="*/ 542045 h 65"/>
              <a:gd name="T52" fmla="*/ 49994 w 67"/>
              <a:gd name="T53" fmla="*/ 602273 h 65"/>
              <a:gd name="T54" fmla="*/ 49994 w 67"/>
              <a:gd name="T55" fmla="*/ 471780 h 65"/>
              <a:gd name="T56" fmla="*/ 39996 w 67"/>
              <a:gd name="T57" fmla="*/ 511932 h 65"/>
              <a:gd name="T58" fmla="*/ 49994 w 67"/>
              <a:gd name="T59" fmla="*/ 471780 h 65"/>
              <a:gd name="T60" fmla="*/ 39996 w 67"/>
              <a:gd name="T61" fmla="*/ 381439 h 65"/>
              <a:gd name="T62" fmla="*/ 49994 w 67"/>
              <a:gd name="T63" fmla="*/ 431629 h 65"/>
              <a:gd name="T64" fmla="*/ 469947 w 67"/>
              <a:gd name="T65" fmla="*/ 612310 h 65"/>
              <a:gd name="T66" fmla="*/ 529941 w 67"/>
              <a:gd name="T67" fmla="*/ 612310 h 65"/>
              <a:gd name="T68" fmla="*/ 389956 w 67"/>
              <a:gd name="T69" fmla="*/ 612310 h 65"/>
              <a:gd name="T70" fmla="*/ 449950 w 67"/>
              <a:gd name="T71" fmla="*/ 612310 h 65"/>
              <a:gd name="T72" fmla="*/ 319964 w 67"/>
              <a:gd name="T73" fmla="*/ 602273 h 65"/>
              <a:gd name="T74" fmla="*/ 359960 w 67"/>
              <a:gd name="T75" fmla="*/ 622348 h 65"/>
              <a:gd name="T76" fmla="*/ 319964 w 67"/>
              <a:gd name="T77" fmla="*/ 602273 h 65"/>
              <a:gd name="T78" fmla="*/ 229974 w 67"/>
              <a:gd name="T79" fmla="*/ 622348 h 65"/>
              <a:gd name="T80" fmla="*/ 279969 w 67"/>
              <a:gd name="T81" fmla="*/ 602273 h 65"/>
              <a:gd name="T82" fmla="*/ 139984 w 67"/>
              <a:gd name="T83" fmla="*/ 612310 h 65"/>
              <a:gd name="T84" fmla="*/ 199978 w 67"/>
              <a:gd name="T85" fmla="*/ 612310 h 65"/>
              <a:gd name="T86" fmla="*/ 159982 w 67"/>
              <a:gd name="T87" fmla="*/ 200758 h 65"/>
              <a:gd name="T88" fmla="*/ 589934 w 67"/>
              <a:gd name="T89" fmla="*/ 341288 h 65"/>
              <a:gd name="T90" fmla="*/ 519942 w 67"/>
              <a:gd name="T91" fmla="*/ 10038 h 65"/>
              <a:gd name="T92" fmla="*/ 349961 w 67"/>
              <a:gd name="T93" fmla="*/ 361364 h 65"/>
              <a:gd name="T94" fmla="*/ 319964 w 67"/>
              <a:gd name="T95" fmla="*/ 481818 h 65"/>
              <a:gd name="T96" fmla="*/ 589934 w 67"/>
              <a:gd name="T97" fmla="*/ 361364 h 6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67" h="65">
                <a:moveTo>
                  <a:pt x="7" y="21"/>
                </a:moveTo>
                <a:cubicBezTo>
                  <a:pt x="52" y="21"/>
                  <a:pt x="52" y="21"/>
                  <a:pt x="52" y="21"/>
                </a:cubicBezTo>
                <a:cubicBezTo>
                  <a:pt x="55" y="21"/>
                  <a:pt x="57" y="24"/>
                  <a:pt x="57" y="27"/>
                </a:cubicBezTo>
                <a:cubicBezTo>
                  <a:pt x="57" y="33"/>
                  <a:pt x="57" y="33"/>
                  <a:pt x="57" y="33"/>
                </a:cubicBezTo>
                <a:cubicBezTo>
                  <a:pt x="35" y="33"/>
                  <a:pt x="35" y="33"/>
                  <a:pt x="35" y="33"/>
                </a:cubicBezTo>
                <a:cubicBezTo>
                  <a:pt x="33" y="33"/>
                  <a:pt x="32" y="34"/>
                  <a:pt x="31" y="35"/>
                </a:cubicBezTo>
                <a:cubicBezTo>
                  <a:pt x="29" y="36"/>
                  <a:pt x="29" y="38"/>
                  <a:pt x="29" y="39"/>
                </a:cubicBezTo>
                <a:cubicBezTo>
                  <a:pt x="29" y="46"/>
                  <a:pt x="29" y="46"/>
                  <a:pt x="29" y="46"/>
                </a:cubicBezTo>
                <a:cubicBezTo>
                  <a:pt x="29" y="47"/>
                  <a:pt x="29" y="49"/>
                  <a:pt x="31" y="50"/>
                </a:cubicBezTo>
                <a:cubicBezTo>
                  <a:pt x="32" y="51"/>
                  <a:pt x="33" y="51"/>
                  <a:pt x="35" y="51"/>
                </a:cubicBezTo>
                <a:cubicBezTo>
                  <a:pt x="57" y="51"/>
                  <a:pt x="57" y="51"/>
                  <a:pt x="57" y="51"/>
                </a:cubicBezTo>
                <a:cubicBezTo>
                  <a:pt x="57" y="60"/>
                  <a:pt x="57" y="60"/>
                  <a:pt x="57" y="60"/>
                </a:cubicBezTo>
                <a:cubicBezTo>
                  <a:pt x="57" y="63"/>
                  <a:pt x="55" y="65"/>
                  <a:pt x="52" y="65"/>
                </a:cubicBezTo>
                <a:cubicBezTo>
                  <a:pt x="7" y="65"/>
                  <a:pt x="7" y="65"/>
                  <a:pt x="7" y="65"/>
                </a:cubicBezTo>
                <a:cubicBezTo>
                  <a:pt x="3" y="65"/>
                  <a:pt x="0" y="64"/>
                  <a:pt x="0" y="60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17"/>
                  <a:pt x="2" y="12"/>
                  <a:pt x="5" y="12"/>
                </a:cubicBezTo>
                <a:cubicBezTo>
                  <a:pt x="6" y="12"/>
                  <a:pt x="6" y="12"/>
                  <a:pt x="6" y="12"/>
                </a:cubicBezTo>
                <a:cubicBezTo>
                  <a:pt x="6" y="12"/>
                  <a:pt x="6" y="12"/>
                  <a:pt x="6" y="12"/>
                </a:cubicBezTo>
                <a:cubicBezTo>
                  <a:pt x="22" y="12"/>
                  <a:pt x="22" y="12"/>
                  <a:pt x="22" y="12"/>
                </a:cubicBezTo>
                <a:cubicBezTo>
                  <a:pt x="10" y="17"/>
                  <a:pt x="10" y="17"/>
                  <a:pt x="10" y="17"/>
                </a:cubicBezTo>
                <a:cubicBezTo>
                  <a:pt x="6" y="17"/>
                  <a:pt x="6" y="17"/>
                  <a:pt x="6" y="17"/>
                </a:cubicBezTo>
                <a:cubicBezTo>
                  <a:pt x="5" y="17"/>
                  <a:pt x="5" y="21"/>
                  <a:pt x="7" y="21"/>
                </a:cubicBezTo>
                <a:close/>
                <a:moveTo>
                  <a:pt x="7" y="60"/>
                </a:moveTo>
                <a:cubicBezTo>
                  <a:pt x="6" y="60"/>
                  <a:pt x="6" y="61"/>
                  <a:pt x="6" y="61"/>
                </a:cubicBezTo>
                <a:cubicBezTo>
                  <a:pt x="6" y="61"/>
                  <a:pt x="6" y="61"/>
                  <a:pt x="6" y="61"/>
                </a:cubicBezTo>
                <a:cubicBezTo>
                  <a:pt x="6" y="62"/>
                  <a:pt x="6" y="62"/>
                  <a:pt x="7" y="62"/>
                </a:cubicBezTo>
                <a:cubicBezTo>
                  <a:pt x="11" y="62"/>
                  <a:pt x="11" y="62"/>
                  <a:pt x="11" y="62"/>
                </a:cubicBezTo>
                <a:cubicBezTo>
                  <a:pt x="12" y="62"/>
                  <a:pt x="12" y="62"/>
                  <a:pt x="12" y="61"/>
                </a:cubicBezTo>
                <a:cubicBezTo>
                  <a:pt x="12" y="61"/>
                  <a:pt x="12" y="61"/>
                  <a:pt x="12" y="61"/>
                </a:cubicBezTo>
                <a:cubicBezTo>
                  <a:pt x="12" y="61"/>
                  <a:pt x="12" y="60"/>
                  <a:pt x="11" y="60"/>
                </a:cubicBezTo>
                <a:cubicBezTo>
                  <a:pt x="7" y="60"/>
                  <a:pt x="7" y="60"/>
                  <a:pt x="7" y="60"/>
                </a:cubicBezTo>
                <a:close/>
                <a:moveTo>
                  <a:pt x="39" y="38"/>
                </a:moveTo>
                <a:cubicBezTo>
                  <a:pt x="36" y="38"/>
                  <a:pt x="35" y="40"/>
                  <a:pt x="35" y="42"/>
                </a:cubicBezTo>
                <a:cubicBezTo>
                  <a:pt x="35" y="45"/>
                  <a:pt x="36" y="46"/>
                  <a:pt x="39" y="46"/>
                </a:cubicBezTo>
                <a:cubicBezTo>
                  <a:pt x="41" y="46"/>
                  <a:pt x="43" y="45"/>
                  <a:pt x="43" y="42"/>
                </a:cubicBezTo>
                <a:cubicBezTo>
                  <a:pt x="43" y="40"/>
                  <a:pt x="41" y="38"/>
                  <a:pt x="39" y="38"/>
                </a:cubicBezTo>
                <a:close/>
                <a:moveTo>
                  <a:pt x="7" y="26"/>
                </a:moveTo>
                <a:cubicBezTo>
                  <a:pt x="6" y="26"/>
                  <a:pt x="6" y="27"/>
                  <a:pt x="6" y="27"/>
                </a:cubicBezTo>
                <a:cubicBezTo>
                  <a:pt x="6" y="27"/>
                  <a:pt x="6" y="27"/>
                  <a:pt x="6" y="27"/>
                </a:cubicBezTo>
                <a:cubicBezTo>
                  <a:pt x="6" y="27"/>
                  <a:pt x="6" y="28"/>
                  <a:pt x="7" y="28"/>
                </a:cubicBezTo>
                <a:cubicBezTo>
                  <a:pt x="11" y="28"/>
                  <a:pt x="11" y="28"/>
                  <a:pt x="11" y="28"/>
                </a:cubicBezTo>
                <a:cubicBezTo>
                  <a:pt x="12" y="28"/>
                  <a:pt x="12" y="27"/>
                  <a:pt x="12" y="27"/>
                </a:cubicBezTo>
                <a:cubicBezTo>
                  <a:pt x="12" y="27"/>
                  <a:pt x="12" y="27"/>
                  <a:pt x="12" y="27"/>
                </a:cubicBezTo>
                <a:cubicBezTo>
                  <a:pt x="12" y="27"/>
                  <a:pt x="12" y="26"/>
                  <a:pt x="11" y="26"/>
                </a:cubicBezTo>
                <a:cubicBezTo>
                  <a:pt x="7" y="26"/>
                  <a:pt x="7" y="26"/>
                  <a:pt x="7" y="26"/>
                </a:cubicBezTo>
                <a:close/>
                <a:moveTo>
                  <a:pt x="48" y="26"/>
                </a:moveTo>
                <a:cubicBezTo>
                  <a:pt x="47" y="26"/>
                  <a:pt x="47" y="27"/>
                  <a:pt x="47" y="27"/>
                </a:cubicBezTo>
                <a:cubicBezTo>
                  <a:pt x="47" y="27"/>
                  <a:pt x="47" y="27"/>
                  <a:pt x="47" y="27"/>
                </a:cubicBezTo>
                <a:cubicBezTo>
                  <a:pt x="47" y="27"/>
                  <a:pt x="47" y="28"/>
                  <a:pt x="48" y="28"/>
                </a:cubicBezTo>
                <a:cubicBezTo>
                  <a:pt x="52" y="28"/>
                  <a:pt x="52" y="28"/>
                  <a:pt x="52" y="28"/>
                </a:cubicBezTo>
                <a:cubicBezTo>
                  <a:pt x="53" y="28"/>
                  <a:pt x="53" y="27"/>
                  <a:pt x="53" y="27"/>
                </a:cubicBezTo>
                <a:cubicBezTo>
                  <a:pt x="53" y="27"/>
                  <a:pt x="53" y="27"/>
                  <a:pt x="53" y="27"/>
                </a:cubicBezTo>
                <a:cubicBezTo>
                  <a:pt x="53" y="27"/>
                  <a:pt x="53" y="26"/>
                  <a:pt x="52" y="26"/>
                </a:cubicBezTo>
                <a:cubicBezTo>
                  <a:pt x="48" y="26"/>
                  <a:pt x="48" y="26"/>
                  <a:pt x="48" y="26"/>
                </a:cubicBezTo>
                <a:close/>
                <a:moveTo>
                  <a:pt x="40" y="26"/>
                </a:moveTo>
                <a:cubicBezTo>
                  <a:pt x="39" y="26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8"/>
                  <a:pt x="40" y="28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28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4" y="26"/>
                  <a:pt x="44" y="26"/>
                </a:cubicBezTo>
                <a:cubicBezTo>
                  <a:pt x="40" y="26"/>
                  <a:pt x="40" y="26"/>
                  <a:pt x="40" y="26"/>
                </a:cubicBezTo>
                <a:close/>
                <a:moveTo>
                  <a:pt x="32" y="26"/>
                </a:moveTo>
                <a:cubicBezTo>
                  <a:pt x="31" y="26"/>
                  <a:pt x="31" y="27"/>
                  <a:pt x="31" y="27"/>
                </a:cubicBezTo>
                <a:cubicBezTo>
                  <a:pt x="31" y="27"/>
                  <a:pt x="31" y="27"/>
                  <a:pt x="31" y="27"/>
                </a:cubicBezTo>
                <a:cubicBezTo>
                  <a:pt x="31" y="27"/>
                  <a:pt x="31" y="28"/>
                  <a:pt x="32" y="28"/>
                </a:cubicBezTo>
                <a:cubicBezTo>
                  <a:pt x="36" y="28"/>
                  <a:pt x="36" y="28"/>
                  <a:pt x="36" y="28"/>
                </a:cubicBezTo>
                <a:cubicBezTo>
                  <a:pt x="37" y="28"/>
                  <a:pt x="37" y="27"/>
                  <a:pt x="37" y="27"/>
                </a:cubicBezTo>
                <a:cubicBezTo>
                  <a:pt x="37" y="27"/>
                  <a:pt x="37" y="27"/>
                  <a:pt x="37" y="27"/>
                </a:cubicBezTo>
                <a:cubicBezTo>
                  <a:pt x="37" y="27"/>
                  <a:pt x="37" y="26"/>
                  <a:pt x="36" y="26"/>
                </a:cubicBezTo>
                <a:cubicBezTo>
                  <a:pt x="32" y="26"/>
                  <a:pt x="32" y="26"/>
                  <a:pt x="32" y="26"/>
                </a:cubicBezTo>
                <a:close/>
                <a:moveTo>
                  <a:pt x="23" y="26"/>
                </a:moveTo>
                <a:cubicBezTo>
                  <a:pt x="23" y="26"/>
                  <a:pt x="23" y="27"/>
                  <a:pt x="23" y="27"/>
                </a:cubicBezTo>
                <a:cubicBezTo>
                  <a:pt x="23" y="27"/>
                  <a:pt x="23" y="27"/>
                  <a:pt x="23" y="27"/>
                </a:cubicBezTo>
                <a:cubicBezTo>
                  <a:pt x="23" y="27"/>
                  <a:pt x="23" y="28"/>
                  <a:pt x="23" y="28"/>
                </a:cubicBezTo>
                <a:cubicBezTo>
                  <a:pt x="28" y="28"/>
                  <a:pt x="28" y="28"/>
                  <a:pt x="28" y="28"/>
                </a:cubicBezTo>
                <a:cubicBezTo>
                  <a:pt x="28" y="28"/>
                  <a:pt x="29" y="27"/>
                  <a:pt x="29" y="27"/>
                </a:cubicBezTo>
                <a:cubicBezTo>
                  <a:pt x="29" y="27"/>
                  <a:pt x="29" y="27"/>
                  <a:pt x="29" y="27"/>
                </a:cubicBezTo>
                <a:cubicBezTo>
                  <a:pt x="29" y="27"/>
                  <a:pt x="28" y="26"/>
                  <a:pt x="28" y="26"/>
                </a:cubicBezTo>
                <a:cubicBezTo>
                  <a:pt x="23" y="26"/>
                  <a:pt x="23" y="26"/>
                  <a:pt x="23" y="26"/>
                </a:cubicBezTo>
                <a:close/>
                <a:moveTo>
                  <a:pt x="15" y="26"/>
                </a:moveTo>
                <a:cubicBezTo>
                  <a:pt x="14" y="26"/>
                  <a:pt x="14" y="27"/>
                  <a:pt x="14" y="27"/>
                </a:cubicBezTo>
                <a:cubicBezTo>
                  <a:pt x="14" y="27"/>
                  <a:pt x="14" y="27"/>
                  <a:pt x="14" y="27"/>
                </a:cubicBezTo>
                <a:cubicBezTo>
                  <a:pt x="14" y="27"/>
                  <a:pt x="14" y="28"/>
                  <a:pt x="15" y="28"/>
                </a:cubicBezTo>
                <a:cubicBezTo>
                  <a:pt x="19" y="28"/>
                  <a:pt x="19" y="28"/>
                  <a:pt x="19" y="28"/>
                </a:cubicBezTo>
                <a:cubicBezTo>
                  <a:pt x="20" y="28"/>
                  <a:pt x="20" y="27"/>
                  <a:pt x="20" y="27"/>
                </a:cubicBezTo>
                <a:cubicBezTo>
                  <a:pt x="20" y="27"/>
                  <a:pt x="20" y="27"/>
                  <a:pt x="20" y="27"/>
                </a:cubicBezTo>
                <a:cubicBezTo>
                  <a:pt x="20" y="27"/>
                  <a:pt x="20" y="26"/>
                  <a:pt x="19" y="26"/>
                </a:cubicBezTo>
                <a:cubicBezTo>
                  <a:pt x="15" y="26"/>
                  <a:pt x="15" y="26"/>
                  <a:pt x="15" y="26"/>
                </a:cubicBezTo>
                <a:close/>
                <a:moveTo>
                  <a:pt x="5" y="30"/>
                </a:moveTo>
                <a:cubicBezTo>
                  <a:pt x="5" y="30"/>
                  <a:pt x="5" y="29"/>
                  <a:pt x="5" y="29"/>
                </a:cubicBezTo>
                <a:cubicBezTo>
                  <a:pt x="5" y="29"/>
                  <a:pt x="5" y="29"/>
                  <a:pt x="5" y="29"/>
                </a:cubicBezTo>
                <a:cubicBezTo>
                  <a:pt x="4" y="29"/>
                  <a:pt x="4" y="30"/>
                  <a:pt x="4" y="30"/>
                </a:cubicBezTo>
                <a:cubicBezTo>
                  <a:pt x="4" y="34"/>
                  <a:pt x="4" y="34"/>
                  <a:pt x="4" y="34"/>
                </a:cubicBezTo>
                <a:cubicBezTo>
                  <a:pt x="4" y="35"/>
                  <a:pt x="4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4"/>
                </a:cubicBezTo>
                <a:cubicBezTo>
                  <a:pt x="5" y="30"/>
                  <a:pt x="5" y="30"/>
                  <a:pt x="5" y="30"/>
                </a:cubicBezTo>
                <a:close/>
                <a:moveTo>
                  <a:pt x="5" y="62"/>
                </a:moveTo>
                <a:cubicBezTo>
                  <a:pt x="8" y="62"/>
                  <a:pt x="1" y="62"/>
                  <a:pt x="5" y="62"/>
                </a:cubicBezTo>
                <a:close/>
                <a:moveTo>
                  <a:pt x="5" y="55"/>
                </a:moveTo>
                <a:cubicBezTo>
                  <a:pt x="5" y="55"/>
                  <a:pt x="5" y="54"/>
                  <a:pt x="5" y="54"/>
                </a:cubicBezTo>
                <a:cubicBezTo>
                  <a:pt x="5" y="54"/>
                  <a:pt x="5" y="54"/>
                  <a:pt x="5" y="54"/>
                </a:cubicBezTo>
                <a:cubicBezTo>
                  <a:pt x="4" y="54"/>
                  <a:pt x="4" y="55"/>
                  <a:pt x="4" y="55"/>
                </a:cubicBezTo>
                <a:cubicBezTo>
                  <a:pt x="4" y="59"/>
                  <a:pt x="4" y="59"/>
                  <a:pt x="4" y="59"/>
                </a:cubicBezTo>
                <a:cubicBezTo>
                  <a:pt x="4" y="60"/>
                  <a:pt x="4" y="60"/>
                  <a:pt x="5" y="60"/>
                </a:cubicBezTo>
                <a:cubicBezTo>
                  <a:pt x="5" y="60"/>
                  <a:pt x="5" y="60"/>
                  <a:pt x="5" y="60"/>
                </a:cubicBezTo>
                <a:cubicBezTo>
                  <a:pt x="5" y="60"/>
                  <a:pt x="5" y="60"/>
                  <a:pt x="5" y="59"/>
                </a:cubicBezTo>
                <a:cubicBezTo>
                  <a:pt x="5" y="55"/>
                  <a:pt x="5" y="55"/>
                  <a:pt x="5" y="55"/>
                </a:cubicBezTo>
                <a:close/>
                <a:moveTo>
                  <a:pt x="5" y="47"/>
                </a:moveTo>
                <a:cubicBezTo>
                  <a:pt x="5" y="46"/>
                  <a:pt x="5" y="46"/>
                  <a:pt x="5" y="46"/>
                </a:cubicBezTo>
                <a:cubicBezTo>
                  <a:pt x="5" y="46"/>
                  <a:pt x="5" y="46"/>
                  <a:pt x="5" y="46"/>
                </a:cubicBezTo>
                <a:cubicBezTo>
                  <a:pt x="4" y="46"/>
                  <a:pt x="4" y="46"/>
                  <a:pt x="4" y="47"/>
                </a:cubicBezTo>
                <a:cubicBezTo>
                  <a:pt x="4" y="51"/>
                  <a:pt x="4" y="51"/>
                  <a:pt x="4" y="51"/>
                </a:cubicBezTo>
                <a:cubicBezTo>
                  <a:pt x="4" y="52"/>
                  <a:pt x="4" y="52"/>
                  <a:pt x="5" y="52"/>
                </a:cubicBezTo>
                <a:cubicBezTo>
                  <a:pt x="5" y="52"/>
                  <a:pt x="5" y="52"/>
                  <a:pt x="5" y="52"/>
                </a:cubicBezTo>
                <a:cubicBezTo>
                  <a:pt x="5" y="52"/>
                  <a:pt x="5" y="52"/>
                  <a:pt x="5" y="51"/>
                </a:cubicBezTo>
                <a:cubicBezTo>
                  <a:pt x="5" y="47"/>
                  <a:pt x="5" y="47"/>
                  <a:pt x="5" y="47"/>
                </a:cubicBezTo>
                <a:close/>
                <a:moveTo>
                  <a:pt x="5" y="38"/>
                </a:moveTo>
                <a:cubicBezTo>
                  <a:pt x="5" y="38"/>
                  <a:pt x="5" y="37"/>
                  <a:pt x="5" y="37"/>
                </a:cubicBezTo>
                <a:cubicBezTo>
                  <a:pt x="5" y="37"/>
                  <a:pt x="5" y="37"/>
                  <a:pt x="5" y="37"/>
                </a:cubicBezTo>
                <a:cubicBezTo>
                  <a:pt x="4" y="37"/>
                  <a:pt x="4" y="38"/>
                  <a:pt x="4" y="38"/>
                </a:cubicBezTo>
                <a:cubicBezTo>
                  <a:pt x="4" y="43"/>
                  <a:pt x="4" y="43"/>
                  <a:pt x="4" y="43"/>
                </a:cubicBezTo>
                <a:cubicBezTo>
                  <a:pt x="4" y="43"/>
                  <a:pt x="4" y="43"/>
                  <a:pt x="5" y="43"/>
                </a:cubicBezTo>
                <a:cubicBezTo>
                  <a:pt x="5" y="43"/>
                  <a:pt x="5" y="43"/>
                  <a:pt x="5" y="43"/>
                </a:cubicBezTo>
                <a:cubicBezTo>
                  <a:pt x="5" y="43"/>
                  <a:pt x="5" y="43"/>
                  <a:pt x="5" y="43"/>
                </a:cubicBezTo>
                <a:cubicBezTo>
                  <a:pt x="5" y="38"/>
                  <a:pt x="5" y="38"/>
                  <a:pt x="5" y="38"/>
                </a:cubicBezTo>
                <a:close/>
                <a:moveTo>
                  <a:pt x="48" y="60"/>
                </a:moveTo>
                <a:cubicBezTo>
                  <a:pt x="47" y="60"/>
                  <a:pt x="47" y="61"/>
                  <a:pt x="47" y="61"/>
                </a:cubicBezTo>
                <a:cubicBezTo>
                  <a:pt x="47" y="61"/>
                  <a:pt x="47" y="61"/>
                  <a:pt x="47" y="61"/>
                </a:cubicBezTo>
                <a:cubicBezTo>
                  <a:pt x="47" y="62"/>
                  <a:pt x="47" y="62"/>
                  <a:pt x="48" y="62"/>
                </a:cubicBezTo>
                <a:cubicBezTo>
                  <a:pt x="52" y="62"/>
                  <a:pt x="52" y="62"/>
                  <a:pt x="52" y="62"/>
                </a:cubicBezTo>
                <a:cubicBezTo>
                  <a:pt x="53" y="62"/>
                  <a:pt x="53" y="62"/>
                  <a:pt x="53" y="61"/>
                </a:cubicBezTo>
                <a:cubicBezTo>
                  <a:pt x="53" y="61"/>
                  <a:pt x="53" y="61"/>
                  <a:pt x="53" y="61"/>
                </a:cubicBezTo>
                <a:cubicBezTo>
                  <a:pt x="53" y="61"/>
                  <a:pt x="53" y="60"/>
                  <a:pt x="52" y="60"/>
                </a:cubicBezTo>
                <a:cubicBezTo>
                  <a:pt x="48" y="60"/>
                  <a:pt x="48" y="60"/>
                  <a:pt x="48" y="60"/>
                </a:cubicBezTo>
                <a:close/>
                <a:moveTo>
                  <a:pt x="40" y="60"/>
                </a:moveTo>
                <a:cubicBezTo>
                  <a:pt x="39" y="60"/>
                  <a:pt x="39" y="61"/>
                  <a:pt x="39" y="61"/>
                </a:cubicBezTo>
                <a:cubicBezTo>
                  <a:pt x="39" y="61"/>
                  <a:pt x="39" y="61"/>
                  <a:pt x="39" y="61"/>
                </a:cubicBezTo>
                <a:cubicBezTo>
                  <a:pt x="39" y="62"/>
                  <a:pt x="39" y="62"/>
                  <a:pt x="40" y="62"/>
                </a:cubicBezTo>
                <a:cubicBezTo>
                  <a:pt x="44" y="62"/>
                  <a:pt x="44" y="62"/>
                  <a:pt x="44" y="62"/>
                </a:cubicBezTo>
                <a:cubicBezTo>
                  <a:pt x="44" y="62"/>
                  <a:pt x="45" y="62"/>
                  <a:pt x="45" y="61"/>
                </a:cubicBezTo>
                <a:cubicBezTo>
                  <a:pt x="45" y="61"/>
                  <a:pt x="45" y="61"/>
                  <a:pt x="45" y="61"/>
                </a:cubicBezTo>
                <a:cubicBezTo>
                  <a:pt x="45" y="61"/>
                  <a:pt x="44" y="60"/>
                  <a:pt x="44" y="60"/>
                </a:cubicBezTo>
                <a:cubicBezTo>
                  <a:pt x="40" y="60"/>
                  <a:pt x="40" y="60"/>
                  <a:pt x="40" y="60"/>
                </a:cubicBezTo>
                <a:close/>
                <a:moveTo>
                  <a:pt x="32" y="60"/>
                </a:moveTo>
                <a:cubicBezTo>
                  <a:pt x="31" y="60"/>
                  <a:pt x="31" y="61"/>
                  <a:pt x="31" y="61"/>
                </a:cubicBezTo>
                <a:cubicBezTo>
                  <a:pt x="31" y="61"/>
                  <a:pt x="31" y="61"/>
                  <a:pt x="31" y="61"/>
                </a:cubicBezTo>
                <a:cubicBezTo>
                  <a:pt x="31" y="62"/>
                  <a:pt x="31" y="62"/>
                  <a:pt x="32" y="62"/>
                </a:cubicBezTo>
                <a:cubicBezTo>
                  <a:pt x="36" y="62"/>
                  <a:pt x="36" y="62"/>
                  <a:pt x="36" y="62"/>
                </a:cubicBezTo>
                <a:cubicBezTo>
                  <a:pt x="37" y="62"/>
                  <a:pt x="37" y="62"/>
                  <a:pt x="37" y="61"/>
                </a:cubicBezTo>
                <a:cubicBezTo>
                  <a:pt x="37" y="61"/>
                  <a:pt x="37" y="61"/>
                  <a:pt x="37" y="61"/>
                </a:cubicBezTo>
                <a:cubicBezTo>
                  <a:pt x="37" y="61"/>
                  <a:pt x="37" y="60"/>
                  <a:pt x="36" y="60"/>
                </a:cubicBezTo>
                <a:cubicBezTo>
                  <a:pt x="32" y="60"/>
                  <a:pt x="32" y="60"/>
                  <a:pt x="32" y="60"/>
                </a:cubicBezTo>
                <a:close/>
                <a:moveTo>
                  <a:pt x="23" y="60"/>
                </a:moveTo>
                <a:cubicBezTo>
                  <a:pt x="23" y="60"/>
                  <a:pt x="23" y="61"/>
                  <a:pt x="23" y="61"/>
                </a:cubicBezTo>
                <a:cubicBezTo>
                  <a:pt x="23" y="61"/>
                  <a:pt x="23" y="61"/>
                  <a:pt x="23" y="61"/>
                </a:cubicBezTo>
                <a:cubicBezTo>
                  <a:pt x="23" y="62"/>
                  <a:pt x="23" y="62"/>
                  <a:pt x="23" y="62"/>
                </a:cubicBezTo>
                <a:cubicBezTo>
                  <a:pt x="28" y="62"/>
                  <a:pt x="28" y="62"/>
                  <a:pt x="28" y="62"/>
                </a:cubicBezTo>
                <a:cubicBezTo>
                  <a:pt x="28" y="62"/>
                  <a:pt x="29" y="62"/>
                  <a:pt x="29" y="61"/>
                </a:cubicBezTo>
                <a:cubicBezTo>
                  <a:pt x="29" y="61"/>
                  <a:pt x="29" y="61"/>
                  <a:pt x="29" y="61"/>
                </a:cubicBezTo>
                <a:cubicBezTo>
                  <a:pt x="29" y="61"/>
                  <a:pt x="28" y="60"/>
                  <a:pt x="28" y="60"/>
                </a:cubicBezTo>
                <a:cubicBezTo>
                  <a:pt x="23" y="60"/>
                  <a:pt x="23" y="60"/>
                  <a:pt x="23" y="60"/>
                </a:cubicBezTo>
                <a:close/>
                <a:moveTo>
                  <a:pt x="15" y="60"/>
                </a:moveTo>
                <a:cubicBezTo>
                  <a:pt x="14" y="60"/>
                  <a:pt x="14" y="61"/>
                  <a:pt x="14" y="61"/>
                </a:cubicBezTo>
                <a:cubicBezTo>
                  <a:pt x="14" y="61"/>
                  <a:pt x="14" y="61"/>
                  <a:pt x="14" y="61"/>
                </a:cubicBezTo>
                <a:cubicBezTo>
                  <a:pt x="14" y="62"/>
                  <a:pt x="14" y="62"/>
                  <a:pt x="15" y="62"/>
                </a:cubicBezTo>
                <a:cubicBezTo>
                  <a:pt x="19" y="62"/>
                  <a:pt x="19" y="62"/>
                  <a:pt x="19" y="62"/>
                </a:cubicBezTo>
                <a:cubicBezTo>
                  <a:pt x="20" y="62"/>
                  <a:pt x="20" y="62"/>
                  <a:pt x="20" y="61"/>
                </a:cubicBezTo>
                <a:cubicBezTo>
                  <a:pt x="20" y="61"/>
                  <a:pt x="20" y="61"/>
                  <a:pt x="20" y="61"/>
                </a:cubicBezTo>
                <a:cubicBezTo>
                  <a:pt x="20" y="61"/>
                  <a:pt x="20" y="60"/>
                  <a:pt x="19" y="60"/>
                </a:cubicBezTo>
                <a:cubicBezTo>
                  <a:pt x="15" y="60"/>
                  <a:pt x="15" y="60"/>
                  <a:pt x="15" y="60"/>
                </a:cubicBezTo>
                <a:close/>
                <a:moveTo>
                  <a:pt x="7" y="20"/>
                </a:moveTo>
                <a:cubicBezTo>
                  <a:pt x="16" y="20"/>
                  <a:pt x="16" y="20"/>
                  <a:pt x="16" y="20"/>
                </a:cubicBezTo>
                <a:cubicBezTo>
                  <a:pt x="51" y="5"/>
                  <a:pt x="51" y="5"/>
                  <a:pt x="51" y="5"/>
                </a:cubicBezTo>
                <a:cubicBezTo>
                  <a:pt x="62" y="28"/>
                  <a:pt x="62" y="28"/>
                  <a:pt x="62" y="28"/>
                </a:cubicBezTo>
                <a:cubicBezTo>
                  <a:pt x="59" y="30"/>
                  <a:pt x="59" y="30"/>
                  <a:pt x="59" y="30"/>
                </a:cubicBezTo>
                <a:cubicBezTo>
                  <a:pt x="59" y="34"/>
                  <a:pt x="59" y="34"/>
                  <a:pt x="59" y="34"/>
                </a:cubicBezTo>
                <a:cubicBezTo>
                  <a:pt x="67" y="30"/>
                  <a:pt x="67" y="30"/>
                  <a:pt x="67" y="30"/>
                </a:cubicBezTo>
                <a:cubicBezTo>
                  <a:pt x="54" y="2"/>
                  <a:pt x="54" y="2"/>
                  <a:pt x="54" y="2"/>
                </a:cubicBezTo>
                <a:cubicBezTo>
                  <a:pt x="53" y="0"/>
                  <a:pt x="53" y="0"/>
                  <a:pt x="53" y="0"/>
                </a:cubicBezTo>
                <a:cubicBezTo>
                  <a:pt x="52" y="1"/>
                  <a:pt x="52" y="1"/>
                  <a:pt x="52" y="1"/>
                </a:cubicBezTo>
                <a:cubicBezTo>
                  <a:pt x="7" y="20"/>
                  <a:pt x="7" y="20"/>
                  <a:pt x="7" y="20"/>
                </a:cubicBezTo>
                <a:close/>
                <a:moveTo>
                  <a:pt x="59" y="36"/>
                </a:moveTo>
                <a:cubicBezTo>
                  <a:pt x="57" y="36"/>
                  <a:pt x="57" y="36"/>
                  <a:pt x="57" y="36"/>
                </a:cubicBezTo>
                <a:cubicBezTo>
                  <a:pt x="35" y="36"/>
                  <a:pt x="35" y="36"/>
                  <a:pt x="35" y="36"/>
                </a:cubicBezTo>
                <a:cubicBezTo>
                  <a:pt x="34" y="36"/>
                  <a:pt x="33" y="36"/>
                  <a:pt x="32" y="37"/>
                </a:cubicBezTo>
                <a:cubicBezTo>
                  <a:pt x="32" y="38"/>
                  <a:pt x="31" y="38"/>
                  <a:pt x="31" y="39"/>
                </a:cubicBezTo>
                <a:cubicBezTo>
                  <a:pt x="31" y="46"/>
                  <a:pt x="31" y="46"/>
                  <a:pt x="31" y="46"/>
                </a:cubicBezTo>
                <a:cubicBezTo>
                  <a:pt x="31" y="47"/>
                  <a:pt x="32" y="47"/>
                  <a:pt x="32" y="48"/>
                </a:cubicBezTo>
                <a:cubicBezTo>
                  <a:pt x="33" y="49"/>
                  <a:pt x="34" y="49"/>
                  <a:pt x="35" y="49"/>
                </a:cubicBezTo>
                <a:cubicBezTo>
                  <a:pt x="57" y="49"/>
                  <a:pt x="57" y="49"/>
                  <a:pt x="57" y="49"/>
                </a:cubicBezTo>
                <a:cubicBezTo>
                  <a:pt x="59" y="49"/>
                  <a:pt x="59" y="49"/>
                  <a:pt x="59" y="49"/>
                </a:cubicBezTo>
                <a:lnTo>
                  <a:pt x="59" y="36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520" name="Freeform 69"/>
          <p:cNvSpPr>
            <a:spLocks noEditPoints="1"/>
          </p:cNvSpPr>
          <p:nvPr/>
        </p:nvSpPr>
        <p:spPr bwMode="auto">
          <a:xfrm>
            <a:off x="1031875" y="3290888"/>
            <a:ext cx="661988" cy="511175"/>
          </a:xfrm>
          <a:custGeom>
            <a:avLst/>
            <a:gdLst>
              <a:gd name="T0" fmla="*/ 601807 w 66"/>
              <a:gd name="T1" fmla="*/ 0 h 51"/>
              <a:gd name="T2" fmla="*/ 661988 w 66"/>
              <a:gd name="T3" fmla="*/ 200461 h 51"/>
              <a:gd name="T4" fmla="*/ 601807 w 66"/>
              <a:gd name="T5" fmla="*/ 481106 h 51"/>
              <a:gd name="T6" fmla="*/ 80241 w 66"/>
              <a:gd name="T7" fmla="*/ 511175 h 51"/>
              <a:gd name="T8" fmla="*/ 130392 w 66"/>
              <a:gd name="T9" fmla="*/ 100230 h 51"/>
              <a:gd name="T10" fmla="*/ 100301 w 66"/>
              <a:gd name="T11" fmla="*/ 80184 h 51"/>
              <a:gd name="T12" fmla="*/ 0 w 66"/>
              <a:gd name="T13" fmla="*/ 200461 h 51"/>
              <a:gd name="T14" fmla="*/ 60181 w 66"/>
              <a:gd name="T15" fmla="*/ 0 h 51"/>
              <a:gd name="T16" fmla="*/ 280843 w 66"/>
              <a:gd name="T17" fmla="*/ 170392 h 51"/>
              <a:gd name="T18" fmla="*/ 240723 w 66"/>
              <a:gd name="T19" fmla="*/ 190438 h 51"/>
              <a:gd name="T20" fmla="*/ 210633 w 66"/>
              <a:gd name="T21" fmla="*/ 210484 h 51"/>
              <a:gd name="T22" fmla="*/ 230693 w 66"/>
              <a:gd name="T23" fmla="*/ 230530 h 51"/>
              <a:gd name="T24" fmla="*/ 240723 w 66"/>
              <a:gd name="T25" fmla="*/ 260599 h 51"/>
              <a:gd name="T26" fmla="*/ 310934 w 66"/>
              <a:gd name="T27" fmla="*/ 270622 h 51"/>
              <a:gd name="T28" fmla="*/ 351054 w 66"/>
              <a:gd name="T29" fmla="*/ 230530 h 51"/>
              <a:gd name="T30" fmla="*/ 391175 w 66"/>
              <a:gd name="T31" fmla="*/ 210484 h 51"/>
              <a:gd name="T32" fmla="*/ 401205 w 66"/>
              <a:gd name="T33" fmla="*/ 220507 h 51"/>
              <a:gd name="T34" fmla="*/ 371114 w 66"/>
              <a:gd name="T35" fmla="*/ 230530 h 51"/>
              <a:gd name="T36" fmla="*/ 361084 w 66"/>
              <a:gd name="T37" fmla="*/ 250576 h 51"/>
              <a:gd name="T38" fmla="*/ 371114 w 66"/>
              <a:gd name="T39" fmla="*/ 270622 h 51"/>
              <a:gd name="T40" fmla="*/ 431295 w 66"/>
              <a:gd name="T41" fmla="*/ 240553 h 51"/>
              <a:gd name="T42" fmla="*/ 451355 w 66"/>
              <a:gd name="T43" fmla="*/ 230530 h 51"/>
              <a:gd name="T44" fmla="*/ 431295 w 66"/>
              <a:gd name="T45" fmla="*/ 210484 h 51"/>
              <a:gd name="T46" fmla="*/ 411235 w 66"/>
              <a:gd name="T47" fmla="*/ 180415 h 51"/>
              <a:gd name="T48" fmla="*/ 341024 w 66"/>
              <a:gd name="T49" fmla="*/ 170392 h 51"/>
              <a:gd name="T50" fmla="*/ 310934 w 66"/>
              <a:gd name="T51" fmla="*/ 200461 h 51"/>
              <a:gd name="T52" fmla="*/ 270813 w 66"/>
              <a:gd name="T53" fmla="*/ 230530 h 51"/>
              <a:gd name="T54" fmla="*/ 260783 w 66"/>
              <a:gd name="T55" fmla="*/ 220507 h 51"/>
              <a:gd name="T56" fmla="*/ 280843 w 66"/>
              <a:gd name="T57" fmla="*/ 210484 h 51"/>
              <a:gd name="T58" fmla="*/ 290874 w 66"/>
              <a:gd name="T59" fmla="*/ 190438 h 51"/>
              <a:gd name="T60" fmla="*/ 501506 w 66"/>
              <a:gd name="T61" fmla="*/ 240553 h 51"/>
              <a:gd name="T62" fmla="*/ 150452 w 66"/>
              <a:gd name="T63" fmla="*/ 240553 h 51"/>
              <a:gd name="T64" fmla="*/ 180542 w 66"/>
              <a:gd name="T65" fmla="*/ 400922 h 51"/>
              <a:gd name="T66" fmla="*/ 441325 w 66"/>
              <a:gd name="T67" fmla="*/ 461060 h 51"/>
              <a:gd name="T68" fmla="*/ 531596 w 66"/>
              <a:gd name="T69" fmla="*/ 380875 h 51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66" h="51">
                <a:moveTo>
                  <a:pt x="6" y="0"/>
                </a:moveTo>
                <a:cubicBezTo>
                  <a:pt x="60" y="0"/>
                  <a:pt x="60" y="0"/>
                  <a:pt x="60" y="0"/>
                </a:cubicBezTo>
                <a:cubicBezTo>
                  <a:pt x="64" y="0"/>
                  <a:pt x="66" y="3"/>
                  <a:pt x="66" y="6"/>
                </a:cubicBezTo>
                <a:cubicBezTo>
                  <a:pt x="66" y="20"/>
                  <a:pt x="66" y="20"/>
                  <a:pt x="66" y="20"/>
                </a:cubicBezTo>
                <a:cubicBezTo>
                  <a:pt x="55" y="20"/>
                  <a:pt x="55" y="20"/>
                  <a:pt x="55" y="20"/>
                </a:cubicBezTo>
                <a:cubicBezTo>
                  <a:pt x="60" y="48"/>
                  <a:pt x="60" y="48"/>
                  <a:pt x="60" y="48"/>
                </a:cubicBezTo>
                <a:cubicBezTo>
                  <a:pt x="58" y="51"/>
                  <a:pt x="58" y="51"/>
                  <a:pt x="58" y="51"/>
                </a:cubicBezTo>
                <a:cubicBezTo>
                  <a:pt x="8" y="51"/>
                  <a:pt x="8" y="51"/>
                  <a:pt x="8" y="51"/>
                </a:cubicBezTo>
                <a:cubicBezTo>
                  <a:pt x="5" y="48"/>
                  <a:pt x="5" y="48"/>
                  <a:pt x="5" y="48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8"/>
                  <a:pt x="13" y="8"/>
                  <a:pt x="13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6" y="20"/>
                  <a:pt x="6" y="20"/>
                  <a:pt x="6" y="20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6"/>
                  <a:pt x="0" y="6"/>
                  <a:pt x="0" y="6"/>
                </a:cubicBezTo>
                <a:cubicBezTo>
                  <a:pt x="0" y="3"/>
                  <a:pt x="3" y="0"/>
                  <a:pt x="6" y="0"/>
                </a:cubicBezTo>
                <a:close/>
                <a:moveTo>
                  <a:pt x="29" y="17"/>
                </a:moveTo>
                <a:cubicBezTo>
                  <a:pt x="29" y="17"/>
                  <a:pt x="28" y="17"/>
                  <a:pt x="28" y="17"/>
                </a:cubicBezTo>
                <a:cubicBezTo>
                  <a:pt x="27" y="17"/>
                  <a:pt x="26" y="18"/>
                  <a:pt x="25" y="18"/>
                </a:cubicBezTo>
                <a:cubicBezTo>
                  <a:pt x="24" y="18"/>
                  <a:pt x="24" y="19"/>
                  <a:pt x="24" y="19"/>
                </a:cubicBezTo>
                <a:cubicBezTo>
                  <a:pt x="23" y="20"/>
                  <a:pt x="23" y="20"/>
                  <a:pt x="23" y="21"/>
                </a:cubicBezTo>
                <a:cubicBezTo>
                  <a:pt x="22" y="21"/>
                  <a:pt x="22" y="21"/>
                  <a:pt x="21" y="21"/>
                </a:cubicBezTo>
                <a:cubicBezTo>
                  <a:pt x="21" y="21"/>
                  <a:pt x="21" y="22"/>
                  <a:pt x="21" y="23"/>
                </a:cubicBezTo>
                <a:cubicBezTo>
                  <a:pt x="21" y="23"/>
                  <a:pt x="22" y="23"/>
                  <a:pt x="23" y="23"/>
                </a:cubicBezTo>
                <a:cubicBezTo>
                  <a:pt x="23" y="24"/>
                  <a:pt x="23" y="24"/>
                  <a:pt x="23" y="25"/>
                </a:cubicBezTo>
                <a:cubicBezTo>
                  <a:pt x="23" y="25"/>
                  <a:pt x="23" y="26"/>
                  <a:pt x="24" y="26"/>
                </a:cubicBezTo>
                <a:cubicBezTo>
                  <a:pt x="25" y="27"/>
                  <a:pt x="26" y="28"/>
                  <a:pt x="28" y="28"/>
                </a:cubicBezTo>
                <a:cubicBezTo>
                  <a:pt x="29" y="28"/>
                  <a:pt x="30" y="27"/>
                  <a:pt x="31" y="27"/>
                </a:cubicBezTo>
                <a:cubicBezTo>
                  <a:pt x="31" y="27"/>
                  <a:pt x="32" y="26"/>
                  <a:pt x="33" y="26"/>
                </a:cubicBezTo>
                <a:cubicBezTo>
                  <a:pt x="33" y="25"/>
                  <a:pt x="34" y="24"/>
                  <a:pt x="35" y="23"/>
                </a:cubicBezTo>
                <a:cubicBezTo>
                  <a:pt x="35" y="22"/>
                  <a:pt x="36" y="21"/>
                  <a:pt x="36" y="21"/>
                </a:cubicBezTo>
                <a:cubicBezTo>
                  <a:pt x="37" y="21"/>
                  <a:pt x="38" y="21"/>
                  <a:pt x="39" y="21"/>
                </a:cubicBezTo>
                <a:cubicBezTo>
                  <a:pt x="39" y="21"/>
                  <a:pt x="40" y="21"/>
                  <a:pt x="40" y="21"/>
                </a:cubicBezTo>
                <a:cubicBezTo>
                  <a:pt x="40" y="21"/>
                  <a:pt x="40" y="22"/>
                  <a:pt x="40" y="22"/>
                </a:cubicBezTo>
                <a:cubicBezTo>
                  <a:pt x="40" y="22"/>
                  <a:pt x="40" y="23"/>
                  <a:pt x="40" y="23"/>
                </a:cubicBezTo>
                <a:cubicBezTo>
                  <a:pt x="39" y="23"/>
                  <a:pt x="39" y="23"/>
                  <a:pt x="37" y="23"/>
                </a:cubicBezTo>
                <a:cubicBezTo>
                  <a:pt x="37" y="23"/>
                  <a:pt x="36" y="23"/>
                  <a:pt x="36" y="23"/>
                </a:cubicBezTo>
                <a:cubicBezTo>
                  <a:pt x="36" y="24"/>
                  <a:pt x="36" y="24"/>
                  <a:pt x="36" y="25"/>
                </a:cubicBezTo>
                <a:cubicBezTo>
                  <a:pt x="36" y="26"/>
                  <a:pt x="36" y="27"/>
                  <a:pt x="36" y="27"/>
                </a:cubicBezTo>
                <a:cubicBezTo>
                  <a:pt x="37" y="27"/>
                  <a:pt x="37" y="27"/>
                  <a:pt x="37" y="27"/>
                </a:cubicBezTo>
                <a:cubicBezTo>
                  <a:pt x="40" y="27"/>
                  <a:pt x="41" y="27"/>
                  <a:pt x="42" y="26"/>
                </a:cubicBezTo>
                <a:cubicBezTo>
                  <a:pt x="43" y="25"/>
                  <a:pt x="43" y="25"/>
                  <a:pt x="43" y="24"/>
                </a:cubicBezTo>
                <a:cubicBezTo>
                  <a:pt x="43" y="24"/>
                  <a:pt x="43" y="23"/>
                  <a:pt x="43" y="23"/>
                </a:cubicBezTo>
                <a:cubicBezTo>
                  <a:pt x="44" y="23"/>
                  <a:pt x="45" y="23"/>
                  <a:pt x="45" y="23"/>
                </a:cubicBezTo>
                <a:cubicBezTo>
                  <a:pt x="45" y="22"/>
                  <a:pt x="45" y="21"/>
                  <a:pt x="45" y="21"/>
                </a:cubicBezTo>
                <a:cubicBezTo>
                  <a:pt x="44" y="21"/>
                  <a:pt x="44" y="21"/>
                  <a:pt x="43" y="21"/>
                </a:cubicBezTo>
                <a:cubicBezTo>
                  <a:pt x="43" y="20"/>
                  <a:pt x="43" y="20"/>
                  <a:pt x="42" y="19"/>
                </a:cubicBezTo>
                <a:cubicBezTo>
                  <a:pt x="42" y="19"/>
                  <a:pt x="41" y="18"/>
                  <a:pt x="41" y="18"/>
                </a:cubicBezTo>
                <a:cubicBezTo>
                  <a:pt x="40" y="17"/>
                  <a:pt x="38" y="17"/>
                  <a:pt x="37" y="17"/>
                </a:cubicBezTo>
                <a:cubicBezTo>
                  <a:pt x="36" y="17"/>
                  <a:pt x="35" y="17"/>
                  <a:pt x="34" y="17"/>
                </a:cubicBezTo>
                <a:cubicBezTo>
                  <a:pt x="33" y="17"/>
                  <a:pt x="33" y="18"/>
                  <a:pt x="33" y="18"/>
                </a:cubicBezTo>
                <a:cubicBezTo>
                  <a:pt x="32" y="18"/>
                  <a:pt x="32" y="19"/>
                  <a:pt x="31" y="20"/>
                </a:cubicBezTo>
                <a:cubicBezTo>
                  <a:pt x="30" y="21"/>
                  <a:pt x="29" y="22"/>
                  <a:pt x="29" y="22"/>
                </a:cubicBezTo>
                <a:cubicBezTo>
                  <a:pt x="29" y="23"/>
                  <a:pt x="28" y="23"/>
                  <a:pt x="27" y="23"/>
                </a:cubicBezTo>
                <a:cubicBezTo>
                  <a:pt x="27" y="23"/>
                  <a:pt x="26" y="23"/>
                  <a:pt x="26" y="23"/>
                </a:cubicBezTo>
                <a:cubicBezTo>
                  <a:pt x="26" y="22"/>
                  <a:pt x="26" y="22"/>
                  <a:pt x="26" y="22"/>
                </a:cubicBezTo>
                <a:cubicBezTo>
                  <a:pt x="26" y="22"/>
                  <a:pt x="26" y="21"/>
                  <a:pt x="26" y="21"/>
                </a:cubicBezTo>
                <a:cubicBezTo>
                  <a:pt x="27" y="21"/>
                  <a:pt x="27" y="21"/>
                  <a:pt x="28" y="21"/>
                </a:cubicBezTo>
                <a:cubicBezTo>
                  <a:pt x="28" y="21"/>
                  <a:pt x="29" y="21"/>
                  <a:pt x="29" y="21"/>
                </a:cubicBezTo>
                <a:cubicBezTo>
                  <a:pt x="29" y="20"/>
                  <a:pt x="29" y="20"/>
                  <a:pt x="29" y="19"/>
                </a:cubicBezTo>
                <a:cubicBezTo>
                  <a:pt x="29" y="19"/>
                  <a:pt x="29" y="18"/>
                  <a:pt x="29" y="17"/>
                </a:cubicBezTo>
                <a:close/>
                <a:moveTo>
                  <a:pt x="50" y="24"/>
                </a:moveTo>
                <a:cubicBezTo>
                  <a:pt x="49" y="29"/>
                  <a:pt x="41" y="32"/>
                  <a:pt x="33" y="32"/>
                </a:cubicBezTo>
                <a:cubicBezTo>
                  <a:pt x="24" y="32"/>
                  <a:pt x="17" y="29"/>
                  <a:pt x="15" y="24"/>
                </a:cubicBezTo>
                <a:cubicBezTo>
                  <a:pt x="12" y="38"/>
                  <a:pt x="12" y="38"/>
                  <a:pt x="12" y="38"/>
                </a:cubicBezTo>
                <a:cubicBezTo>
                  <a:pt x="14" y="38"/>
                  <a:pt x="16" y="39"/>
                  <a:pt x="18" y="40"/>
                </a:cubicBezTo>
                <a:cubicBezTo>
                  <a:pt x="21" y="42"/>
                  <a:pt x="21" y="45"/>
                  <a:pt x="21" y="46"/>
                </a:cubicBezTo>
                <a:cubicBezTo>
                  <a:pt x="44" y="46"/>
                  <a:pt x="44" y="46"/>
                  <a:pt x="44" y="46"/>
                </a:cubicBezTo>
                <a:cubicBezTo>
                  <a:pt x="44" y="45"/>
                  <a:pt x="45" y="42"/>
                  <a:pt x="47" y="40"/>
                </a:cubicBezTo>
                <a:cubicBezTo>
                  <a:pt x="49" y="39"/>
                  <a:pt x="52" y="38"/>
                  <a:pt x="53" y="38"/>
                </a:cubicBezTo>
                <a:lnTo>
                  <a:pt x="50" y="24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521" name="Freeform 70"/>
          <p:cNvSpPr>
            <a:spLocks noEditPoints="1"/>
          </p:cNvSpPr>
          <p:nvPr/>
        </p:nvSpPr>
        <p:spPr bwMode="auto">
          <a:xfrm>
            <a:off x="5264150" y="4224338"/>
            <a:ext cx="773113" cy="590550"/>
          </a:xfrm>
          <a:custGeom>
            <a:avLst/>
            <a:gdLst>
              <a:gd name="T0" fmla="*/ 552224 w 77"/>
              <a:gd name="T1" fmla="*/ 140131 h 59"/>
              <a:gd name="T2" fmla="*/ 40162 w 77"/>
              <a:gd name="T3" fmla="*/ 180168 h 59"/>
              <a:gd name="T4" fmla="*/ 652628 w 77"/>
              <a:gd name="T5" fmla="*/ 550513 h 59"/>
              <a:gd name="T6" fmla="*/ 672709 w 77"/>
              <a:gd name="T7" fmla="*/ 340317 h 59"/>
              <a:gd name="T8" fmla="*/ 682749 w 77"/>
              <a:gd name="T9" fmla="*/ 320298 h 59"/>
              <a:gd name="T10" fmla="*/ 682749 w 77"/>
              <a:gd name="T11" fmla="*/ 310289 h 59"/>
              <a:gd name="T12" fmla="*/ 682749 w 77"/>
              <a:gd name="T13" fmla="*/ 590550 h 59"/>
              <a:gd name="T14" fmla="*/ 20081 w 77"/>
              <a:gd name="T15" fmla="*/ 590550 h 59"/>
              <a:gd name="T16" fmla="*/ 0 w 77"/>
              <a:gd name="T17" fmla="*/ 570531 h 59"/>
              <a:gd name="T18" fmla="*/ 0 w 77"/>
              <a:gd name="T19" fmla="*/ 140131 h 59"/>
              <a:gd name="T20" fmla="*/ 100404 w 77"/>
              <a:gd name="T21" fmla="*/ 380354 h 59"/>
              <a:gd name="T22" fmla="*/ 291172 w 77"/>
              <a:gd name="T23" fmla="*/ 410382 h 59"/>
              <a:gd name="T24" fmla="*/ 100404 w 77"/>
              <a:gd name="T25" fmla="*/ 380354 h 59"/>
              <a:gd name="T26" fmla="*/ 100404 w 77"/>
              <a:gd name="T27" fmla="*/ 330308 h 59"/>
              <a:gd name="T28" fmla="*/ 431738 w 77"/>
              <a:gd name="T29" fmla="*/ 300280 h 59"/>
              <a:gd name="T30" fmla="*/ 100404 w 77"/>
              <a:gd name="T31" fmla="*/ 220205 h 59"/>
              <a:gd name="T32" fmla="*/ 431738 w 77"/>
              <a:gd name="T33" fmla="*/ 250233 h 59"/>
              <a:gd name="T34" fmla="*/ 100404 w 77"/>
              <a:gd name="T35" fmla="*/ 220205 h 59"/>
              <a:gd name="T36" fmla="*/ 712870 w 77"/>
              <a:gd name="T37" fmla="*/ 90084 h 59"/>
              <a:gd name="T38" fmla="*/ 672709 w 77"/>
              <a:gd name="T39" fmla="*/ 250233 h 59"/>
              <a:gd name="T40" fmla="*/ 702830 w 77"/>
              <a:gd name="T41" fmla="*/ 240224 h 59"/>
              <a:gd name="T42" fmla="*/ 763073 w 77"/>
              <a:gd name="T43" fmla="*/ 100093 h 59"/>
              <a:gd name="T44" fmla="*/ 753032 w 77"/>
              <a:gd name="T45" fmla="*/ 80075 h 59"/>
              <a:gd name="T46" fmla="*/ 612466 w 77"/>
              <a:gd name="T47" fmla="*/ 90084 h 59"/>
              <a:gd name="T48" fmla="*/ 652628 w 77"/>
              <a:gd name="T49" fmla="*/ 290270 h 59"/>
              <a:gd name="T50" fmla="*/ 522102 w 77"/>
              <a:gd name="T51" fmla="*/ 400373 h 59"/>
              <a:gd name="T52" fmla="*/ 502021 w 77"/>
              <a:gd name="T53" fmla="*/ 490457 h 59"/>
              <a:gd name="T54" fmla="*/ 532143 w 77"/>
              <a:gd name="T55" fmla="*/ 450419 h 59"/>
              <a:gd name="T56" fmla="*/ 542183 w 77"/>
              <a:gd name="T57" fmla="*/ 430401 h 59"/>
              <a:gd name="T58" fmla="*/ 542183 w 77"/>
              <a:gd name="T59" fmla="*/ 460429 h 59"/>
              <a:gd name="T60" fmla="*/ 532143 w 77"/>
              <a:gd name="T61" fmla="*/ 500466 h 59"/>
              <a:gd name="T62" fmla="*/ 592385 w 77"/>
              <a:gd name="T63" fmla="*/ 420392 h 59"/>
              <a:gd name="T64" fmla="*/ 642587 w 77"/>
              <a:gd name="T65" fmla="*/ 300280 h 59"/>
              <a:gd name="T66" fmla="*/ 512062 w 77"/>
              <a:gd name="T67" fmla="*/ 380354 h 59"/>
              <a:gd name="T68" fmla="*/ 642587 w 77"/>
              <a:gd name="T69" fmla="*/ 300280 h 59"/>
              <a:gd name="T70" fmla="*/ 240970 w 77"/>
              <a:gd name="T71" fmla="*/ 520485 h 59"/>
              <a:gd name="T72" fmla="*/ 291172 w 77"/>
              <a:gd name="T73" fmla="*/ 480447 h 59"/>
              <a:gd name="T74" fmla="*/ 301213 w 77"/>
              <a:gd name="T75" fmla="*/ 520485 h 59"/>
              <a:gd name="T76" fmla="*/ 371496 w 77"/>
              <a:gd name="T77" fmla="*/ 500466 h 59"/>
              <a:gd name="T78" fmla="*/ 401617 w 77"/>
              <a:gd name="T79" fmla="*/ 510475 h 59"/>
              <a:gd name="T80" fmla="*/ 401617 w 77"/>
              <a:gd name="T81" fmla="*/ 510475 h 59"/>
              <a:gd name="T82" fmla="*/ 401617 w 77"/>
              <a:gd name="T83" fmla="*/ 540503 h 59"/>
              <a:gd name="T84" fmla="*/ 461860 w 77"/>
              <a:gd name="T85" fmla="*/ 550513 h 59"/>
              <a:gd name="T86" fmla="*/ 431738 w 77"/>
              <a:gd name="T87" fmla="*/ 520485 h 59"/>
              <a:gd name="T88" fmla="*/ 431738 w 77"/>
              <a:gd name="T89" fmla="*/ 520485 h 59"/>
              <a:gd name="T90" fmla="*/ 421698 w 77"/>
              <a:gd name="T91" fmla="*/ 480447 h 59"/>
              <a:gd name="T92" fmla="*/ 391577 w 77"/>
              <a:gd name="T93" fmla="*/ 490457 h 59"/>
              <a:gd name="T94" fmla="*/ 311253 w 77"/>
              <a:gd name="T95" fmla="*/ 490457 h 59"/>
              <a:gd name="T96" fmla="*/ 230930 w 77"/>
              <a:gd name="T97" fmla="*/ 500466 h 5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77" h="59">
                <a:moveTo>
                  <a:pt x="2" y="14"/>
                </a:moveTo>
                <a:cubicBezTo>
                  <a:pt x="55" y="14"/>
                  <a:pt x="55" y="14"/>
                  <a:pt x="55" y="14"/>
                </a:cubicBezTo>
                <a:cubicBezTo>
                  <a:pt x="55" y="16"/>
                  <a:pt x="54" y="17"/>
                  <a:pt x="5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55"/>
                  <a:pt x="4" y="55"/>
                  <a:pt x="4" y="55"/>
                </a:cubicBezTo>
                <a:cubicBezTo>
                  <a:pt x="65" y="55"/>
                  <a:pt x="65" y="55"/>
                  <a:pt x="65" y="55"/>
                </a:cubicBezTo>
                <a:cubicBezTo>
                  <a:pt x="65" y="40"/>
                  <a:pt x="65" y="40"/>
                  <a:pt x="65" y="40"/>
                </a:cubicBezTo>
                <a:cubicBezTo>
                  <a:pt x="65" y="38"/>
                  <a:pt x="66" y="36"/>
                  <a:pt x="67" y="34"/>
                </a:cubicBezTo>
                <a:cubicBezTo>
                  <a:pt x="67" y="34"/>
                  <a:pt x="67" y="34"/>
                  <a:pt x="67" y="34"/>
                </a:cubicBezTo>
                <a:cubicBezTo>
                  <a:pt x="68" y="32"/>
                  <a:pt x="68" y="32"/>
                  <a:pt x="68" y="32"/>
                </a:cubicBezTo>
                <a:cubicBezTo>
                  <a:pt x="68" y="31"/>
                  <a:pt x="68" y="31"/>
                  <a:pt x="68" y="31"/>
                </a:cubicBezTo>
                <a:cubicBezTo>
                  <a:pt x="68" y="31"/>
                  <a:pt x="68" y="31"/>
                  <a:pt x="68" y="31"/>
                </a:cubicBezTo>
                <a:cubicBezTo>
                  <a:pt x="68" y="57"/>
                  <a:pt x="68" y="57"/>
                  <a:pt x="68" y="57"/>
                </a:cubicBezTo>
                <a:cubicBezTo>
                  <a:pt x="68" y="59"/>
                  <a:pt x="68" y="59"/>
                  <a:pt x="68" y="59"/>
                </a:cubicBezTo>
                <a:cubicBezTo>
                  <a:pt x="66" y="59"/>
                  <a:pt x="66" y="59"/>
                  <a:pt x="66" y="59"/>
                </a:cubicBezTo>
                <a:cubicBezTo>
                  <a:pt x="2" y="59"/>
                  <a:pt x="2" y="59"/>
                  <a:pt x="2" y="59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4"/>
                  <a:pt x="0" y="14"/>
                  <a:pt x="0" y="14"/>
                </a:cubicBezTo>
                <a:cubicBezTo>
                  <a:pt x="2" y="14"/>
                  <a:pt x="2" y="14"/>
                  <a:pt x="2" y="14"/>
                </a:cubicBezTo>
                <a:close/>
                <a:moveTo>
                  <a:pt x="10" y="38"/>
                </a:moveTo>
                <a:cubicBezTo>
                  <a:pt x="10" y="41"/>
                  <a:pt x="10" y="41"/>
                  <a:pt x="10" y="41"/>
                </a:cubicBezTo>
                <a:cubicBezTo>
                  <a:pt x="29" y="41"/>
                  <a:pt x="29" y="41"/>
                  <a:pt x="29" y="41"/>
                </a:cubicBezTo>
                <a:cubicBezTo>
                  <a:pt x="29" y="38"/>
                  <a:pt x="29" y="38"/>
                  <a:pt x="29" y="38"/>
                </a:cubicBezTo>
                <a:cubicBezTo>
                  <a:pt x="10" y="38"/>
                  <a:pt x="10" y="38"/>
                  <a:pt x="10" y="38"/>
                </a:cubicBezTo>
                <a:close/>
                <a:moveTo>
                  <a:pt x="10" y="30"/>
                </a:moveTo>
                <a:cubicBezTo>
                  <a:pt x="10" y="33"/>
                  <a:pt x="10" y="33"/>
                  <a:pt x="10" y="33"/>
                </a:cubicBezTo>
                <a:cubicBezTo>
                  <a:pt x="43" y="33"/>
                  <a:pt x="43" y="33"/>
                  <a:pt x="43" y="33"/>
                </a:cubicBezTo>
                <a:cubicBezTo>
                  <a:pt x="43" y="30"/>
                  <a:pt x="43" y="30"/>
                  <a:pt x="43" y="30"/>
                </a:cubicBezTo>
                <a:cubicBezTo>
                  <a:pt x="10" y="30"/>
                  <a:pt x="10" y="30"/>
                  <a:pt x="10" y="30"/>
                </a:cubicBezTo>
                <a:close/>
                <a:moveTo>
                  <a:pt x="10" y="22"/>
                </a:moveTo>
                <a:cubicBezTo>
                  <a:pt x="10" y="25"/>
                  <a:pt x="10" y="25"/>
                  <a:pt x="10" y="25"/>
                </a:cubicBezTo>
                <a:cubicBezTo>
                  <a:pt x="43" y="25"/>
                  <a:pt x="43" y="25"/>
                  <a:pt x="43" y="25"/>
                </a:cubicBezTo>
                <a:cubicBezTo>
                  <a:pt x="43" y="22"/>
                  <a:pt x="43" y="22"/>
                  <a:pt x="43" y="22"/>
                </a:cubicBezTo>
                <a:cubicBezTo>
                  <a:pt x="10" y="22"/>
                  <a:pt x="10" y="22"/>
                  <a:pt x="10" y="22"/>
                </a:cubicBezTo>
                <a:close/>
                <a:moveTo>
                  <a:pt x="70" y="12"/>
                </a:moveTo>
                <a:cubicBezTo>
                  <a:pt x="71" y="11"/>
                  <a:pt x="71" y="10"/>
                  <a:pt x="71" y="9"/>
                </a:cubicBezTo>
                <a:cubicBezTo>
                  <a:pt x="74" y="10"/>
                  <a:pt x="74" y="10"/>
                  <a:pt x="74" y="10"/>
                </a:cubicBezTo>
                <a:cubicBezTo>
                  <a:pt x="72" y="13"/>
                  <a:pt x="67" y="24"/>
                  <a:pt x="67" y="25"/>
                </a:cubicBezTo>
                <a:cubicBezTo>
                  <a:pt x="68" y="27"/>
                  <a:pt x="69" y="27"/>
                  <a:pt x="69" y="27"/>
                </a:cubicBezTo>
                <a:cubicBezTo>
                  <a:pt x="70" y="24"/>
                  <a:pt x="70" y="24"/>
                  <a:pt x="70" y="24"/>
                </a:cubicBezTo>
                <a:cubicBezTo>
                  <a:pt x="70" y="24"/>
                  <a:pt x="69" y="24"/>
                  <a:pt x="69" y="24"/>
                </a:cubicBezTo>
                <a:cubicBezTo>
                  <a:pt x="69" y="24"/>
                  <a:pt x="76" y="10"/>
                  <a:pt x="76" y="10"/>
                </a:cubicBezTo>
                <a:cubicBezTo>
                  <a:pt x="77" y="9"/>
                  <a:pt x="77" y="9"/>
                  <a:pt x="77" y="9"/>
                </a:cubicBezTo>
                <a:cubicBezTo>
                  <a:pt x="75" y="8"/>
                  <a:pt x="75" y="8"/>
                  <a:pt x="75" y="8"/>
                </a:cubicBezTo>
                <a:cubicBezTo>
                  <a:pt x="71" y="7"/>
                  <a:pt x="71" y="7"/>
                  <a:pt x="71" y="7"/>
                </a:cubicBezTo>
                <a:cubicBezTo>
                  <a:pt x="71" y="0"/>
                  <a:pt x="65" y="0"/>
                  <a:pt x="61" y="9"/>
                </a:cubicBezTo>
                <a:cubicBezTo>
                  <a:pt x="59" y="15"/>
                  <a:pt x="57" y="20"/>
                  <a:pt x="55" y="25"/>
                </a:cubicBezTo>
                <a:cubicBezTo>
                  <a:pt x="65" y="29"/>
                  <a:pt x="65" y="29"/>
                  <a:pt x="65" y="29"/>
                </a:cubicBezTo>
                <a:cubicBezTo>
                  <a:pt x="67" y="23"/>
                  <a:pt x="69" y="18"/>
                  <a:pt x="70" y="12"/>
                </a:cubicBezTo>
                <a:close/>
                <a:moveTo>
                  <a:pt x="52" y="40"/>
                </a:moveTo>
                <a:cubicBezTo>
                  <a:pt x="49" y="42"/>
                  <a:pt x="49" y="42"/>
                  <a:pt x="49" y="42"/>
                </a:cubicBezTo>
                <a:cubicBezTo>
                  <a:pt x="50" y="49"/>
                  <a:pt x="50" y="49"/>
                  <a:pt x="50" y="49"/>
                </a:cubicBezTo>
                <a:cubicBezTo>
                  <a:pt x="51" y="49"/>
                  <a:pt x="51" y="49"/>
                  <a:pt x="51" y="49"/>
                </a:cubicBezTo>
                <a:cubicBezTo>
                  <a:pt x="53" y="45"/>
                  <a:pt x="53" y="45"/>
                  <a:pt x="53" y="45"/>
                </a:cubicBezTo>
                <a:cubicBezTo>
                  <a:pt x="52" y="45"/>
                  <a:pt x="52" y="44"/>
                  <a:pt x="52" y="44"/>
                </a:cubicBezTo>
                <a:cubicBezTo>
                  <a:pt x="53" y="43"/>
                  <a:pt x="54" y="42"/>
                  <a:pt x="54" y="43"/>
                </a:cubicBezTo>
                <a:cubicBezTo>
                  <a:pt x="55" y="43"/>
                  <a:pt x="55" y="44"/>
                  <a:pt x="55" y="45"/>
                </a:cubicBezTo>
                <a:cubicBezTo>
                  <a:pt x="55" y="45"/>
                  <a:pt x="54" y="46"/>
                  <a:pt x="54" y="46"/>
                </a:cubicBezTo>
                <a:cubicBezTo>
                  <a:pt x="52" y="50"/>
                  <a:pt x="52" y="50"/>
                  <a:pt x="52" y="50"/>
                </a:cubicBezTo>
                <a:cubicBezTo>
                  <a:pt x="53" y="50"/>
                  <a:pt x="53" y="50"/>
                  <a:pt x="53" y="50"/>
                </a:cubicBezTo>
                <a:cubicBezTo>
                  <a:pt x="58" y="46"/>
                  <a:pt x="58" y="46"/>
                  <a:pt x="58" y="46"/>
                </a:cubicBezTo>
                <a:cubicBezTo>
                  <a:pt x="59" y="42"/>
                  <a:pt x="59" y="42"/>
                  <a:pt x="59" y="42"/>
                </a:cubicBezTo>
                <a:cubicBezTo>
                  <a:pt x="52" y="40"/>
                  <a:pt x="52" y="40"/>
                  <a:pt x="52" y="40"/>
                </a:cubicBezTo>
                <a:close/>
                <a:moveTo>
                  <a:pt x="64" y="30"/>
                </a:moveTo>
                <a:cubicBezTo>
                  <a:pt x="55" y="27"/>
                  <a:pt x="55" y="27"/>
                  <a:pt x="55" y="27"/>
                </a:cubicBezTo>
                <a:cubicBezTo>
                  <a:pt x="54" y="31"/>
                  <a:pt x="53" y="34"/>
                  <a:pt x="51" y="38"/>
                </a:cubicBezTo>
                <a:cubicBezTo>
                  <a:pt x="54" y="39"/>
                  <a:pt x="57" y="40"/>
                  <a:pt x="59" y="41"/>
                </a:cubicBezTo>
                <a:cubicBezTo>
                  <a:pt x="61" y="38"/>
                  <a:pt x="63" y="34"/>
                  <a:pt x="64" y="30"/>
                </a:cubicBezTo>
                <a:close/>
                <a:moveTo>
                  <a:pt x="23" y="50"/>
                </a:moveTo>
                <a:cubicBezTo>
                  <a:pt x="24" y="52"/>
                  <a:pt x="24" y="52"/>
                  <a:pt x="24" y="52"/>
                </a:cubicBezTo>
                <a:cubicBezTo>
                  <a:pt x="24" y="52"/>
                  <a:pt x="30" y="46"/>
                  <a:pt x="30" y="47"/>
                </a:cubicBezTo>
                <a:cubicBezTo>
                  <a:pt x="30" y="47"/>
                  <a:pt x="30" y="47"/>
                  <a:pt x="29" y="48"/>
                </a:cubicBezTo>
                <a:cubicBezTo>
                  <a:pt x="28" y="49"/>
                  <a:pt x="28" y="49"/>
                  <a:pt x="28" y="50"/>
                </a:cubicBezTo>
                <a:cubicBezTo>
                  <a:pt x="28" y="51"/>
                  <a:pt x="28" y="52"/>
                  <a:pt x="30" y="52"/>
                </a:cubicBezTo>
                <a:cubicBezTo>
                  <a:pt x="32" y="52"/>
                  <a:pt x="33" y="51"/>
                  <a:pt x="34" y="51"/>
                </a:cubicBezTo>
                <a:cubicBezTo>
                  <a:pt x="35" y="51"/>
                  <a:pt x="36" y="50"/>
                  <a:pt x="37" y="50"/>
                </a:cubicBezTo>
                <a:cubicBezTo>
                  <a:pt x="37" y="51"/>
                  <a:pt x="37" y="51"/>
                  <a:pt x="38" y="51"/>
                </a:cubicBezTo>
                <a:cubicBezTo>
                  <a:pt x="38" y="51"/>
                  <a:pt x="39" y="51"/>
                  <a:pt x="40" y="51"/>
                </a:cubicBezTo>
                <a:cubicBezTo>
                  <a:pt x="40" y="51"/>
                  <a:pt x="40" y="51"/>
                  <a:pt x="40" y="51"/>
                </a:cubicBezTo>
                <a:cubicBezTo>
                  <a:pt x="40" y="51"/>
                  <a:pt x="40" y="51"/>
                  <a:pt x="40" y="51"/>
                </a:cubicBezTo>
                <a:cubicBezTo>
                  <a:pt x="40" y="51"/>
                  <a:pt x="40" y="51"/>
                  <a:pt x="40" y="51"/>
                </a:cubicBezTo>
                <a:cubicBezTo>
                  <a:pt x="40" y="52"/>
                  <a:pt x="40" y="53"/>
                  <a:pt x="40" y="54"/>
                </a:cubicBezTo>
                <a:cubicBezTo>
                  <a:pt x="40" y="55"/>
                  <a:pt x="41" y="55"/>
                  <a:pt x="42" y="55"/>
                </a:cubicBezTo>
                <a:cubicBezTo>
                  <a:pt x="43" y="54"/>
                  <a:pt x="46" y="55"/>
                  <a:pt x="46" y="55"/>
                </a:cubicBezTo>
                <a:cubicBezTo>
                  <a:pt x="46" y="52"/>
                  <a:pt x="46" y="52"/>
                  <a:pt x="46" y="52"/>
                </a:cubicBezTo>
                <a:cubicBezTo>
                  <a:pt x="46" y="52"/>
                  <a:pt x="44" y="52"/>
                  <a:pt x="43" y="52"/>
                </a:cubicBezTo>
                <a:cubicBezTo>
                  <a:pt x="43" y="52"/>
                  <a:pt x="43" y="52"/>
                  <a:pt x="43" y="52"/>
                </a:cubicBezTo>
                <a:cubicBezTo>
                  <a:pt x="43" y="52"/>
                  <a:pt x="43" y="52"/>
                  <a:pt x="43" y="52"/>
                </a:cubicBezTo>
                <a:cubicBezTo>
                  <a:pt x="43" y="51"/>
                  <a:pt x="43" y="51"/>
                  <a:pt x="43" y="51"/>
                </a:cubicBezTo>
                <a:cubicBezTo>
                  <a:pt x="43" y="49"/>
                  <a:pt x="43" y="48"/>
                  <a:pt x="42" y="48"/>
                </a:cubicBezTo>
                <a:cubicBezTo>
                  <a:pt x="41" y="48"/>
                  <a:pt x="40" y="48"/>
                  <a:pt x="39" y="49"/>
                </a:cubicBezTo>
                <a:cubicBezTo>
                  <a:pt x="39" y="49"/>
                  <a:pt x="39" y="49"/>
                  <a:pt x="39" y="49"/>
                </a:cubicBezTo>
                <a:cubicBezTo>
                  <a:pt x="37" y="47"/>
                  <a:pt x="35" y="48"/>
                  <a:pt x="33" y="49"/>
                </a:cubicBezTo>
                <a:cubicBezTo>
                  <a:pt x="33" y="49"/>
                  <a:pt x="32" y="49"/>
                  <a:pt x="31" y="49"/>
                </a:cubicBezTo>
                <a:cubicBezTo>
                  <a:pt x="32" y="48"/>
                  <a:pt x="33" y="48"/>
                  <a:pt x="33" y="47"/>
                </a:cubicBezTo>
                <a:cubicBezTo>
                  <a:pt x="33" y="42"/>
                  <a:pt x="23" y="50"/>
                  <a:pt x="23" y="50"/>
                </a:cubicBezTo>
                <a:close/>
              </a:path>
            </a:pathLst>
          </a:cu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522" name="Freeform 71"/>
          <p:cNvSpPr>
            <a:spLocks noEditPoints="1"/>
          </p:cNvSpPr>
          <p:nvPr/>
        </p:nvSpPr>
        <p:spPr bwMode="auto">
          <a:xfrm>
            <a:off x="1020763" y="2166938"/>
            <a:ext cx="731837" cy="673100"/>
          </a:xfrm>
          <a:custGeom>
            <a:avLst/>
            <a:gdLst>
              <a:gd name="T0" fmla="*/ 681711 w 73"/>
              <a:gd name="T1" fmla="*/ 0 h 67"/>
              <a:gd name="T2" fmla="*/ 731837 w 73"/>
              <a:gd name="T3" fmla="*/ 452082 h 67"/>
              <a:gd name="T4" fmla="*/ 651636 w 73"/>
              <a:gd name="T5" fmla="*/ 492267 h 67"/>
              <a:gd name="T6" fmla="*/ 671686 w 73"/>
              <a:gd name="T7" fmla="*/ 452082 h 67"/>
              <a:gd name="T8" fmla="*/ 60151 w 73"/>
              <a:gd name="T9" fmla="*/ 50231 h 67"/>
              <a:gd name="T10" fmla="*/ 280705 w 73"/>
              <a:gd name="T11" fmla="*/ 452082 h 67"/>
              <a:gd name="T12" fmla="*/ 320805 w 73"/>
              <a:gd name="T13" fmla="*/ 492267 h 67"/>
              <a:gd name="T14" fmla="*/ 0 w 73"/>
              <a:gd name="T15" fmla="*/ 452082 h 67"/>
              <a:gd name="T16" fmla="*/ 50126 w 73"/>
              <a:gd name="T17" fmla="*/ 0 h 67"/>
              <a:gd name="T18" fmla="*/ 501258 w 73"/>
              <a:gd name="T19" fmla="*/ 281296 h 67"/>
              <a:gd name="T20" fmla="*/ 641611 w 73"/>
              <a:gd name="T21" fmla="*/ 271249 h 67"/>
              <a:gd name="T22" fmla="*/ 501258 w 73"/>
              <a:gd name="T23" fmla="*/ 221018 h 67"/>
              <a:gd name="T24" fmla="*/ 641611 w 73"/>
              <a:gd name="T25" fmla="*/ 241110 h 67"/>
              <a:gd name="T26" fmla="*/ 501258 w 73"/>
              <a:gd name="T27" fmla="*/ 221018 h 67"/>
              <a:gd name="T28" fmla="*/ 571434 w 73"/>
              <a:gd name="T29" fmla="*/ 180833 h 67"/>
              <a:gd name="T30" fmla="*/ 641611 w 73"/>
              <a:gd name="T31" fmla="*/ 170787 h 67"/>
              <a:gd name="T32" fmla="*/ 571434 w 73"/>
              <a:gd name="T33" fmla="*/ 130601 h 67"/>
              <a:gd name="T34" fmla="*/ 641611 w 73"/>
              <a:gd name="T35" fmla="*/ 150694 h 67"/>
              <a:gd name="T36" fmla="*/ 571434 w 73"/>
              <a:gd name="T37" fmla="*/ 130601 h 67"/>
              <a:gd name="T38" fmla="*/ 571434 w 73"/>
              <a:gd name="T39" fmla="*/ 110509 h 67"/>
              <a:gd name="T40" fmla="*/ 641611 w 73"/>
              <a:gd name="T41" fmla="*/ 90416 h 67"/>
              <a:gd name="T42" fmla="*/ 421057 w 73"/>
              <a:gd name="T43" fmla="*/ 100463 h 67"/>
              <a:gd name="T44" fmla="*/ 551384 w 73"/>
              <a:gd name="T45" fmla="*/ 200925 h 67"/>
              <a:gd name="T46" fmla="*/ 421057 w 73"/>
              <a:gd name="T47" fmla="*/ 100463 h 67"/>
              <a:gd name="T48" fmla="*/ 210528 w 73"/>
              <a:gd name="T49" fmla="*/ 331527 h 67"/>
              <a:gd name="T50" fmla="*/ 180453 w 73"/>
              <a:gd name="T51" fmla="*/ 231064 h 67"/>
              <a:gd name="T52" fmla="*/ 100252 w 73"/>
              <a:gd name="T53" fmla="*/ 231064 h 67"/>
              <a:gd name="T54" fmla="*/ 180453 w 73"/>
              <a:gd name="T55" fmla="*/ 200925 h 67"/>
              <a:gd name="T56" fmla="*/ 240604 w 73"/>
              <a:gd name="T57" fmla="*/ 221018 h 67"/>
              <a:gd name="T58" fmla="*/ 250629 w 73"/>
              <a:gd name="T59" fmla="*/ 231064 h 67"/>
              <a:gd name="T60" fmla="*/ 290730 w 73"/>
              <a:gd name="T61" fmla="*/ 241110 h 67"/>
              <a:gd name="T62" fmla="*/ 310780 w 73"/>
              <a:gd name="T63" fmla="*/ 160740 h 67"/>
              <a:gd name="T64" fmla="*/ 340856 w 73"/>
              <a:gd name="T65" fmla="*/ 180833 h 67"/>
              <a:gd name="T66" fmla="*/ 380956 w 73"/>
              <a:gd name="T67" fmla="*/ 130601 h 67"/>
              <a:gd name="T68" fmla="*/ 320805 w 73"/>
              <a:gd name="T69" fmla="*/ 110509 h 67"/>
              <a:gd name="T70" fmla="*/ 290730 w 73"/>
              <a:gd name="T71" fmla="*/ 140648 h 67"/>
              <a:gd name="T72" fmla="*/ 280705 w 73"/>
              <a:gd name="T73" fmla="*/ 150694 h 67"/>
              <a:gd name="T74" fmla="*/ 260654 w 73"/>
              <a:gd name="T75" fmla="*/ 200925 h 67"/>
              <a:gd name="T76" fmla="*/ 240604 w 73"/>
              <a:gd name="T77" fmla="*/ 180833 h 67"/>
              <a:gd name="T78" fmla="*/ 180453 w 73"/>
              <a:gd name="T79" fmla="*/ 170787 h 67"/>
              <a:gd name="T80" fmla="*/ 130327 w 73"/>
              <a:gd name="T81" fmla="*/ 331527 h 67"/>
              <a:gd name="T82" fmla="*/ 160403 w 73"/>
              <a:gd name="T83" fmla="*/ 261203 h 67"/>
              <a:gd name="T84" fmla="*/ 130327 w 73"/>
              <a:gd name="T85" fmla="*/ 331527 h 67"/>
              <a:gd name="T86" fmla="*/ 360906 w 73"/>
              <a:gd name="T87" fmla="*/ 331527 h 67"/>
              <a:gd name="T88" fmla="*/ 330830 w 73"/>
              <a:gd name="T89" fmla="*/ 190879 h 67"/>
              <a:gd name="T90" fmla="*/ 280705 w 73"/>
              <a:gd name="T91" fmla="*/ 331527 h 67"/>
              <a:gd name="T92" fmla="*/ 310780 w 73"/>
              <a:gd name="T93" fmla="*/ 271249 h 67"/>
              <a:gd name="T94" fmla="*/ 280705 w 73"/>
              <a:gd name="T95" fmla="*/ 331527 h 67"/>
              <a:gd name="T96" fmla="*/ 260654 w 73"/>
              <a:gd name="T97" fmla="*/ 331527 h 67"/>
              <a:gd name="T98" fmla="*/ 230579 w 73"/>
              <a:gd name="T99" fmla="*/ 251157 h 67"/>
              <a:gd name="T100" fmla="*/ 471183 w 73"/>
              <a:gd name="T101" fmla="*/ 391804 h 67"/>
              <a:gd name="T102" fmla="*/ 421057 w 73"/>
              <a:gd name="T103" fmla="*/ 241110 h 67"/>
              <a:gd name="T104" fmla="*/ 350881 w 73"/>
              <a:gd name="T105" fmla="*/ 411897 h 67"/>
              <a:gd name="T106" fmla="*/ 380956 w 73"/>
              <a:gd name="T107" fmla="*/ 532452 h 67"/>
              <a:gd name="T108" fmla="*/ 421057 w 73"/>
              <a:gd name="T109" fmla="*/ 673100 h 67"/>
              <a:gd name="T110" fmla="*/ 581460 w 73"/>
              <a:gd name="T111" fmla="*/ 632915 h 67"/>
              <a:gd name="T112" fmla="*/ 571434 w 73"/>
              <a:gd name="T113" fmla="*/ 381758 h 67"/>
              <a:gd name="T114" fmla="*/ 561409 w 73"/>
              <a:gd name="T115" fmla="*/ 351619 h 67"/>
              <a:gd name="T116" fmla="*/ 521309 w 73"/>
              <a:gd name="T117" fmla="*/ 361666 h 67"/>
              <a:gd name="T118" fmla="*/ 481208 w 73"/>
              <a:gd name="T119" fmla="*/ 331527 h 67"/>
              <a:gd name="T120" fmla="*/ 20050 w 73"/>
              <a:gd name="T121" fmla="*/ 180833 h 67"/>
              <a:gd name="T122" fmla="*/ 40101 w 73"/>
              <a:gd name="T123" fmla="*/ 311434 h 67"/>
              <a:gd name="T124" fmla="*/ 20050 w 73"/>
              <a:gd name="T125" fmla="*/ 180833 h 6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73" h="67">
                <a:moveTo>
                  <a:pt x="5" y="0"/>
                </a:moveTo>
                <a:cubicBezTo>
                  <a:pt x="68" y="0"/>
                  <a:pt x="68" y="0"/>
                  <a:pt x="68" y="0"/>
                </a:cubicBezTo>
                <a:cubicBezTo>
                  <a:pt x="70" y="0"/>
                  <a:pt x="73" y="2"/>
                  <a:pt x="73" y="5"/>
                </a:cubicBezTo>
                <a:cubicBezTo>
                  <a:pt x="73" y="45"/>
                  <a:pt x="73" y="45"/>
                  <a:pt x="73" y="45"/>
                </a:cubicBezTo>
                <a:cubicBezTo>
                  <a:pt x="73" y="47"/>
                  <a:pt x="70" y="49"/>
                  <a:pt x="68" y="49"/>
                </a:cubicBezTo>
                <a:cubicBezTo>
                  <a:pt x="65" y="49"/>
                  <a:pt x="65" y="49"/>
                  <a:pt x="65" y="49"/>
                </a:cubicBezTo>
                <a:cubicBezTo>
                  <a:pt x="65" y="48"/>
                  <a:pt x="65" y="46"/>
                  <a:pt x="65" y="45"/>
                </a:cubicBezTo>
                <a:cubicBezTo>
                  <a:pt x="67" y="45"/>
                  <a:pt x="67" y="45"/>
                  <a:pt x="67" y="45"/>
                </a:cubicBezTo>
                <a:cubicBezTo>
                  <a:pt x="67" y="5"/>
                  <a:pt x="67" y="5"/>
                  <a:pt x="67" y="5"/>
                </a:cubicBezTo>
                <a:cubicBezTo>
                  <a:pt x="6" y="5"/>
                  <a:pt x="6" y="5"/>
                  <a:pt x="6" y="5"/>
                </a:cubicBezTo>
                <a:cubicBezTo>
                  <a:pt x="6" y="45"/>
                  <a:pt x="6" y="45"/>
                  <a:pt x="6" y="45"/>
                </a:cubicBezTo>
                <a:cubicBezTo>
                  <a:pt x="28" y="45"/>
                  <a:pt x="28" y="45"/>
                  <a:pt x="28" y="45"/>
                </a:cubicBezTo>
                <a:cubicBezTo>
                  <a:pt x="30" y="46"/>
                  <a:pt x="30" y="46"/>
                  <a:pt x="30" y="46"/>
                </a:cubicBezTo>
                <a:cubicBezTo>
                  <a:pt x="30" y="47"/>
                  <a:pt x="31" y="48"/>
                  <a:pt x="32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2" y="49"/>
                  <a:pt x="0" y="47"/>
                  <a:pt x="0" y="45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5" y="0"/>
                </a:cubicBezTo>
                <a:close/>
                <a:moveTo>
                  <a:pt x="50" y="27"/>
                </a:moveTo>
                <a:cubicBezTo>
                  <a:pt x="50" y="28"/>
                  <a:pt x="50" y="28"/>
                  <a:pt x="50" y="28"/>
                </a:cubicBezTo>
                <a:cubicBezTo>
                  <a:pt x="64" y="28"/>
                  <a:pt x="64" y="28"/>
                  <a:pt x="64" y="28"/>
                </a:cubicBezTo>
                <a:cubicBezTo>
                  <a:pt x="64" y="27"/>
                  <a:pt x="64" y="27"/>
                  <a:pt x="64" y="27"/>
                </a:cubicBezTo>
                <a:cubicBezTo>
                  <a:pt x="50" y="27"/>
                  <a:pt x="50" y="27"/>
                  <a:pt x="50" y="27"/>
                </a:cubicBezTo>
                <a:close/>
                <a:moveTo>
                  <a:pt x="50" y="22"/>
                </a:moveTo>
                <a:cubicBezTo>
                  <a:pt x="50" y="24"/>
                  <a:pt x="50" y="24"/>
                  <a:pt x="50" y="24"/>
                </a:cubicBezTo>
                <a:cubicBezTo>
                  <a:pt x="64" y="24"/>
                  <a:pt x="64" y="24"/>
                  <a:pt x="64" y="24"/>
                </a:cubicBezTo>
                <a:cubicBezTo>
                  <a:pt x="64" y="22"/>
                  <a:pt x="64" y="22"/>
                  <a:pt x="64" y="22"/>
                </a:cubicBezTo>
                <a:cubicBezTo>
                  <a:pt x="50" y="22"/>
                  <a:pt x="50" y="22"/>
                  <a:pt x="50" y="22"/>
                </a:cubicBezTo>
                <a:close/>
                <a:moveTo>
                  <a:pt x="57" y="17"/>
                </a:moveTo>
                <a:cubicBezTo>
                  <a:pt x="57" y="18"/>
                  <a:pt x="57" y="18"/>
                  <a:pt x="57" y="18"/>
                </a:cubicBezTo>
                <a:cubicBezTo>
                  <a:pt x="64" y="18"/>
                  <a:pt x="64" y="18"/>
                  <a:pt x="64" y="18"/>
                </a:cubicBezTo>
                <a:cubicBezTo>
                  <a:pt x="64" y="17"/>
                  <a:pt x="64" y="17"/>
                  <a:pt x="64" y="17"/>
                </a:cubicBezTo>
                <a:cubicBezTo>
                  <a:pt x="57" y="17"/>
                  <a:pt x="57" y="17"/>
                  <a:pt x="57" y="17"/>
                </a:cubicBezTo>
                <a:close/>
                <a:moveTo>
                  <a:pt x="57" y="13"/>
                </a:moveTo>
                <a:cubicBezTo>
                  <a:pt x="57" y="15"/>
                  <a:pt x="57" y="15"/>
                  <a:pt x="57" y="15"/>
                </a:cubicBezTo>
                <a:cubicBezTo>
                  <a:pt x="64" y="15"/>
                  <a:pt x="64" y="15"/>
                  <a:pt x="64" y="15"/>
                </a:cubicBezTo>
                <a:cubicBezTo>
                  <a:pt x="64" y="13"/>
                  <a:pt x="64" y="13"/>
                  <a:pt x="64" y="13"/>
                </a:cubicBezTo>
                <a:cubicBezTo>
                  <a:pt x="57" y="13"/>
                  <a:pt x="57" y="13"/>
                  <a:pt x="57" y="13"/>
                </a:cubicBezTo>
                <a:close/>
                <a:moveTo>
                  <a:pt x="57" y="9"/>
                </a:moveTo>
                <a:cubicBezTo>
                  <a:pt x="57" y="11"/>
                  <a:pt x="57" y="11"/>
                  <a:pt x="57" y="11"/>
                </a:cubicBezTo>
                <a:cubicBezTo>
                  <a:pt x="64" y="11"/>
                  <a:pt x="64" y="11"/>
                  <a:pt x="64" y="11"/>
                </a:cubicBezTo>
                <a:cubicBezTo>
                  <a:pt x="64" y="9"/>
                  <a:pt x="64" y="9"/>
                  <a:pt x="64" y="9"/>
                </a:cubicBezTo>
                <a:cubicBezTo>
                  <a:pt x="57" y="9"/>
                  <a:pt x="57" y="9"/>
                  <a:pt x="57" y="9"/>
                </a:cubicBezTo>
                <a:close/>
                <a:moveTo>
                  <a:pt x="42" y="10"/>
                </a:moveTo>
                <a:cubicBezTo>
                  <a:pt x="42" y="20"/>
                  <a:pt x="42" y="20"/>
                  <a:pt x="42" y="20"/>
                </a:cubicBezTo>
                <a:cubicBezTo>
                  <a:pt x="55" y="20"/>
                  <a:pt x="55" y="20"/>
                  <a:pt x="55" y="20"/>
                </a:cubicBezTo>
                <a:cubicBezTo>
                  <a:pt x="55" y="10"/>
                  <a:pt x="55" y="10"/>
                  <a:pt x="55" y="10"/>
                </a:cubicBezTo>
                <a:cubicBezTo>
                  <a:pt x="42" y="10"/>
                  <a:pt x="42" y="10"/>
                  <a:pt x="42" y="10"/>
                </a:cubicBezTo>
                <a:close/>
                <a:moveTo>
                  <a:pt x="18" y="33"/>
                </a:moveTo>
                <a:cubicBezTo>
                  <a:pt x="21" y="33"/>
                  <a:pt x="21" y="33"/>
                  <a:pt x="21" y="33"/>
                </a:cubicBezTo>
                <a:cubicBezTo>
                  <a:pt x="21" y="23"/>
                  <a:pt x="21" y="23"/>
                  <a:pt x="21" y="23"/>
                </a:cubicBezTo>
                <a:cubicBezTo>
                  <a:pt x="18" y="23"/>
                  <a:pt x="18" y="23"/>
                  <a:pt x="18" y="23"/>
                </a:cubicBezTo>
                <a:cubicBezTo>
                  <a:pt x="18" y="33"/>
                  <a:pt x="18" y="33"/>
                  <a:pt x="18" y="33"/>
                </a:cubicBezTo>
                <a:close/>
                <a:moveTo>
                  <a:pt x="10" y="23"/>
                </a:moveTo>
                <a:cubicBezTo>
                  <a:pt x="11" y="25"/>
                  <a:pt x="11" y="25"/>
                  <a:pt x="11" y="25"/>
                </a:cubicBezTo>
                <a:cubicBezTo>
                  <a:pt x="18" y="20"/>
                  <a:pt x="18" y="20"/>
                  <a:pt x="18" y="20"/>
                </a:cubicBezTo>
                <a:cubicBezTo>
                  <a:pt x="22" y="20"/>
                  <a:pt x="22" y="20"/>
                  <a:pt x="22" y="20"/>
                </a:cubicBezTo>
                <a:cubicBezTo>
                  <a:pt x="24" y="22"/>
                  <a:pt x="24" y="22"/>
                  <a:pt x="24" y="22"/>
                </a:cubicBezTo>
                <a:cubicBezTo>
                  <a:pt x="24" y="23"/>
                  <a:pt x="24" y="23"/>
                  <a:pt x="24" y="23"/>
                </a:cubicBezTo>
                <a:cubicBezTo>
                  <a:pt x="25" y="23"/>
                  <a:pt x="25" y="23"/>
                  <a:pt x="25" y="23"/>
                </a:cubicBezTo>
                <a:cubicBezTo>
                  <a:pt x="28" y="24"/>
                  <a:pt x="28" y="24"/>
                  <a:pt x="28" y="24"/>
                </a:cubicBezTo>
                <a:cubicBezTo>
                  <a:pt x="29" y="24"/>
                  <a:pt x="29" y="24"/>
                  <a:pt x="29" y="24"/>
                </a:cubicBezTo>
                <a:cubicBezTo>
                  <a:pt x="30" y="23"/>
                  <a:pt x="30" y="23"/>
                  <a:pt x="30" y="23"/>
                </a:cubicBezTo>
                <a:cubicBezTo>
                  <a:pt x="31" y="16"/>
                  <a:pt x="31" y="16"/>
                  <a:pt x="31" y="16"/>
                </a:cubicBezTo>
                <a:cubicBezTo>
                  <a:pt x="33" y="16"/>
                  <a:pt x="33" y="16"/>
                  <a:pt x="33" y="16"/>
                </a:cubicBezTo>
                <a:cubicBezTo>
                  <a:pt x="34" y="18"/>
                  <a:pt x="34" y="18"/>
                  <a:pt x="34" y="18"/>
                </a:cubicBezTo>
                <a:cubicBezTo>
                  <a:pt x="36" y="15"/>
                  <a:pt x="36" y="15"/>
                  <a:pt x="36" y="15"/>
                </a:cubicBezTo>
                <a:cubicBezTo>
                  <a:pt x="38" y="13"/>
                  <a:pt x="38" y="13"/>
                  <a:pt x="38" y="13"/>
                </a:cubicBezTo>
                <a:cubicBezTo>
                  <a:pt x="35" y="12"/>
                  <a:pt x="35" y="12"/>
                  <a:pt x="35" y="12"/>
                </a:cubicBezTo>
                <a:cubicBezTo>
                  <a:pt x="32" y="11"/>
                  <a:pt x="32" y="11"/>
                  <a:pt x="32" y="11"/>
                </a:cubicBezTo>
                <a:cubicBezTo>
                  <a:pt x="32" y="13"/>
                  <a:pt x="32" y="13"/>
                  <a:pt x="32" y="13"/>
                </a:cubicBezTo>
                <a:cubicBezTo>
                  <a:pt x="29" y="14"/>
                  <a:pt x="29" y="14"/>
                  <a:pt x="29" y="14"/>
                </a:cubicBezTo>
                <a:cubicBezTo>
                  <a:pt x="29" y="14"/>
                  <a:pt x="29" y="14"/>
                  <a:pt x="29" y="14"/>
                </a:cubicBezTo>
                <a:cubicBezTo>
                  <a:pt x="28" y="15"/>
                  <a:pt x="28" y="15"/>
                  <a:pt x="28" y="15"/>
                </a:cubicBezTo>
                <a:cubicBezTo>
                  <a:pt x="27" y="21"/>
                  <a:pt x="27" y="21"/>
                  <a:pt x="27" y="21"/>
                </a:cubicBezTo>
                <a:cubicBezTo>
                  <a:pt x="26" y="20"/>
                  <a:pt x="26" y="20"/>
                  <a:pt x="26" y="20"/>
                </a:cubicBezTo>
                <a:cubicBezTo>
                  <a:pt x="24" y="18"/>
                  <a:pt x="24" y="18"/>
                  <a:pt x="24" y="18"/>
                </a:cubicBezTo>
                <a:cubicBezTo>
                  <a:pt x="24" y="18"/>
                  <a:pt x="24" y="18"/>
                  <a:pt x="24" y="18"/>
                </a:cubicBezTo>
                <a:cubicBezTo>
                  <a:pt x="23" y="18"/>
                  <a:pt x="23" y="18"/>
                  <a:pt x="23" y="18"/>
                </a:cubicBezTo>
                <a:cubicBezTo>
                  <a:pt x="18" y="17"/>
                  <a:pt x="18" y="17"/>
                  <a:pt x="18" y="17"/>
                </a:cubicBezTo>
                <a:cubicBezTo>
                  <a:pt x="10" y="23"/>
                  <a:pt x="10" y="23"/>
                  <a:pt x="10" y="23"/>
                </a:cubicBezTo>
                <a:close/>
                <a:moveTo>
                  <a:pt x="13" y="33"/>
                </a:moveTo>
                <a:cubicBezTo>
                  <a:pt x="16" y="33"/>
                  <a:pt x="16" y="33"/>
                  <a:pt x="16" y="33"/>
                </a:cubicBezTo>
                <a:cubicBezTo>
                  <a:pt x="16" y="26"/>
                  <a:pt x="16" y="26"/>
                  <a:pt x="16" y="26"/>
                </a:cubicBezTo>
                <a:cubicBezTo>
                  <a:pt x="13" y="26"/>
                  <a:pt x="13" y="26"/>
                  <a:pt x="13" y="26"/>
                </a:cubicBezTo>
                <a:cubicBezTo>
                  <a:pt x="13" y="33"/>
                  <a:pt x="13" y="33"/>
                  <a:pt x="13" y="33"/>
                </a:cubicBezTo>
                <a:close/>
                <a:moveTo>
                  <a:pt x="33" y="33"/>
                </a:moveTo>
                <a:cubicBezTo>
                  <a:pt x="36" y="33"/>
                  <a:pt x="36" y="33"/>
                  <a:pt x="36" y="33"/>
                </a:cubicBezTo>
                <a:cubicBezTo>
                  <a:pt x="36" y="19"/>
                  <a:pt x="36" y="19"/>
                  <a:pt x="36" y="19"/>
                </a:cubicBezTo>
                <a:cubicBezTo>
                  <a:pt x="33" y="19"/>
                  <a:pt x="33" y="19"/>
                  <a:pt x="33" y="19"/>
                </a:cubicBezTo>
                <a:cubicBezTo>
                  <a:pt x="33" y="33"/>
                  <a:pt x="33" y="33"/>
                  <a:pt x="33" y="33"/>
                </a:cubicBezTo>
                <a:close/>
                <a:moveTo>
                  <a:pt x="28" y="33"/>
                </a:moveTo>
                <a:cubicBezTo>
                  <a:pt x="31" y="33"/>
                  <a:pt x="31" y="33"/>
                  <a:pt x="31" y="33"/>
                </a:cubicBezTo>
                <a:cubicBezTo>
                  <a:pt x="31" y="27"/>
                  <a:pt x="31" y="27"/>
                  <a:pt x="31" y="27"/>
                </a:cubicBezTo>
                <a:cubicBezTo>
                  <a:pt x="28" y="27"/>
                  <a:pt x="28" y="27"/>
                  <a:pt x="28" y="27"/>
                </a:cubicBezTo>
                <a:cubicBezTo>
                  <a:pt x="28" y="33"/>
                  <a:pt x="28" y="33"/>
                  <a:pt x="28" y="33"/>
                </a:cubicBezTo>
                <a:close/>
                <a:moveTo>
                  <a:pt x="23" y="33"/>
                </a:moveTo>
                <a:cubicBezTo>
                  <a:pt x="26" y="33"/>
                  <a:pt x="26" y="33"/>
                  <a:pt x="26" y="33"/>
                </a:cubicBezTo>
                <a:cubicBezTo>
                  <a:pt x="26" y="25"/>
                  <a:pt x="26" y="25"/>
                  <a:pt x="26" y="25"/>
                </a:cubicBezTo>
                <a:cubicBezTo>
                  <a:pt x="23" y="25"/>
                  <a:pt x="23" y="25"/>
                  <a:pt x="23" y="25"/>
                </a:cubicBezTo>
                <a:cubicBezTo>
                  <a:pt x="23" y="33"/>
                  <a:pt x="23" y="33"/>
                  <a:pt x="23" y="33"/>
                </a:cubicBezTo>
                <a:close/>
                <a:moveTo>
                  <a:pt x="47" y="39"/>
                </a:moveTo>
                <a:cubicBezTo>
                  <a:pt x="47" y="34"/>
                  <a:pt x="47" y="29"/>
                  <a:pt x="46" y="24"/>
                </a:cubicBezTo>
                <a:cubicBezTo>
                  <a:pt x="45" y="24"/>
                  <a:pt x="43" y="24"/>
                  <a:pt x="42" y="24"/>
                </a:cubicBezTo>
                <a:cubicBezTo>
                  <a:pt x="42" y="32"/>
                  <a:pt x="42" y="39"/>
                  <a:pt x="42" y="47"/>
                </a:cubicBezTo>
                <a:cubicBezTo>
                  <a:pt x="41" y="45"/>
                  <a:pt x="39" y="42"/>
                  <a:pt x="35" y="41"/>
                </a:cubicBezTo>
                <a:cubicBezTo>
                  <a:pt x="34" y="42"/>
                  <a:pt x="34" y="42"/>
                  <a:pt x="33" y="43"/>
                </a:cubicBezTo>
                <a:cubicBezTo>
                  <a:pt x="36" y="46"/>
                  <a:pt x="37" y="50"/>
                  <a:pt x="38" y="53"/>
                </a:cubicBezTo>
                <a:cubicBezTo>
                  <a:pt x="39" y="62"/>
                  <a:pt x="39" y="62"/>
                  <a:pt x="39" y="62"/>
                </a:cubicBezTo>
                <a:cubicBezTo>
                  <a:pt x="40" y="63"/>
                  <a:pt x="41" y="65"/>
                  <a:pt x="42" y="67"/>
                </a:cubicBezTo>
                <a:cubicBezTo>
                  <a:pt x="47" y="67"/>
                  <a:pt x="51" y="67"/>
                  <a:pt x="57" y="67"/>
                </a:cubicBezTo>
                <a:cubicBezTo>
                  <a:pt x="57" y="65"/>
                  <a:pt x="58" y="64"/>
                  <a:pt x="58" y="63"/>
                </a:cubicBezTo>
                <a:cubicBezTo>
                  <a:pt x="59" y="57"/>
                  <a:pt x="61" y="45"/>
                  <a:pt x="60" y="39"/>
                </a:cubicBezTo>
                <a:cubicBezTo>
                  <a:pt x="59" y="39"/>
                  <a:pt x="58" y="38"/>
                  <a:pt x="57" y="38"/>
                </a:cubicBezTo>
                <a:cubicBezTo>
                  <a:pt x="56" y="39"/>
                  <a:pt x="56" y="41"/>
                  <a:pt x="56" y="42"/>
                </a:cubicBezTo>
                <a:cubicBezTo>
                  <a:pt x="56" y="40"/>
                  <a:pt x="56" y="38"/>
                  <a:pt x="56" y="35"/>
                </a:cubicBezTo>
                <a:cubicBezTo>
                  <a:pt x="54" y="35"/>
                  <a:pt x="53" y="35"/>
                  <a:pt x="52" y="35"/>
                </a:cubicBezTo>
                <a:cubicBezTo>
                  <a:pt x="52" y="35"/>
                  <a:pt x="52" y="36"/>
                  <a:pt x="52" y="36"/>
                </a:cubicBezTo>
                <a:cubicBezTo>
                  <a:pt x="51" y="36"/>
                  <a:pt x="51" y="35"/>
                  <a:pt x="51" y="34"/>
                </a:cubicBezTo>
                <a:cubicBezTo>
                  <a:pt x="50" y="34"/>
                  <a:pt x="49" y="33"/>
                  <a:pt x="48" y="33"/>
                </a:cubicBezTo>
                <a:cubicBezTo>
                  <a:pt x="48" y="35"/>
                  <a:pt x="48" y="37"/>
                  <a:pt x="47" y="39"/>
                </a:cubicBezTo>
                <a:close/>
                <a:moveTo>
                  <a:pt x="2" y="18"/>
                </a:moveTo>
                <a:cubicBezTo>
                  <a:pt x="2" y="31"/>
                  <a:pt x="2" y="31"/>
                  <a:pt x="2" y="31"/>
                </a:cubicBezTo>
                <a:cubicBezTo>
                  <a:pt x="4" y="31"/>
                  <a:pt x="4" y="31"/>
                  <a:pt x="4" y="31"/>
                </a:cubicBezTo>
                <a:cubicBezTo>
                  <a:pt x="4" y="18"/>
                  <a:pt x="4" y="18"/>
                  <a:pt x="4" y="18"/>
                </a:cubicBezTo>
                <a:lnTo>
                  <a:pt x="2" y="18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523" name="Freeform 72"/>
          <p:cNvSpPr>
            <a:spLocks noEditPoints="1"/>
          </p:cNvSpPr>
          <p:nvPr/>
        </p:nvSpPr>
        <p:spPr bwMode="auto">
          <a:xfrm>
            <a:off x="982663" y="1174750"/>
            <a:ext cx="669925" cy="642938"/>
          </a:xfrm>
          <a:custGeom>
            <a:avLst/>
            <a:gdLst>
              <a:gd name="T0" fmla="*/ 189979 w 67"/>
              <a:gd name="T1" fmla="*/ 160735 h 64"/>
              <a:gd name="T2" fmla="*/ 219975 w 67"/>
              <a:gd name="T3" fmla="*/ 190872 h 64"/>
              <a:gd name="T4" fmla="*/ 359960 w 67"/>
              <a:gd name="T5" fmla="*/ 381744 h 64"/>
              <a:gd name="T6" fmla="*/ 289968 w 67"/>
              <a:gd name="T7" fmla="*/ 321469 h 64"/>
              <a:gd name="T8" fmla="*/ 619931 w 67"/>
              <a:gd name="T9" fmla="*/ 251148 h 64"/>
              <a:gd name="T10" fmla="*/ 649927 w 67"/>
              <a:gd name="T11" fmla="*/ 301377 h 64"/>
              <a:gd name="T12" fmla="*/ 629929 w 67"/>
              <a:gd name="T13" fmla="*/ 482204 h 64"/>
              <a:gd name="T14" fmla="*/ 629929 w 67"/>
              <a:gd name="T15" fmla="*/ 612800 h 64"/>
              <a:gd name="T16" fmla="*/ 559937 w 67"/>
              <a:gd name="T17" fmla="*/ 642938 h 64"/>
              <a:gd name="T18" fmla="*/ 469947 w 67"/>
              <a:gd name="T19" fmla="*/ 562571 h 64"/>
              <a:gd name="T20" fmla="*/ 329963 w 67"/>
              <a:gd name="T21" fmla="*/ 612800 h 64"/>
              <a:gd name="T22" fmla="*/ 259971 w 67"/>
              <a:gd name="T23" fmla="*/ 642938 h 64"/>
              <a:gd name="T24" fmla="*/ 169981 w 67"/>
              <a:gd name="T25" fmla="*/ 552525 h 64"/>
              <a:gd name="T26" fmla="*/ 189979 w 67"/>
              <a:gd name="T27" fmla="*/ 482204 h 64"/>
              <a:gd name="T28" fmla="*/ 219975 w 67"/>
              <a:gd name="T29" fmla="*/ 462112 h 64"/>
              <a:gd name="T30" fmla="*/ 0 w 67"/>
              <a:gd name="T31" fmla="*/ 231056 h 64"/>
              <a:gd name="T32" fmla="*/ 369959 w 67"/>
              <a:gd name="T33" fmla="*/ 0 h 64"/>
              <a:gd name="T34" fmla="*/ 319964 w 67"/>
              <a:gd name="T35" fmla="*/ 110505 h 64"/>
              <a:gd name="T36" fmla="*/ 539940 w 67"/>
              <a:gd name="T37" fmla="*/ 110505 h 64"/>
              <a:gd name="T38" fmla="*/ 479946 w 67"/>
              <a:gd name="T39" fmla="*/ 0 h 64"/>
              <a:gd name="T40" fmla="*/ 289968 w 67"/>
              <a:gd name="T41" fmla="*/ 421928 h 64"/>
              <a:gd name="T42" fmla="*/ 329963 w 67"/>
              <a:gd name="T43" fmla="*/ 482204 h 64"/>
              <a:gd name="T44" fmla="*/ 359960 w 67"/>
              <a:gd name="T45" fmla="*/ 492249 h 64"/>
              <a:gd name="T46" fmla="*/ 289968 w 67"/>
              <a:gd name="T47" fmla="*/ 421928 h 64"/>
              <a:gd name="T48" fmla="*/ 509943 w 67"/>
              <a:gd name="T49" fmla="*/ 421928 h 64"/>
              <a:gd name="T50" fmla="*/ 539940 w 67"/>
              <a:gd name="T51" fmla="*/ 462112 h 64"/>
              <a:gd name="T52" fmla="*/ 469947 w 67"/>
              <a:gd name="T53" fmla="*/ 421928 h 64"/>
              <a:gd name="T54" fmla="*/ 399955 w 67"/>
              <a:gd name="T55" fmla="*/ 492249 h 64"/>
              <a:gd name="T56" fmla="*/ 469947 w 67"/>
              <a:gd name="T57" fmla="*/ 421928 h 64"/>
              <a:gd name="T58" fmla="*/ 469947 w 67"/>
              <a:gd name="T59" fmla="*/ 381744 h 64"/>
              <a:gd name="T60" fmla="*/ 399955 w 67"/>
              <a:gd name="T61" fmla="*/ 321469 h 64"/>
              <a:gd name="T62" fmla="*/ 509943 w 67"/>
              <a:gd name="T63" fmla="*/ 381744 h 64"/>
              <a:gd name="T64" fmla="*/ 569936 w 67"/>
              <a:gd name="T65" fmla="*/ 321469 h 64"/>
              <a:gd name="T66" fmla="*/ 509943 w 67"/>
              <a:gd name="T67" fmla="*/ 381744 h 64"/>
              <a:gd name="T68" fmla="*/ 559937 w 67"/>
              <a:gd name="T69" fmla="*/ 512341 h 64"/>
              <a:gd name="T70" fmla="*/ 529941 w 67"/>
              <a:gd name="T71" fmla="*/ 522387 h 64"/>
              <a:gd name="T72" fmla="*/ 529941 w 67"/>
              <a:gd name="T73" fmla="*/ 582663 h 64"/>
              <a:gd name="T74" fmla="*/ 589934 w 67"/>
              <a:gd name="T75" fmla="*/ 582663 h 64"/>
              <a:gd name="T76" fmla="*/ 589934 w 67"/>
              <a:gd name="T77" fmla="*/ 522387 h 64"/>
              <a:gd name="T78" fmla="*/ 259971 w 67"/>
              <a:gd name="T79" fmla="*/ 512341 h 64"/>
              <a:gd name="T80" fmla="*/ 229974 w 67"/>
              <a:gd name="T81" fmla="*/ 522387 h 64"/>
              <a:gd name="T82" fmla="*/ 229974 w 67"/>
              <a:gd name="T83" fmla="*/ 582663 h 64"/>
              <a:gd name="T84" fmla="*/ 289968 w 67"/>
              <a:gd name="T85" fmla="*/ 582663 h 64"/>
              <a:gd name="T86" fmla="*/ 289968 w 67"/>
              <a:gd name="T87" fmla="*/ 522387 h 64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67" h="64">
                <a:moveTo>
                  <a:pt x="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22" y="16"/>
                  <a:pt x="22" y="16"/>
                  <a:pt x="22" y="16"/>
                </a:cubicBezTo>
                <a:cubicBezTo>
                  <a:pt x="22" y="19"/>
                  <a:pt x="22" y="19"/>
                  <a:pt x="22" y="19"/>
                </a:cubicBezTo>
                <a:cubicBezTo>
                  <a:pt x="27" y="38"/>
                  <a:pt x="27" y="38"/>
                  <a:pt x="27" y="38"/>
                </a:cubicBezTo>
                <a:cubicBezTo>
                  <a:pt x="36" y="38"/>
                  <a:pt x="36" y="38"/>
                  <a:pt x="36" y="38"/>
                </a:cubicBezTo>
                <a:cubicBezTo>
                  <a:pt x="36" y="32"/>
                  <a:pt x="36" y="32"/>
                  <a:pt x="36" y="32"/>
                </a:cubicBezTo>
                <a:cubicBezTo>
                  <a:pt x="29" y="32"/>
                  <a:pt x="29" y="32"/>
                  <a:pt x="29" y="32"/>
                </a:cubicBezTo>
                <a:cubicBezTo>
                  <a:pt x="28" y="25"/>
                  <a:pt x="28" y="25"/>
                  <a:pt x="28" y="25"/>
                </a:cubicBezTo>
                <a:cubicBezTo>
                  <a:pt x="62" y="25"/>
                  <a:pt x="62" y="25"/>
                  <a:pt x="62" y="25"/>
                </a:cubicBezTo>
                <a:cubicBezTo>
                  <a:pt x="67" y="25"/>
                  <a:pt x="67" y="25"/>
                  <a:pt x="67" y="25"/>
                </a:cubicBezTo>
                <a:cubicBezTo>
                  <a:pt x="65" y="30"/>
                  <a:pt x="65" y="30"/>
                  <a:pt x="65" y="30"/>
                </a:cubicBezTo>
                <a:cubicBezTo>
                  <a:pt x="61" y="46"/>
                  <a:pt x="61" y="46"/>
                  <a:pt x="61" y="46"/>
                </a:cubicBezTo>
                <a:cubicBezTo>
                  <a:pt x="62" y="47"/>
                  <a:pt x="62" y="47"/>
                  <a:pt x="63" y="48"/>
                </a:cubicBezTo>
                <a:cubicBezTo>
                  <a:pt x="65" y="50"/>
                  <a:pt x="66" y="52"/>
                  <a:pt x="66" y="55"/>
                </a:cubicBezTo>
                <a:cubicBezTo>
                  <a:pt x="66" y="57"/>
                  <a:pt x="65" y="60"/>
                  <a:pt x="63" y="61"/>
                </a:cubicBezTo>
                <a:cubicBezTo>
                  <a:pt x="63" y="61"/>
                  <a:pt x="63" y="61"/>
                  <a:pt x="63" y="61"/>
                </a:cubicBezTo>
                <a:cubicBezTo>
                  <a:pt x="61" y="63"/>
                  <a:pt x="59" y="64"/>
                  <a:pt x="56" y="64"/>
                </a:cubicBezTo>
                <a:cubicBezTo>
                  <a:pt x="54" y="64"/>
                  <a:pt x="51" y="63"/>
                  <a:pt x="50" y="61"/>
                </a:cubicBezTo>
                <a:cubicBezTo>
                  <a:pt x="48" y="60"/>
                  <a:pt x="47" y="58"/>
                  <a:pt x="47" y="56"/>
                </a:cubicBezTo>
                <a:cubicBezTo>
                  <a:pt x="36" y="56"/>
                  <a:pt x="36" y="56"/>
                  <a:pt x="36" y="56"/>
                </a:cubicBezTo>
                <a:cubicBezTo>
                  <a:pt x="35" y="58"/>
                  <a:pt x="34" y="60"/>
                  <a:pt x="33" y="61"/>
                </a:cubicBezTo>
                <a:cubicBezTo>
                  <a:pt x="33" y="61"/>
                  <a:pt x="33" y="61"/>
                  <a:pt x="33" y="61"/>
                </a:cubicBezTo>
                <a:cubicBezTo>
                  <a:pt x="31" y="63"/>
                  <a:pt x="29" y="64"/>
                  <a:pt x="26" y="64"/>
                </a:cubicBezTo>
                <a:cubicBezTo>
                  <a:pt x="24" y="64"/>
                  <a:pt x="21" y="63"/>
                  <a:pt x="19" y="61"/>
                </a:cubicBezTo>
                <a:cubicBezTo>
                  <a:pt x="18" y="60"/>
                  <a:pt x="17" y="57"/>
                  <a:pt x="17" y="55"/>
                </a:cubicBezTo>
                <a:cubicBezTo>
                  <a:pt x="17" y="52"/>
                  <a:pt x="18" y="50"/>
                  <a:pt x="19" y="48"/>
                </a:cubicBezTo>
                <a:cubicBezTo>
                  <a:pt x="19" y="48"/>
                  <a:pt x="19" y="48"/>
                  <a:pt x="19" y="48"/>
                </a:cubicBezTo>
                <a:cubicBezTo>
                  <a:pt x="19" y="48"/>
                  <a:pt x="19" y="48"/>
                  <a:pt x="19" y="48"/>
                </a:cubicBezTo>
                <a:cubicBezTo>
                  <a:pt x="20" y="47"/>
                  <a:pt x="21" y="47"/>
                  <a:pt x="22" y="46"/>
                </a:cubicBezTo>
                <a:cubicBezTo>
                  <a:pt x="16" y="23"/>
                  <a:pt x="16" y="23"/>
                  <a:pt x="16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16"/>
                  <a:pt x="0" y="16"/>
                  <a:pt x="0" y="16"/>
                </a:cubicBezTo>
                <a:close/>
                <a:moveTo>
                  <a:pt x="37" y="0"/>
                </a:moveTo>
                <a:cubicBezTo>
                  <a:pt x="37" y="11"/>
                  <a:pt x="37" y="11"/>
                  <a:pt x="37" y="11"/>
                </a:cubicBezTo>
                <a:cubicBezTo>
                  <a:pt x="32" y="11"/>
                  <a:pt x="32" y="11"/>
                  <a:pt x="32" y="11"/>
                </a:cubicBezTo>
                <a:cubicBezTo>
                  <a:pt x="43" y="22"/>
                  <a:pt x="43" y="22"/>
                  <a:pt x="43" y="22"/>
                </a:cubicBezTo>
                <a:cubicBezTo>
                  <a:pt x="54" y="11"/>
                  <a:pt x="54" y="11"/>
                  <a:pt x="54" y="11"/>
                </a:cubicBezTo>
                <a:cubicBezTo>
                  <a:pt x="48" y="11"/>
                  <a:pt x="48" y="11"/>
                  <a:pt x="48" y="11"/>
                </a:cubicBezTo>
                <a:cubicBezTo>
                  <a:pt x="48" y="0"/>
                  <a:pt x="48" y="0"/>
                  <a:pt x="48" y="0"/>
                </a:cubicBezTo>
                <a:cubicBezTo>
                  <a:pt x="37" y="0"/>
                  <a:pt x="37" y="0"/>
                  <a:pt x="37" y="0"/>
                </a:cubicBezTo>
                <a:close/>
                <a:moveTo>
                  <a:pt x="29" y="42"/>
                </a:moveTo>
                <a:cubicBezTo>
                  <a:pt x="30" y="46"/>
                  <a:pt x="30" y="46"/>
                  <a:pt x="30" y="46"/>
                </a:cubicBezTo>
                <a:cubicBezTo>
                  <a:pt x="31" y="46"/>
                  <a:pt x="32" y="47"/>
                  <a:pt x="33" y="48"/>
                </a:cubicBezTo>
                <a:cubicBezTo>
                  <a:pt x="33" y="48"/>
                  <a:pt x="33" y="48"/>
                  <a:pt x="33" y="49"/>
                </a:cubicBezTo>
                <a:cubicBezTo>
                  <a:pt x="36" y="49"/>
                  <a:pt x="36" y="49"/>
                  <a:pt x="36" y="49"/>
                </a:cubicBezTo>
                <a:cubicBezTo>
                  <a:pt x="36" y="42"/>
                  <a:pt x="36" y="42"/>
                  <a:pt x="36" y="42"/>
                </a:cubicBezTo>
                <a:cubicBezTo>
                  <a:pt x="29" y="42"/>
                  <a:pt x="29" y="42"/>
                  <a:pt x="29" y="42"/>
                </a:cubicBezTo>
                <a:close/>
                <a:moveTo>
                  <a:pt x="55" y="42"/>
                </a:moveTo>
                <a:cubicBezTo>
                  <a:pt x="51" y="42"/>
                  <a:pt x="51" y="42"/>
                  <a:pt x="51" y="42"/>
                </a:cubicBezTo>
                <a:cubicBezTo>
                  <a:pt x="51" y="47"/>
                  <a:pt x="51" y="47"/>
                  <a:pt x="51" y="47"/>
                </a:cubicBezTo>
                <a:cubicBezTo>
                  <a:pt x="52" y="46"/>
                  <a:pt x="53" y="46"/>
                  <a:pt x="54" y="46"/>
                </a:cubicBezTo>
                <a:cubicBezTo>
                  <a:pt x="55" y="42"/>
                  <a:pt x="55" y="42"/>
                  <a:pt x="55" y="42"/>
                </a:cubicBezTo>
                <a:close/>
                <a:moveTo>
                  <a:pt x="47" y="42"/>
                </a:moveTo>
                <a:cubicBezTo>
                  <a:pt x="40" y="42"/>
                  <a:pt x="40" y="42"/>
                  <a:pt x="40" y="42"/>
                </a:cubicBezTo>
                <a:cubicBezTo>
                  <a:pt x="40" y="49"/>
                  <a:pt x="40" y="49"/>
                  <a:pt x="40" y="49"/>
                </a:cubicBezTo>
                <a:cubicBezTo>
                  <a:pt x="47" y="49"/>
                  <a:pt x="47" y="49"/>
                  <a:pt x="47" y="49"/>
                </a:cubicBezTo>
                <a:cubicBezTo>
                  <a:pt x="47" y="42"/>
                  <a:pt x="47" y="42"/>
                  <a:pt x="47" y="42"/>
                </a:cubicBezTo>
                <a:close/>
                <a:moveTo>
                  <a:pt x="40" y="38"/>
                </a:moveTo>
                <a:cubicBezTo>
                  <a:pt x="47" y="38"/>
                  <a:pt x="47" y="38"/>
                  <a:pt x="47" y="38"/>
                </a:cubicBezTo>
                <a:cubicBezTo>
                  <a:pt x="47" y="32"/>
                  <a:pt x="47" y="32"/>
                  <a:pt x="47" y="32"/>
                </a:cubicBezTo>
                <a:cubicBezTo>
                  <a:pt x="40" y="32"/>
                  <a:pt x="40" y="32"/>
                  <a:pt x="40" y="32"/>
                </a:cubicBezTo>
                <a:cubicBezTo>
                  <a:pt x="40" y="38"/>
                  <a:pt x="40" y="38"/>
                  <a:pt x="40" y="38"/>
                </a:cubicBezTo>
                <a:close/>
                <a:moveTo>
                  <a:pt x="51" y="38"/>
                </a:moveTo>
                <a:cubicBezTo>
                  <a:pt x="56" y="38"/>
                  <a:pt x="56" y="38"/>
                  <a:pt x="56" y="38"/>
                </a:cubicBezTo>
                <a:cubicBezTo>
                  <a:pt x="57" y="32"/>
                  <a:pt x="57" y="32"/>
                  <a:pt x="57" y="32"/>
                </a:cubicBezTo>
                <a:cubicBezTo>
                  <a:pt x="51" y="32"/>
                  <a:pt x="51" y="32"/>
                  <a:pt x="51" y="32"/>
                </a:cubicBezTo>
                <a:cubicBezTo>
                  <a:pt x="51" y="38"/>
                  <a:pt x="51" y="38"/>
                  <a:pt x="51" y="38"/>
                </a:cubicBezTo>
                <a:close/>
                <a:moveTo>
                  <a:pt x="59" y="52"/>
                </a:moveTo>
                <a:cubicBezTo>
                  <a:pt x="59" y="51"/>
                  <a:pt x="57" y="51"/>
                  <a:pt x="56" y="51"/>
                </a:cubicBezTo>
                <a:cubicBezTo>
                  <a:pt x="55" y="51"/>
                  <a:pt x="54" y="51"/>
                  <a:pt x="53" y="52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53"/>
                  <a:pt x="52" y="54"/>
                  <a:pt x="52" y="55"/>
                </a:cubicBezTo>
                <a:cubicBezTo>
                  <a:pt x="52" y="56"/>
                  <a:pt x="53" y="57"/>
                  <a:pt x="53" y="58"/>
                </a:cubicBezTo>
                <a:cubicBezTo>
                  <a:pt x="54" y="58"/>
                  <a:pt x="55" y="59"/>
                  <a:pt x="56" y="59"/>
                </a:cubicBezTo>
                <a:cubicBezTo>
                  <a:pt x="57" y="59"/>
                  <a:pt x="59" y="58"/>
                  <a:pt x="59" y="58"/>
                </a:cubicBezTo>
                <a:cubicBezTo>
                  <a:pt x="60" y="57"/>
                  <a:pt x="60" y="56"/>
                  <a:pt x="60" y="55"/>
                </a:cubicBezTo>
                <a:cubicBezTo>
                  <a:pt x="60" y="54"/>
                  <a:pt x="60" y="53"/>
                  <a:pt x="59" y="52"/>
                </a:cubicBezTo>
                <a:close/>
                <a:moveTo>
                  <a:pt x="29" y="52"/>
                </a:moveTo>
                <a:cubicBezTo>
                  <a:pt x="28" y="51"/>
                  <a:pt x="27" y="51"/>
                  <a:pt x="26" y="51"/>
                </a:cubicBezTo>
                <a:cubicBezTo>
                  <a:pt x="25" y="51"/>
                  <a:pt x="24" y="51"/>
                  <a:pt x="23" y="52"/>
                </a:cubicBezTo>
                <a:cubicBezTo>
                  <a:pt x="23" y="52"/>
                  <a:pt x="23" y="52"/>
                  <a:pt x="23" y="52"/>
                </a:cubicBezTo>
                <a:cubicBezTo>
                  <a:pt x="23" y="53"/>
                  <a:pt x="22" y="54"/>
                  <a:pt x="22" y="55"/>
                </a:cubicBezTo>
                <a:cubicBezTo>
                  <a:pt x="22" y="56"/>
                  <a:pt x="23" y="57"/>
                  <a:pt x="23" y="58"/>
                </a:cubicBezTo>
                <a:cubicBezTo>
                  <a:pt x="24" y="58"/>
                  <a:pt x="25" y="59"/>
                  <a:pt x="26" y="59"/>
                </a:cubicBezTo>
                <a:cubicBezTo>
                  <a:pt x="27" y="59"/>
                  <a:pt x="28" y="58"/>
                  <a:pt x="29" y="58"/>
                </a:cubicBezTo>
                <a:cubicBezTo>
                  <a:pt x="30" y="57"/>
                  <a:pt x="30" y="56"/>
                  <a:pt x="30" y="55"/>
                </a:cubicBezTo>
                <a:cubicBezTo>
                  <a:pt x="30" y="54"/>
                  <a:pt x="30" y="53"/>
                  <a:pt x="29" y="52"/>
                </a:cubicBezTo>
                <a:close/>
              </a:path>
            </a:pathLst>
          </a:cu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524" name="Freeform 73"/>
          <p:cNvSpPr>
            <a:spLocks noEditPoints="1"/>
          </p:cNvSpPr>
          <p:nvPr/>
        </p:nvSpPr>
        <p:spPr bwMode="auto">
          <a:xfrm>
            <a:off x="3127375" y="3360738"/>
            <a:ext cx="731838" cy="430212"/>
          </a:xfrm>
          <a:custGeom>
            <a:avLst/>
            <a:gdLst>
              <a:gd name="T0" fmla="*/ 721813 w 73"/>
              <a:gd name="T1" fmla="*/ 320158 h 43"/>
              <a:gd name="T2" fmla="*/ 571435 w 73"/>
              <a:gd name="T3" fmla="*/ 270133 h 43"/>
              <a:gd name="T4" fmla="*/ 591486 w 73"/>
              <a:gd name="T5" fmla="*/ 290143 h 43"/>
              <a:gd name="T6" fmla="*/ 631586 w 73"/>
              <a:gd name="T7" fmla="*/ 260128 h 43"/>
              <a:gd name="T8" fmla="*/ 631586 w 73"/>
              <a:gd name="T9" fmla="*/ 210104 h 43"/>
              <a:gd name="T10" fmla="*/ 591486 w 73"/>
              <a:gd name="T11" fmla="*/ 180089 h 43"/>
              <a:gd name="T12" fmla="*/ 601511 w 73"/>
              <a:gd name="T13" fmla="*/ 170084 h 43"/>
              <a:gd name="T14" fmla="*/ 631586 w 73"/>
              <a:gd name="T15" fmla="*/ 190094 h 43"/>
              <a:gd name="T16" fmla="*/ 611536 w 73"/>
              <a:gd name="T17" fmla="*/ 150074 h 43"/>
              <a:gd name="T18" fmla="*/ 591486 w 73"/>
              <a:gd name="T19" fmla="*/ 150074 h 43"/>
              <a:gd name="T20" fmla="*/ 561410 w 73"/>
              <a:gd name="T21" fmla="*/ 200099 h 43"/>
              <a:gd name="T22" fmla="*/ 601511 w 73"/>
              <a:gd name="T23" fmla="*/ 230113 h 43"/>
              <a:gd name="T24" fmla="*/ 601511 w 73"/>
              <a:gd name="T25" fmla="*/ 260128 h 43"/>
              <a:gd name="T26" fmla="*/ 591486 w 73"/>
              <a:gd name="T27" fmla="*/ 230113 h 43"/>
              <a:gd name="T28" fmla="*/ 551385 w 73"/>
              <a:gd name="T29" fmla="*/ 100049 h 43"/>
              <a:gd name="T30" fmla="*/ 531334 w 73"/>
              <a:gd name="T31" fmla="*/ 20010 h 43"/>
              <a:gd name="T32" fmla="*/ 591486 w 73"/>
              <a:gd name="T33" fmla="*/ 0 h 43"/>
              <a:gd name="T34" fmla="*/ 631586 w 73"/>
              <a:gd name="T35" fmla="*/ 0 h 43"/>
              <a:gd name="T36" fmla="*/ 641611 w 73"/>
              <a:gd name="T37" fmla="*/ 70035 h 43"/>
              <a:gd name="T38" fmla="*/ 230579 w 73"/>
              <a:gd name="T39" fmla="*/ 140069 h 43"/>
              <a:gd name="T40" fmla="*/ 10025 w 73"/>
              <a:gd name="T41" fmla="*/ 320158 h 43"/>
              <a:gd name="T42" fmla="*/ 90227 w 73"/>
              <a:gd name="T43" fmla="*/ 70035 h 43"/>
              <a:gd name="T44" fmla="*/ 100252 w 73"/>
              <a:gd name="T45" fmla="*/ 10005 h 43"/>
              <a:gd name="T46" fmla="*/ 150378 w 73"/>
              <a:gd name="T47" fmla="*/ 10005 h 43"/>
              <a:gd name="T48" fmla="*/ 200504 w 73"/>
              <a:gd name="T49" fmla="*/ 20010 h 43"/>
              <a:gd name="T50" fmla="*/ 170428 w 73"/>
              <a:gd name="T51" fmla="*/ 90044 h 43"/>
              <a:gd name="T52" fmla="*/ 160403 w 73"/>
              <a:gd name="T53" fmla="*/ 160079 h 43"/>
              <a:gd name="T54" fmla="*/ 130327 w 73"/>
              <a:gd name="T55" fmla="*/ 140069 h 43"/>
              <a:gd name="T56" fmla="*/ 100252 w 73"/>
              <a:gd name="T57" fmla="*/ 180089 h 43"/>
              <a:gd name="T58" fmla="*/ 130327 w 73"/>
              <a:gd name="T59" fmla="*/ 220108 h 43"/>
              <a:gd name="T60" fmla="*/ 140352 w 73"/>
              <a:gd name="T61" fmla="*/ 260128 h 43"/>
              <a:gd name="T62" fmla="*/ 130327 w 73"/>
              <a:gd name="T63" fmla="*/ 240118 h 43"/>
              <a:gd name="T64" fmla="*/ 100252 w 73"/>
              <a:gd name="T65" fmla="*/ 240118 h 43"/>
              <a:gd name="T66" fmla="*/ 130327 w 73"/>
              <a:gd name="T67" fmla="*/ 290143 h 43"/>
              <a:gd name="T68" fmla="*/ 160403 w 73"/>
              <a:gd name="T69" fmla="*/ 260128 h 43"/>
              <a:gd name="T70" fmla="*/ 160403 w 73"/>
              <a:gd name="T71" fmla="*/ 210104 h 43"/>
              <a:gd name="T72" fmla="*/ 130327 w 73"/>
              <a:gd name="T73" fmla="*/ 180089 h 43"/>
              <a:gd name="T74" fmla="*/ 140352 w 73"/>
              <a:gd name="T75" fmla="*/ 170084 h 43"/>
              <a:gd name="T76" fmla="*/ 170428 w 73"/>
              <a:gd name="T77" fmla="*/ 190094 h 43"/>
              <a:gd name="T78" fmla="*/ 421057 w 73"/>
              <a:gd name="T79" fmla="*/ 90044 h 43"/>
              <a:gd name="T80" fmla="*/ 390982 w 73"/>
              <a:gd name="T81" fmla="*/ 30015 h 43"/>
              <a:gd name="T82" fmla="*/ 340856 w 73"/>
              <a:gd name="T83" fmla="*/ 30015 h 43"/>
              <a:gd name="T84" fmla="*/ 320806 w 73"/>
              <a:gd name="T85" fmla="*/ 90044 h 43"/>
              <a:gd name="T86" fmla="*/ 200504 w 73"/>
              <a:gd name="T87" fmla="*/ 320158 h 43"/>
              <a:gd name="T88" fmla="*/ 541360 w 73"/>
              <a:gd name="T89" fmla="*/ 320158 h 43"/>
              <a:gd name="T90" fmla="*/ 380957 w 73"/>
              <a:gd name="T91" fmla="*/ 230113 h 43"/>
              <a:gd name="T92" fmla="*/ 370932 w 73"/>
              <a:gd name="T93" fmla="*/ 210104 h 43"/>
              <a:gd name="T94" fmla="*/ 370932 w 73"/>
              <a:gd name="T95" fmla="*/ 230113 h 43"/>
              <a:gd name="T96" fmla="*/ 421057 w 73"/>
              <a:gd name="T97" fmla="*/ 280138 h 43"/>
              <a:gd name="T98" fmla="*/ 380957 w 73"/>
              <a:gd name="T99" fmla="*/ 350173 h 43"/>
              <a:gd name="T100" fmla="*/ 360906 w 73"/>
              <a:gd name="T101" fmla="*/ 350173 h 43"/>
              <a:gd name="T102" fmla="*/ 320806 w 73"/>
              <a:gd name="T103" fmla="*/ 290143 h 43"/>
              <a:gd name="T104" fmla="*/ 360906 w 73"/>
              <a:gd name="T105" fmla="*/ 320158 h 43"/>
              <a:gd name="T106" fmla="*/ 380957 w 73"/>
              <a:gd name="T107" fmla="*/ 310153 h 43"/>
              <a:gd name="T108" fmla="*/ 340856 w 73"/>
              <a:gd name="T109" fmla="*/ 260128 h 43"/>
              <a:gd name="T110" fmla="*/ 330831 w 73"/>
              <a:gd name="T111" fmla="*/ 200099 h 43"/>
              <a:gd name="T112" fmla="*/ 380957 w 73"/>
              <a:gd name="T113" fmla="*/ 170084 h 43"/>
              <a:gd name="T114" fmla="*/ 421057 w 73"/>
              <a:gd name="T115" fmla="*/ 230113 h 43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73" h="43">
                <a:moveTo>
                  <a:pt x="64" y="9"/>
                </a:moveTo>
                <a:cubicBezTo>
                  <a:pt x="69" y="12"/>
                  <a:pt x="73" y="18"/>
                  <a:pt x="73" y="26"/>
                </a:cubicBezTo>
                <a:cubicBezTo>
                  <a:pt x="73" y="28"/>
                  <a:pt x="73" y="30"/>
                  <a:pt x="72" y="32"/>
                </a:cubicBezTo>
                <a:cubicBezTo>
                  <a:pt x="67" y="33"/>
                  <a:pt x="62" y="34"/>
                  <a:pt x="57" y="34"/>
                </a:cubicBezTo>
                <a:cubicBezTo>
                  <a:pt x="58" y="33"/>
                  <a:pt x="58" y="33"/>
                  <a:pt x="58" y="32"/>
                </a:cubicBezTo>
                <a:cubicBezTo>
                  <a:pt x="58" y="30"/>
                  <a:pt x="57" y="28"/>
                  <a:pt x="57" y="27"/>
                </a:cubicBezTo>
                <a:cubicBezTo>
                  <a:pt x="57" y="27"/>
                  <a:pt x="57" y="27"/>
                  <a:pt x="57" y="27"/>
                </a:cubicBezTo>
                <a:cubicBezTo>
                  <a:pt x="58" y="27"/>
                  <a:pt x="58" y="28"/>
                  <a:pt x="59" y="28"/>
                </a:cubicBezTo>
                <a:cubicBezTo>
                  <a:pt x="59" y="29"/>
                  <a:pt x="59" y="29"/>
                  <a:pt x="59" y="29"/>
                </a:cubicBezTo>
                <a:cubicBezTo>
                  <a:pt x="61" y="29"/>
                  <a:pt x="61" y="29"/>
                  <a:pt x="61" y="29"/>
                </a:cubicBezTo>
                <a:cubicBezTo>
                  <a:pt x="61" y="28"/>
                  <a:pt x="61" y="28"/>
                  <a:pt x="61" y="28"/>
                </a:cubicBezTo>
                <a:cubicBezTo>
                  <a:pt x="62" y="27"/>
                  <a:pt x="63" y="27"/>
                  <a:pt x="63" y="26"/>
                </a:cubicBezTo>
                <a:cubicBezTo>
                  <a:pt x="64" y="26"/>
                  <a:pt x="64" y="25"/>
                  <a:pt x="64" y="24"/>
                </a:cubicBezTo>
                <a:cubicBezTo>
                  <a:pt x="64" y="23"/>
                  <a:pt x="64" y="23"/>
                  <a:pt x="64" y="22"/>
                </a:cubicBezTo>
                <a:cubicBezTo>
                  <a:pt x="63" y="22"/>
                  <a:pt x="63" y="21"/>
                  <a:pt x="63" y="21"/>
                </a:cubicBezTo>
                <a:cubicBezTo>
                  <a:pt x="63" y="21"/>
                  <a:pt x="62" y="20"/>
                  <a:pt x="61" y="20"/>
                </a:cubicBezTo>
                <a:cubicBezTo>
                  <a:pt x="60" y="19"/>
                  <a:pt x="60" y="19"/>
                  <a:pt x="60" y="19"/>
                </a:cubicBezTo>
                <a:cubicBezTo>
                  <a:pt x="59" y="19"/>
                  <a:pt x="59" y="18"/>
                  <a:pt x="59" y="18"/>
                </a:cubicBezTo>
                <a:cubicBezTo>
                  <a:pt x="59" y="17"/>
                  <a:pt x="59" y="17"/>
                  <a:pt x="59" y="17"/>
                </a:cubicBezTo>
                <a:cubicBezTo>
                  <a:pt x="59" y="17"/>
                  <a:pt x="60" y="17"/>
                  <a:pt x="60" y="17"/>
                </a:cubicBezTo>
                <a:cubicBezTo>
                  <a:pt x="60" y="17"/>
                  <a:pt x="60" y="17"/>
                  <a:pt x="60" y="17"/>
                </a:cubicBezTo>
                <a:cubicBezTo>
                  <a:pt x="60" y="17"/>
                  <a:pt x="60" y="18"/>
                  <a:pt x="60" y="18"/>
                </a:cubicBezTo>
                <a:cubicBezTo>
                  <a:pt x="60" y="19"/>
                  <a:pt x="60" y="19"/>
                  <a:pt x="60" y="19"/>
                </a:cubicBezTo>
                <a:cubicBezTo>
                  <a:pt x="63" y="19"/>
                  <a:pt x="63" y="19"/>
                  <a:pt x="63" y="19"/>
                </a:cubicBezTo>
                <a:cubicBezTo>
                  <a:pt x="64" y="18"/>
                  <a:pt x="64" y="18"/>
                  <a:pt x="64" y="18"/>
                </a:cubicBezTo>
                <a:cubicBezTo>
                  <a:pt x="64" y="17"/>
                  <a:pt x="63" y="17"/>
                  <a:pt x="63" y="16"/>
                </a:cubicBezTo>
                <a:cubicBezTo>
                  <a:pt x="62" y="15"/>
                  <a:pt x="62" y="15"/>
                  <a:pt x="61" y="15"/>
                </a:cubicBezTo>
                <a:cubicBezTo>
                  <a:pt x="61" y="14"/>
                  <a:pt x="61" y="14"/>
                  <a:pt x="61" y="14"/>
                </a:cubicBezTo>
                <a:cubicBezTo>
                  <a:pt x="59" y="14"/>
                  <a:pt x="59" y="14"/>
                  <a:pt x="59" y="14"/>
                </a:cubicBezTo>
                <a:cubicBezTo>
                  <a:pt x="59" y="15"/>
                  <a:pt x="59" y="15"/>
                  <a:pt x="59" y="15"/>
                </a:cubicBezTo>
                <a:cubicBezTo>
                  <a:pt x="58" y="15"/>
                  <a:pt x="57" y="15"/>
                  <a:pt x="57" y="16"/>
                </a:cubicBezTo>
                <a:cubicBezTo>
                  <a:pt x="56" y="17"/>
                  <a:pt x="56" y="17"/>
                  <a:pt x="56" y="18"/>
                </a:cubicBezTo>
                <a:cubicBezTo>
                  <a:pt x="56" y="19"/>
                  <a:pt x="56" y="19"/>
                  <a:pt x="56" y="20"/>
                </a:cubicBezTo>
                <a:cubicBezTo>
                  <a:pt x="57" y="20"/>
                  <a:pt x="57" y="21"/>
                  <a:pt x="57" y="21"/>
                </a:cubicBezTo>
                <a:cubicBezTo>
                  <a:pt x="58" y="21"/>
                  <a:pt x="58" y="22"/>
                  <a:pt x="59" y="22"/>
                </a:cubicBezTo>
                <a:cubicBezTo>
                  <a:pt x="60" y="23"/>
                  <a:pt x="60" y="23"/>
                  <a:pt x="60" y="23"/>
                </a:cubicBezTo>
                <a:cubicBezTo>
                  <a:pt x="60" y="24"/>
                  <a:pt x="60" y="24"/>
                  <a:pt x="60" y="25"/>
                </a:cubicBezTo>
                <a:cubicBezTo>
                  <a:pt x="60" y="25"/>
                  <a:pt x="60" y="25"/>
                  <a:pt x="60" y="26"/>
                </a:cubicBezTo>
                <a:cubicBezTo>
                  <a:pt x="60" y="26"/>
                  <a:pt x="60" y="26"/>
                  <a:pt x="60" y="26"/>
                </a:cubicBezTo>
                <a:cubicBezTo>
                  <a:pt x="60" y="26"/>
                  <a:pt x="59" y="26"/>
                  <a:pt x="59" y="25"/>
                </a:cubicBezTo>
                <a:cubicBezTo>
                  <a:pt x="59" y="25"/>
                  <a:pt x="59" y="25"/>
                  <a:pt x="59" y="24"/>
                </a:cubicBezTo>
                <a:cubicBezTo>
                  <a:pt x="59" y="23"/>
                  <a:pt x="59" y="23"/>
                  <a:pt x="59" y="23"/>
                </a:cubicBezTo>
                <a:cubicBezTo>
                  <a:pt x="56" y="23"/>
                  <a:pt x="56" y="23"/>
                  <a:pt x="56" y="23"/>
                </a:cubicBezTo>
                <a:cubicBezTo>
                  <a:pt x="55" y="19"/>
                  <a:pt x="53" y="16"/>
                  <a:pt x="51" y="13"/>
                </a:cubicBezTo>
                <a:cubicBezTo>
                  <a:pt x="52" y="12"/>
                  <a:pt x="54" y="10"/>
                  <a:pt x="55" y="10"/>
                </a:cubicBezTo>
                <a:cubicBezTo>
                  <a:pt x="55" y="7"/>
                  <a:pt x="55" y="7"/>
                  <a:pt x="55" y="7"/>
                </a:cubicBezTo>
                <a:cubicBezTo>
                  <a:pt x="56" y="7"/>
                  <a:pt x="56" y="7"/>
                  <a:pt x="56" y="7"/>
                </a:cubicBezTo>
                <a:cubicBezTo>
                  <a:pt x="53" y="2"/>
                  <a:pt x="53" y="2"/>
                  <a:pt x="53" y="2"/>
                </a:cubicBezTo>
                <a:cubicBezTo>
                  <a:pt x="57" y="1"/>
                  <a:pt x="57" y="1"/>
                  <a:pt x="57" y="1"/>
                </a:cubicBezTo>
                <a:cubicBezTo>
                  <a:pt x="58" y="3"/>
                  <a:pt x="58" y="3"/>
                  <a:pt x="58" y="3"/>
                </a:cubicBezTo>
                <a:cubicBezTo>
                  <a:pt x="59" y="0"/>
                  <a:pt x="59" y="0"/>
                  <a:pt x="59" y="0"/>
                </a:cubicBezTo>
                <a:cubicBezTo>
                  <a:pt x="62" y="1"/>
                  <a:pt x="62" y="1"/>
                  <a:pt x="62" y="1"/>
                </a:cubicBezTo>
                <a:cubicBezTo>
                  <a:pt x="61" y="3"/>
                  <a:pt x="61" y="3"/>
                  <a:pt x="61" y="3"/>
                </a:cubicBezTo>
                <a:cubicBezTo>
                  <a:pt x="63" y="0"/>
                  <a:pt x="63" y="0"/>
                  <a:pt x="63" y="0"/>
                </a:cubicBezTo>
                <a:cubicBezTo>
                  <a:pt x="66" y="2"/>
                  <a:pt x="66" y="2"/>
                  <a:pt x="66" y="2"/>
                </a:cubicBezTo>
                <a:cubicBezTo>
                  <a:pt x="64" y="7"/>
                  <a:pt x="64" y="7"/>
                  <a:pt x="64" y="7"/>
                </a:cubicBezTo>
                <a:cubicBezTo>
                  <a:pt x="64" y="7"/>
                  <a:pt x="64" y="7"/>
                  <a:pt x="64" y="7"/>
                </a:cubicBezTo>
                <a:cubicBezTo>
                  <a:pt x="64" y="9"/>
                  <a:pt x="64" y="9"/>
                  <a:pt x="64" y="9"/>
                </a:cubicBezTo>
                <a:close/>
                <a:moveTo>
                  <a:pt x="17" y="9"/>
                </a:moveTo>
                <a:cubicBezTo>
                  <a:pt x="19" y="10"/>
                  <a:pt x="21" y="12"/>
                  <a:pt x="23" y="14"/>
                </a:cubicBezTo>
                <a:cubicBezTo>
                  <a:pt x="19" y="19"/>
                  <a:pt x="17" y="26"/>
                  <a:pt x="17" y="32"/>
                </a:cubicBezTo>
                <a:cubicBezTo>
                  <a:pt x="17" y="33"/>
                  <a:pt x="17" y="33"/>
                  <a:pt x="17" y="34"/>
                </a:cubicBezTo>
                <a:cubicBezTo>
                  <a:pt x="11" y="34"/>
                  <a:pt x="6" y="33"/>
                  <a:pt x="1" y="32"/>
                </a:cubicBezTo>
                <a:cubicBezTo>
                  <a:pt x="1" y="30"/>
                  <a:pt x="0" y="28"/>
                  <a:pt x="0" y="26"/>
                </a:cubicBezTo>
                <a:cubicBezTo>
                  <a:pt x="0" y="18"/>
                  <a:pt x="4" y="12"/>
                  <a:pt x="9" y="10"/>
                </a:cubicBezTo>
                <a:cubicBezTo>
                  <a:pt x="9" y="7"/>
                  <a:pt x="9" y="7"/>
                  <a:pt x="9" y="7"/>
                </a:cubicBezTo>
                <a:cubicBezTo>
                  <a:pt x="9" y="7"/>
                  <a:pt x="9" y="7"/>
                  <a:pt x="9" y="7"/>
                </a:cubicBezTo>
                <a:cubicBezTo>
                  <a:pt x="7" y="2"/>
                  <a:pt x="7" y="2"/>
                  <a:pt x="7" y="2"/>
                </a:cubicBezTo>
                <a:cubicBezTo>
                  <a:pt x="10" y="1"/>
                  <a:pt x="10" y="1"/>
                  <a:pt x="10" y="1"/>
                </a:cubicBezTo>
                <a:cubicBezTo>
                  <a:pt x="11" y="3"/>
                  <a:pt x="11" y="3"/>
                  <a:pt x="11" y="3"/>
                </a:cubicBezTo>
                <a:cubicBezTo>
                  <a:pt x="12" y="0"/>
                  <a:pt x="12" y="0"/>
                  <a:pt x="12" y="0"/>
                </a:cubicBezTo>
                <a:cubicBezTo>
                  <a:pt x="15" y="1"/>
                  <a:pt x="15" y="1"/>
                  <a:pt x="15" y="1"/>
                </a:cubicBezTo>
                <a:cubicBezTo>
                  <a:pt x="15" y="3"/>
                  <a:pt x="15" y="3"/>
                  <a:pt x="15" y="3"/>
                </a:cubicBezTo>
                <a:cubicBezTo>
                  <a:pt x="17" y="0"/>
                  <a:pt x="17" y="0"/>
                  <a:pt x="17" y="0"/>
                </a:cubicBezTo>
                <a:cubicBezTo>
                  <a:pt x="20" y="2"/>
                  <a:pt x="20" y="2"/>
                  <a:pt x="20" y="2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9"/>
                  <a:pt x="17" y="9"/>
                  <a:pt x="17" y="9"/>
                </a:cubicBezTo>
                <a:close/>
                <a:moveTo>
                  <a:pt x="17" y="19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7"/>
                  <a:pt x="17" y="17"/>
                  <a:pt x="16" y="16"/>
                </a:cubicBezTo>
                <a:cubicBezTo>
                  <a:pt x="16" y="15"/>
                  <a:pt x="15" y="15"/>
                  <a:pt x="14" y="15"/>
                </a:cubicBezTo>
                <a:cubicBezTo>
                  <a:pt x="14" y="14"/>
                  <a:pt x="14" y="14"/>
                  <a:pt x="14" y="14"/>
                </a:cubicBezTo>
                <a:cubicBezTo>
                  <a:pt x="13" y="14"/>
                  <a:pt x="13" y="14"/>
                  <a:pt x="13" y="14"/>
                </a:cubicBezTo>
                <a:cubicBezTo>
                  <a:pt x="13" y="15"/>
                  <a:pt x="13" y="15"/>
                  <a:pt x="13" y="15"/>
                </a:cubicBezTo>
                <a:cubicBezTo>
                  <a:pt x="12" y="15"/>
                  <a:pt x="11" y="15"/>
                  <a:pt x="10" y="16"/>
                </a:cubicBezTo>
                <a:cubicBezTo>
                  <a:pt x="10" y="17"/>
                  <a:pt x="10" y="17"/>
                  <a:pt x="10" y="18"/>
                </a:cubicBezTo>
                <a:cubicBezTo>
                  <a:pt x="10" y="19"/>
                  <a:pt x="10" y="19"/>
                  <a:pt x="10" y="20"/>
                </a:cubicBezTo>
                <a:cubicBezTo>
                  <a:pt x="10" y="20"/>
                  <a:pt x="10" y="21"/>
                  <a:pt x="11" y="21"/>
                </a:cubicBezTo>
                <a:cubicBezTo>
                  <a:pt x="11" y="21"/>
                  <a:pt x="12" y="22"/>
                  <a:pt x="13" y="22"/>
                </a:cubicBezTo>
                <a:cubicBezTo>
                  <a:pt x="13" y="23"/>
                  <a:pt x="14" y="23"/>
                  <a:pt x="14" y="23"/>
                </a:cubicBezTo>
                <a:cubicBezTo>
                  <a:pt x="14" y="24"/>
                  <a:pt x="14" y="24"/>
                  <a:pt x="14" y="25"/>
                </a:cubicBezTo>
                <a:cubicBezTo>
                  <a:pt x="14" y="25"/>
                  <a:pt x="14" y="25"/>
                  <a:pt x="14" y="26"/>
                </a:cubicBezTo>
                <a:cubicBezTo>
                  <a:pt x="14" y="26"/>
                  <a:pt x="13" y="26"/>
                  <a:pt x="13" y="26"/>
                </a:cubicBezTo>
                <a:cubicBezTo>
                  <a:pt x="13" y="26"/>
                  <a:pt x="13" y="26"/>
                  <a:pt x="13" y="25"/>
                </a:cubicBezTo>
                <a:cubicBezTo>
                  <a:pt x="13" y="25"/>
                  <a:pt x="13" y="25"/>
                  <a:pt x="13" y="24"/>
                </a:cubicBezTo>
                <a:cubicBezTo>
                  <a:pt x="13" y="23"/>
                  <a:pt x="13" y="23"/>
                  <a:pt x="13" y="23"/>
                </a:cubicBezTo>
                <a:cubicBezTo>
                  <a:pt x="10" y="23"/>
                  <a:pt x="10" y="23"/>
                  <a:pt x="10" y="23"/>
                </a:cubicBezTo>
                <a:cubicBezTo>
                  <a:pt x="10" y="24"/>
                  <a:pt x="10" y="24"/>
                  <a:pt x="10" y="24"/>
                </a:cubicBezTo>
                <a:cubicBezTo>
                  <a:pt x="10" y="25"/>
                  <a:pt x="10" y="26"/>
                  <a:pt x="10" y="27"/>
                </a:cubicBezTo>
                <a:cubicBezTo>
                  <a:pt x="11" y="27"/>
                  <a:pt x="12" y="28"/>
                  <a:pt x="13" y="28"/>
                </a:cubicBezTo>
                <a:cubicBezTo>
                  <a:pt x="13" y="29"/>
                  <a:pt x="13" y="29"/>
                  <a:pt x="13" y="29"/>
                </a:cubicBezTo>
                <a:cubicBezTo>
                  <a:pt x="14" y="29"/>
                  <a:pt x="14" y="29"/>
                  <a:pt x="14" y="29"/>
                </a:cubicBezTo>
                <a:cubicBezTo>
                  <a:pt x="14" y="28"/>
                  <a:pt x="14" y="28"/>
                  <a:pt x="14" y="28"/>
                </a:cubicBezTo>
                <a:cubicBezTo>
                  <a:pt x="15" y="27"/>
                  <a:pt x="16" y="27"/>
                  <a:pt x="16" y="26"/>
                </a:cubicBezTo>
                <a:cubicBezTo>
                  <a:pt x="17" y="26"/>
                  <a:pt x="17" y="25"/>
                  <a:pt x="17" y="24"/>
                </a:cubicBezTo>
                <a:cubicBezTo>
                  <a:pt x="17" y="23"/>
                  <a:pt x="17" y="23"/>
                  <a:pt x="17" y="22"/>
                </a:cubicBezTo>
                <a:cubicBezTo>
                  <a:pt x="17" y="22"/>
                  <a:pt x="17" y="21"/>
                  <a:pt x="16" y="21"/>
                </a:cubicBezTo>
                <a:cubicBezTo>
                  <a:pt x="16" y="21"/>
                  <a:pt x="15" y="20"/>
                  <a:pt x="15" y="20"/>
                </a:cubicBezTo>
                <a:cubicBezTo>
                  <a:pt x="14" y="19"/>
                  <a:pt x="13" y="19"/>
                  <a:pt x="13" y="19"/>
                </a:cubicBezTo>
                <a:cubicBezTo>
                  <a:pt x="13" y="19"/>
                  <a:pt x="13" y="18"/>
                  <a:pt x="13" y="18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4" y="17"/>
                  <a:pt x="14" y="17"/>
                </a:cubicBezTo>
                <a:cubicBezTo>
                  <a:pt x="14" y="17"/>
                  <a:pt x="14" y="18"/>
                  <a:pt x="14" y="18"/>
                </a:cubicBezTo>
                <a:cubicBezTo>
                  <a:pt x="14" y="19"/>
                  <a:pt x="14" y="19"/>
                  <a:pt x="14" y="19"/>
                </a:cubicBezTo>
                <a:cubicBezTo>
                  <a:pt x="17" y="19"/>
                  <a:pt x="17" y="19"/>
                  <a:pt x="17" y="19"/>
                </a:cubicBezTo>
                <a:close/>
                <a:moveTo>
                  <a:pt x="42" y="11"/>
                </a:moveTo>
                <a:cubicBezTo>
                  <a:pt x="42" y="9"/>
                  <a:pt x="42" y="9"/>
                  <a:pt x="42" y="9"/>
                </a:cubicBezTo>
                <a:cubicBezTo>
                  <a:pt x="42" y="9"/>
                  <a:pt x="42" y="9"/>
                  <a:pt x="42" y="9"/>
                </a:cubicBezTo>
                <a:cubicBezTo>
                  <a:pt x="45" y="2"/>
                  <a:pt x="45" y="2"/>
                  <a:pt x="45" y="2"/>
                </a:cubicBezTo>
                <a:cubicBezTo>
                  <a:pt x="41" y="0"/>
                  <a:pt x="41" y="0"/>
                  <a:pt x="41" y="0"/>
                </a:cubicBezTo>
                <a:cubicBezTo>
                  <a:pt x="39" y="3"/>
                  <a:pt x="39" y="3"/>
                  <a:pt x="39" y="3"/>
                </a:cubicBezTo>
                <a:cubicBezTo>
                  <a:pt x="39" y="0"/>
                  <a:pt x="39" y="0"/>
                  <a:pt x="39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4" y="3"/>
                  <a:pt x="34" y="3"/>
                  <a:pt x="34" y="3"/>
                </a:cubicBezTo>
                <a:cubicBezTo>
                  <a:pt x="33" y="0"/>
                  <a:pt x="33" y="0"/>
                  <a:pt x="33" y="0"/>
                </a:cubicBezTo>
                <a:cubicBezTo>
                  <a:pt x="29" y="2"/>
                  <a:pt x="29" y="2"/>
                  <a:pt x="29" y="2"/>
                </a:cubicBezTo>
                <a:cubicBezTo>
                  <a:pt x="32" y="9"/>
                  <a:pt x="32" y="9"/>
                  <a:pt x="32" y="9"/>
                </a:cubicBezTo>
                <a:cubicBezTo>
                  <a:pt x="31" y="9"/>
                  <a:pt x="31" y="9"/>
                  <a:pt x="31" y="9"/>
                </a:cubicBezTo>
                <a:cubicBezTo>
                  <a:pt x="31" y="12"/>
                  <a:pt x="31" y="12"/>
                  <a:pt x="31" y="12"/>
                </a:cubicBezTo>
                <a:cubicBezTo>
                  <a:pt x="25" y="15"/>
                  <a:pt x="20" y="23"/>
                  <a:pt x="20" y="32"/>
                </a:cubicBezTo>
                <a:cubicBezTo>
                  <a:pt x="20" y="35"/>
                  <a:pt x="21" y="38"/>
                  <a:pt x="22" y="41"/>
                </a:cubicBezTo>
                <a:cubicBezTo>
                  <a:pt x="32" y="43"/>
                  <a:pt x="42" y="43"/>
                  <a:pt x="52" y="41"/>
                </a:cubicBezTo>
                <a:cubicBezTo>
                  <a:pt x="53" y="38"/>
                  <a:pt x="54" y="35"/>
                  <a:pt x="54" y="32"/>
                </a:cubicBezTo>
                <a:cubicBezTo>
                  <a:pt x="54" y="22"/>
                  <a:pt x="49" y="14"/>
                  <a:pt x="42" y="11"/>
                </a:cubicBezTo>
                <a:close/>
                <a:moveTo>
                  <a:pt x="42" y="23"/>
                </a:moveTo>
                <a:cubicBezTo>
                  <a:pt x="38" y="23"/>
                  <a:pt x="38" y="23"/>
                  <a:pt x="38" y="23"/>
                </a:cubicBezTo>
                <a:cubicBezTo>
                  <a:pt x="38" y="23"/>
                  <a:pt x="38" y="23"/>
                  <a:pt x="38" y="23"/>
                </a:cubicBezTo>
                <a:cubicBezTo>
                  <a:pt x="38" y="22"/>
                  <a:pt x="38" y="22"/>
                  <a:pt x="37" y="21"/>
                </a:cubicBezTo>
                <a:cubicBezTo>
                  <a:pt x="37" y="21"/>
                  <a:pt x="37" y="21"/>
                  <a:pt x="37" y="21"/>
                </a:cubicBezTo>
                <a:cubicBezTo>
                  <a:pt x="37" y="21"/>
                  <a:pt x="36" y="21"/>
                  <a:pt x="36" y="21"/>
                </a:cubicBezTo>
                <a:cubicBezTo>
                  <a:pt x="36" y="21"/>
                  <a:pt x="36" y="22"/>
                  <a:pt x="36" y="22"/>
                </a:cubicBezTo>
                <a:cubicBezTo>
                  <a:pt x="36" y="23"/>
                  <a:pt x="36" y="23"/>
                  <a:pt x="37" y="23"/>
                </a:cubicBezTo>
                <a:cubicBezTo>
                  <a:pt x="37" y="24"/>
                  <a:pt x="37" y="24"/>
                  <a:pt x="39" y="25"/>
                </a:cubicBezTo>
                <a:cubicBezTo>
                  <a:pt x="40" y="25"/>
                  <a:pt x="40" y="26"/>
                  <a:pt x="41" y="26"/>
                </a:cubicBezTo>
                <a:cubicBezTo>
                  <a:pt x="41" y="27"/>
                  <a:pt x="41" y="27"/>
                  <a:pt x="42" y="28"/>
                </a:cubicBezTo>
                <a:cubicBezTo>
                  <a:pt x="42" y="28"/>
                  <a:pt x="42" y="29"/>
                  <a:pt x="42" y="30"/>
                </a:cubicBezTo>
                <a:cubicBezTo>
                  <a:pt x="42" y="31"/>
                  <a:pt x="42" y="32"/>
                  <a:pt x="41" y="33"/>
                </a:cubicBezTo>
                <a:cubicBezTo>
                  <a:pt x="40" y="34"/>
                  <a:pt x="39" y="34"/>
                  <a:pt x="38" y="35"/>
                </a:cubicBezTo>
                <a:cubicBezTo>
                  <a:pt x="38" y="36"/>
                  <a:pt x="38" y="36"/>
                  <a:pt x="38" y="36"/>
                </a:cubicBezTo>
                <a:cubicBezTo>
                  <a:pt x="36" y="36"/>
                  <a:pt x="36" y="36"/>
                  <a:pt x="36" y="36"/>
                </a:cubicBezTo>
                <a:cubicBezTo>
                  <a:pt x="36" y="35"/>
                  <a:pt x="36" y="35"/>
                  <a:pt x="36" y="35"/>
                </a:cubicBezTo>
                <a:cubicBezTo>
                  <a:pt x="35" y="35"/>
                  <a:pt x="34" y="34"/>
                  <a:pt x="33" y="33"/>
                </a:cubicBezTo>
                <a:cubicBezTo>
                  <a:pt x="33" y="33"/>
                  <a:pt x="32" y="31"/>
                  <a:pt x="32" y="30"/>
                </a:cubicBezTo>
                <a:cubicBezTo>
                  <a:pt x="32" y="29"/>
                  <a:pt x="32" y="29"/>
                  <a:pt x="32" y="29"/>
                </a:cubicBezTo>
                <a:cubicBezTo>
                  <a:pt x="36" y="29"/>
                  <a:pt x="36" y="29"/>
                  <a:pt x="36" y="29"/>
                </a:cubicBezTo>
                <a:cubicBezTo>
                  <a:pt x="36" y="30"/>
                  <a:pt x="36" y="30"/>
                  <a:pt x="36" y="30"/>
                </a:cubicBezTo>
                <a:cubicBezTo>
                  <a:pt x="36" y="31"/>
                  <a:pt x="36" y="32"/>
                  <a:pt x="36" y="32"/>
                </a:cubicBezTo>
                <a:cubicBezTo>
                  <a:pt x="36" y="32"/>
                  <a:pt x="37" y="32"/>
                  <a:pt x="37" y="32"/>
                </a:cubicBezTo>
                <a:cubicBezTo>
                  <a:pt x="37" y="32"/>
                  <a:pt x="37" y="32"/>
                  <a:pt x="37" y="32"/>
                </a:cubicBezTo>
                <a:cubicBezTo>
                  <a:pt x="38" y="32"/>
                  <a:pt x="38" y="32"/>
                  <a:pt x="38" y="31"/>
                </a:cubicBezTo>
                <a:cubicBezTo>
                  <a:pt x="38" y="30"/>
                  <a:pt x="38" y="30"/>
                  <a:pt x="37" y="29"/>
                </a:cubicBezTo>
                <a:cubicBezTo>
                  <a:pt x="37" y="29"/>
                  <a:pt x="37" y="28"/>
                  <a:pt x="36" y="28"/>
                </a:cubicBezTo>
                <a:cubicBezTo>
                  <a:pt x="35" y="27"/>
                  <a:pt x="34" y="27"/>
                  <a:pt x="34" y="26"/>
                </a:cubicBezTo>
                <a:cubicBezTo>
                  <a:pt x="33" y="26"/>
                  <a:pt x="33" y="25"/>
                  <a:pt x="33" y="25"/>
                </a:cubicBezTo>
                <a:cubicBezTo>
                  <a:pt x="32" y="24"/>
                  <a:pt x="32" y="23"/>
                  <a:pt x="32" y="23"/>
                </a:cubicBezTo>
                <a:cubicBezTo>
                  <a:pt x="32" y="21"/>
                  <a:pt x="32" y="21"/>
                  <a:pt x="33" y="20"/>
                </a:cubicBezTo>
                <a:cubicBezTo>
                  <a:pt x="34" y="19"/>
                  <a:pt x="35" y="19"/>
                  <a:pt x="36" y="19"/>
                </a:cubicBezTo>
                <a:cubicBezTo>
                  <a:pt x="36" y="17"/>
                  <a:pt x="36" y="17"/>
                  <a:pt x="36" y="17"/>
                </a:cubicBezTo>
                <a:cubicBezTo>
                  <a:pt x="38" y="17"/>
                  <a:pt x="38" y="17"/>
                  <a:pt x="38" y="17"/>
                </a:cubicBezTo>
                <a:cubicBezTo>
                  <a:pt x="38" y="19"/>
                  <a:pt x="38" y="19"/>
                  <a:pt x="38" y="19"/>
                </a:cubicBezTo>
                <a:cubicBezTo>
                  <a:pt x="39" y="19"/>
                  <a:pt x="40" y="19"/>
                  <a:pt x="41" y="20"/>
                </a:cubicBezTo>
                <a:cubicBezTo>
                  <a:pt x="41" y="21"/>
                  <a:pt x="42" y="21"/>
                  <a:pt x="42" y="23"/>
                </a:cubicBezTo>
                <a:cubicBezTo>
                  <a:pt x="42" y="23"/>
                  <a:pt x="42" y="23"/>
                  <a:pt x="42" y="23"/>
                </a:cubicBezTo>
                <a:close/>
              </a:path>
            </a:pathLst>
          </a:cu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525" name="Freeform 74"/>
          <p:cNvSpPr>
            <a:spLocks noEditPoints="1"/>
          </p:cNvSpPr>
          <p:nvPr/>
        </p:nvSpPr>
        <p:spPr bwMode="auto">
          <a:xfrm>
            <a:off x="2114550" y="1235075"/>
            <a:ext cx="612775" cy="550863"/>
          </a:xfrm>
          <a:custGeom>
            <a:avLst/>
            <a:gdLst>
              <a:gd name="T0" fmla="*/ 442002 w 61"/>
              <a:gd name="T1" fmla="*/ 490769 h 55"/>
              <a:gd name="T2" fmla="*/ 502275 w 61"/>
              <a:gd name="T3" fmla="*/ 550863 h 55"/>
              <a:gd name="T4" fmla="*/ 572593 w 61"/>
              <a:gd name="T5" fmla="*/ 550863 h 55"/>
              <a:gd name="T6" fmla="*/ 542457 w 61"/>
              <a:gd name="T7" fmla="*/ 410643 h 55"/>
              <a:gd name="T8" fmla="*/ 592684 w 61"/>
              <a:gd name="T9" fmla="*/ 260408 h 55"/>
              <a:gd name="T10" fmla="*/ 562548 w 61"/>
              <a:gd name="T11" fmla="*/ 150235 h 55"/>
              <a:gd name="T12" fmla="*/ 612775 w 61"/>
              <a:gd name="T13" fmla="*/ 0 h 55"/>
              <a:gd name="T14" fmla="*/ 472138 w 61"/>
              <a:gd name="T15" fmla="*/ 50078 h 55"/>
              <a:gd name="T16" fmla="*/ 361638 w 61"/>
              <a:gd name="T17" fmla="*/ 0 h 55"/>
              <a:gd name="T18" fmla="*/ 361638 w 61"/>
              <a:gd name="T19" fmla="*/ 70110 h 55"/>
              <a:gd name="T20" fmla="*/ 261183 w 61"/>
              <a:gd name="T21" fmla="*/ 70110 h 55"/>
              <a:gd name="T22" fmla="*/ 261183 w 61"/>
              <a:gd name="T23" fmla="*/ 0 h 55"/>
              <a:gd name="T24" fmla="*/ 140637 w 61"/>
              <a:gd name="T25" fmla="*/ 50078 h 55"/>
              <a:gd name="T26" fmla="*/ 0 w 61"/>
              <a:gd name="T27" fmla="*/ 0 h 55"/>
              <a:gd name="T28" fmla="*/ 50227 w 61"/>
              <a:gd name="T29" fmla="*/ 160251 h 55"/>
              <a:gd name="T30" fmla="*/ 30136 w 61"/>
              <a:gd name="T31" fmla="*/ 260408 h 55"/>
              <a:gd name="T32" fmla="*/ 90409 w 61"/>
              <a:gd name="T33" fmla="*/ 420659 h 55"/>
              <a:gd name="T34" fmla="*/ 60273 w 61"/>
              <a:gd name="T35" fmla="*/ 550863 h 55"/>
              <a:gd name="T36" fmla="*/ 130591 w 61"/>
              <a:gd name="T37" fmla="*/ 550863 h 55"/>
              <a:gd name="T38" fmla="*/ 190864 w 61"/>
              <a:gd name="T39" fmla="*/ 500785 h 55"/>
              <a:gd name="T40" fmla="*/ 311410 w 61"/>
              <a:gd name="T41" fmla="*/ 520816 h 55"/>
              <a:gd name="T42" fmla="*/ 442002 w 61"/>
              <a:gd name="T43" fmla="*/ 490769 h 55"/>
              <a:gd name="T44" fmla="*/ 421911 w 61"/>
              <a:gd name="T45" fmla="*/ 140220 h 55"/>
              <a:gd name="T46" fmla="*/ 442002 w 61"/>
              <a:gd name="T47" fmla="*/ 160251 h 55"/>
              <a:gd name="T48" fmla="*/ 421911 w 61"/>
              <a:gd name="T49" fmla="*/ 190298 h 55"/>
              <a:gd name="T50" fmla="*/ 401820 w 61"/>
              <a:gd name="T51" fmla="*/ 160251 h 55"/>
              <a:gd name="T52" fmla="*/ 421911 w 61"/>
              <a:gd name="T53" fmla="*/ 140220 h 55"/>
              <a:gd name="T54" fmla="*/ 321456 w 61"/>
              <a:gd name="T55" fmla="*/ 210330 h 55"/>
              <a:gd name="T56" fmla="*/ 411865 w 61"/>
              <a:gd name="T57" fmla="*/ 300471 h 55"/>
              <a:gd name="T58" fmla="*/ 321456 w 61"/>
              <a:gd name="T59" fmla="*/ 390612 h 55"/>
              <a:gd name="T60" fmla="*/ 221001 w 61"/>
              <a:gd name="T61" fmla="*/ 300471 h 55"/>
              <a:gd name="T62" fmla="*/ 321456 w 61"/>
              <a:gd name="T63" fmla="*/ 210330 h 55"/>
              <a:gd name="T64" fmla="*/ 281274 w 61"/>
              <a:gd name="T65" fmla="*/ 280439 h 55"/>
              <a:gd name="T66" fmla="*/ 301365 w 61"/>
              <a:gd name="T67" fmla="*/ 300471 h 55"/>
              <a:gd name="T68" fmla="*/ 281274 w 61"/>
              <a:gd name="T69" fmla="*/ 320502 h 55"/>
              <a:gd name="T70" fmla="*/ 261183 w 61"/>
              <a:gd name="T71" fmla="*/ 300471 h 55"/>
              <a:gd name="T72" fmla="*/ 281274 w 61"/>
              <a:gd name="T73" fmla="*/ 280439 h 55"/>
              <a:gd name="T74" fmla="*/ 351592 w 61"/>
              <a:gd name="T75" fmla="*/ 280439 h 55"/>
              <a:gd name="T76" fmla="*/ 371683 w 61"/>
              <a:gd name="T77" fmla="*/ 300471 h 55"/>
              <a:gd name="T78" fmla="*/ 351592 w 61"/>
              <a:gd name="T79" fmla="*/ 320502 h 55"/>
              <a:gd name="T80" fmla="*/ 331501 w 61"/>
              <a:gd name="T81" fmla="*/ 300471 h 55"/>
              <a:gd name="T82" fmla="*/ 351592 w 61"/>
              <a:gd name="T83" fmla="*/ 280439 h 55"/>
              <a:gd name="T84" fmla="*/ 210955 w 61"/>
              <a:gd name="T85" fmla="*/ 140220 h 55"/>
              <a:gd name="T86" fmla="*/ 231046 w 61"/>
              <a:gd name="T87" fmla="*/ 160251 h 55"/>
              <a:gd name="T88" fmla="*/ 210955 w 61"/>
              <a:gd name="T89" fmla="*/ 190298 h 55"/>
              <a:gd name="T90" fmla="*/ 190864 w 61"/>
              <a:gd name="T91" fmla="*/ 160251 h 55"/>
              <a:gd name="T92" fmla="*/ 210955 w 61"/>
              <a:gd name="T93" fmla="*/ 140220 h 5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61" h="55">
                <a:moveTo>
                  <a:pt x="44" y="49"/>
                </a:moveTo>
                <a:cubicBezTo>
                  <a:pt x="50" y="55"/>
                  <a:pt x="50" y="55"/>
                  <a:pt x="50" y="55"/>
                </a:cubicBezTo>
                <a:cubicBezTo>
                  <a:pt x="57" y="55"/>
                  <a:pt x="57" y="55"/>
                  <a:pt x="57" y="55"/>
                </a:cubicBezTo>
                <a:cubicBezTo>
                  <a:pt x="54" y="41"/>
                  <a:pt x="54" y="41"/>
                  <a:pt x="54" y="41"/>
                </a:cubicBezTo>
                <a:cubicBezTo>
                  <a:pt x="57" y="37"/>
                  <a:pt x="59" y="32"/>
                  <a:pt x="59" y="26"/>
                </a:cubicBezTo>
                <a:cubicBezTo>
                  <a:pt x="59" y="22"/>
                  <a:pt x="58" y="18"/>
                  <a:pt x="56" y="15"/>
                </a:cubicBezTo>
                <a:cubicBezTo>
                  <a:pt x="61" y="9"/>
                  <a:pt x="61" y="4"/>
                  <a:pt x="61" y="0"/>
                </a:cubicBezTo>
                <a:cubicBezTo>
                  <a:pt x="55" y="0"/>
                  <a:pt x="51" y="2"/>
                  <a:pt x="47" y="5"/>
                </a:cubicBezTo>
                <a:cubicBezTo>
                  <a:pt x="44" y="3"/>
                  <a:pt x="40" y="1"/>
                  <a:pt x="36" y="0"/>
                </a:cubicBezTo>
                <a:cubicBezTo>
                  <a:pt x="36" y="7"/>
                  <a:pt x="36" y="7"/>
                  <a:pt x="36" y="7"/>
                </a:cubicBezTo>
                <a:cubicBezTo>
                  <a:pt x="26" y="7"/>
                  <a:pt x="26" y="7"/>
                  <a:pt x="26" y="7"/>
                </a:cubicBezTo>
                <a:cubicBezTo>
                  <a:pt x="26" y="0"/>
                  <a:pt x="26" y="0"/>
                  <a:pt x="26" y="0"/>
                </a:cubicBezTo>
                <a:cubicBezTo>
                  <a:pt x="22" y="1"/>
                  <a:pt x="18" y="3"/>
                  <a:pt x="14" y="5"/>
                </a:cubicBezTo>
                <a:cubicBezTo>
                  <a:pt x="11" y="2"/>
                  <a:pt x="6" y="0"/>
                  <a:pt x="0" y="0"/>
                </a:cubicBezTo>
                <a:cubicBezTo>
                  <a:pt x="0" y="4"/>
                  <a:pt x="1" y="10"/>
                  <a:pt x="5" y="16"/>
                </a:cubicBezTo>
                <a:cubicBezTo>
                  <a:pt x="4" y="19"/>
                  <a:pt x="3" y="22"/>
                  <a:pt x="3" y="26"/>
                </a:cubicBezTo>
                <a:cubicBezTo>
                  <a:pt x="3" y="32"/>
                  <a:pt x="5" y="38"/>
                  <a:pt x="9" y="42"/>
                </a:cubicBezTo>
                <a:cubicBezTo>
                  <a:pt x="6" y="55"/>
                  <a:pt x="6" y="55"/>
                  <a:pt x="6" y="55"/>
                </a:cubicBezTo>
                <a:cubicBezTo>
                  <a:pt x="13" y="55"/>
                  <a:pt x="13" y="55"/>
                  <a:pt x="13" y="55"/>
                </a:cubicBezTo>
                <a:cubicBezTo>
                  <a:pt x="19" y="50"/>
                  <a:pt x="19" y="50"/>
                  <a:pt x="19" y="50"/>
                </a:cubicBezTo>
                <a:cubicBezTo>
                  <a:pt x="23" y="51"/>
                  <a:pt x="27" y="52"/>
                  <a:pt x="31" y="52"/>
                </a:cubicBezTo>
                <a:cubicBezTo>
                  <a:pt x="36" y="52"/>
                  <a:pt x="40" y="51"/>
                  <a:pt x="44" y="49"/>
                </a:cubicBezTo>
                <a:close/>
                <a:moveTo>
                  <a:pt x="42" y="14"/>
                </a:moveTo>
                <a:cubicBezTo>
                  <a:pt x="43" y="14"/>
                  <a:pt x="44" y="15"/>
                  <a:pt x="44" y="16"/>
                </a:cubicBezTo>
                <a:cubicBezTo>
                  <a:pt x="44" y="18"/>
                  <a:pt x="43" y="19"/>
                  <a:pt x="42" y="19"/>
                </a:cubicBezTo>
                <a:cubicBezTo>
                  <a:pt x="41" y="19"/>
                  <a:pt x="40" y="18"/>
                  <a:pt x="40" y="16"/>
                </a:cubicBezTo>
                <a:cubicBezTo>
                  <a:pt x="40" y="15"/>
                  <a:pt x="41" y="14"/>
                  <a:pt x="42" y="14"/>
                </a:cubicBezTo>
                <a:close/>
                <a:moveTo>
                  <a:pt x="32" y="21"/>
                </a:moveTo>
                <a:cubicBezTo>
                  <a:pt x="37" y="21"/>
                  <a:pt x="41" y="25"/>
                  <a:pt x="41" y="30"/>
                </a:cubicBezTo>
                <a:cubicBezTo>
                  <a:pt x="41" y="35"/>
                  <a:pt x="37" y="39"/>
                  <a:pt x="32" y="39"/>
                </a:cubicBezTo>
                <a:cubicBezTo>
                  <a:pt x="27" y="39"/>
                  <a:pt x="22" y="35"/>
                  <a:pt x="22" y="30"/>
                </a:cubicBezTo>
                <a:cubicBezTo>
                  <a:pt x="22" y="25"/>
                  <a:pt x="27" y="21"/>
                  <a:pt x="32" y="21"/>
                </a:cubicBezTo>
                <a:close/>
                <a:moveTo>
                  <a:pt x="28" y="28"/>
                </a:moveTo>
                <a:cubicBezTo>
                  <a:pt x="29" y="28"/>
                  <a:pt x="30" y="29"/>
                  <a:pt x="30" y="30"/>
                </a:cubicBezTo>
                <a:cubicBezTo>
                  <a:pt x="30" y="31"/>
                  <a:pt x="29" y="32"/>
                  <a:pt x="28" y="32"/>
                </a:cubicBezTo>
                <a:cubicBezTo>
                  <a:pt x="27" y="32"/>
                  <a:pt x="26" y="31"/>
                  <a:pt x="26" y="30"/>
                </a:cubicBezTo>
                <a:cubicBezTo>
                  <a:pt x="26" y="29"/>
                  <a:pt x="27" y="28"/>
                  <a:pt x="28" y="28"/>
                </a:cubicBezTo>
                <a:close/>
                <a:moveTo>
                  <a:pt x="35" y="28"/>
                </a:moveTo>
                <a:cubicBezTo>
                  <a:pt x="36" y="28"/>
                  <a:pt x="37" y="29"/>
                  <a:pt x="37" y="30"/>
                </a:cubicBezTo>
                <a:cubicBezTo>
                  <a:pt x="37" y="31"/>
                  <a:pt x="36" y="32"/>
                  <a:pt x="35" y="32"/>
                </a:cubicBezTo>
                <a:cubicBezTo>
                  <a:pt x="34" y="32"/>
                  <a:pt x="33" y="31"/>
                  <a:pt x="33" y="30"/>
                </a:cubicBezTo>
                <a:cubicBezTo>
                  <a:pt x="33" y="29"/>
                  <a:pt x="34" y="28"/>
                  <a:pt x="35" y="28"/>
                </a:cubicBezTo>
                <a:close/>
                <a:moveTo>
                  <a:pt x="21" y="14"/>
                </a:moveTo>
                <a:cubicBezTo>
                  <a:pt x="22" y="14"/>
                  <a:pt x="23" y="15"/>
                  <a:pt x="23" y="16"/>
                </a:cubicBezTo>
                <a:cubicBezTo>
                  <a:pt x="23" y="18"/>
                  <a:pt x="22" y="19"/>
                  <a:pt x="21" y="19"/>
                </a:cubicBezTo>
                <a:cubicBezTo>
                  <a:pt x="20" y="19"/>
                  <a:pt x="19" y="18"/>
                  <a:pt x="19" y="16"/>
                </a:cubicBezTo>
                <a:cubicBezTo>
                  <a:pt x="19" y="15"/>
                  <a:pt x="20" y="14"/>
                  <a:pt x="21" y="14"/>
                </a:cubicBezTo>
                <a:close/>
              </a:path>
            </a:pathLst>
          </a:cu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526" name="Freeform 75"/>
          <p:cNvSpPr>
            <a:spLocks noEditPoints="1"/>
          </p:cNvSpPr>
          <p:nvPr/>
        </p:nvSpPr>
        <p:spPr bwMode="auto">
          <a:xfrm>
            <a:off x="2124075" y="2187575"/>
            <a:ext cx="673100" cy="631825"/>
          </a:xfrm>
          <a:custGeom>
            <a:avLst/>
            <a:gdLst>
              <a:gd name="T0" fmla="*/ 20093 w 67"/>
              <a:gd name="T1" fmla="*/ 501448 h 63"/>
              <a:gd name="T2" fmla="*/ 472175 w 67"/>
              <a:gd name="T3" fmla="*/ 391130 h 63"/>
              <a:gd name="T4" fmla="*/ 421943 w 67"/>
              <a:gd name="T5" fmla="*/ 471362 h 63"/>
              <a:gd name="T6" fmla="*/ 472175 w 67"/>
              <a:gd name="T7" fmla="*/ 351014 h 63"/>
              <a:gd name="T8" fmla="*/ 421943 w 67"/>
              <a:gd name="T9" fmla="*/ 290840 h 63"/>
              <a:gd name="T10" fmla="*/ 411897 w 67"/>
              <a:gd name="T11" fmla="*/ 290840 h 63"/>
              <a:gd name="T12" fmla="*/ 421943 w 67"/>
              <a:gd name="T13" fmla="*/ 300869 h 63"/>
              <a:gd name="T14" fmla="*/ 371712 w 67"/>
              <a:gd name="T15" fmla="*/ 310898 h 63"/>
              <a:gd name="T16" fmla="*/ 361666 w 67"/>
              <a:gd name="T17" fmla="*/ 320927 h 63"/>
              <a:gd name="T18" fmla="*/ 371712 w 67"/>
              <a:gd name="T19" fmla="*/ 330956 h 63"/>
              <a:gd name="T20" fmla="*/ 381758 w 67"/>
              <a:gd name="T21" fmla="*/ 330956 h 63"/>
              <a:gd name="T22" fmla="*/ 331527 w 67"/>
              <a:gd name="T23" fmla="*/ 361043 h 63"/>
              <a:gd name="T24" fmla="*/ 331527 w 67"/>
              <a:gd name="T25" fmla="*/ 371072 h 63"/>
              <a:gd name="T26" fmla="*/ 351619 w 67"/>
              <a:gd name="T27" fmla="*/ 371072 h 63"/>
              <a:gd name="T28" fmla="*/ 311434 w 67"/>
              <a:gd name="T29" fmla="*/ 411188 h 63"/>
              <a:gd name="T30" fmla="*/ 311434 w 67"/>
              <a:gd name="T31" fmla="*/ 421217 h 63"/>
              <a:gd name="T32" fmla="*/ 331527 w 67"/>
              <a:gd name="T33" fmla="*/ 421217 h 63"/>
              <a:gd name="T34" fmla="*/ 331527 w 67"/>
              <a:gd name="T35" fmla="*/ 411188 h 63"/>
              <a:gd name="T36" fmla="*/ 321481 w 67"/>
              <a:gd name="T37" fmla="*/ 481390 h 63"/>
              <a:gd name="T38" fmla="*/ 341573 w 67"/>
              <a:gd name="T39" fmla="*/ 481390 h 63"/>
              <a:gd name="T40" fmla="*/ 331527 w 67"/>
              <a:gd name="T41" fmla="*/ 471362 h 63"/>
              <a:gd name="T42" fmla="*/ 341573 w 67"/>
              <a:gd name="T43" fmla="*/ 521506 h 63"/>
              <a:gd name="T44" fmla="*/ 351619 w 67"/>
              <a:gd name="T45" fmla="*/ 531535 h 63"/>
              <a:gd name="T46" fmla="*/ 361666 w 67"/>
              <a:gd name="T47" fmla="*/ 521506 h 63"/>
              <a:gd name="T48" fmla="*/ 351619 w 67"/>
              <a:gd name="T49" fmla="*/ 511477 h 63"/>
              <a:gd name="T50" fmla="*/ 391804 w 67"/>
              <a:gd name="T51" fmla="*/ 571651 h 63"/>
              <a:gd name="T52" fmla="*/ 401851 w 67"/>
              <a:gd name="T53" fmla="*/ 561622 h 63"/>
              <a:gd name="T54" fmla="*/ 391804 w 67"/>
              <a:gd name="T55" fmla="*/ 551593 h 63"/>
              <a:gd name="T56" fmla="*/ 431990 w 67"/>
              <a:gd name="T57" fmla="*/ 591709 h 63"/>
              <a:gd name="T58" fmla="*/ 452082 w 67"/>
              <a:gd name="T59" fmla="*/ 591709 h 63"/>
              <a:gd name="T60" fmla="*/ 442036 w 67"/>
              <a:gd name="T61" fmla="*/ 571651 h 63"/>
              <a:gd name="T62" fmla="*/ 431990 w 67"/>
              <a:gd name="T63" fmla="*/ 591709 h 63"/>
              <a:gd name="T64" fmla="*/ 502313 w 67"/>
              <a:gd name="T65" fmla="*/ 591709 h 63"/>
              <a:gd name="T66" fmla="*/ 502313 w 67"/>
              <a:gd name="T67" fmla="*/ 571651 h 63"/>
              <a:gd name="T68" fmla="*/ 492267 w 67"/>
              <a:gd name="T69" fmla="*/ 581680 h 63"/>
              <a:gd name="T70" fmla="*/ 552545 w 67"/>
              <a:gd name="T71" fmla="*/ 581680 h 63"/>
              <a:gd name="T72" fmla="*/ 562591 w 67"/>
              <a:gd name="T73" fmla="*/ 571651 h 63"/>
              <a:gd name="T74" fmla="*/ 542499 w 67"/>
              <a:gd name="T75" fmla="*/ 561622 h 63"/>
              <a:gd name="T76" fmla="*/ 592730 w 67"/>
              <a:gd name="T77" fmla="*/ 541564 h 63"/>
              <a:gd name="T78" fmla="*/ 602776 w 67"/>
              <a:gd name="T79" fmla="*/ 541564 h 63"/>
              <a:gd name="T80" fmla="*/ 582684 w 67"/>
              <a:gd name="T81" fmla="*/ 521506 h 63"/>
              <a:gd name="T82" fmla="*/ 582684 w 67"/>
              <a:gd name="T83" fmla="*/ 531535 h 63"/>
              <a:gd name="T84" fmla="*/ 622869 w 67"/>
              <a:gd name="T85" fmla="*/ 491419 h 63"/>
              <a:gd name="T86" fmla="*/ 632915 w 67"/>
              <a:gd name="T87" fmla="*/ 481390 h 63"/>
              <a:gd name="T88" fmla="*/ 612822 w 67"/>
              <a:gd name="T89" fmla="*/ 481390 h 63"/>
              <a:gd name="T90" fmla="*/ 632915 w 67"/>
              <a:gd name="T91" fmla="*/ 441275 h 63"/>
              <a:gd name="T92" fmla="*/ 632915 w 67"/>
              <a:gd name="T93" fmla="*/ 421217 h 63"/>
              <a:gd name="T94" fmla="*/ 612822 w 67"/>
              <a:gd name="T95" fmla="*/ 431246 h 63"/>
              <a:gd name="T96" fmla="*/ 612822 w 67"/>
              <a:gd name="T97" fmla="*/ 441275 h 63"/>
              <a:gd name="T98" fmla="*/ 622869 w 67"/>
              <a:gd name="T99" fmla="*/ 371072 h 63"/>
              <a:gd name="T100" fmla="*/ 602776 w 67"/>
              <a:gd name="T101" fmla="*/ 371072 h 63"/>
              <a:gd name="T102" fmla="*/ 602776 w 67"/>
              <a:gd name="T103" fmla="*/ 381101 h 63"/>
              <a:gd name="T104" fmla="*/ 592730 w 67"/>
              <a:gd name="T105" fmla="*/ 330956 h 63"/>
              <a:gd name="T106" fmla="*/ 582684 w 67"/>
              <a:gd name="T107" fmla="*/ 320927 h 63"/>
              <a:gd name="T108" fmla="*/ 572637 w 67"/>
              <a:gd name="T109" fmla="*/ 340985 h 63"/>
              <a:gd name="T110" fmla="*/ 582684 w 67"/>
              <a:gd name="T111" fmla="*/ 340985 h 63"/>
              <a:gd name="T112" fmla="*/ 542499 w 67"/>
              <a:gd name="T113" fmla="*/ 290840 h 63"/>
              <a:gd name="T114" fmla="*/ 522406 w 67"/>
              <a:gd name="T115" fmla="*/ 300869 h 63"/>
              <a:gd name="T116" fmla="*/ 532452 w 67"/>
              <a:gd name="T117" fmla="*/ 310898 h 63"/>
              <a:gd name="T118" fmla="*/ 30139 w 67"/>
              <a:gd name="T119" fmla="*/ 160463 h 63"/>
              <a:gd name="T120" fmla="*/ 361666 w 67"/>
              <a:gd name="T121" fmla="*/ 230666 h 63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67" h="63">
                <a:moveTo>
                  <a:pt x="5" y="47"/>
                </a:moveTo>
                <a:cubicBezTo>
                  <a:pt x="8" y="46"/>
                  <a:pt x="12" y="46"/>
                  <a:pt x="15" y="46"/>
                </a:cubicBezTo>
                <a:cubicBezTo>
                  <a:pt x="13" y="46"/>
                  <a:pt x="11" y="46"/>
                  <a:pt x="9" y="46"/>
                </a:cubicBezTo>
                <a:cubicBezTo>
                  <a:pt x="7" y="45"/>
                  <a:pt x="6" y="44"/>
                  <a:pt x="6" y="43"/>
                </a:cubicBezTo>
                <a:cubicBezTo>
                  <a:pt x="6" y="40"/>
                  <a:pt x="6" y="38"/>
                  <a:pt x="6" y="35"/>
                </a:cubicBezTo>
                <a:cubicBezTo>
                  <a:pt x="6" y="33"/>
                  <a:pt x="7" y="32"/>
                  <a:pt x="9" y="32"/>
                </a:cubicBezTo>
                <a:cubicBezTo>
                  <a:pt x="15" y="31"/>
                  <a:pt x="21" y="31"/>
                  <a:pt x="27" y="31"/>
                </a:cubicBezTo>
                <a:cubicBezTo>
                  <a:pt x="25" y="35"/>
                  <a:pt x="24" y="39"/>
                  <a:pt x="24" y="44"/>
                </a:cubicBezTo>
                <a:cubicBezTo>
                  <a:pt x="24" y="50"/>
                  <a:pt x="26" y="56"/>
                  <a:pt x="31" y="60"/>
                </a:cubicBezTo>
                <a:cubicBezTo>
                  <a:pt x="31" y="60"/>
                  <a:pt x="31" y="61"/>
                  <a:pt x="31" y="61"/>
                </a:cubicBezTo>
                <a:cubicBezTo>
                  <a:pt x="23" y="62"/>
                  <a:pt x="14" y="61"/>
                  <a:pt x="5" y="61"/>
                </a:cubicBezTo>
                <a:cubicBezTo>
                  <a:pt x="3" y="60"/>
                  <a:pt x="2" y="59"/>
                  <a:pt x="2" y="57"/>
                </a:cubicBezTo>
                <a:cubicBezTo>
                  <a:pt x="2" y="55"/>
                  <a:pt x="2" y="52"/>
                  <a:pt x="2" y="50"/>
                </a:cubicBezTo>
                <a:cubicBezTo>
                  <a:pt x="2" y="48"/>
                  <a:pt x="3" y="47"/>
                  <a:pt x="5" y="47"/>
                </a:cubicBezTo>
                <a:close/>
                <a:moveTo>
                  <a:pt x="46" y="28"/>
                </a:moveTo>
                <a:cubicBezTo>
                  <a:pt x="47" y="27"/>
                  <a:pt x="48" y="27"/>
                  <a:pt x="49" y="28"/>
                </a:cubicBezTo>
                <a:cubicBezTo>
                  <a:pt x="49" y="28"/>
                  <a:pt x="49" y="29"/>
                  <a:pt x="49" y="30"/>
                </a:cubicBezTo>
                <a:cubicBezTo>
                  <a:pt x="48" y="30"/>
                  <a:pt x="47" y="30"/>
                  <a:pt x="46" y="30"/>
                </a:cubicBezTo>
                <a:cubicBezTo>
                  <a:pt x="46" y="29"/>
                  <a:pt x="46" y="28"/>
                  <a:pt x="46" y="28"/>
                </a:cubicBezTo>
                <a:close/>
                <a:moveTo>
                  <a:pt x="53" y="40"/>
                </a:moveTo>
                <a:cubicBezTo>
                  <a:pt x="48" y="40"/>
                  <a:pt x="48" y="40"/>
                  <a:pt x="48" y="40"/>
                </a:cubicBezTo>
                <a:cubicBezTo>
                  <a:pt x="48" y="39"/>
                  <a:pt x="48" y="39"/>
                  <a:pt x="48" y="39"/>
                </a:cubicBezTo>
                <a:cubicBezTo>
                  <a:pt x="48" y="39"/>
                  <a:pt x="48" y="38"/>
                  <a:pt x="48" y="38"/>
                </a:cubicBezTo>
                <a:cubicBezTo>
                  <a:pt x="48" y="38"/>
                  <a:pt x="48" y="37"/>
                  <a:pt x="47" y="37"/>
                </a:cubicBezTo>
                <a:cubicBezTo>
                  <a:pt x="47" y="37"/>
                  <a:pt x="47" y="38"/>
                  <a:pt x="47" y="38"/>
                </a:cubicBezTo>
                <a:cubicBezTo>
                  <a:pt x="47" y="38"/>
                  <a:pt x="47" y="38"/>
                  <a:pt x="47" y="39"/>
                </a:cubicBezTo>
                <a:cubicBezTo>
                  <a:pt x="47" y="39"/>
                  <a:pt x="47" y="40"/>
                  <a:pt x="47" y="40"/>
                </a:cubicBezTo>
                <a:cubicBezTo>
                  <a:pt x="47" y="41"/>
                  <a:pt x="48" y="41"/>
                  <a:pt x="49" y="42"/>
                </a:cubicBezTo>
                <a:cubicBezTo>
                  <a:pt x="51" y="43"/>
                  <a:pt x="51" y="43"/>
                  <a:pt x="52" y="43"/>
                </a:cubicBezTo>
                <a:cubicBezTo>
                  <a:pt x="52" y="44"/>
                  <a:pt x="53" y="44"/>
                  <a:pt x="53" y="45"/>
                </a:cubicBezTo>
                <a:cubicBezTo>
                  <a:pt x="53" y="46"/>
                  <a:pt x="53" y="47"/>
                  <a:pt x="53" y="48"/>
                </a:cubicBezTo>
                <a:cubicBezTo>
                  <a:pt x="53" y="49"/>
                  <a:pt x="53" y="50"/>
                  <a:pt x="52" y="51"/>
                </a:cubicBezTo>
                <a:cubicBezTo>
                  <a:pt x="51" y="52"/>
                  <a:pt x="50" y="53"/>
                  <a:pt x="49" y="53"/>
                </a:cubicBezTo>
                <a:cubicBezTo>
                  <a:pt x="49" y="55"/>
                  <a:pt x="49" y="55"/>
                  <a:pt x="49" y="55"/>
                </a:cubicBezTo>
                <a:cubicBezTo>
                  <a:pt x="47" y="55"/>
                  <a:pt x="47" y="55"/>
                  <a:pt x="47" y="55"/>
                </a:cubicBezTo>
                <a:cubicBezTo>
                  <a:pt x="47" y="53"/>
                  <a:pt x="47" y="53"/>
                  <a:pt x="47" y="53"/>
                </a:cubicBezTo>
                <a:cubicBezTo>
                  <a:pt x="45" y="53"/>
                  <a:pt x="44" y="52"/>
                  <a:pt x="43" y="52"/>
                </a:cubicBezTo>
                <a:cubicBezTo>
                  <a:pt x="42" y="51"/>
                  <a:pt x="42" y="49"/>
                  <a:pt x="42" y="47"/>
                </a:cubicBezTo>
                <a:cubicBezTo>
                  <a:pt x="42" y="47"/>
                  <a:pt x="42" y="47"/>
                  <a:pt x="42" y="47"/>
                </a:cubicBezTo>
                <a:cubicBezTo>
                  <a:pt x="47" y="47"/>
                  <a:pt x="47" y="47"/>
                  <a:pt x="47" y="47"/>
                </a:cubicBezTo>
                <a:cubicBezTo>
                  <a:pt x="47" y="48"/>
                  <a:pt x="47" y="48"/>
                  <a:pt x="47" y="48"/>
                </a:cubicBezTo>
                <a:cubicBezTo>
                  <a:pt x="47" y="49"/>
                  <a:pt x="47" y="50"/>
                  <a:pt x="47" y="50"/>
                </a:cubicBezTo>
                <a:cubicBezTo>
                  <a:pt x="47" y="50"/>
                  <a:pt x="47" y="50"/>
                  <a:pt x="47" y="50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50"/>
                  <a:pt x="48" y="49"/>
                  <a:pt x="48" y="49"/>
                </a:cubicBezTo>
                <a:cubicBezTo>
                  <a:pt x="48" y="48"/>
                  <a:pt x="48" y="47"/>
                  <a:pt x="48" y="47"/>
                </a:cubicBezTo>
                <a:cubicBezTo>
                  <a:pt x="48" y="46"/>
                  <a:pt x="47" y="46"/>
                  <a:pt x="47" y="46"/>
                </a:cubicBezTo>
                <a:cubicBezTo>
                  <a:pt x="45" y="45"/>
                  <a:pt x="44" y="44"/>
                  <a:pt x="44" y="44"/>
                </a:cubicBezTo>
                <a:cubicBezTo>
                  <a:pt x="43" y="43"/>
                  <a:pt x="43" y="43"/>
                  <a:pt x="42" y="42"/>
                </a:cubicBezTo>
                <a:cubicBezTo>
                  <a:pt x="42" y="41"/>
                  <a:pt x="42" y="40"/>
                  <a:pt x="42" y="39"/>
                </a:cubicBezTo>
                <a:cubicBezTo>
                  <a:pt x="42" y="38"/>
                  <a:pt x="42" y="37"/>
                  <a:pt x="43" y="36"/>
                </a:cubicBezTo>
                <a:cubicBezTo>
                  <a:pt x="44" y="35"/>
                  <a:pt x="45" y="35"/>
                  <a:pt x="47" y="35"/>
                </a:cubicBezTo>
                <a:cubicBezTo>
                  <a:pt x="47" y="33"/>
                  <a:pt x="47" y="33"/>
                  <a:pt x="47" y="33"/>
                </a:cubicBezTo>
                <a:cubicBezTo>
                  <a:pt x="49" y="33"/>
                  <a:pt x="49" y="33"/>
                  <a:pt x="49" y="33"/>
                </a:cubicBezTo>
                <a:cubicBezTo>
                  <a:pt x="49" y="35"/>
                  <a:pt x="49" y="35"/>
                  <a:pt x="49" y="35"/>
                </a:cubicBezTo>
                <a:cubicBezTo>
                  <a:pt x="50" y="35"/>
                  <a:pt x="51" y="35"/>
                  <a:pt x="52" y="36"/>
                </a:cubicBezTo>
                <a:cubicBezTo>
                  <a:pt x="52" y="37"/>
                  <a:pt x="53" y="38"/>
                  <a:pt x="53" y="39"/>
                </a:cubicBezTo>
                <a:cubicBezTo>
                  <a:pt x="53" y="40"/>
                  <a:pt x="53" y="40"/>
                  <a:pt x="53" y="40"/>
                </a:cubicBezTo>
                <a:close/>
                <a:moveTo>
                  <a:pt x="42" y="28"/>
                </a:moveTo>
                <a:cubicBezTo>
                  <a:pt x="42" y="28"/>
                  <a:pt x="42" y="28"/>
                  <a:pt x="42" y="28"/>
                </a:cubicBezTo>
                <a:cubicBezTo>
                  <a:pt x="42" y="28"/>
                  <a:pt x="42" y="28"/>
                  <a:pt x="42" y="28"/>
                </a:cubicBezTo>
                <a:cubicBezTo>
                  <a:pt x="42" y="28"/>
                  <a:pt x="42" y="28"/>
                  <a:pt x="42" y="28"/>
                </a:cubicBezTo>
                <a:cubicBezTo>
                  <a:pt x="42" y="28"/>
                  <a:pt x="42" y="28"/>
                  <a:pt x="42" y="28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1" y="29"/>
                  <a:pt x="41" y="29"/>
                  <a:pt x="41" y="29"/>
                </a:cubicBezTo>
                <a:cubicBezTo>
                  <a:pt x="41" y="29"/>
                  <a:pt x="41" y="29"/>
                  <a:pt x="41" y="29"/>
                </a:cubicBezTo>
                <a:cubicBezTo>
                  <a:pt x="41" y="29"/>
                  <a:pt x="41" y="29"/>
                  <a:pt x="41" y="29"/>
                </a:cubicBezTo>
                <a:cubicBezTo>
                  <a:pt x="41" y="29"/>
                  <a:pt x="41" y="29"/>
                  <a:pt x="41" y="29"/>
                </a:cubicBezTo>
                <a:cubicBezTo>
                  <a:pt x="41" y="29"/>
                  <a:pt x="41" y="29"/>
                  <a:pt x="41" y="29"/>
                </a:cubicBezTo>
                <a:cubicBezTo>
                  <a:pt x="41" y="29"/>
                  <a:pt x="41" y="29"/>
                  <a:pt x="41" y="29"/>
                </a:cubicBezTo>
                <a:cubicBezTo>
                  <a:pt x="41" y="29"/>
                  <a:pt x="41" y="29"/>
                  <a:pt x="41" y="29"/>
                </a:cubicBezTo>
                <a:cubicBezTo>
                  <a:pt x="41" y="29"/>
                  <a:pt x="41" y="29"/>
                  <a:pt x="41" y="29"/>
                </a:cubicBezTo>
                <a:cubicBezTo>
                  <a:pt x="41" y="29"/>
                  <a:pt x="41" y="29"/>
                  <a:pt x="41" y="29"/>
                </a:cubicBezTo>
                <a:cubicBezTo>
                  <a:pt x="41" y="29"/>
                  <a:pt x="41" y="29"/>
                  <a:pt x="41" y="29"/>
                </a:cubicBezTo>
                <a:cubicBezTo>
                  <a:pt x="41" y="29"/>
                  <a:pt x="41" y="29"/>
                  <a:pt x="41" y="29"/>
                </a:cubicBezTo>
                <a:cubicBezTo>
                  <a:pt x="41" y="29"/>
                  <a:pt x="41" y="29"/>
                  <a:pt x="41" y="29"/>
                </a:cubicBezTo>
                <a:cubicBezTo>
                  <a:pt x="41" y="31"/>
                  <a:pt x="41" y="31"/>
                  <a:pt x="41" y="31"/>
                </a:cubicBezTo>
                <a:cubicBezTo>
                  <a:pt x="41" y="31"/>
                  <a:pt x="41" y="31"/>
                  <a:pt x="41" y="31"/>
                </a:cubicBezTo>
                <a:cubicBezTo>
                  <a:pt x="41" y="31"/>
                  <a:pt x="41" y="31"/>
                  <a:pt x="41" y="31"/>
                </a:cubicBezTo>
                <a:cubicBezTo>
                  <a:pt x="41" y="31"/>
                  <a:pt x="41" y="31"/>
                  <a:pt x="41" y="31"/>
                </a:cubicBezTo>
                <a:cubicBezTo>
                  <a:pt x="42" y="31"/>
                  <a:pt x="42" y="31"/>
                  <a:pt x="42" y="31"/>
                </a:cubicBezTo>
                <a:cubicBezTo>
                  <a:pt x="42" y="31"/>
                  <a:pt x="42" y="31"/>
                  <a:pt x="42" y="31"/>
                </a:cubicBezTo>
                <a:cubicBezTo>
                  <a:pt x="42" y="31"/>
                  <a:pt x="42" y="31"/>
                  <a:pt x="42" y="31"/>
                </a:cubicBezTo>
                <a:cubicBezTo>
                  <a:pt x="42" y="31"/>
                  <a:pt x="42" y="31"/>
                  <a:pt x="42" y="31"/>
                </a:cubicBezTo>
                <a:cubicBezTo>
                  <a:pt x="42" y="30"/>
                  <a:pt x="42" y="30"/>
                  <a:pt x="42" y="30"/>
                </a:cubicBezTo>
                <a:cubicBezTo>
                  <a:pt x="42" y="30"/>
                  <a:pt x="42" y="30"/>
                  <a:pt x="42" y="30"/>
                </a:cubicBezTo>
                <a:cubicBezTo>
                  <a:pt x="42" y="30"/>
                  <a:pt x="42" y="30"/>
                  <a:pt x="42" y="30"/>
                </a:cubicBezTo>
                <a:cubicBezTo>
                  <a:pt x="42" y="30"/>
                  <a:pt x="42" y="30"/>
                  <a:pt x="42" y="30"/>
                </a:cubicBezTo>
                <a:cubicBezTo>
                  <a:pt x="42" y="30"/>
                  <a:pt x="42" y="30"/>
                  <a:pt x="42" y="30"/>
                </a:cubicBezTo>
                <a:cubicBezTo>
                  <a:pt x="42" y="30"/>
                  <a:pt x="42" y="30"/>
                  <a:pt x="42" y="30"/>
                </a:cubicBezTo>
                <a:cubicBezTo>
                  <a:pt x="42" y="30"/>
                  <a:pt x="42" y="30"/>
                  <a:pt x="42" y="30"/>
                </a:cubicBezTo>
                <a:cubicBezTo>
                  <a:pt x="42" y="30"/>
                  <a:pt x="42" y="30"/>
                  <a:pt x="42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2" y="28"/>
                  <a:pt x="42" y="28"/>
                  <a:pt x="42" y="28"/>
                </a:cubicBezTo>
                <a:close/>
                <a:moveTo>
                  <a:pt x="37" y="31"/>
                </a:moveTo>
                <a:cubicBezTo>
                  <a:pt x="37" y="31"/>
                  <a:pt x="37" y="31"/>
                  <a:pt x="37" y="31"/>
                </a:cubicBezTo>
                <a:cubicBezTo>
                  <a:pt x="37" y="31"/>
                  <a:pt x="37" y="31"/>
                  <a:pt x="37" y="31"/>
                </a:cubicBezTo>
                <a:cubicBezTo>
                  <a:pt x="37" y="31"/>
                  <a:pt x="37" y="31"/>
                  <a:pt x="37" y="31"/>
                </a:cubicBezTo>
                <a:cubicBezTo>
                  <a:pt x="37" y="31"/>
                  <a:pt x="37" y="31"/>
                  <a:pt x="37" y="31"/>
                </a:cubicBezTo>
                <a:cubicBezTo>
                  <a:pt x="37" y="31"/>
                  <a:pt x="37" y="31"/>
                  <a:pt x="37" y="31"/>
                </a:cubicBezTo>
                <a:cubicBezTo>
                  <a:pt x="37" y="31"/>
                  <a:pt x="37" y="31"/>
                  <a:pt x="37" y="31"/>
                </a:cubicBezTo>
                <a:cubicBezTo>
                  <a:pt x="37" y="32"/>
                  <a:pt x="37" y="32"/>
                  <a:pt x="37" y="32"/>
                </a:cubicBezTo>
                <a:cubicBezTo>
                  <a:pt x="37" y="32"/>
                  <a:pt x="37" y="32"/>
                  <a:pt x="37" y="32"/>
                </a:cubicBezTo>
                <a:cubicBezTo>
                  <a:pt x="37" y="32"/>
                  <a:pt x="37" y="32"/>
                  <a:pt x="37" y="32"/>
                </a:cubicBezTo>
                <a:cubicBezTo>
                  <a:pt x="37" y="32"/>
                  <a:pt x="37" y="32"/>
                  <a:pt x="37" y="32"/>
                </a:cubicBezTo>
                <a:cubicBezTo>
                  <a:pt x="36" y="32"/>
                  <a:pt x="36" y="32"/>
                  <a:pt x="36" y="32"/>
                </a:cubicBezTo>
                <a:cubicBezTo>
                  <a:pt x="36" y="32"/>
                  <a:pt x="36" y="32"/>
                  <a:pt x="36" y="32"/>
                </a:cubicBezTo>
                <a:cubicBezTo>
                  <a:pt x="36" y="32"/>
                  <a:pt x="36" y="32"/>
                  <a:pt x="36" y="32"/>
                </a:cubicBezTo>
                <a:cubicBezTo>
                  <a:pt x="36" y="32"/>
                  <a:pt x="36" y="32"/>
                  <a:pt x="36" y="32"/>
                </a:cubicBezTo>
                <a:cubicBezTo>
                  <a:pt x="36" y="32"/>
                  <a:pt x="36" y="32"/>
                  <a:pt x="36" y="32"/>
                </a:cubicBezTo>
                <a:cubicBezTo>
                  <a:pt x="36" y="32"/>
                  <a:pt x="36" y="32"/>
                  <a:pt x="36" y="32"/>
                </a:cubicBezTo>
                <a:cubicBezTo>
                  <a:pt x="36" y="32"/>
                  <a:pt x="36" y="32"/>
                  <a:pt x="36" y="32"/>
                </a:cubicBezTo>
                <a:cubicBezTo>
                  <a:pt x="36" y="32"/>
                  <a:pt x="36" y="32"/>
                  <a:pt x="36" y="32"/>
                </a:cubicBezTo>
                <a:cubicBezTo>
                  <a:pt x="36" y="32"/>
                  <a:pt x="36" y="32"/>
                  <a:pt x="36" y="32"/>
                </a:cubicBezTo>
                <a:cubicBezTo>
                  <a:pt x="36" y="32"/>
                  <a:pt x="36" y="32"/>
                  <a:pt x="36" y="32"/>
                </a:cubicBezTo>
                <a:cubicBezTo>
                  <a:pt x="36" y="32"/>
                  <a:pt x="36" y="32"/>
                  <a:pt x="36" y="32"/>
                </a:cubicBezTo>
                <a:cubicBezTo>
                  <a:pt x="37" y="34"/>
                  <a:pt x="37" y="34"/>
                  <a:pt x="37" y="34"/>
                </a:cubicBezTo>
                <a:cubicBezTo>
                  <a:pt x="37" y="34"/>
                  <a:pt x="37" y="34"/>
                  <a:pt x="37" y="34"/>
                </a:cubicBezTo>
                <a:cubicBezTo>
                  <a:pt x="37" y="34"/>
                  <a:pt x="37" y="34"/>
                  <a:pt x="37" y="34"/>
                </a:cubicBezTo>
                <a:cubicBezTo>
                  <a:pt x="37" y="34"/>
                  <a:pt x="37" y="34"/>
                  <a:pt x="37" y="34"/>
                </a:cubicBezTo>
                <a:cubicBezTo>
                  <a:pt x="37" y="33"/>
                  <a:pt x="37" y="33"/>
                  <a:pt x="37" y="33"/>
                </a:cubicBezTo>
                <a:cubicBezTo>
                  <a:pt x="37" y="33"/>
                  <a:pt x="37" y="33"/>
                  <a:pt x="37" y="33"/>
                </a:cubicBezTo>
                <a:cubicBezTo>
                  <a:pt x="37" y="33"/>
                  <a:pt x="37" y="33"/>
                  <a:pt x="37" y="33"/>
                </a:cubicBezTo>
                <a:cubicBezTo>
                  <a:pt x="38" y="33"/>
                  <a:pt x="38" y="33"/>
                  <a:pt x="38" y="33"/>
                </a:cubicBezTo>
                <a:cubicBezTo>
                  <a:pt x="38" y="33"/>
                  <a:pt x="38" y="33"/>
                  <a:pt x="38" y="33"/>
                </a:cubicBezTo>
                <a:cubicBezTo>
                  <a:pt x="38" y="33"/>
                  <a:pt x="38" y="33"/>
                  <a:pt x="38" y="33"/>
                </a:cubicBezTo>
                <a:cubicBezTo>
                  <a:pt x="38" y="33"/>
                  <a:pt x="38" y="33"/>
                  <a:pt x="38" y="33"/>
                </a:cubicBezTo>
                <a:cubicBezTo>
                  <a:pt x="38" y="33"/>
                  <a:pt x="38" y="33"/>
                  <a:pt x="38" y="33"/>
                </a:cubicBezTo>
                <a:cubicBezTo>
                  <a:pt x="38" y="33"/>
                  <a:pt x="38" y="33"/>
                  <a:pt x="38" y="33"/>
                </a:cubicBezTo>
                <a:cubicBezTo>
                  <a:pt x="38" y="33"/>
                  <a:pt x="38" y="33"/>
                  <a:pt x="38" y="33"/>
                </a:cubicBezTo>
                <a:cubicBezTo>
                  <a:pt x="38" y="33"/>
                  <a:pt x="38" y="33"/>
                  <a:pt x="38" y="33"/>
                </a:cubicBezTo>
                <a:cubicBezTo>
                  <a:pt x="38" y="33"/>
                  <a:pt x="38" y="33"/>
                  <a:pt x="38" y="33"/>
                </a:cubicBezTo>
                <a:cubicBezTo>
                  <a:pt x="38" y="33"/>
                  <a:pt x="38" y="33"/>
                  <a:pt x="38" y="33"/>
                </a:cubicBezTo>
                <a:cubicBezTo>
                  <a:pt x="38" y="33"/>
                  <a:pt x="38" y="33"/>
                  <a:pt x="38" y="33"/>
                </a:cubicBezTo>
                <a:cubicBezTo>
                  <a:pt x="38" y="33"/>
                  <a:pt x="38" y="33"/>
                  <a:pt x="38" y="33"/>
                </a:cubicBezTo>
                <a:cubicBezTo>
                  <a:pt x="38" y="33"/>
                  <a:pt x="38" y="33"/>
                  <a:pt x="38" y="33"/>
                </a:cubicBezTo>
                <a:cubicBezTo>
                  <a:pt x="38" y="33"/>
                  <a:pt x="38" y="33"/>
                  <a:pt x="38" y="33"/>
                </a:cubicBezTo>
                <a:cubicBezTo>
                  <a:pt x="38" y="33"/>
                  <a:pt x="38" y="33"/>
                  <a:pt x="38" y="33"/>
                </a:cubicBezTo>
                <a:cubicBezTo>
                  <a:pt x="37" y="31"/>
                  <a:pt x="37" y="31"/>
                  <a:pt x="37" y="31"/>
                </a:cubicBezTo>
                <a:close/>
                <a:moveTo>
                  <a:pt x="33" y="36"/>
                </a:moveTo>
                <a:cubicBezTo>
                  <a:pt x="33" y="36"/>
                  <a:pt x="33" y="36"/>
                  <a:pt x="33" y="36"/>
                </a:cubicBezTo>
                <a:cubicBezTo>
                  <a:pt x="33" y="36"/>
                  <a:pt x="33" y="36"/>
                  <a:pt x="33" y="36"/>
                </a:cubicBezTo>
                <a:cubicBezTo>
                  <a:pt x="33" y="36"/>
                  <a:pt x="33" y="36"/>
                  <a:pt x="33" y="36"/>
                </a:cubicBezTo>
                <a:cubicBezTo>
                  <a:pt x="33" y="36"/>
                  <a:pt x="33" y="36"/>
                  <a:pt x="33" y="36"/>
                </a:cubicBezTo>
                <a:cubicBezTo>
                  <a:pt x="33" y="36"/>
                  <a:pt x="33" y="36"/>
                  <a:pt x="33" y="36"/>
                </a:cubicBezTo>
                <a:cubicBezTo>
                  <a:pt x="33" y="36"/>
                  <a:pt x="33" y="36"/>
                  <a:pt x="33" y="36"/>
                </a:cubicBezTo>
                <a:cubicBezTo>
                  <a:pt x="33" y="36"/>
                  <a:pt x="33" y="36"/>
                  <a:pt x="33" y="36"/>
                </a:cubicBezTo>
                <a:cubicBezTo>
                  <a:pt x="33" y="36"/>
                  <a:pt x="33" y="36"/>
                  <a:pt x="33" y="36"/>
                </a:cubicBezTo>
                <a:cubicBezTo>
                  <a:pt x="33" y="36"/>
                  <a:pt x="33" y="36"/>
                  <a:pt x="33" y="36"/>
                </a:cubicBezTo>
                <a:cubicBezTo>
                  <a:pt x="33" y="36"/>
                  <a:pt x="33" y="36"/>
                  <a:pt x="33" y="36"/>
                </a:cubicBezTo>
                <a:cubicBezTo>
                  <a:pt x="33" y="36"/>
                  <a:pt x="33" y="36"/>
                  <a:pt x="33" y="36"/>
                </a:cubicBezTo>
                <a:cubicBezTo>
                  <a:pt x="33" y="36"/>
                  <a:pt x="33" y="36"/>
                  <a:pt x="33" y="36"/>
                </a:cubicBezTo>
                <a:cubicBezTo>
                  <a:pt x="33" y="37"/>
                  <a:pt x="33" y="37"/>
                  <a:pt x="33" y="37"/>
                </a:cubicBezTo>
                <a:cubicBezTo>
                  <a:pt x="33" y="37"/>
                  <a:pt x="33" y="37"/>
                  <a:pt x="33" y="37"/>
                </a:cubicBezTo>
                <a:cubicBezTo>
                  <a:pt x="33" y="37"/>
                  <a:pt x="33" y="37"/>
                  <a:pt x="33" y="37"/>
                </a:cubicBezTo>
                <a:cubicBezTo>
                  <a:pt x="33" y="37"/>
                  <a:pt x="33" y="37"/>
                  <a:pt x="33" y="37"/>
                </a:cubicBezTo>
                <a:cubicBezTo>
                  <a:pt x="33" y="37"/>
                  <a:pt x="33" y="37"/>
                  <a:pt x="33" y="37"/>
                </a:cubicBezTo>
                <a:cubicBezTo>
                  <a:pt x="33" y="37"/>
                  <a:pt x="33" y="37"/>
                  <a:pt x="33" y="37"/>
                </a:cubicBezTo>
                <a:cubicBezTo>
                  <a:pt x="33" y="37"/>
                  <a:pt x="33" y="37"/>
                  <a:pt x="33" y="37"/>
                </a:cubicBezTo>
                <a:cubicBezTo>
                  <a:pt x="33" y="37"/>
                  <a:pt x="33" y="37"/>
                  <a:pt x="33" y="37"/>
                </a:cubicBezTo>
                <a:cubicBezTo>
                  <a:pt x="33" y="37"/>
                  <a:pt x="33" y="37"/>
                  <a:pt x="33" y="37"/>
                </a:cubicBezTo>
                <a:cubicBezTo>
                  <a:pt x="34" y="38"/>
                  <a:pt x="34" y="38"/>
                  <a:pt x="34" y="38"/>
                </a:cubicBezTo>
                <a:cubicBezTo>
                  <a:pt x="34" y="38"/>
                  <a:pt x="34" y="38"/>
                  <a:pt x="34" y="38"/>
                </a:cubicBezTo>
                <a:cubicBezTo>
                  <a:pt x="34" y="38"/>
                  <a:pt x="34" y="38"/>
                  <a:pt x="34" y="38"/>
                </a:cubicBezTo>
                <a:cubicBezTo>
                  <a:pt x="34" y="38"/>
                  <a:pt x="34" y="38"/>
                  <a:pt x="34" y="38"/>
                </a:cubicBezTo>
                <a:cubicBezTo>
                  <a:pt x="34" y="38"/>
                  <a:pt x="34" y="38"/>
                  <a:pt x="34" y="38"/>
                </a:cubicBezTo>
                <a:cubicBezTo>
                  <a:pt x="34" y="38"/>
                  <a:pt x="34" y="38"/>
                  <a:pt x="34" y="38"/>
                </a:cubicBezTo>
                <a:cubicBezTo>
                  <a:pt x="34" y="38"/>
                  <a:pt x="34" y="38"/>
                  <a:pt x="34" y="38"/>
                </a:cubicBezTo>
                <a:cubicBezTo>
                  <a:pt x="34" y="37"/>
                  <a:pt x="34" y="37"/>
                  <a:pt x="34" y="37"/>
                </a:cubicBezTo>
                <a:cubicBezTo>
                  <a:pt x="35" y="37"/>
                  <a:pt x="35" y="37"/>
                  <a:pt x="35" y="37"/>
                </a:cubicBezTo>
                <a:cubicBezTo>
                  <a:pt x="35" y="37"/>
                  <a:pt x="35" y="37"/>
                  <a:pt x="35" y="37"/>
                </a:cubicBezTo>
                <a:cubicBezTo>
                  <a:pt x="35" y="37"/>
                  <a:pt x="35" y="37"/>
                  <a:pt x="35" y="37"/>
                </a:cubicBezTo>
                <a:cubicBezTo>
                  <a:pt x="35" y="37"/>
                  <a:pt x="35" y="37"/>
                  <a:pt x="35" y="37"/>
                </a:cubicBezTo>
                <a:cubicBezTo>
                  <a:pt x="35" y="37"/>
                  <a:pt x="35" y="37"/>
                  <a:pt x="35" y="37"/>
                </a:cubicBezTo>
                <a:cubicBezTo>
                  <a:pt x="35" y="37"/>
                  <a:pt x="35" y="37"/>
                  <a:pt x="35" y="37"/>
                </a:cubicBezTo>
                <a:cubicBezTo>
                  <a:pt x="35" y="37"/>
                  <a:pt x="35" y="37"/>
                  <a:pt x="35" y="37"/>
                </a:cubicBezTo>
                <a:cubicBezTo>
                  <a:pt x="35" y="37"/>
                  <a:pt x="35" y="37"/>
                  <a:pt x="35" y="37"/>
                </a:cubicBezTo>
                <a:cubicBezTo>
                  <a:pt x="35" y="37"/>
                  <a:pt x="35" y="37"/>
                  <a:pt x="35" y="37"/>
                </a:cubicBezTo>
                <a:cubicBezTo>
                  <a:pt x="35" y="37"/>
                  <a:pt x="35" y="37"/>
                  <a:pt x="35" y="37"/>
                </a:cubicBezTo>
                <a:cubicBezTo>
                  <a:pt x="35" y="37"/>
                  <a:pt x="35" y="37"/>
                  <a:pt x="35" y="37"/>
                </a:cubicBezTo>
                <a:cubicBezTo>
                  <a:pt x="35" y="37"/>
                  <a:pt x="35" y="37"/>
                  <a:pt x="35" y="37"/>
                </a:cubicBezTo>
                <a:cubicBezTo>
                  <a:pt x="35" y="36"/>
                  <a:pt x="35" y="36"/>
                  <a:pt x="35" y="36"/>
                </a:cubicBezTo>
                <a:cubicBezTo>
                  <a:pt x="35" y="36"/>
                  <a:pt x="35" y="36"/>
                  <a:pt x="35" y="36"/>
                </a:cubicBezTo>
                <a:cubicBezTo>
                  <a:pt x="33" y="36"/>
                  <a:pt x="33" y="36"/>
                  <a:pt x="33" y="36"/>
                </a:cubicBezTo>
                <a:close/>
                <a:moveTo>
                  <a:pt x="31" y="41"/>
                </a:moveTo>
                <a:cubicBezTo>
                  <a:pt x="31" y="41"/>
                  <a:pt x="31" y="41"/>
                  <a:pt x="31" y="41"/>
                </a:cubicBezTo>
                <a:cubicBezTo>
                  <a:pt x="31" y="41"/>
                  <a:pt x="31" y="41"/>
                  <a:pt x="31" y="41"/>
                </a:cubicBezTo>
                <a:cubicBezTo>
                  <a:pt x="31" y="41"/>
                  <a:pt x="31" y="41"/>
                  <a:pt x="31" y="41"/>
                </a:cubicBezTo>
                <a:cubicBezTo>
                  <a:pt x="31" y="41"/>
                  <a:pt x="31" y="41"/>
                  <a:pt x="31" y="41"/>
                </a:cubicBezTo>
                <a:cubicBezTo>
                  <a:pt x="31" y="41"/>
                  <a:pt x="31" y="41"/>
                  <a:pt x="31" y="41"/>
                </a:cubicBezTo>
                <a:cubicBezTo>
                  <a:pt x="31" y="42"/>
                  <a:pt x="31" y="42"/>
                  <a:pt x="31" y="42"/>
                </a:cubicBezTo>
                <a:cubicBezTo>
                  <a:pt x="31" y="42"/>
                  <a:pt x="31" y="42"/>
                  <a:pt x="31" y="42"/>
                </a:cubicBezTo>
                <a:cubicBezTo>
                  <a:pt x="31" y="42"/>
                  <a:pt x="31" y="42"/>
                  <a:pt x="31" y="42"/>
                </a:cubicBezTo>
                <a:cubicBezTo>
                  <a:pt x="31" y="42"/>
                  <a:pt x="31" y="42"/>
                  <a:pt x="31" y="42"/>
                </a:cubicBezTo>
                <a:cubicBezTo>
                  <a:pt x="31" y="42"/>
                  <a:pt x="31" y="42"/>
                  <a:pt x="31" y="42"/>
                </a:cubicBezTo>
                <a:cubicBezTo>
                  <a:pt x="31" y="42"/>
                  <a:pt x="31" y="42"/>
                  <a:pt x="31" y="42"/>
                </a:cubicBezTo>
                <a:cubicBezTo>
                  <a:pt x="31" y="42"/>
                  <a:pt x="31" y="42"/>
                  <a:pt x="31" y="42"/>
                </a:cubicBezTo>
                <a:cubicBezTo>
                  <a:pt x="31" y="42"/>
                  <a:pt x="31" y="42"/>
                  <a:pt x="31" y="42"/>
                </a:cubicBezTo>
                <a:cubicBezTo>
                  <a:pt x="31" y="42"/>
                  <a:pt x="31" y="42"/>
                  <a:pt x="31" y="42"/>
                </a:cubicBezTo>
                <a:cubicBezTo>
                  <a:pt x="31" y="42"/>
                  <a:pt x="31" y="42"/>
                  <a:pt x="31" y="42"/>
                </a:cubicBezTo>
                <a:cubicBezTo>
                  <a:pt x="31" y="43"/>
                  <a:pt x="31" y="43"/>
                  <a:pt x="31" y="43"/>
                </a:cubicBezTo>
                <a:cubicBezTo>
                  <a:pt x="31" y="43"/>
                  <a:pt x="31" y="43"/>
                  <a:pt x="31" y="43"/>
                </a:cubicBezTo>
                <a:cubicBezTo>
                  <a:pt x="31" y="43"/>
                  <a:pt x="31" y="43"/>
                  <a:pt x="31" y="43"/>
                </a:cubicBezTo>
                <a:cubicBezTo>
                  <a:pt x="31" y="43"/>
                  <a:pt x="31" y="43"/>
                  <a:pt x="31" y="43"/>
                </a:cubicBezTo>
                <a:cubicBezTo>
                  <a:pt x="31" y="43"/>
                  <a:pt x="31" y="43"/>
                  <a:pt x="31" y="43"/>
                </a:cubicBezTo>
                <a:cubicBezTo>
                  <a:pt x="33" y="43"/>
                  <a:pt x="33" y="43"/>
                  <a:pt x="33" y="43"/>
                </a:cubicBezTo>
                <a:cubicBezTo>
                  <a:pt x="33" y="43"/>
                  <a:pt x="33" y="43"/>
                  <a:pt x="33" y="43"/>
                </a:cubicBezTo>
                <a:cubicBezTo>
                  <a:pt x="33" y="43"/>
                  <a:pt x="33" y="43"/>
                  <a:pt x="33" y="43"/>
                </a:cubicBezTo>
                <a:cubicBezTo>
                  <a:pt x="33" y="43"/>
                  <a:pt x="33" y="43"/>
                  <a:pt x="33" y="43"/>
                </a:cubicBezTo>
                <a:cubicBezTo>
                  <a:pt x="33" y="43"/>
                  <a:pt x="33" y="43"/>
                  <a:pt x="33" y="43"/>
                </a:cubicBezTo>
                <a:cubicBezTo>
                  <a:pt x="33" y="43"/>
                  <a:pt x="33" y="43"/>
                  <a:pt x="33" y="43"/>
                </a:cubicBezTo>
                <a:cubicBezTo>
                  <a:pt x="33" y="42"/>
                  <a:pt x="33" y="42"/>
                  <a:pt x="33" y="42"/>
                </a:cubicBezTo>
                <a:cubicBezTo>
                  <a:pt x="33" y="42"/>
                  <a:pt x="33" y="42"/>
                  <a:pt x="33" y="42"/>
                </a:cubicBezTo>
                <a:cubicBezTo>
                  <a:pt x="33" y="42"/>
                  <a:pt x="33" y="42"/>
                  <a:pt x="33" y="42"/>
                </a:cubicBezTo>
                <a:cubicBezTo>
                  <a:pt x="33" y="42"/>
                  <a:pt x="33" y="42"/>
                  <a:pt x="33" y="42"/>
                </a:cubicBezTo>
                <a:cubicBezTo>
                  <a:pt x="33" y="42"/>
                  <a:pt x="33" y="42"/>
                  <a:pt x="33" y="42"/>
                </a:cubicBezTo>
                <a:cubicBezTo>
                  <a:pt x="33" y="42"/>
                  <a:pt x="33" y="42"/>
                  <a:pt x="33" y="42"/>
                </a:cubicBezTo>
                <a:cubicBezTo>
                  <a:pt x="33" y="42"/>
                  <a:pt x="33" y="42"/>
                  <a:pt x="33" y="42"/>
                </a:cubicBezTo>
                <a:cubicBezTo>
                  <a:pt x="33" y="42"/>
                  <a:pt x="33" y="42"/>
                  <a:pt x="33" y="42"/>
                </a:cubicBezTo>
                <a:cubicBezTo>
                  <a:pt x="33" y="42"/>
                  <a:pt x="33" y="42"/>
                  <a:pt x="33" y="42"/>
                </a:cubicBezTo>
                <a:cubicBezTo>
                  <a:pt x="33" y="42"/>
                  <a:pt x="33" y="42"/>
                  <a:pt x="33" y="42"/>
                </a:cubicBezTo>
                <a:cubicBezTo>
                  <a:pt x="33" y="42"/>
                  <a:pt x="33" y="42"/>
                  <a:pt x="33" y="42"/>
                </a:cubicBezTo>
                <a:cubicBezTo>
                  <a:pt x="33" y="42"/>
                  <a:pt x="33" y="42"/>
                  <a:pt x="33" y="42"/>
                </a:cubicBezTo>
                <a:cubicBezTo>
                  <a:pt x="33" y="41"/>
                  <a:pt x="33" y="41"/>
                  <a:pt x="33" y="41"/>
                </a:cubicBezTo>
                <a:cubicBezTo>
                  <a:pt x="33" y="41"/>
                  <a:pt x="33" y="41"/>
                  <a:pt x="33" y="41"/>
                </a:cubicBezTo>
                <a:cubicBezTo>
                  <a:pt x="33" y="41"/>
                  <a:pt x="33" y="41"/>
                  <a:pt x="33" y="41"/>
                </a:cubicBezTo>
                <a:cubicBezTo>
                  <a:pt x="31" y="41"/>
                  <a:pt x="31" y="41"/>
                  <a:pt x="31" y="41"/>
                </a:cubicBezTo>
                <a:close/>
                <a:moveTo>
                  <a:pt x="32" y="47"/>
                </a:moveTo>
                <a:cubicBezTo>
                  <a:pt x="32" y="47"/>
                  <a:pt x="32" y="47"/>
                  <a:pt x="32" y="47"/>
                </a:cubicBezTo>
                <a:cubicBezTo>
                  <a:pt x="32" y="47"/>
                  <a:pt x="32" y="47"/>
                  <a:pt x="32" y="47"/>
                </a:cubicBezTo>
                <a:cubicBezTo>
                  <a:pt x="32" y="47"/>
                  <a:pt x="32" y="47"/>
                  <a:pt x="32" y="47"/>
                </a:cubicBezTo>
                <a:cubicBezTo>
                  <a:pt x="32" y="47"/>
                  <a:pt x="32" y="47"/>
                  <a:pt x="32" y="47"/>
                </a:cubicBezTo>
                <a:cubicBezTo>
                  <a:pt x="32" y="47"/>
                  <a:pt x="32" y="47"/>
                  <a:pt x="32" y="47"/>
                </a:cubicBezTo>
                <a:cubicBezTo>
                  <a:pt x="32" y="47"/>
                  <a:pt x="32" y="47"/>
                  <a:pt x="32" y="47"/>
                </a:cubicBezTo>
                <a:cubicBezTo>
                  <a:pt x="32" y="47"/>
                  <a:pt x="32" y="47"/>
                  <a:pt x="32" y="47"/>
                </a:cubicBezTo>
                <a:cubicBezTo>
                  <a:pt x="32" y="47"/>
                  <a:pt x="32" y="47"/>
                  <a:pt x="32" y="47"/>
                </a:cubicBezTo>
                <a:cubicBezTo>
                  <a:pt x="32" y="48"/>
                  <a:pt x="32" y="48"/>
                  <a:pt x="32" y="48"/>
                </a:cubicBezTo>
                <a:cubicBezTo>
                  <a:pt x="32" y="48"/>
                  <a:pt x="32" y="48"/>
                  <a:pt x="32" y="48"/>
                </a:cubicBezTo>
                <a:cubicBezTo>
                  <a:pt x="32" y="48"/>
                  <a:pt x="32" y="48"/>
                  <a:pt x="32" y="48"/>
                </a:cubicBezTo>
                <a:cubicBezTo>
                  <a:pt x="32" y="48"/>
                  <a:pt x="32" y="48"/>
                  <a:pt x="32" y="48"/>
                </a:cubicBezTo>
                <a:cubicBezTo>
                  <a:pt x="32" y="48"/>
                  <a:pt x="32" y="48"/>
                  <a:pt x="32" y="48"/>
                </a:cubicBezTo>
                <a:cubicBezTo>
                  <a:pt x="32" y="48"/>
                  <a:pt x="32" y="48"/>
                  <a:pt x="32" y="48"/>
                </a:cubicBezTo>
                <a:cubicBezTo>
                  <a:pt x="32" y="48"/>
                  <a:pt x="32" y="48"/>
                  <a:pt x="32" y="48"/>
                </a:cubicBezTo>
                <a:cubicBezTo>
                  <a:pt x="32" y="48"/>
                  <a:pt x="32" y="48"/>
                  <a:pt x="32" y="48"/>
                </a:cubicBezTo>
                <a:cubicBezTo>
                  <a:pt x="32" y="48"/>
                  <a:pt x="32" y="48"/>
                  <a:pt x="32" y="48"/>
                </a:cubicBezTo>
                <a:cubicBezTo>
                  <a:pt x="32" y="48"/>
                  <a:pt x="32" y="48"/>
                  <a:pt x="32" y="48"/>
                </a:cubicBezTo>
                <a:cubicBezTo>
                  <a:pt x="32" y="49"/>
                  <a:pt x="32" y="49"/>
                  <a:pt x="32" y="49"/>
                </a:cubicBezTo>
                <a:cubicBezTo>
                  <a:pt x="32" y="49"/>
                  <a:pt x="32" y="49"/>
                  <a:pt x="32" y="49"/>
                </a:cubicBezTo>
                <a:cubicBezTo>
                  <a:pt x="32" y="49"/>
                  <a:pt x="32" y="49"/>
                  <a:pt x="32" y="49"/>
                </a:cubicBezTo>
                <a:cubicBezTo>
                  <a:pt x="34" y="48"/>
                  <a:pt x="34" y="48"/>
                  <a:pt x="34" y="48"/>
                </a:cubicBezTo>
                <a:cubicBezTo>
                  <a:pt x="34" y="48"/>
                  <a:pt x="34" y="48"/>
                  <a:pt x="34" y="48"/>
                </a:cubicBezTo>
                <a:cubicBezTo>
                  <a:pt x="34" y="48"/>
                  <a:pt x="34" y="48"/>
                  <a:pt x="34" y="48"/>
                </a:cubicBezTo>
                <a:cubicBezTo>
                  <a:pt x="34" y="48"/>
                  <a:pt x="34" y="48"/>
                  <a:pt x="34" y="48"/>
                </a:cubicBezTo>
                <a:cubicBezTo>
                  <a:pt x="34" y="48"/>
                  <a:pt x="34" y="48"/>
                  <a:pt x="34" y="48"/>
                </a:cubicBezTo>
                <a:cubicBezTo>
                  <a:pt x="34" y="48"/>
                  <a:pt x="34" y="48"/>
                  <a:pt x="34" y="48"/>
                </a:cubicBezTo>
                <a:cubicBezTo>
                  <a:pt x="34" y="48"/>
                  <a:pt x="34" y="48"/>
                  <a:pt x="34" y="48"/>
                </a:cubicBezTo>
                <a:cubicBezTo>
                  <a:pt x="34" y="48"/>
                  <a:pt x="34" y="48"/>
                  <a:pt x="34" y="48"/>
                </a:cubicBezTo>
                <a:cubicBezTo>
                  <a:pt x="34" y="47"/>
                  <a:pt x="34" y="47"/>
                  <a:pt x="34" y="47"/>
                </a:cubicBezTo>
                <a:cubicBezTo>
                  <a:pt x="34" y="47"/>
                  <a:pt x="34" y="47"/>
                  <a:pt x="34" y="47"/>
                </a:cubicBezTo>
                <a:cubicBezTo>
                  <a:pt x="34" y="47"/>
                  <a:pt x="34" y="47"/>
                  <a:pt x="34" y="47"/>
                </a:cubicBezTo>
                <a:cubicBezTo>
                  <a:pt x="34" y="47"/>
                  <a:pt x="34" y="47"/>
                  <a:pt x="34" y="47"/>
                </a:cubicBezTo>
                <a:cubicBezTo>
                  <a:pt x="34" y="47"/>
                  <a:pt x="34" y="47"/>
                  <a:pt x="34" y="47"/>
                </a:cubicBezTo>
                <a:cubicBezTo>
                  <a:pt x="34" y="47"/>
                  <a:pt x="34" y="47"/>
                  <a:pt x="34" y="47"/>
                </a:cubicBezTo>
                <a:cubicBezTo>
                  <a:pt x="33" y="47"/>
                  <a:pt x="33" y="47"/>
                  <a:pt x="33" y="47"/>
                </a:cubicBezTo>
                <a:cubicBezTo>
                  <a:pt x="33" y="47"/>
                  <a:pt x="33" y="47"/>
                  <a:pt x="33" y="47"/>
                </a:cubicBezTo>
                <a:cubicBezTo>
                  <a:pt x="33" y="47"/>
                  <a:pt x="33" y="47"/>
                  <a:pt x="33" y="47"/>
                </a:cubicBezTo>
                <a:cubicBezTo>
                  <a:pt x="33" y="47"/>
                  <a:pt x="33" y="47"/>
                  <a:pt x="33" y="47"/>
                </a:cubicBezTo>
                <a:cubicBezTo>
                  <a:pt x="33" y="47"/>
                  <a:pt x="33" y="47"/>
                  <a:pt x="33" y="47"/>
                </a:cubicBezTo>
                <a:cubicBezTo>
                  <a:pt x="33" y="47"/>
                  <a:pt x="33" y="47"/>
                  <a:pt x="33" y="47"/>
                </a:cubicBezTo>
                <a:cubicBezTo>
                  <a:pt x="33" y="46"/>
                  <a:pt x="33" y="46"/>
                  <a:pt x="33" y="46"/>
                </a:cubicBezTo>
                <a:cubicBezTo>
                  <a:pt x="33" y="46"/>
                  <a:pt x="33" y="46"/>
                  <a:pt x="33" y="46"/>
                </a:cubicBezTo>
                <a:cubicBezTo>
                  <a:pt x="32" y="47"/>
                  <a:pt x="32" y="47"/>
                  <a:pt x="32" y="47"/>
                </a:cubicBezTo>
                <a:close/>
                <a:moveTo>
                  <a:pt x="34" y="52"/>
                </a:moveTo>
                <a:cubicBezTo>
                  <a:pt x="34" y="52"/>
                  <a:pt x="34" y="52"/>
                  <a:pt x="34" y="52"/>
                </a:cubicBezTo>
                <a:cubicBezTo>
                  <a:pt x="34" y="52"/>
                  <a:pt x="34" y="52"/>
                  <a:pt x="34" y="52"/>
                </a:cubicBezTo>
                <a:cubicBezTo>
                  <a:pt x="34" y="52"/>
                  <a:pt x="34" y="52"/>
                  <a:pt x="34" y="52"/>
                </a:cubicBezTo>
                <a:cubicBezTo>
                  <a:pt x="34" y="52"/>
                  <a:pt x="34" y="52"/>
                  <a:pt x="34" y="52"/>
                </a:cubicBezTo>
                <a:cubicBezTo>
                  <a:pt x="34" y="53"/>
                  <a:pt x="34" y="53"/>
                  <a:pt x="34" y="53"/>
                </a:cubicBezTo>
                <a:cubicBezTo>
                  <a:pt x="34" y="53"/>
                  <a:pt x="34" y="53"/>
                  <a:pt x="34" y="53"/>
                </a:cubicBezTo>
                <a:cubicBezTo>
                  <a:pt x="34" y="53"/>
                  <a:pt x="34" y="53"/>
                  <a:pt x="34" y="53"/>
                </a:cubicBezTo>
                <a:cubicBezTo>
                  <a:pt x="34" y="53"/>
                  <a:pt x="34" y="53"/>
                  <a:pt x="34" y="53"/>
                </a:cubicBezTo>
                <a:cubicBezTo>
                  <a:pt x="34" y="53"/>
                  <a:pt x="34" y="53"/>
                  <a:pt x="34" y="53"/>
                </a:cubicBezTo>
                <a:cubicBezTo>
                  <a:pt x="34" y="53"/>
                  <a:pt x="34" y="53"/>
                  <a:pt x="34" y="53"/>
                </a:cubicBezTo>
                <a:cubicBezTo>
                  <a:pt x="34" y="53"/>
                  <a:pt x="34" y="53"/>
                  <a:pt x="34" y="53"/>
                </a:cubicBezTo>
                <a:cubicBezTo>
                  <a:pt x="34" y="53"/>
                  <a:pt x="34" y="53"/>
                  <a:pt x="34" y="53"/>
                </a:cubicBezTo>
                <a:cubicBezTo>
                  <a:pt x="34" y="53"/>
                  <a:pt x="34" y="53"/>
                  <a:pt x="34" y="53"/>
                </a:cubicBezTo>
                <a:cubicBezTo>
                  <a:pt x="34" y="53"/>
                  <a:pt x="34" y="53"/>
                  <a:pt x="34" y="53"/>
                </a:cubicBezTo>
                <a:cubicBezTo>
                  <a:pt x="35" y="53"/>
                  <a:pt x="35" y="53"/>
                  <a:pt x="35" y="53"/>
                </a:cubicBezTo>
                <a:cubicBezTo>
                  <a:pt x="35" y="53"/>
                  <a:pt x="35" y="53"/>
                  <a:pt x="35" y="53"/>
                </a:cubicBezTo>
                <a:cubicBezTo>
                  <a:pt x="35" y="53"/>
                  <a:pt x="35" y="53"/>
                  <a:pt x="35" y="53"/>
                </a:cubicBezTo>
                <a:cubicBezTo>
                  <a:pt x="35" y="54"/>
                  <a:pt x="35" y="54"/>
                  <a:pt x="35" y="54"/>
                </a:cubicBezTo>
                <a:cubicBezTo>
                  <a:pt x="35" y="54"/>
                  <a:pt x="35" y="54"/>
                  <a:pt x="35" y="54"/>
                </a:cubicBezTo>
                <a:cubicBezTo>
                  <a:pt x="35" y="54"/>
                  <a:pt x="35" y="54"/>
                  <a:pt x="35" y="54"/>
                </a:cubicBezTo>
                <a:cubicBezTo>
                  <a:pt x="35" y="54"/>
                  <a:pt x="35" y="54"/>
                  <a:pt x="35" y="54"/>
                </a:cubicBezTo>
                <a:cubicBezTo>
                  <a:pt x="36" y="53"/>
                  <a:pt x="36" y="53"/>
                  <a:pt x="36" y="53"/>
                </a:cubicBezTo>
                <a:cubicBezTo>
                  <a:pt x="36" y="53"/>
                  <a:pt x="36" y="53"/>
                  <a:pt x="36" y="53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1"/>
                  <a:pt x="35" y="51"/>
                  <a:pt x="35" y="51"/>
                </a:cubicBezTo>
                <a:cubicBezTo>
                  <a:pt x="34" y="52"/>
                  <a:pt x="34" y="52"/>
                  <a:pt x="34" y="52"/>
                </a:cubicBezTo>
                <a:close/>
                <a:moveTo>
                  <a:pt x="38" y="56"/>
                </a:moveTo>
                <a:cubicBezTo>
                  <a:pt x="38" y="56"/>
                  <a:pt x="38" y="56"/>
                  <a:pt x="38" y="56"/>
                </a:cubicBezTo>
                <a:cubicBezTo>
                  <a:pt x="38" y="56"/>
                  <a:pt x="38" y="56"/>
                  <a:pt x="38" y="56"/>
                </a:cubicBezTo>
                <a:cubicBezTo>
                  <a:pt x="38" y="57"/>
                  <a:pt x="38" y="57"/>
                  <a:pt x="38" y="57"/>
                </a:cubicBezTo>
                <a:cubicBezTo>
                  <a:pt x="38" y="57"/>
                  <a:pt x="38" y="57"/>
                  <a:pt x="38" y="57"/>
                </a:cubicBezTo>
                <a:cubicBezTo>
                  <a:pt x="38" y="57"/>
                  <a:pt x="38" y="57"/>
                  <a:pt x="38" y="57"/>
                </a:cubicBezTo>
                <a:cubicBezTo>
                  <a:pt x="38" y="57"/>
                  <a:pt x="38" y="57"/>
                  <a:pt x="38" y="57"/>
                </a:cubicBezTo>
                <a:cubicBezTo>
                  <a:pt x="38" y="57"/>
                  <a:pt x="38" y="57"/>
                  <a:pt x="38" y="57"/>
                </a:cubicBezTo>
                <a:cubicBezTo>
                  <a:pt x="38" y="57"/>
                  <a:pt x="38" y="57"/>
                  <a:pt x="38" y="57"/>
                </a:cubicBezTo>
                <a:cubicBezTo>
                  <a:pt x="38" y="57"/>
                  <a:pt x="38" y="57"/>
                  <a:pt x="38" y="57"/>
                </a:cubicBezTo>
                <a:cubicBezTo>
                  <a:pt x="38" y="57"/>
                  <a:pt x="38" y="57"/>
                  <a:pt x="38" y="57"/>
                </a:cubicBezTo>
                <a:cubicBezTo>
                  <a:pt x="39" y="57"/>
                  <a:pt x="39" y="57"/>
                  <a:pt x="39" y="57"/>
                </a:cubicBezTo>
                <a:cubicBezTo>
                  <a:pt x="39" y="57"/>
                  <a:pt x="39" y="57"/>
                  <a:pt x="39" y="57"/>
                </a:cubicBezTo>
                <a:cubicBezTo>
                  <a:pt x="39" y="57"/>
                  <a:pt x="39" y="57"/>
                  <a:pt x="39" y="57"/>
                </a:cubicBezTo>
                <a:cubicBezTo>
                  <a:pt x="39" y="57"/>
                  <a:pt x="39" y="57"/>
                  <a:pt x="39" y="57"/>
                </a:cubicBezTo>
                <a:cubicBezTo>
                  <a:pt x="39" y="57"/>
                  <a:pt x="39" y="57"/>
                  <a:pt x="39" y="57"/>
                </a:cubicBezTo>
                <a:cubicBezTo>
                  <a:pt x="39" y="57"/>
                  <a:pt x="39" y="57"/>
                  <a:pt x="39" y="57"/>
                </a:cubicBezTo>
                <a:cubicBezTo>
                  <a:pt x="39" y="57"/>
                  <a:pt x="39" y="57"/>
                  <a:pt x="39" y="57"/>
                </a:cubicBezTo>
                <a:cubicBezTo>
                  <a:pt x="39" y="57"/>
                  <a:pt x="39" y="57"/>
                  <a:pt x="39" y="57"/>
                </a:cubicBezTo>
                <a:cubicBezTo>
                  <a:pt x="39" y="57"/>
                  <a:pt x="39" y="57"/>
                  <a:pt x="39" y="57"/>
                </a:cubicBezTo>
                <a:cubicBezTo>
                  <a:pt x="39" y="57"/>
                  <a:pt x="39" y="57"/>
                  <a:pt x="39" y="57"/>
                </a:cubicBezTo>
                <a:cubicBezTo>
                  <a:pt x="39" y="57"/>
                  <a:pt x="39" y="57"/>
                  <a:pt x="39" y="57"/>
                </a:cubicBezTo>
                <a:cubicBezTo>
                  <a:pt x="40" y="56"/>
                  <a:pt x="40" y="56"/>
                  <a:pt x="40" y="56"/>
                </a:cubicBezTo>
                <a:cubicBezTo>
                  <a:pt x="40" y="56"/>
                  <a:pt x="40" y="56"/>
                  <a:pt x="40" y="56"/>
                </a:cubicBezTo>
                <a:cubicBezTo>
                  <a:pt x="40" y="56"/>
                  <a:pt x="40" y="56"/>
                  <a:pt x="40" y="56"/>
                </a:cubicBezTo>
                <a:cubicBezTo>
                  <a:pt x="40" y="56"/>
                  <a:pt x="40" y="56"/>
                  <a:pt x="40" y="56"/>
                </a:cubicBezTo>
                <a:cubicBezTo>
                  <a:pt x="40" y="56"/>
                  <a:pt x="40" y="56"/>
                  <a:pt x="40" y="56"/>
                </a:cubicBezTo>
                <a:cubicBezTo>
                  <a:pt x="40" y="56"/>
                  <a:pt x="40" y="56"/>
                  <a:pt x="40" y="56"/>
                </a:cubicBezTo>
                <a:cubicBezTo>
                  <a:pt x="40" y="56"/>
                  <a:pt x="40" y="56"/>
                  <a:pt x="40" y="56"/>
                </a:cubicBezTo>
                <a:cubicBezTo>
                  <a:pt x="40" y="56"/>
                  <a:pt x="40" y="56"/>
                  <a:pt x="40" y="56"/>
                </a:cubicBezTo>
                <a:cubicBezTo>
                  <a:pt x="40" y="56"/>
                  <a:pt x="40" y="56"/>
                  <a:pt x="40" y="56"/>
                </a:cubicBezTo>
                <a:cubicBezTo>
                  <a:pt x="40" y="55"/>
                  <a:pt x="40" y="55"/>
                  <a:pt x="40" y="55"/>
                </a:cubicBezTo>
                <a:cubicBezTo>
                  <a:pt x="40" y="55"/>
                  <a:pt x="40" y="55"/>
                  <a:pt x="40" y="55"/>
                </a:cubicBezTo>
                <a:cubicBezTo>
                  <a:pt x="39" y="55"/>
                  <a:pt x="39" y="55"/>
                  <a:pt x="39" y="55"/>
                </a:cubicBezTo>
                <a:cubicBezTo>
                  <a:pt x="39" y="55"/>
                  <a:pt x="39" y="55"/>
                  <a:pt x="39" y="55"/>
                </a:cubicBezTo>
                <a:cubicBezTo>
                  <a:pt x="39" y="55"/>
                  <a:pt x="39" y="55"/>
                  <a:pt x="39" y="55"/>
                </a:cubicBezTo>
                <a:cubicBezTo>
                  <a:pt x="39" y="55"/>
                  <a:pt x="39" y="55"/>
                  <a:pt x="39" y="55"/>
                </a:cubicBezTo>
                <a:cubicBezTo>
                  <a:pt x="39" y="55"/>
                  <a:pt x="39" y="55"/>
                  <a:pt x="39" y="55"/>
                </a:cubicBezTo>
                <a:cubicBezTo>
                  <a:pt x="39" y="55"/>
                  <a:pt x="39" y="55"/>
                  <a:pt x="39" y="55"/>
                </a:cubicBezTo>
                <a:cubicBezTo>
                  <a:pt x="39" y="55"/>
                  <a:pt x="39" y="55"/>
                  <a:pt x="39" y="55"/>
                </a:cubicBezTo>
                <a:cubicBezTo>
                  <a:pt x="39" y="55"/>
                  <a:pt x="39" y="55"/>
                  <a:pt x="39" y="55"/>
                </a:cubicBezTo>
                <a:cubicBezTo>
                  <a:pt x="39" y="55"/>
                  <a:pt x="39" y="55"/>
                  <a:pt x="39" y="55"/>
                </a:cubicBezTo>
                <a:cubicBezTo>
                  <a:pt x="39" y="55"/>
                  <a:pt x="39" y="55"/>
                  <a:pt x="39" y="55"/>
                </a:cubicBezTo>
                <a:cubicBezTo>
                  <a:pt x="39" y="55"/>
                  <a:pt x="39" y="55"/>
                  <a:pt x="39" y="55"/>
                </a:cubicBezTo>
                <a:cubicBezTo>
                  <a:pt x="38" y="56"/>
                  <a:pt x="38" y="56"/>
                  <a:pt x="38" y="56"/>
                </a:cubicBezTo>
                <a:close/>
                <a:moveTo>
                  <a:pt x="43" y="59"/>
                </a:moveTo>
                <a:cubicBezTo>
                  <a:pt x="43" y="59"/>
                  <a:pt x="43" y="59"/>
                  <a:pt x="43" y="59"/>
                </a:cubicBezTo>
                <a:cubicBezTo>
                  <a:pt x="43" y="59"/>
                  <a:pt x="43" y="59"/>
                  <a:pt x="43" y="59"/>
                </a:cubicBezTo>
                <a:cubicBezTo>
                  <a:pt x="43" y="59"/>
                  <a:pt x="43" y="59"/>
                  <a:pt x="43" y="59"/>
                </a:cubicBezTo>
                <a:cubicBezTo>
                  <a:pt x="43" y="59"/>
                  <a:pt x="43" y="59"/>
                  <a:pt x="43" y="59"/>
                </a:cubicBezTo>
                <a:cubicBezTo>
                  <a:pt x="43" y="59"/>
                  <a:pt x="43" y="59"/>
                  <a:pt x="43" y="59"/>
                </a:cubicBezTo>
                <a:cubicBezTo>
                  <a:pt x="43" y="59"/>
                  <a:pt x="43" y="59"/>
                  <a:pt x="43" y="59"/>
                </a:cubicBezTo>
                <a:cubicBezTo>
                  <a:pt x="44" y="59"/>
                  <a:pt x="44" y="59"/>
                  <a:pt x="44" y="59"/>
                </a:cubicBezTo>
                <a:cubicBezTo>
                  <a:pt x="44" y="59"/>
                  <a:pt x="44" y="59"/>
                  <a:pt x="44" y="59"/>
                </a:cubicBezTo>
                <a:cubicBezTo>
                  <a:pt x="44" y="59"/>
                  <a:pt x="44" y="59"/>
                  <a:pt x="44" y="59"/>
                </a:cubicBezTo>
                <a:cubicBezTo>
                  <a:pt x="44" y="59"/>
                  <a:pt x="44" y="59"/>
                  <a:pt x="44" y="59"/>
                </a:cubicBezTo>
                <a:cubicBezTo>
                  <a:pt x="44" y="59"/>
                  <a:pt x="44" y="59"/>
                  <a:pt x="44" y="59"/>
                </a:cubicBezTo>
                <a:cubicBezTo>
                  <a:pt x="44" y="59"/>
                  <a:pt x="44" y="59"/>
                  <a:pt x="44" y="59"/>
                </a:cubicBezTo>
                <a:cubicBezTo>
                  <a:pt x="44" y="59"/>
                  <a:pt x="44" y="59"/>
                  <a:pt x="44" y="59"/>
                </a:cubicBezTo>
                <a:cubicBezTo>
                  <a:pt x="44" y="59"/>
                  <a:pt x="44" y="59"/>
                  <a:pt x="44" y="59"/>
                </a:cubicBezTo>
                <a:cubicBezTo>
                  <a:pt x="44" y="59"/>
                  <a:pt x="44" y="59"/>
                  <a:pt x="44" y="59"/>
                </a:cubicBezTo>
                <a:cubicBezTo>
                  <a:pt x="44" y="59"/>
                  <a:pt x="44" y="59"/>
                  <a:pt x="44" y="59"/>
                </a:cubicBezTo>
                <a:cubicBezTo>
                  <a:pt x="44" y="59"/>
                  <a:pt x="44" y="59"/>
                  <a:pt x="44" y="59"/>
                </a:cubicBezTo>
                <a:cubicBezTo>
                  <a:pt x="45" y="59"/>
                  <a:pt x="45" y="59"/>
                  <a:pt x="45" y="59"/>
                </a:cubicBezTo>
                <a:cubicBezTo>
                  <a:pt x="45" y="59"/>
                  <a:pt x="45" y="59"/>
                  <a:pt x="45" y="59"/>
                </a:cubicBezTo>
                <a:cubicBezTo>
                  <a:pt x="45" y="59"/>
                  <a:pt x="45" y="59"/>
                  <a:pt x="45" y="59"/>
                </a:cubicBezTo>
                <a:cubicBezTo>
                  <a:pt x="45" y="59"/>
                  <a:pt x="45" y="59"/>
                  <a:pt x="45" y="59"/>
                </a:cubicBezTo>
                <a:cubicBezTo>
                  <a:pt x="45" y="58"/>
                  <a:pt x="45" y="58"/>
                  <a:pt x="45" y="58"/>
                </a:cubicBezTo>
                <a:cubicBezTo>
                  <a:pt x="45" y="58"/>
                  <a:pt x="45" y="58"/>
                  <a:pt x="45" y="58"/>
                </a:cubicBezTo>
                <a:cubicBezTo>
                  <a:pt x="45" y="58"/>
                  <a:pt x="45" y="58"/>
                  <a:pt x="45" y="58"/>
                </a:cubicBezTo>
                <a:cubicBezTo>
                  <a:pt x="45" y="58"/>
                  <a:pt x="45" y="58"/>
                  <a:pt x="45" y="58"/>
                </a:cubicBezTo>
                <a:cubicBezTo>
                  <a:pt x="45" y="58"/>
                  <a:pt x="45" y="58"/>
                  <a:pt x="45" y="58"/>
                </a:cubicBezTo>
                <a:cubicBezTo>
                  <a:pt x="45" y="57"/>
                  <a:pt x="45" y="57"/>
                  <a:pt x="45" y="57"/>
                </a:cubicBezTo>
                <a:cubicBezTo>
                  <a:pt x="45" y="57"/>
                  <a:pt x="45" y="57"/>
                  <a:pt x="45" y="57"/>
                </a:cubicBezTo>
                <a:cubicBezTo>
                  <a:pt x="45" y="57"/>
                  <a:pt x="45" y="57"/>
                  <a:pt x="45" y="57"/>
                </a:cubicBezTo>
                <a:cubicBezTo>
                  <a:pt x="44" y="57"/>
                  <a:pt x="44" y="57"/>
                  <a:pt x="44" y="57"/>
                </a:cubicBezTo>
                <a:cubicBezTo>
                  <a:pt x="44" y="57"/>
                  <a:pt x="44" y="57"/>
                  <a:pt x="44" y="57"/>
                </a:cubicBezTo>
                <a:cubicBezTo>
                  <a:pt x="44" y="57"/>
                  <a:pt x="44" y="57"/>
                  <a:pt x="44" y="57"/>
                </a:cubicBezTo>
                <a:cubicBezTo>
                  <a:pt x="44" y="57"/>
                  <a:pt x="44" y="57"/>
                  <a:pt x="44" y="57"/>
                </a:cubicBezTo>
                <a:cubicBezTo>
                  <a:pt x="44" y="57"/>
                  <a:pt x="44" y="57"/>
                  <a:pt x="44" y="57"/>
                </a:cubicBezTo>
                <a:cubicBezTo>
                  <a:pt x="44" y="57"/>
                  <a:pt x="44" y="57"/>
                  <a:pt x="44" y="57"/>
                </a:cubicBezTo>
                <a:cubicBezTo>
                  <a:pt x="44" y="57"/>
                  <a:pt x="44" y="57"/>
                  <a:pt x="44" y="57"/>
                </a:cubicBezTo>
                <a:cubicBezTo>
                  <a:pt x="44" y="57"/>
                  <a:pt x="44" y="57"/>
                  <a:pt x="44" y="57"/>
                </a:cubicBezTo>
                <a:cubicBezTo>
                  <a:pt x="44" y="57"/>
                  <a:pt x="44" y="57"/>
                  <a:pt x="44" y="57"/>
                </a:cubicBezTo>
                <a:cubicBezTo>
                  <a:pt x="44" y="57"/>
                  <a:pt x="44" y="57"/>
                  <a:pt x="44" y="57"/>
                </a:cubicBezTo>
                <a:cubicBezTo>
                  <a:pt x="44" y="57"/>
                  <a:pt x="44" y="57"/>
                  <a:pt x="44" y="57"/>
                </a:cubicBezTo>
                <a:cubicBezTo>
                  <a:pt x="44" y="57"/>
                  <a:pt x="44" y="57"/>
                  <a:pt x="44" y="57"/>
                </a:cubicBezTo>
                <a:cubicBezTo>
                  <a:pt x="43" y="57"/>
                  <a:pt x="43" y="57"/>
                  <a:pt x="43" y="57"/>
                </a:cubicBezTo>
                <a:cubicBezTo>
                  <a:pt x="43" y="57"/>
                  <a:pt x="43" y="57"/>
                  <a:pt x="43" y="57"/>
                </a:cubicBezTo>
                <a:cubicBezTo>
                  <a:pt x="43" y="59"/>
                  <a:pt x="43" y="59"/>
                  <a:pt x="43" y="59"/>
                </a:cubicBezTo>
                <a:close/>
                <a:moveTo>
                  <a:pt x="49" y="59"/>
                </a:moveTo>
                <a:cubicBezTo>
                  <a:pt x="49" y="59"/>
                  <a:pt x="49" y="59"/>
                  <a:pt x="49" y="59"/>
                </a:cubicBezTo>
                <a:cubicBezTo>
                  <a:pt x="49" y="59"/>
                  <a:pt x="49" y="59"/>
                  <a:pt x="49" y="59"/>
                </a:cubicBezTo>
                <a:cubicBezTo>
                  <a:pt x="49" y="59"/>
                  <a:pt x="49" y="59"/>
                  <a:pt x="49" y="59"/>
                </a:cubicBezTo>
                <a:cubicBezTo>
                  <a:pt x="49" y="59"/>
                  <a:pt x="49" y="59"/>
                  <a:pt x="49" y="59"/>
                </a:cubicBezTo>
                <a:cubicBezTo>
                  <a:pt x="49" y="59"/>
                  <a:pt x="49" y="59"/>
                  <a:pt x="49" y="59"/>
                </a:cubicBezTo>
                <a:cubicBezTo>
                  <a:pt x="49" y="59"/>
                  <a:pt x="49" y="59"/>
                  <a:pt x="49" y="59"/>
                </a:cubicBezTo>
                <a:cubicBezTo>
                  <a:pt x="49" y="59"/>
                  <a:pt x="49" y="59"/>
                  <a:pt x="49" y="59"/>
                </a:cubicBezTo>
                <a:cubicBezTo>
                  <a:pt x="49" y="59"/>
                  <a:pt x="49" y="59"/>
                  <a:pt x="49" y="59"/>
                </a:cubicBezTo>
                <a:cubicBezTo>
                  <a:pt x="50" y="59"/>
                  <a:pt x="50" y="59"/>
                  <a:pt x="50" y="59"/>
                </a:cubicBezTo>
                <a:cubicBezTo>
                  <a:pt x="50" y="59"/>
                  <a:pt x="50" y="59"/>
                  <a:pt x="50" y="59"/>
                </a:cubicBezTo>
                <a:cubicBezTo>
                  <a:pt x="50" y="59"/>
                  <a:pt x="50" y="59"/>
                  <a:pt x="50" y="59"/>
                </a:cubicBezTo>
                <a:cubicBezTo>
                  <a:pt x="50" y="59"/>
                  <a:pt x="50" y="59"/>
                  <a:pt x="50" y="59"/>
                </a:cubicBezTo>
                <a:cubicBezTo>
                  <a:pt x="50" y="59"/>
                  <a:pt x="50" y="59"/>
                  <a:pt x="50" y="59"/>
                </a:cubicBezTo>
                <a:cubicBezTo>
                  <a:pt x="50" y="59"/>
                  <a:pt x="50" y="59"/>
                  <a:pt x="50" y="59"/>
                </a:cubicBezTo>
                <a:cubicBezTo>
                  <a:pt x="50" y="59"/>
                  <a:pt x="50" y="59"/>
                  <a:pt x="50" y="59"/>
                </a:cubicBezTo>
                <a:cubicBezTo>
                  <a:pt x="50" y="59"/>
                  <a:pt x="50" y="59"/>
                  <a:pt x="50" y="59"/>
                </a:cubicBezTo>
                <a:cubicBezTo>
                  <a:pt x="50" y="59"/>
                  <a:pt x="50" y="59"/>
                  <a:pt x="50" y="59"/>
                </a:cubicBezTo>
                <a:cubicBezTo>
                  <a:pt x="50" y="59"/>
                  <a:pt x="50" y="59"/>
                  <a:pt x="50" y="59"/>
                </a:cubicBezTo>
                <a:cubicBezTo>
                  <a:pt x="51" y="59"/>
                  <a:pt x="51" y="59"/>
                  <a:pt x="51" y="59"/>
                </a:cubicBezTo>
                <a:cubicBezTo>
                  <a:pt x="51" y="59"/>
                  <a:pt x="51" y="59"/>
                  <a:pt x="51" y="59"/>
                </a:cubicBezTo>
                <a:cubicBezTo>
                  <a:pt x="51" y="59"/>
                  <a:pt x="51" y="59"/>
                  <a:pt x="51" y="59"/>
                </a:cubicBezTo>
                <a:cubicBezTo>
                  <a:pt x="50" y="57"/>
                  <a:pt x="50" y="57"/>
                  <a:pt x="50" y="57"/>
                </a:cubicBezTo>
                <a:cubicBezTo>
                  <a:pt x="50" y="57"/>
                  <a:pt x="50" y="57"/>
                  <a:pt x="50" y="57"/>
                </a:cubicBezTo>
                <a:cubicBezTo>
                  <a:pt x="50" y="57"/>
                  <a:pt x="50" y="57"/>
                  <a:pt x="50" y="57"/>
                </a:cubicBezTo>
                <a:cubicBezTo>
                  <a:pt x="50" y="57"/>
                  <a:pt x="50" y="57"/>
                  <a:pt x="50" y="57"/>
                </a:cubicBezTo>
                <a:cubicBezTo>
                  <a:pt x="50" y="57"/>
                  <a:pt x="50" y="57"/>
                  <a:pt x="50" y="57"/>
                </a:cubicBezTo>
                <a:cubicBezTo>
                  <a:pt x="50" y="57"/>
                  <a:pt x="50" y="57"/>
                  <a:pt x="50" y="57"/>
                </a:cubicBezTo>
                <a:cubicBezTo>
                  <a:pt x="50" y="57"/>
                  <a:pt x="50" y="57"/>
                  <a:pt x="50" y="57"/>
                </a:cubicBezTo>
                <a:cubicBezTo>
                  <a:pt x="50" y="57"/>
                  <a:pt x="50" y="57"/>
                  <a:pt x="50" y="57"/>
                </a:cubicBezTo>
                <a:cubicBezTo>
                  <a:pt x="50" y="58"/>
                  <a:pt x="50" y="58"/>
                  <a:pt x="50" y="58"/>
                </a:cubicBezTo>
                <a:cubicBezTo>
                  <a:pt x="50" y="58"/>
                  <a:pt x="50" y="58"/>
                  <a:pt x="50" y="58"/>
                </a:cubicBezTo>
                <a:cubicBezTo>
                  <a:pt x="49" y="58"/>
                  <a:pt x="49" y="58"/>
                  <a:pt x="49" y="58"/>
                </a:cubicBezTo>
                <a:cubicBezTo>
                  <a:pt x="49" y="58"/>
                  <a:pt x="49" y="58"/>
                  <a:pt x="49" y="58"/>
                </a:cubicBezTo>
                <a:cubicBezTo>
                  <a:pt x="49" y="58"/>
                  <a:pt x="49" y="58"/>
                  <a:pt x="49" y="58"/>
                </a:cubicBezTo>
                <a:cubicBezTo>
                  <a:pt x="49" y="58"/>
                  <a:pt x="49" y="58"/>
                  <a:pt x="49" y="58"/>
                </a:cubicBezTo>
                <a:cubicBezTo>
                  <a:pt x="49" y="58"/>
                  <a:pt x="49" y="58"/>
                  <a:pt x="49" y="58"/>
                </a:cubicBezTo>
                <a:cubicBezTo>
                  <a:pt x="49" y="58"/>
                  <a:pt x="49" y="58"/>
                  <a:pt x="49" y="58"/>
                </a:cubicBezTo>
                <a:cubicBezTo>
                  <a:pt x="49" y="58"/>
                  <a:pt x="49" y="58"/>
                  <a:pt x="49" y="58"/>
                </a:cubicBezTo>
                <a:cubicBezTo>
                  <a:pt x="49" y="58"/>
                  <a:pt x="49" y="58"/>
                  <a:pt x="49" y="58"/>
                </a:cubicBezTo>
                <a:cubicBezTo>
                  <a:pt x="49" y="58"/>
                  <a:pt x="49" y="58"/>
                  <a:pt x="49" y="58"/>
                </a:cubicBezTo>
                <a:cubicBezTo>
                  <a:pt x="49" y="58"/>
                  <a:pt x="49" y="58"/>
                  <a:pt x="49" y="58"/>
                </a:cubicBezTo>
                <a:cubicBezTo>
                  <a:pt x="49" y="58"/>
                  <a:pt x="49" y="58"/>
                  <a:pt x="49" y="58"/>
                </a:cubicBezTo>
                <a:cubicBezTo>
                  <a:pt x="49" y="58"/>
                  <a:pt x="49" y="58"/>
                  <a:pt x="49" y="58"/>
                </a:cubicBezTo>
                <a:cubicBezTo>
                  <a:pt x="49" y="59"/>
                  <a:pt x="49" y="59"/>
                  <a:pt x="49" y="59"/>
                </a:cubicBezTo>
                <a:close/>
                <a:moveTo>
                  <a:pt x="54" y="58"/>
                </a:moveTo>
                <a:cubicBezTo>
                  <a:pt x="54" y="58"/>
                  <a:pt x="54" y="58"/>
                  <a:pt x="54" y="58"/>
                </a:cubicBezTo>
                <a:cubicBezTo>
                  <a:pt x="54" y="58"/>
                  <a:pt x="54" y="58"/>
                  <a:pt x="54" y="58"/>
                </a:cubicBezTo>
                <a:cubicBezTo>
                  <a:pt x="54" y="58"/>
                  <a:pt x="54" y="58"/>
                  <a:pt x="54" y="58"/>
                </a:cubicBezTo>
                <a:cubicBezTo>
                  <a:pt x="55" y="58"/>
                  <a:pt x="55" y="58"/>
                  <a:pt x="55" y="58"/>
                </a:cubicBezTo>
                <a:cubicBezTo>
                  <a:pt x="55" y="58"/>
                  <a:pt x="55" y="58"/>
                  <a:pt x="55" y="58"/>
                </a:cubicBezTo>
                <a:cubicBezTo>
                  <a:pt x="55" y="58"/>
                  <a:pt x="55" y="58"/>
                  <a:pt x="55" y="58"/>
                </a:cubicBezTo>
                <a:cubicBezTo>
                  <a:pt x="55" y="58"/>
                  <a:pt x="55" y="58"/>
                  <a:pt x="55" y="58"/>
                </a:cubicBezTo>
                <a:cubicBezTo>
                  <a:pt x="55" y="58"/>
                  <a:pt x="55" y="58"/>
                  <a:pt x="55" y="58"/>
                </a:cubicBezTo>
                <a:cubicBezTo>
                  <a:pt x="55" y="58"/>
                  <a:pt x="55" y="58"/>
                  <a:pt x="55" y="58"/>
                </a:cubicBezTo>
                <a:cubicBezTo>
                  <a:pt x="55" y="57"/>
                  <a:pt x="55" y="57"/>
                  <a:pt x="55" y="57"/>
                </a:cubicBezTo>
                <a:cubicBezTo>
                  <a:pt x="55" y="57"/>
                  <a:pt x="55" y="57"/>
                  <a:pt x="55" y="57"/>
                </a:cubicBezTo>
                <a:cubicBezTo>
                  <a:pt x="55" y="57"/>
                  <a:pt x="55" y="57"/>
                  <a:pt x="55" y="57"/>
                </a:cubicBezTo>
                <a:cubicBezTo>
                  <a:pt x="55" y="57"/>
                  <a:pt x="55" y="57"/>
                  <a:pt x="55" y="57"/>
                </a:cubicBezTo>
                <a:cubicBezTo>
                  <a:pt x="55" y="57"/>
                  <a:pt x="55" y="57"/>
                  <a:pt x="55" y="57"/>
                </a:cubicBezTo>
                <a:cubicBezTo>
                  <a:pt x="55" y="57"/>
                  <a:pt x="55" y="57"/>
                  <a:pt x="55" y="57"/>
                </a:cubicBezTo>
                <a:cubicBezTo>
                  <a:pt x="56" y="57"/>
                  <a:pt x="56" y="57"/>
                  <a:pt x="56" y="57"/>
                </a:cubicBezTo>
                <a:cubicBezTo>
                  <a:pt x="56" y="57"/>
                  <a:pt x="56" y="57"/>
                  <a:pt x="56" y="57"/>
                </a:cubicBezTo>
                <a:cubicBezTo>
                  <a:pt x="56" y="57"/>
                  <a:pt x="56" y="57"/>
                  <a:pt x="56" y="57"/>
                </a:cubicBezTo>
                <a:cubicBezTo>
                  <a:pt x="56" y="57"/>
                  <a:pt x="56" y="57"/>
                  <a:pt x="56" y="57"/>
                </a:cubicBezTo>
                <a:cubicBezTo>
                  <a:pt x="56" y="57"/>
                  <a:pt x="56" y="57"/>
                  <a:pt x="56" y="57"/>
                </a:cubicBezTo>
                <a:cubicBezTo>
                  <a:pt x="56" y="57"/>
                  <a:pt x="56" y="57"/>
                  <a:pt x="56" y="57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56"/>
                  <a:pt x="55" y="56"/>
                  <a:pt x="55" y="56"/>
                </a:cubicBezTo>
                <a:cubicBezTo>
                  <a:pt x="55" y="56"/>
                  <a:pt x="55" y="56"/>
                  <a:pt x="55" y="56"/>
                </a:cubicBezTo>
                <a:cubicBezTo>
                  <a:pt x="55" y="56"/>
                  <a:pt x="55" y="56"/>
                  <a:pt x="55" y="56"/>
                </a:cubicBezTo>
                <a:cubicBezTo>
                  <a:pt x="55" y="56"/>
                  <a:pt x="55" y="56"/>
                  <a:pt x="55" y="56"/>
                </a:cubicBezTo>
                <a:cubicBezTo>
                  <a:pt x="54" y="56"/>
                  <a:pt x="54" y="56"/>
                  <a:pt x="54" y="56"/>
                </a:cubicBezTo>
                <a:cubicBezTo>
                  <a:pt x="54" y="56"/>
                  <a:pt x="54" y="56"/>
                  <a:pt x="54" y="56"/>
                </a:cubicBezTo>
                <a:cubicBezTo>
                  <a:pt x="54" y="56"/>
                  <a:pt x="54" y="56"/>
                  <a:pt x="54" y="56"/>
                </a:cubicBezTo>
                <a:cubicBezTo>
                  <a:pt x="54" y="56"/>
                  <a:pt x="54" y="56"/>
                  <a:pt x="54" y="56"/>
                </a:cubicBezTo>
                <a:cubicBezTo>
                  <a:pt x="54" y="56"/>
                  <a:pt x="54" y="56"/>
                  <a:pt x="54" y="56"/>
                </a:cubicBezTo>
                <a:cubicBezTo>
                  <a:pt x="54" y="56"/>
                  <a:pt x="54" y="56"/>
                  <a:pt x="54" y="56"/>
                </a:cubicBezTo>
                <a:cubicBezTo>
                  <a:pt x="54" y="56"/>
                  <a:pt x="54" y="56"/>
                  <a:pt x="54" y="56"/>
                </a:cubicBezTo>
                <a:cubicBezTo>
                  <a:pt x="54" y="56"/>
                  <a:pt x="54" y="56"/>
                  <a:pt x="54" y="56"/>
                </a:cubicBezTo>
                <a:cubicBezTo>
                  <a:pt x="54" y="56"/>
                  <a:pt x="54" y="56"/>
                  <a:pt x="54" y="56"/>
                </a:cubicBezTo>
                <a:cubicBezTo>
                  <a:pt x="54" y="56"/>
                  <a:pt x="54" y="56"/>
                  <a:pt x="54" y="56"/>
                </a:cubicBezTo>
                <a:cubicBezTo>
                  <a:pt x="54" y="56"/>
                  <a:pt x="54" y="56"/>
                  <a:pt x="54" y="56"/>
                </a:cubicBezTo>
                <a:cubicBezTo>
                  <a:pt x="54" y="56"/>
                  <a:pt x="54" y="56"/>
                  <a:pt x="54" y="56"/>
                </a:cubicBezTo>
                <a:cubicBezTo>
                  <a:pt x="54" y="56"/>
                  <a:pt x="54" y="56"/>
                  <a:pt x="54" y="56"/>
                </a:cubicBezTo>
                <a:cubicBezTo>
                  <a:pt x="53" y="56"/>
                  <a:pt x="53" y="56"/>
                  <a:pt x="53" y="56"/>
                </a:cubicBezTo>
                <a:cubicBezTo>
                  <a:pt x="53" y="56"/>
                  <a:pt x="53" y="56"/>
                  <a:pt x="53" y="56"/>
                </a:cubicBezTo>
                <a:cubicBezTo>
                  <a:pt x="54" y="58"/>
                  <a:pt x="54" y="58"/>
                  <a:pt x="54" y="58"/>
                </a:cubicBezTo>
                <a:close/>
                <a:moveTo>
                  <a:pt x="59" y="54"/>
                </a:moveTo>
                <a:cubicBezTo>
                  <a:pt x="59" y="54"/>
                  <a:pt x="59" y="54"/>
                  <a:pt x="59" y="54"/>
                </a:cubicBezTo>
                <a:cubicBezTo>
                  <a:pt x="59" y="54"/>
                  <a:pt x="59" y="54"/>
                  <a:pt x="59" y="54"/>
                </a:cubicBezTo>
                <a:cubicBezTo>
                  <a:pt x="59" y="54"/>
                  <a:pt x="59" y="54"/>
                  <a:pt x="59" y="54"/>
                </a:cubicBezTo>
                <a:cubicBezTo>
                  <a:pt x="59" y="54"/>
                  <a:pt x="59" y="54"/>
                  <a:pt x="59" y="54"/>
                </a:cubicBezTo>
                <a:cubicBezTo>
                  <a:pt x="59" y="54"/>
                  <a:pt x="59" y="54"/>
                  <a:pt x="59" y="54"/>
                </a:cubicBezTo>
                <a:cubicBezTo>
                  <a:pt x="59" y="54"/>
                  <a:pt x="59" y="54"/>
                  <a:pt x="59" y="54"/>
                </a:cubicBezTo>
                <a:cubicBezTo>
                  <a:pt x="59" y="54"/>
                  <a:pt x="59" y="54"/>
                  <a:pt x="59" y="54"/>
                </a:cubicBezTo>
                <a:cubicBezTo>
                  <a:pt x="59" y="54"/>
                  <a:pt x="59" y="54"/>
                  <a:pt x="59" y="54"/>
                </a:cubicBezTo>
                <a:cubicBezTo>
                  <a:pt x="59" y="54"/>
                  <a:pt x="59" y="54"/>
                  <a:pt x="59" y="54"/>
                </a:cubicBezTo>
                <a:cubicBezTo>
                  <a:pt x="60" y="54"/>
                  <a:pt x="60" y="54"/>
                  <a:pt x="60" y="54"/>
                </a:cubicBezTo>
                <a:cubicBezTo>
                  <a:pt x="60" y="54"/>
                  <a:pt x="60" y="54"/>
                  <a:pt x="60" y="54"/>
                </a:cubicBezTo>
                <a:cubicBezTo>
                  <a:pt x="60" y="54"/>
                  <a:pt x="60" y="54"/>
                  <a:pt x="60" y="54"/>
                </a:cubicBezTo>
                <a:cubicBezTo>
                  <a:pt x="60" y="54"/>
                  <a:pt x="60" y="54"/>
                  <a:pt x="60" y="54"/>
                </a:cubicBezTo>
                <a:cubicBezTo>
                  <a:pt x="60" y="53"/>
                  <a:pt x="60" y="53"/>
                  <a:pt x="60" y="53"/>
                </a:cubicBezTo>
                <a:cubicBezTo>
                  <a:pt x="60" y="53"/>
                  <a:pt x="60" y="53"/>
                  <a:pt x="60" y="53"/>
                </a:cubicBezTo>
                <a:cubicBezTo>
                  <a:pt x="60" y="53"/>
                  <a:pt x="60" y="53"/>
                  <a:pt x="60" y="53"/>
                </a:cubicBezTo>
                <a:cubicBezTo>
                  <a:pt x="60" y="53"/>
                  <a:pt x="60" y="53"/>
                  <a:pt x="60" y="53"/>
                </a:cubicBezTo>
                <a:cubicBezTo>
                  <a:pt x="60" y="53"/>
                  <a:pt x="60" y="53"/>
                  <a:pt x="60" y="53"/>
                </a:cubicBezTo>
                <a:cubicBezTo>
                  <a:pt x="60" y="53"/>
                  <a:pt x="60" y="53"/>
                  <a:pt x="60" y="53"/>
                </a:cubicBezTo>
                <a:cubicBezTo>
                  <a:pt x="60" y="53"/>
                  <a:pt x="60" y="53"/>
                  <a:pt x="60" y="53"/>
                </a:cubicBezTo>
                <a:cubicBezTo>
                  <a:pt x="60" y="53"/>
                  <a:pt x="60" y="53"/>
                  <a:pt x="60" y="53"/>
                </a:cubicBezTo>
                <a:cubicBezTo>
                  <a:pt x="59" y="52"/>
                  <a:pt x="59" y="52"/>
                  <a:pt x="59" y="52"/>
                </a:cubicBezTo>
                <a:cubicBezTo>
                  <a:pt x="59" y="52"/>
                  <a:pt x="59" y="52"/>
                  <a:pt x="59" y="52"/>
                </a:cubicBezTo>
                <a:cubicBezTo>
                  <a:pt x="59" y="52"/>
                  <a:pt x="59" y="52"/>
                  <a:pt x="59" y="52"/>
                </a:cubicBezTo>
                <a:cubicBezTo>
                  <a:pt x="59" y="52"/>
                  <a:pt x="59" y="52"/>
                  <a:pt x="59" y="52"/>
                </a:cubicBezTo>
                <a:cubicBezTo>
                  <a:pt x="58" y="52"/>
                  <a:pt x="58" y="52"/>
                  <a:pt x="58" y="52"/>
                </a:cubicBezTo>
                <a:cubicBezTo>
                  <a:pt x="58" y="52"/>
                  <a:pt x="58" y="52"/>
                  <a:pt x="58" y="52"/>
                </a:cubicBezTo>
                <a:cubicBezTo>
                  <a:pt x="58" y="52"/>
                  <a:pt x="58" y="52"/>
                  <a:pt x="58" y="52"/>
                </a:cubicBezTo>
                <a:cubicBezTo>
                  <a:pt x="58" y="52"/>
                  <a:pt x="58" y="52"/>
                  <a:pt x="58" y="52"/>
                </a:cubicBezTo>
                <a:cubicBezTo>
                  <a:pt x="58" y="52"/>
                  <a:pt x="58" y="52"/>
                  <a:pt x="58" y="52"/>
                </a:cubicBezTo>
                <a:cubicBezTo>
                  <a:pt x="58" y="52"/>
                  <a:pt x="58" y="52"/>
                  <a:pt x="58" y="52"/>
                </a:cubicBezTo>
                <a:cubicBezTo>
                  <a:pt x="58" y="53"/>
                  <a:pt x="58" y="53"/>
                  <a:pt x="58" y="53"/>
                </a:cubicBezTo>
                <a:cubicBezTo>
                  <a:pt x="58" y="53"/>
                  <a:pt x="58" y="53"/>
                  <a:pt x="58" y="53"/>
                </a:cubicBezTo>
                <a:cubicBezTo>
                  <a:pt x="58" y="53"/>
                  <a:pt x="58" y="53"/>
                  <a:pt x="58" y="53"/>
                </a:cubicBezTo>
                <a:cubicBezTo>
                  <a:pt x="58" y="53"/>
                  <a:pt x="58" y="53"/>
                  <a:pt x="58" y="53"/>
                </a:cubicBezTo>
                <a:cubicBezTo>
                  <a:pt x="58" y="53"/>
                  <a:pt x="58" y="53"/>
                  <a:pt x="58" y="53"/>
                </a:cubicBezTo>
                <a:cubicBezTo>
                  <a:pt x="58" y="53"/>
                  <a:pt x="58" y="53"/>
                  <a:pt x="58" y="53"/>
                </a:cubicBezTo>
                <a:cubicBezTo>
                  <a:pt x="58" y="53"/>
                  <a:pt x="58" y="53"/>
                  <a:pt x="58" y="53"/>
                </a:cubicBezTo>
                <a:cubicBezTo>
                  <a:pt x="58" y="53"/>
                  <a:pt x="58" y="53"/>
                  <a:pt x="58" y="53"/>
                </a:cubicBezTo>
                <a:cubicBezTo>
                  <a:pt x="58" y="53"/>
                  <a:pt x="58" y="53"/>
                  <a:pt x="58" y="53"/>
                </a:cubicBezTo>
                <a:cubicBezTo>
                  <a:pt x="58" y="53"/>
                  <a:pt x="58" y="53"/>
                  <a:pt x="58" y="53"/>
                </a:cubicBezTo>
                <a:cubicBezTo>
                  <a:pt x="58" y="53"/>
                  <a:pt x="58" y="53"/>
                  <a:pt x="58" y="53"/>
                </a:cubicBezTo>
                <a:cubicBezTo>
                  <a:pt x="58" y="53"/>
                  <a:pt x="58" y="53"/>
                  <a:pt x="58" y="53"/>
                </a:cubicBezTo>
                <a:cubicBezTo>
                  <a:pt x="59" y="54"/>
                  <a:pt x="59" y="54"/>
                  <a:pt x="59" y="54"/>
                </a:cubicBezTo>
                <a:close/>
                <a:moveTo>
                  <a:pt x="62" y="50"/>
                </a:moveTo>
                <a:cubicBezTo>
                  <a:pt x="62" y="49"/>
                  <a:pt x="62" y="49"/>
                  <a:pt x="62" y="49"/>
                </a:cubicBezTo>
                <a:cubicBezTo>
                  <a:pt x="62" y="49"/>
                  <a:pt x="62" y="49"/>
                  <a:pt x="62" y="49"/>
                </a:cubicBezTo>
                <a:cubicBezTo>
                  <a:pt x="62" y="49"/>
                  <a:pt x="62" y="49"/>
                  <a:pt x="62" y="49"/>
                </a:cubicBezTo>
                <a:cubicBezTo>
                  <a:pt x="62" y="49"/>
                  <a:pt x="62" y="49"/>
                  <a:pt x="62" y="49"/>
                </a:cubicBezTo>
                <a:cubicBezTo>
                  <a:pt x="62" y="49"/>
                  <a:pt x="62" y="49"/>
                  <a:pt x="62" y="49"/>
                </a:cubicBezTo>
                <a:cubicBezTo>
                  <a:pt x="62" y="49"/>
                  <a:pt x="62" y="49"/>
                  <a:pt x="62" y="49"/>
                </a:cubicBezTo>
                <a:cubicBezTo>
                  <a:pt x="62" y="49"/>
                  <a:pt x="62" y="49"/>
                  <a:pt x="62" y="49"/>
                </a:cubicBezTo>
                <a:cubicBezTo>
                  <a:pt x="62" y="49"/>
                  <a:pt x="62" y="49"/>
                  <a:pt x="62" y="49"/>
                </a:cubicBezTo>
                <a:cubicBezTo>
                  <a:pt x="62" y="49"/>
                  <a:pt x="62" y="49"/>
                  <a:pt x="62" y="49"/>
                </a:cubicBezTo>
                <a:cubicBezTo>
                  <a:pt x="62" y="49"/>
                  <a:pt x="62" y="49"/>
                  <a:pt x="62" y="49"/>
                </a:cubicBezTo>
                <a:cubicBezTo>
                  <a:pt x="62" y="49"/>
                  <a:pt x="62" y="49"/>
                  <a:pt x="62" y="49"/>
                </a:cubicBezTo>
                <a:cubicBezTo>
                  <a:pt x="62" y="48"/>
                  <a:pt x="62" y="48"/>
                  <a:pt x="62" y="48"/>
                </a:cubicBezTo>
                <a:cubicBezTo>
                  <a:pt x="62" y="48"/>
                  <a:pt x="62" y="48"/>
                  <a:pt x="62" y="48"/>
                </a:cubicBezTo>
                <a:cubicBezTo>
                  <a:pt x="62" y="48"/>
                  <a:pt x="62" y="48"/>
                  <a:pt x="62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1" y="47"/>
                  <a:pt x="61" y="47"/>
                  <a:pt x="61" y="47"/>
                </a:cubicBezTo>
                <a:cubicBezTo>
                  <a:pt x="61" y="47"/>
                  <a:pt x="61" y="47"/>
                  <a:pt x="61" y="47"/>
                </a:cubicBezTo>
                <a:cubicBezTo>
                  <a:pt x="61" y="47"/>
                  <a:pt x="61" y="47"/>
                  <a:pt x="61" y="47"/>
                </a:cubicBezTo>
                <a:cubicBezTo>
                  <a:pt x="61" y="47"/>
                  <a:pt x="61" y="47"/>
                  <a:pt x="61" y="47"/>
                </a:cubicBezTo>
                <a:cubicBezTo>
                  <a:pt x="61" y="47"/>
                  <a:pt x="61" y="47"/>
                  <a:pt x="61" y="47"/>
                </a:cubicBezTo>
                <a:cubicBezTo>
                  <a:pt x="61" y="48"/>
                  <a:pt x="61" y="48"/>
                  <a:pt x="61" y="48"/>
                </a:cubicBezTo>
                <a:cubicBezTo>
                  <a:pt x="61" y="48"/>
                  <a:pt x="61" y="48"/>
                  <a:pt x="61" y="48"/>
                </a:cubicBezTo>
                <a:cubicBezTo>
                  <a:pt x="61" y="48"/>
                  <a:pt x="61" y="48"/>
                  <a:pt x="61" y="48"/>
                </a:cubicBezTo>
                <a:cubicBezTo>
                  <a:pt x="61" y="48"/>
                  <a:pt x="61" y="48"/>
                  <a:pt x="61" y="48"/>
                </a:cubicBezTo>
                <a:cubicBezTo>
                  <a:pt x="61" y="48"/>
                  <a:pt x="61" y="48"/>
                  <a:pt x="61" y="48"/>
                </a:cubicBezTo>
                <a:cubicBezTo>
                  <a:pt x="61" y="48"/>
                  <a:pt x="61" y="48"/>
                  <a:pt x="61" y="48"/>
                </a:cubicBezTo>
                <a:cubicBezTo>
                  <a:pt x="61" y="48"/>
                  <a:pt x="61" y="48"/>
                  <a:pt x="61" y="48"/>
                </a:cubicBezTo>
                <a:cubicBezTo>
                  <a:pt x="61" y="48"/>
                  <a:pt x="61" y="48"/>
                  <a:pt x="61" y="48"/>
                </a:cubicBezTo>
                <a:cubicBezTo>
                  <a:pt x="61" y="48"/>
                  <a:pt x="61" y="48"/>
                  <a:pt x="61" y="48"/>
                </a:cubicBezTo>
                <a:cubicBezTo>
                  <a:pt x="61" y="48"/>
                  <a:pt x="61" y="48"/>
                  <a:pt x="61" y="48"/>
                </a:cubicBezTo>
                <a:cubicBezTo>
                  <a:pt x="61" y="48"/>
                  <a:pt x="61" y="48"/>
                  <a:pt x="61" y="48"/>
                </a:cubicBezTo>
                <a:cubicBezTo>
                  <a:pt x="60" y="48"/>
                  <a:pt x="60" y="48"/>
                  <a:pt x="60" y="48"/>
                </a:cubicBezTo>
                <a:cubicBezTo>
                  <a:pt x="60" y="49"/>
                  <a:pt x="60" y="49"/>
                  <a:pt x="60" y="49"/>
                </a:cubicBezTo>
                <a:cubicBezTo>
                  <a:pt x="60" y="49"/>
                  <a:pt x="60" y="49"/>
                  <a:pt x="60" y="49"/>
                </a:cubicBezTo>
                <a:cubicBezTo>
                  <a:pt x="60" y="49"/>
                  <a:pt x="60" y="49"/>
                  <a:pt x="60" y="49"/>
                </a:cubicBezTo>
                <a:cubicBezTo>
                  <a:pt x="60" y="49"/>
                  <a:pt x="60" y="49"/>
                  <a:pt x="60" y="49"/>
                </a:cubicBezTo>
                <a:cubicBezTo>
                  <a:pt x="60" y="49"/>
                  <a:pt x="60" y="49"/>
                  <a:pt x="60" y="49"/>
                </a:cubicBezTo>
                <a:cubicBezTo>
                  <a:pt x="62" y="50"/>
                  <a:pt x="62" y="50"/>
                  <a:pt x="62" y="50"/>
                </a:cubicBezTo>
                <a:close/>
                <a:moveTo>
                  <a:pt x="63" y="44"/>
                </a:moveTo>
                <a:cubicBezTo>
                  <a:pt x="63" y="44"/>
                  <a:pt x="63" y="44"/>
                  <a:pt x="63" y="44"/>
                </a:cubicBezTo>
                <a:cubicBezTo>
                  <a:pt x="63" y="44"/>
                  <a:pt x="63" y="44"/>
                  <a:pt x="63" y="44"/>
                </a:cubicBezTo>
                <a:cubicBezTo>
                  <a:pt x="63" y="44"/>
                  <a:pt x="63" y="44"/>
                  <a:pt x="63" y="44"/>
                </a:cubicBezTo>
                <a:cubicBezTo>
                  <a:pt x="63" y="43"/>
                  <a:pt x="63" y="43"/>
                  <a:pt x="63" y="43"/>
                </a:cubicBezTo>
                <a:cubicBezTo>
                  <a:pt x="63" y="43"/>
                  <a:pt x="63" y="43"/>
                  <a:pt x="63" y="43"/>
                </a:cubicBezTo>
                <a:cubicBezTo>
                  <a:pt x="63" y="43"/>
                  <a:pt x="63" y="43"/>
                  <a:pt x="63" y="43"/>
                </a:cubicBezTo>
                <a:cubicBezTo>
                  <a:pt x="63" y="43"/>
                  <a:pt x="63" y="43"/>
                  <a:pt x="63" y="43"/>
                </a:cubicBezTo>
                <a:cubicBezTo>
                  <a:pt x="63" y="43"/>
                  <a:pt x="63" y="43"/>
                  <a:pt x="63" y="43"/>
                </a:cubicBezTo>
                <a:cubicBezTo>
                  <a:pt x="63" y="43"/>
                  <a:pt x="63" y="43"/>
                  <a:pt x="63" y="43"/>
                </a:cubicBezTo>
                <a:cubicBezTo>
                  <a:pt x="63" y="43"/>
                  <a:pt x="63" y="43"/>
                  <a:pt x="63" y="43"/>
                </a:cubicBezTo>
                <a:cubicBezTo>
                  <a:pt x="63" y="43"/>
                  <a:pt x="63" y="43"/>
                  <a:pt x="63" y="43"/>
                </a:cubicBezTo>
                <a:cubicBezTo>
                  <a:pt x="63" y="43"/>
                  <a:pt x="63" y="43"/>
                  <a:pt x="63" y="43"/>
                </a:cubicBezTo>
                <a:cubicBezTo>
                  <a:pt x="63" y="43"/>
                  <a:pt x="63" y="43"/>
                  <a:pt x="63" y="43"/>
                </a:cubicBezTo>
                <a:cubicBezTo>
                  <a:pt x="63" y="42"/>
                  <a:pt x="63" y="42"/>
                  <a:pt x="63" y="42"/>
                </a:cubicBezTo>
                <a:cubicBezTo>
                  <a:pt x="63" y="42"/>
                  <a:pt x="63" y="42"/>
                  <a:pt x="63" y="42"/>
                </a:cubicBezTo>
                <a:cubicBezTo>
                  <a:pt x="63" y="42"/>
                  <a:pt x="63" y="42"/>
                  <a:pt x="63" y="42"/>
                </a:cubicBezTo>
                <a:cubicBezTo>
                  <a:pt x="63" y="42"/>
                  <a:pt x="63" y="42"/>
                  <a:pt x="63" y="42"/>
                </a:cubicBezTo>
                <a:cubicBezTo>
                  <a:pt x="63" y="42"/>
                  <a:pt x="63" y="42"/>
                  <a:pt x="63" y="42"/>
                </a:cubicBezTo>
                <a:cubicBezTo>
                  <a:pt x="63" y="42"/>
                  <a:pt x="63" y="42"/>
                  <a:pt x="63" y="42"/>
                </a:cubicBezTo>
                <a:cubicBezTo>
                  <a:pt x="63" y="42"/>
                  <a:pt x="63" y="42"/>
                  <a:pt x="63" y="42"/>
                </a:cubicBezTo>
                <a:cubicBezTo>
                  <a:pt x="61" y="42"/>
                  <a:pt x="61" y="42"/>
                  <a:pt x="61" y="42"/>
                </a:cubicBezTo>
                <a:cubicBezTo>
                  <a:pt x="61" y="42"/>
                  <a:pt x="61" y="42"/>
                  <a:pt x="61" y="42"/>
                </a:cubicBezTo>
                <a:cubicBezTo>
                  <a:pt x="61" y="42"/>
                  <a:pt x="61" y="42"/>
                  <a:pt x="61" y="42"/>
                </a:cubicBezTo>
                <a:cubicBezTo>
                  <a:pt x="61" y="42"/>
                  <a:pt x="61" y="42"/>
                  <a:pt x="61" y="42"/>
                </a:cubicBezTo>
                <a:cubicBezTo>
                  <a:pt x="61" y="42"/>
                  <a:pt x="61" y="42"/>
                  <a:pt x="61" y="42"/>
                </a:cubicBezTo>
                <a:cubicBezTo>
                  <a:pt x="61" y="42"/>
                  <a:pt x="61" y="42"/>
                  <a:pt x="61" y="42"/>
                </a:cubicBezTo>
                <a:cubicBezTo>
                  <a:pt x="61" y="43"/>
                  <a:pt x="61" y="43"/>
                  <a:pt x="61" y="43"/>
                </a:cubicBezTo>
                <a:cubicBezTo>
                  <a:pt x="61" y="43"/>
                  <a:pt x="61" y="43"/>
                  <a:pt x="61" y="43"/>
                </a:cubicBezTo>
                <a:cubicBezTo>
                  <a:pt x="61" y="43"/>
                  <a:pt x="61" y="43"/>
                  <a:pt x="61" y="43"/>
                </a:cubicBezTo>
                <a:cubicBezTo>
                  <a:pt x="61" y="43"/>
                  <a:pt x="61" y="43"/>
                  <a:pt x="61" y="43"/>
                </a:cubicBezTo>
                <a:cubicBezTo>
                  <a:pt x="61" y="43"/>
                  <a:pt x="61" y="43"/>
                  <a:pt x="61" y="43"/>
                </a:cubicBezTo>
                <a:cubicBezTo>
                  <a:pt x="61" y="43"/>
                  <a:pt x="61" y="43"/>
                  <a:pt x="61" y="43"/>
                </a:cubicBezTo>
                <a:cubicBezTo>
                  <a:pt x="61" y="43"/>
                  <a:pt x="61" y="43"/>
                  <a:pt x="61" y="43"/>
                </a:cubicBezTo>
                <a:cubicBezTo>
                  <a:pt x="61" y="43"/>
                  <a:pt x="61" y="43"/>
                  <a:pt x="61" y="43"/>
                </a:cubicBezTo>
                <a:cubicBezTo>
                  <a:pt x="61" y="43"/>
                  <a:pt x="61" y="43"/>
                  <a:pt x="61" y="43"/>
                </a:cubicBezTo>
                <a:cubicBezTo>
                  <a:pt x="61" y="43"/>
                  <a:pt x="61" y="43"/>
                  <a:pt x="61" y="43"/>
                </a:cubicBezTo>
                <a:cubicBezTo>
                  <a:pt x="61" y="43"/>
                  <a:pt x="61" y="43"/>
                  <a:pt x="61" y="43"/>
                </a:cubicBezTo>
                <a:cubicBezTo>
                  <a:pt x="61" y="44"/>
                  <a:pt x="61" y="44"/>
                  <a:pt x="61" y="44"/>
                </a:cubicBezTo>
                <a:cubicBezTo>
                  <a:pt x="61" y="44"/>
                  <a:pt x="61" y="44"/>
                  <a:pt x="61" y="44"/>
                </a:cubicBezTo>
                <a:cubicBezTo>
                  <a:pt x="61" y="44"/>
                  <a:pt x="61" y="44"/>
                  <a:pt x="61" y="44"/>
                </a:cubicBezTo>
                <a:cubicBezTo>
                  <a:pt x="61" y="44"/>
                  <a:pt x="61" y="44"/>
                  <a:pt x="61" y="44"/>
                </a:cubicBezTo>
                <a:cubicBezTo>
                  <a:pt x="63" y="44"/>
                  <a:pt x="63" y="44"/>
                  <a:pt x="63" y="44"/>
                </a:cubicBezTo>
                <a:close/>
                <a:moveTo>
                  <a:pt x="62" y="38"/>
                </a:moveTo>
                <a:cubicBezTo>
                  <a:pt x="62" y="38"/>
                  <a:pt x="62" y="38"/>
                  <a:pt x="62" y="38"/>
                </a:cubicBezTo>
                <a:cubicBezTo>
                  <a:pt x="62" y="38"/>
                  <a:pt x="62" y="38"/>
                  <a:pt x="62" y="38"/>
                </a:cubicBezTo>
                <a:cubicBezTo>
                  <a:pt x="62" y="38"/>
                  <a:pt x="62" y="38"/>
                  <a:pt x="62" y="38"/>
                </a:cubicBezTo>
                <a:cubicBezTo>
                  <a:pt x="62" y="38"/>
                  <a:pt x="62" y="38"/>
                  <a:pt x="62" y="38"/>
                </a:cubicBezTo>
                <a:cubicBezTo>
                  <a:pt x="62" y="38"/>
                  <a:pt x="62" y="38"/>
                  <a:pt x="62" y="38"/>
                </a:cubicBezTo>
                <a:cubicBezTo>
                  <a:pt x="62" y="38"/>
                  <a:pt x="62" y="38"/>
                  <a:pt x="62" y="38"/>
                </a:cubicBezTo>
                <a:cubicBezTo>
                  <a:pt x="62" y="37"/>
                  <a:pt x="62" y="37"/>
                  <a:pt x="62" y="37"/>
                </a:cubicBezTo>
                <a:cubicBezTo>
                  <a:pt x="62" y="37"/>
                  <a:pt x="62" y="37"/>
                  <a:pt x="62" y="37"/>
                </a:cubicBezTo>
                <a:cubicBezTo>
                  <a:pt x="62" y="37"/>
                  <a:pt x="62" y="37"/>
                  <a:pt x="62" y="37"/>
                </a:cubicBezTo>
                <a:cubicBezTo>
                  <a:pt x="62" y="37"/>
                  <a:pt x="62" y="37"/>
                  <a:pt x="62" y="37"/>
                </a:cubicBezTo>
                <a:cubicBezTo>
                  <a:pt x="62" y="37"/>
                  <a:pt x="62" y="37"/>
                  <a:pt x="62" y="37"/>
                </a:cubicBezTo>
                <a:cubicBezTo>
                  <a:pt x="62" y="37"/>
                  <a:pt x="62" y="37"/>
                  <a:pt x="62" y="37"/>
                </a:cubicBezTo>
                <a:cubicBezTo>
                  <a:pt x="62" y="37"/>
                  <a:pt x="62" y="37"/>
                  <a:pt x="62" y="37"/>
                </a:cubicBezTo>
                <a:cubicBezTo>
                  <a:pt x="62" y="37"/>
                  <a:pt x="62" y="37"/>
                  <a:pt x="62" y="37"/>
                </a:cubicBezTo>
                <a:cubicBezTo>
                  <a:pt x="62" y="37"/>
                  <a:pt x="62" y="37"/>
                  <a:pt x="62" y="37"/>
                </a:cubicBezTo>
                <a:cubicBezTo>
                  <a:pt x="62" y="37"/>
                  <a:pt x="62" y="37"/>
                  <a:pt x="62" y="37"/>
                </a:cubicBezTo>
                <a:cubicBezTo>
                  <a:pt x="62" y="37"/>
                  <a:pt x="62" y="37"/>
                  <a:pt x="62" y="37"/>
                </a:cubicBezTo>
                <a:cubicBezTo>
                  <a:pt x="62" y="36"/>
                  <a:pt x="62" y="36"/>
                  <a:pt x="62" y="36"/>
                </a:cubicBezTo>
                <a:cubicBezTo>
                  <a:pt x="61" y="36"/>
                  <a:pt x="61" y="36"/>
                  <a:pt x="61" y="36"/>
                </a:cubicBezTo>
                <a:cubicBezTo>
                  <a:pt x="61" y="36"/>
                  <a:pt x="61" y="36"/>
                  <a:pt x="61" y="36"/>
                </a:cubicBezTo>
                <a:cubicBezTo>
                  <a:pt x="61" y="36"/>
                  <a:pt x="61" y="36"/>
                  <a:pt x="61" y="36"/>
                </a:cubicBezTo>
                <a:cubicBezTo>
                  <a:pt x="60" y="37"/>
                  <a:pt x="60" y="37"/>
                  <a:pt x="60" y="37"/>
                </a:cubicBezTo>
                <a:cubicBezTo>
                  <a:pt x="60" y="37"/>
                  <a:pt x="60" y="37"/>
                  <a:pt x="60" y="37"/>
                </a:cubicBezTo>
                <a:cubicBezTo>
                  <a:pt x="60" y="37"/>
                  <a:pt x="60" y="37"/>
                  <a:pt x="60" y="37"/>
                </a:cubicBezTo>
                <a:cubicBezTo>
                  <a:pt x="60" y="37"/>
                  <a:pt x="60" y="37"/>
                  <a:pt x="60" y="37"/>
                </a:cubicBezTo>
                <a:cubicBezTo>
                  <a:pt x="60" y="37"/>
                  <a:pt x="60" y="37"/>
                  <a:pt x="60" y="37"/>
                </a:cubicBezTo>
                <a:cubicBezTo>
                  <a:pt x="60" y="37"/>
                  <a:pt x="60" y="37"/>
                  <a:pt x="60" y="37"/>
                </a:cubicBezTo>
                <a:cubicBezTo>
                  <a:pt x="60" y="38"/>
                  <a:pt x="60" y="38"/>
                  <a:pt x="60" y="38"/>
                </a:cubicBezTo>
                <a:cubicBezTo>
                  <a:pt x="60" y="38"/>
                  <a:pt x="60" y="38"/>
                  <a:pt x="60" y="38"/>
                </a:cubicBezTo>
                <a:cubicBezTo>
                  <a:pt x="60" y="38"/>
                  <a:pt x="60" y="38"/>
                  <a:pt x="60" y="38"/>
                </a:cubicBezTo>
                <a:cubicBezTo>
                  <a:pt x="60" y="38"/>
                  <a:pt x="60" y="38"/>
                  <a:pt x="60" y="38"/>
                </a:cubicBezTo>
                <a:cubicBezTo>
                  <a:pt x="60" y="38"/>
                  <a:pt x="60" y="38"/>
                  <a:pt x="60" y="38"/>
                </a:cubicBezTo>
                <a:cubicBezTo>
                  <a:pt x="60" y="38"/>
                  <a:pt x="60" y="38"/>
                  <a:pt x="60" y="38"/>
                </a:cubicBezTo>
                <a:cubicBezTo>
                  <a:pt x="60" y="38"/>
                  <a:pt x="60" y="38"/>
                  <a:pt x="60" y="38"/>
                </a:cubicBezTo>
                <a:cubicBezTo>
                  <a:pt x="60" y="38"/>
                  <a:pt x="60" y="38"/>
                  <a:pt x="60" y="38"/>
                </a:cubicBezTo>
                <a:cubicBezTo>
                  <a:pt x="60" y="38"/>
                  <a:pt x="60" y="38"/>
                  <a:pt x="60" y="38"/>
                </a:cubicBezTo>
                <a:cubicBezTo>
                  <a:pt x="60" y="38"/>
                  <a:pt x="60" y="38"/>
                  <a:pt x="60" y="38"/>
                </a:cubicBezTo>
                <a:cubicBezTo>
                  <a:pt x="60" y="38"/>
                  <a:pt x="60" y="38"/>
                  <a:pt x="60" y="38"/>
                </a:cubicBezTo>
                <a:cubicBezTo>
                  <a:pt x="60" y="38"/>
                  <a:pt x="60" y="38"/>
                  <a:pt x="60" y="38"/>
                </a:cubicBezTo>
                <a:cubicBezTo>
                  <a:pt x="60" y="38"/>
                  <a:pt x="60" y="38"/>
                  <a:pt x="60" y="38"/>
                </a:cubicBezTo>
                <a:cubicBezTo>
                  <a:pt x="60" y="39"/>
                  <a:pt x="60" y="39"/>
                  <a:pt x="60" y="39"/>
                </a:cubicBezTo>
                <a:cubicBezTo>
                  <a:pt x="60" y="39"/>
                  <a:pt x="60" y="39"/>
                  <a:pt x="60" y="39"/>
                </a:cubicBezTo>
                <a:cubicBezTo>
                  <a:pt x="60" y="39"/>
                  <a:pt x="60" y="39"/>
                  <a:pt x="60" y="39"/>
                </a:cubicBezTo>
                <a:cubicBezTo>
                  <a:pt x="62" y="38"/>
                  <a:pt x="62" y="38"/>
                  <a:pt x="62" y="38"/>
                </a:cubicBezTo>
                <a:close/>
                <a:moveTo>
                  <a:pt x="59" y="33"/>
                </a:moveTo>
                <a:cubicBezTo>
                  <a:pt x="59" y="33"/>
                  <a:pt x="59" y="33"/>
                  <a:pt x="59" y="33"/>
                </a:cubicBezTo>
                <a:cubicBezTo>
                  <a:pt x="59" y="33"/>
                  <a:pt x="59" y="33"/>
                  <a:pt x="59" y="33"/>
                </a:cubicBezTo>
                <a:cubicBezTo>
                  <a:pt x="59" y="33"/>
                  <a:pt x="59" y="33"/>
                  <a:pt x="59" y="33"/>
                </a:cubicBezTo>
                <a:cubicBezTo>
                  <a:pt x="59" y="33"/>
                  <a:pt x="59" y="33"/>
                  <a:pt x="59" y="33"/>
                </a:cubicBezTo>
                <a:cubicBezTo>
                  <a:pt x="59" y="33"/>
                  <a:pt x="59" y="33"/>
                  <a:pt x="59" y="33"/>
                </a:cubicBezTo>
                <a:cubicBezTo>
                  <a:pt x="59" y="33"/>
                  <a:pt x="59" y="33"/>
                  <a:pt x="59" y="33"/>
                </a:cubicBezTo>
                <a:cubicBezTo>
                  <a:pt x="59" y="33"/>
                  <a:pt x="59" y="33"/>
                  <a:pt x="59" y="33"/>
                </a:cubicBezTo>
                <a:cubicBezTo>
                  <a:pt x="59" y="33"/>
                  <a:pt x="59" y="33"/>
                  <a:pt x="59" y="33"/>
                </a:cubicBezTo>
                <a:cubicBezTo>
                  <a:pt x="59" y="32"/>
                  <a:pt x="59" y="32"/>
                  <a:pt x="59" y="32"/>
                </a:cubicBezTo>
                <a:cubicBezTo>
                  <a:pt x="59" y="32"/>
                  <a:pt x="59" y="32"/>
                  <a:pt x="59" y="32"/>
                </a:cubicBezTo>
                <a:cubicBezTo>
                  <a:pt x="59" y="32"/>
                  <a:pt x="59" y="32"/>
                  <a:pt x="59" y="32"/>
                </a:cubicBezTo>
                <a:cubicBezTo>
                  <a:pt x="59" y="32"/>
                  <a:pt x="59" y="32"/>
                  <a:pt x="59" y="32"/>
                </a:cubicBezTo>
                <a:cubicBezTo>
                  <a:pt x="58" y="32"/>
                  <a:pt x="58" y="32"/>
                  <a:pt x="58" y="32"/>
                </a:cubicBezTo>
                <a:cubicBezTo>
                  <a:pt x="58" y="32"/>
                  <a:pt x="58" y="32"/>
                  <a:pt x="58" y="32"/>
                </a:cubicBezTo>
                <a:cubicBezTo>
                  <a:pt x="58" y="32"/>
                  <a:pt x="58" y="32"/>
                  <a:pt x="58" y="32"/>
                </a:cubicBezTo>
                <a:cubicBezTo>
                  <a:pt x="58" y="32"/>
                  <a:pt x="58" y="32"/>
                  <a:pt x="58" y="32"/>
                </a:cubicBezTo>
                <a:cubicBezTo>
                  <a:pt x="58" y="32"/>
                  <a:pt x="58" y="32"/>
                  <a:pt x="58" y="32"/>
                </a:cubicBezTo>
                <a:cubicBezTo>
                  <a:pt x="58" y="32"/>
                  <a:pt x="58" y="32"/>
                  <a:pt x="58" y="32"/>
                </a:cubicBezTo>
                <a:cubicBezTo>
                  <a:pt x="58" y="32"/>
                  <a:pt x="58" y="32"/>
                  <a:pt x="58" y="32"/>
                </a:cubicBezTo>
                <a:cubicBezTo>
                  <a:pt x="58" y="32"/>
                  <a:pt x="58" y="32"/>
                  <a:pt x="58" y="32"/>
                </a:cubicBezTo>
                <a:cubicBezTo>
                  <a:pt x="58" y="32"/>
                  <a:pt x="58" y="32"/>
                  <a:pt x="58" y="32"/>
                </a:cubicBezTo>
                <a:cubicBezTo>
                  <a:pt x="57" y="33"/>
                  <a:pt x="57" y="33"/>
                  <a:pt x="57" y="33"/>
                </a:cubicBezTo>
                <a:cubicBezTo>
                  <a:pt x="57" y="33"/>
                  <a:pt x="57" y="33"/>
                  <a:pt x="57" y="33"/>
                </a:cubicBezTo>
                <a:cubicBezTo>
                  <a:pt x="57" y="33"/>
                  <a:pt x="57" y="33"/>
                  <a:pt x="57" y="33"/>
                </a:cubicBezTo>
                <a:cubicBezTo>
                  <a:pt x="57" y="33"/>
                  <a:pt x="57" y="33"/>
                  <a:pt x="57" y="33"/>
                </a:cubicBezTo>
                <a:cubicBezTo>
                  <a:pt x="57" y="33"/>
                  <a:pt x="57" y="33"/>
                  <a:pt x="57" y="33"/>
                </a:cubicBezTo>
                <a:cubicBezTo>
                  <a:pt x="57" y="33"/>
                  <a:pt x="57" y="33"/>
                  <a:pt x="57" y="33"/>
                </a:cubicBezTo>
                <a:cubicBezTo>
                  <a:pt x="57" y="33"/>
                  <a:pt x="57" y="33"/>
                  <a:pt x="57" y="33"/>
                </a:cubicBezTo>
                <a:cubicBezTo>
                  <a:pt x="57" y="33"/>
                  <a:pt x="57" y="33"/>
                  <a:pt x="57" y="33"/>
                </a:cubicBezTo>
                <a:cubicBezTo>
                  <a:pt x="57" y="34"/>
                  <a:pt x="57" y="34"/>
                  <a:pt x="57" y="34"/>
                </a:cubicBezTo>
                <a:cubicBezTo>
                  <a:pt x="57" y="34"/>
                  <a:pt x="57" y="34"/>
                  <a:pt x="57" y="34"/>
                </a:cubicBezTo>
                <a:cubicBezTo>
                  <a:pt x="57" y="34"/>
                  <a:pt x="57" y="34"/>
                  <a:pt x="57" y="34"/>
                </a:cubicBezTo>
                <a:cubicBezTo>
                  <a:pt x="57" y="34"/>
                  <a:pt x="57" y="34"/>
                  <a:pt x="57" y="34"/>
                </a:cubicBezTo>
                <a:cubicBezTo>
                  <a:pt x="57" y="34"/>
                  <a:pt x="57" y="34"/>
                  <a:pt x="57" y="34"/>
                </a:cubicBezTo>
                <a:cubicBezTo>
                  <a:pt x="57" y="34"/>
                  <a:pt x="57" y="34"/>
                  <a:pt x="57" y="34"/>
                </a:cubicBezTo>
                <a:cubicBezTo>
                  <a:pt x="58" y="34"/>
                  <a:pt x="58" y="34"/>
                  <a:pt x="58" y="34"/>
                </a:cubicBezTo>
                <a:cubicBezTo>
                  <a:pt x="58" y="34"/>
                  <a:pt x="58" y="34"/>
                  <a:pt x="58" y="34"/>
                </a:cubicBezTo>
                <a:cubicBezTo>
                  <a:pt x="58" y="34"/>
                  <a:pt x="58" y="34"/>
                  <a:pt x="58" y="34"/>
                </a:cubicBezTo>
                <a:cubicBezTo>
                  <a:pt x="58" y="34"/>
                  <a:pt x="58" y="34"/>
                  <a:pt x="58" y="34"/>
                </a:cubicBezTo>
                <a:cubicBezTo>
                  <a:pt x="58" y="34"/>
                  <a:pt x="58" y="34"/>
                  <a:pt x="58" y="34"/>
                </a:cubicBezTo>
                <a:cubicBezTo>
                  <a:pt x="58" y="34"/>
                  <a:pt x="58" y="34"/>
                  <a:pt x="58" y="34"/>
                </a:cubicBezTo>
                <a:cubicBezTo>
                  <a:pt x="58" y="34"/>
                  <a:pt x="58" y="34"/>
                  <a:pt x="58" y="34"/>
                </a:cubicBezTo>
                <a:cubicBezTo>
                  <a:pt x="58" y="34"/>
                  <a:pt x="58" y="34"/>
                  <a:pt x="58" y="34"/>
                </a:cubicBezTo>
                <a:cubicBezTo>
                  <a:pt x="59" y="33"/>
                  <a:pt x="59" y="33"/>
                  <a:pt x="59" y="33"/>
                </a:cubicBezTo>
                <a:close/>
                <a:moveTo>
                  <a:pt x="55" y="29"/>
                </a:moveTo>
                <a:cubicBezTo>
                  <a:pt x="55" y="29"/>
                  <a:pt x="55" y="29"/>
                  <a:pt x="55" y="29"/>
                </a:cubicBezTo>
                <a:cubicBezTo>
                  <a:pt x="55" y="29"/>
                  <a:pt x="55" y="29"/>
                  <a:pt x="55" y="29"/>
                </a:cubicBezTo>
                <a:cubicBezTo>
                  <a:pt x="54" y="29"/>
                  <a:pt x="54" y="29"/>
                  <a:pt x="54" y="29"/>
                </a:cubicBezTo>
                <a:cubicBezTo>
                  <a:pt x="54" y="29"/>
                  <a:pt x="54" y="29"/>
                  <a:pt x="54" y="29"/>
                </a:cubicBezTo>
                <a:cubicBezTo>
                  <a:pt x="54" y="29"/>
                  <a:pt x="54" y="29"/>
                  <a:pt x="54" y="29"/>
                </a:cubicBezTo>
                <a:cubicBezTo>
                  <a:pt x="54" y="29"/>
                  <a:pt x="54" y="29"/>
                  <a:pt x="54" y="29"/>
                </a:cubicBezTo>
                <a:cubicBezTo>
                  <a:pt x="54" y="29"/>
                  <a:pt x="54" y="29"/>
                  <a:pt x="54" y="29"/>
                </a:cubicBezTo>
                <a:cubicBezTo>
                  <a:pt x="54" y="29"/>
                  <a:pt x="54" y="29"/>
                  <a:pt x="54" y="29"/>
                </a:cubicBezTo>
                <a:cubicBezTo>
                  <a:pt x="54" y="29"/>
                  <a:pt x="54" y="29"/>
                  <a:pt x="54" y="29"/>
                </a:cubicBezTo>
                <a:cubicBezTo>
                  <a:pt x="54" y="29"/>
                  <a:pt x="54" y="29"/>
                  <a:pt x="54" y="29"/>
                </a:cubicBezTo>
                <a:cubicBezTo>
                  <a:pt x="54" y="29"/>
                  <a:pt x="54" y="29"/>
                  <a:pt x="54" y="29"/>
                </a:cubicBezTo>
                <a:cubicBezTo>
                  <a:pt x="54" y="29"/>
                  <a:pt x="54" y="29"/>
                  <a:pt x="54" y="29"/>
                </a:cubicBezTo>
                <a:cubicBezTo>
                  <a:pt x="54" y="29"/>
                  <a:pt x="54" y="29"/>
                  <a:pt x="54" y="29"/>
                </a:cubicBezTo>
                <a:cubicBezTo>
                  <a:pt x="54" y="29"/>
                  <a:pt x="54" y="29"/>
                  <a:pt x="54" y="29"/>
                </a:cubicBezTo>
                <a:cubicBezTo>
                  <a:pt x="53" y="29"/>
                  <a:pt x="53" y="29"/>
                  <a:pt x="53" y="29"/>
                </a:cubicBezTo>
                <a:cubicBezTo>
                  <a:pt x="53" y="29"/>
                  <a:pt x="53" y="29"/>
                  <a:pt x="53" y="29"/>
                </a:cubicBezTo>
                <a:cubicBezTo>
                  <a:pt x="53" y="29"/>
                  <a:pt x="53" y="29"/>
                  <a:pt x="53" y="29"/>
                </a:cubicBezTo>
                <a:cubicBezTo>
                  <a:pt x="53" y="29"/>
                  <a:pt x="53" y="29"/>
                  <a:pt x="53" y="29"/>
                </a:cubicBezTo>
                <a:cubicBezTo>
                  <a:pt x="53" y="29"/>
                  <a:pt x="53" y="29"/>
                  <a:pt x="53" y="29"/>
                </a:cubicBezTo>
                <a:cubicBezTo>
                  <a:pt x="53" y="29"/>
                  <a:pt x="53" y="29"/>
                  <a:pt x="53" y="29"/>
                </a:cubicBezTo>
                <a:cubicBezTo>
                  <a:pt x="53" y="29"/>
                  <a:pt x="53" y="29"/>
                  <a:pt x="53" y="29"/>
                </a:cubicBezTo>
                <a:cubicBezTo>
                  <a:pt x="52" y="30"/>
                  <a:pt x="52" y="30"/>
                  <a:pt x="52" y="30"/>
                </a:cubicBezTo>
                <a:cubicBezTo>
                  <a:pt x="52" y="30"/>
                  <a:pt x="52" y="30"/>
                  <a:pt x="52" y="30"/>
                </a:cubicBezTo>
                <a:cubicBezTo>
                  <a:pt x="52" y="30"/>
                  <a:pt x="52" y="30"/>
                  <a:pt x="52" y="30"/>
                </a:cubicBezTo>
                <a:cubicBezTo>
                  <a:pt x="52" y="30"/>
                  <a:pt x="52" y="30"/>
                  <a:pt x="52" y="30"/>
                </a:cubicBezTo>
                <a:cubicBezTo>
                  <a:pt x="53" y="30"/>
                  <a:pt x="53" y="30"/>
                  <a:pt x="53" y="30"/>
                </a:cubicBezTo>
                <a:cubicBezTo>
                  <a:pt x="53" y="31"/>
                  <a:pt x="53" y="31"/>
                  <a:pt x="53" y="31"/>
                </a:cubicBezTo>
                <a:cubicBezTo>
                  <a:pt x="53" y="31"/>
                  <a:pt x="53" y="31"/>
                  <a:pt x="53" y="31"/>
                </a:cubicBezTo>
                <a:cubicBezTo>
                  <a:pt x="53" y="31"/>
                  <a:pt x="53" y="31"/>
                  <a:pt x="53" y="31"/>
                </a:cubicBezTo>
                <a:cubicBezTo>
                  <a:pt x="53" y="31"/>
                  <a:pt x="53" y="31"/>
                  <a:pt x="53" y="31"/>
                </a:cubicBezTo>
                <a:cubicBezTo>
                  <a:pt x="53" y="31"/>
                  <a:pt x="53" y="31"/>
                  <a:pt x="53" y="31"/>
                </a:cubicBezTo>
                <a:cubicBezTo>
                  <a:pt x="53" y="31"/>
                  <a:pt x="53" y="31"/>
                  <a:pt x="53" y="31"/>
                </a:cubicBezTo>
                <a:cubicBezTo>
                  <a:pt x="53" y="31"/>
                  <a:pt x="53" y="31"/>
                  <a:pt x="53" y="31"/>
                </a:cubicBezTo>
                <a:cubicBezTo>
                  <a:pt x="53" y="31"/>
                  <a:pt x="53" y="31"/>
                  <a:pt x="53" y="31"/>
                </a:cubicBezTo>
                <a:cubicBezTo>
                  <a:pt x="53" y="31"/>
                  <a:pt x="53" y="31"/>
                  <a:pt x="53" y="31"/>
                </a:cubicBezTo>
                <a:cubicBezTo>
                  <a:pt x="53" y="31"/>
                  <a:pt x="53" y="31"/>
                  <a:pt x="53" y="31"/>
                </a:cubicBezTo>
                <a:cubicBezTo>
                  <a:pt x="53" y="31"/>
                  <a:pt x="53" y="31"/>
                  <a:pt x="53" y="31"/>
                </a:cubicBezTo>
                <a:cubicBezTo>
                  <a:pt x="53" y="31"/>
                  <a:pt x="53" y="31"/>
                  <a:pt x="53" y="31"/>
                </a:cubicBezTo>
                <a:cubicBezTo>
                  <a:pt x="54" y="31"/>
                  <a:pt x="54" y="31"/>
                  <a:pt x="54" y="31"/>
                </a:cubicBezTo>
                <a:cubicBezTo>
                  <a:pt x="54" y="31"/>
                  <a:pt x="54" y="31"/>
                  <a:pt x="54" y="31"/>
                </a:cubicBezTo>
                <a:cubicBezTo>
                  <a:pt x="54" y="31"/>
                  <a:pt x="54" y="31"/>
                  <a:pt x="54" y="31"/>
                </a:cubicBezTo>
                <a:cubicBezTo>
                  <a:pt x="54" y="31"/>
                  <a:pt x="54" y="31"/>
                  <a:pt x="54" y="31"/>
                </a:cubicBezTo>
                <a:cubicBezTo>
                  <a:pt x="54" y="31"/>
                  <a:pt x="54" y="31"/>
                  <a:pt x="54" y="31"/>
                </a:cubicBezTo>
                <a:cubicBezTo>
                  <a:pt x="55" y="29"/>
                  <a:pt x="55" y="29"/>
                  <a:pt x="55" y="29"/>
                </a:cubicBezTo>
                <a:close/>
                <a:moveTo>
                  <a:pt x="47" y="24"/>
                </a:moveTo>
                <a:cubicBezTo>
                  <a:pt x="36" y="24"/>
                  <a:pt x="28" y="33"/>
                  <a:pt x="28" y="44"/>
                </a:cubicBezTo>
                <a:cubicBezTo>
                  <a:pt x="28" y="54"/>
                  <a:pt x="36" y="63"/>
                  <a:pt x="47" y="63"/>
                </a:cubicBezTo>
                <a:cubicBezTo>
                  <a:pt x="58" y="63"/>
                  <a:pt x="67" y="54"/>
                  <a:pt x="67" y="44"/>
                </a:cubicBezTo>
                <a:cubicBezTo>
                  <a:pt x="67" y="33"/>
                  <a:pt x="58" y="24"/>
                  <a:pt x="47" y="24"/>
                </a:cubicBezTo>
                <a:close/>
                <a:moveTo>
                  <a:pt x="3" y="16"/>
                </a:moveTo>
                <a:cubicBezTo>
                  <a:pt x="6" y="16"/>
                  <a:pt x="10" y="16"/>
                  <a:pt x="14" y="15"/>
                </a:cubicBezTo>
                <a:cubicBezTo>
                  <a:pt x="11" y="15"/>
                  <a:pt x="9" y="15"/>
                  <a:pt x="6" y="15"/>
                </a:cubicBezTo>
                <a:cubicBezTo>
                  <a:pt x="5" y="15"/>
                  <a:pt x="3" y="13"/>
                  <a:pt x="3" y="12"/>
                </a:cubicBezTo>
                <a:cubicBezTo>
                  <a:pt x="3" y="9"/>
                  <a:pt x="3" y="7"/>
                  <a:pt x="3" y="4"/>
                </a:cubicBezTo>
                <a:cubicBezTo>
                  <a:pt x="3" y="2"/>
                  <a:pt x="5" y="1"/>
                  <a:pt x="6" y="1"/>
                </a:cubicBezTo>
                <a:cubicBezTo>
                  <a:pt x="16" y="0"/>
                  <a:pt x="27" y="0"/>
                  <a:pt x="37" y="1"/>
                </a:cubicBezTo>
                <a:cubicBezTo>
                  <a:pt x="39" y="1"/>
                  <a:pt x="40" y="2"/>
                  <a:pt x="40" y="4"/>
                </a:cubicBezTo>
                <a:cubicBezTo>
                  <a:pt x="40" y="7"/>
                  <a:pt x="40" y="9"/>
                  <a:pt x="40" y="12"/>
                </a:cubicBezTo>
                <a:cubicBezTo>
                  <a:pt x="40" y="13"/>
                  <a:pt x="39" y="15"/>
                  <a:pt x="37" y="15"/>
                </a:cubicBezTo>
                <a:cubicBezTo>
                  <a:pt x="33" y="15"/>
                  <a:pt x="30" y="15"/>
                  <a:pt x="26" y="16"/>
                </a:cubicBezTo>
                <a:cubicBezTo>
                  <a:pt x="28" y="16"/>
                  <a:pt x="31" y="16"/>
                  <a:pt x="33" y="16"/>
                </a:cubicBezTo>
                <a:cubicBezTo>
                  <a:pt x="35" y="16"/>
                  <a:pt x="36" y="18"/>
                  <a:pt x="36" y="19"/>
                </a:cubicBezTo>
                <a:cubicBezTo>
                  <a:pt x="36" y="23"/>
                  <a:pt x="36" y="23"/>
                  <a:pt x="36" y="23"/>
                </a:cubicBezTo>
                <a:cubicBezTo>
                  <a:pt x="34" y="24"/>
                  <a:pt x="32" y="25"/>
                  <a:pt x="31" y="27"/>
                </a:cubicBezTo>
                <a:cubicBezTo>
                  <a:pt x="30" y="28"/>
                  <a:pt x="29" y="29"/>
                  <a:pt x="28" y="30"/>
                </a:cubicBezTo>
                <a:cubicBezTo>
                  <a:pt x="20" y="31"/>
                  <a:pt x="11" y="31"/>
                  <a:pt x="3" y="30"/>
                </a:cubicBezTo>
                <a:cubicBezTo>
                  <a:pt x="1" y="30"/>
                  <a:pt x="0" y="28"/>
                  <a:pt x="0" y="27"/>
                </a:cubicBezTo>
                <a:cubicBezTo>
                  <a:pt x="0" y="24"/>
                  <a:pt x="0" y="22"/>
                  <a:pt x="0" y="19"/>
                </a:cubicBezTo>
                <a:cubicBezTo>
                  <a:pt x="0" y="18"/>
                  <a:pt x="1" y="16"/>
                  <a:pt x="3" y="16"/>
                </a:cubicBezTo>
                <a:close/>
              </a:path>
            </a:pathLst>
          </a:cu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527" name="Freeform 76"/>
          <p:cNvSpPr>
            <a:spLocks noEditPoints="1"/>
          </p:cNvSpPr>
          <p:nvPr/>
        </p:nvSpPr>
        <p:spPr bwMode="auto">
          <a:xfrm>
            <a:off x="1143000" y="4241800"/>
            <a:ext cx="501650" cy="663575"/>
          </a:xfrm>
          <a:custGeom>
            <a:avLst/>
            <a:gdLst>
              <a:gd name="T0" fmla="*/ 391287 w 50"/>
              <a:gd name="T1" fmla="*/ 563033 h 66"/>
              <a:gd name="T2" fmla="*/ 451485 w 50"/>
              <a:gd name="T3" fmla="*/ 633413 h 66"/>
              <a:gd name="T4" fmla="*/ 0 w 50"/>
              <a:gd name="T5" fmla="*/ 633413 h 66"/>
              <a:gd name="T6" fmla="*/ 20066 w 50"/>
              <a:gd name="T7" fmla="*/ 0 h 66"/>
              <a:gd name="T8" fmla="*/ 451485 w 50"/>
              <a:gd name="T9" fmla="*/ 110596 h 66"/>
              <a:gd name="T10" fmla="*/ 391287 w 50"/>
              <a:gd name="T11" fmla="*/ 90488 h 66"/>
              <a:gd name="T12" fmla="*/ 321056 w 50"/>
              <a:gd name="T13" fmla="*/ 130704 h 66"/>
              <a:gd name="T14" fmla="*/ 200660 w 50"/>
              <a:gd name="T15" fmla="*/ 432329 h 66"/>
              <a:gd name="T16" fmla="*/ 501650 w 50"/>
              <a:gd name="T17" fmla="*/ 311679 h 66"/>
              <a:gd name="T18" fmla="*/ 461518 w 50"/>
              <a:gd name="T19" fmla="*/ 311679 h 66"/>
              <a:gd name="T20" fmla="*/ 230759 w 50"/>
              <a:gd name="T21" fmla="*/ 412221 h 66"/>
              <a:gd name="T22" fmla="*/ 200660 w 50"/>
              <a:gd name="T23" fmla="*/ 261408 h 66"/>
              <a:gd name="T24" fmla="*/ 220726 w 50"/>
              <a:gd name="T25" fmla="*/ 301625 h 66"/>
              <a:gd name="T26" fmla="*/ 230759 w 50"/>
              <a:gd name="T27" fmla="*/ 341842 h 66"/>
              <a:gd name="T28" fmla="*/ 260858 w 50"/>
              <a:gd name="T29" fmla="*/ 412221 h 66"/>
              <a:gd name="T30" fmla="*/ 280924 w 50"/>
              <a:gd name="T31" fmla="*/ 422275 h 66"/>
              <a:gd name="T32" fmla="*/ 331089 w 50"/>
              <a:gd name="T33" fmla="*/ 341842 h 66"/>
              <a:gd name="T34" fmla="*/ 311023 w 50"/>
              <a:gd name="T35" fmla="*/ 341842 h 66"/>
              <a:gd name="T36" fmla="*/ 250825 w 50"/>
              <a:gd name="T37" fmla="*/ 291571 h 66"/>
              <a:gd name="T38" fmla="*/ 230759 w 50"/>
              <a:gd name="T39" fmla="*/ 271463 h 66"/>
              <a:gd name="T40" fmla="*/ 230759 w 50"/>
              <a:gd name="T41" fmla="*/ 241300 h 66"/>
              <a:gd name="T42" fmla="*/ 260858 w 50"/>
              <a:gd name="T43" fmla="*/ 231246 h 66"/>
              <a:gd name="T44" fmla="*/ 290957 w 50"/>
              <a:gd name="T45" fmla="*/ 201083 h 66"/>
              <a:gd name="T46" fmla="*/ 321056 w 50"/>
              <a:gd name="T47" fmla="*/ 170921 h 66"/>
              <a:gd name="T48" fmla="*/ 371221 w 50"/>
              <a:gd name="T49" fmla="*/ 211138 h 66"/>
              <a:gd name="T50" fmla="*/ 361188 w 50"/>
              <a:gd name="T51" fmla="*/ 221192 h 66"/>
              <a:gd name="T52" fmla="*/ 391287 w 50"/>
              <a:gd name="T53" fmla="*/ 221192 h 66"/>
              <a:gd name="T54" fmla="*/ 411353 w 50"/>
              <a:gd name="T55" fmla="*/ 160867 h 66"/>
              <a:gd name="T56" fmla="*/ 451485 w 50"/>
              <a:gd name="T57" fmla="*/ 160867 h 66"/>
              <a:gd name="T58" fmla="*/ 451485 w 50"/>
              <a:gd name="T59" fmla="*/ 271463 h 66"/>
              <a:gd name="T60" fmla="*/ 451485 w 50"/>
              <a:gd name="T61" fmla="*/ 160867 h 66"/>
              <a:gd name="T62" fmla="*/ 431419 w 50"/>
              <a:gd name="T63" fmla="*/ 191029 h 66"/>
              <a:gd name="T64" fmla="*/ 451485 w 50"/>
              <a:gd name="T65" fmla="*/ 221192 h 66"/>
              <a:gd name="T66" fmla="*/ 461518 w 50"/>
              <a:gd name="T67" fmla="*/ 191029 h 66"/>
              <a:gd name="T68" fmla="*/ 260858 w 50"/>
              <a:gd name="T69" fmla="*/ 261408 h 66"/>
              <a:gd name="T70" fmla="*/ 321056 w 50"/>
              <a:gd name="T71" fmla="*/ 241300 h 66"/>
              <a:gd name="T72" fmla="*/ 300990 w 50"/>
              <a:gd name="T73" fmla="*/ 251354 h 66"/>
              <a:gd name="T74" fmla="*/ 280924 w 50"/>
              <a:gd name="T75" fmla="*/ 271463 h 66"/>
              <a:gd name="T76" fmla="*/ 311023 w 50"/>
              <a:gd name="T77" fmla="*/ 261408 h 66"/>
              <a:gd name="T78" fmla="*/ 361188 w 50"/>
              <a:gd name="T79" fmla="*/ 311679 h 66"/>
              <a:gd name="T80" fmla="*/ 421386 w 50"/>
              <a:gd name="T81" fmla="*/ 392113 h 66"/>
              <a:gd name="T82" fmla="*/ 461518 w 50"/>
              <a:gd name="T83" fmla="*/ 281517 h 66"/>
              <a:gd name="T84" fmla="*/ 411353 w 50"/>
              <a:gd name="T85" fmla="*/ 241300 h 66"/>
              <a:gd name="T86" fmla="*/ 381254 w 50"/>
              <a:gd name="T87" fmla="*/ 241300 h 66"/>
              <a:gd name="T88" fmla="*/ 351155 w 50"/>
              <a:gd name="T89" fmla="*/ 261408 h 66"/>
              <a:gd name="T90" fmla="*/ 180594 w 50"/>
              <a:gd name="T91" fmla="*/ 593196 h 66"/>
              <a:gd name="T92" fmla="*/ 180594 w 50"/>
              <a:gd name="T93" fmla="*/ 623358 h 66"/>
              <a:gd name="T94" fmla="*/ 280924 w 50"/>
              <a:gd name="T95" fmla="*/ 603250 h 6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50" h="66">
                <a:moveTo>
                  <a:pt x="6" y="5"/>
                </a:moveTo>
                <a:cubicBezTo>
                  <a:pt x="6" y="56"/>
                  <a:pt x="6" y="56"/>
                  <a:pt x="6" y="56"/>
                </a:cubicBezTo>
                <a:cubicBezTo>
                  <a:pt x="39" y="56"/>
                  <a:pt x="39" y="56"/>
                  <a:pt x="39" y="56"/>
                </a:cubicBezTo>
                <a:cubicBezTo>
                  <a:pt x="39" y="52"/>
                  <a:pt x="39" y="52"/>
                  <a:pt x="39" y="52"/>
                </a:cubicBezTo>
                <a:cubicBezTo>
                  <a:pt x="41" y="52"/>
                  <a:pt x="43" y="51"/>
                  <a:pt x="45" y="50"/>
                </a:cubicBezTo>
                <a:cubicBezTo>
                  <a:pt x="45" y="63"/>
                  <a:pt x="45" y="63"/>
                  <a:pt x="45" y="63"/>
                </a:cubicBezTo>
                <a:cubicBezTo>
                  <a:pt x="45" y="65"/>
                  <a:pt x="44" y="66"/>
                  <a:pt x="42" y="66"/>
                </a:cubicBezTo>
                <a:cubicBezTo>
                  <a:pt x="2" y="66"/>
                  <a:pt x="2" y="66"/>
                  <a:pt x="2" y="66"/>
                </a:cubicBezTo>
                <a:cubicBezTo>
                  <a:pt x="1" y="66"/>
                  <a:pt x="0" y="65"/>
                  <a:pt x="0" y="63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44" y="0"/>
                  <a:pt x="45" y="1"/>
                  <a:pt x="45" y="2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11"/>
                  <a:pt x="45" y="11"/>
                  <a:pt x="45" y="11"/>
                </a:cubicBezTo>
                <a:cubicBezTo>
                  <a:pt x="44" y="11"/>
                  <a:pt x="43" y="11"/>
                  <a:pt x="43" y="11"/>
                </a:cubicBezTo>
                <a:cubicBezTo>
                  <a:pt x="42" y="10"/>
                  <a:pt x="40" y="10"/>
                  <a:pt x="39" y="9"/>
                </a:cubicBezTo>
                <a:cubicBezTo>
                  <a:pt x="39" y="5"/>
                  <a:pt x="39" y="5"/>
                  <a:pt x="39" y="5"/>
                </a:cubicBezTo>
                <a:cubicBezTo>
                  <a:pt x="6" y="5"/>
                  <a:pt x="6" y="5"/>
                  <a:pt x="6" y="5"/>
                </a:cubicBezTo>
                <a:close/>
                <a:moveTo>
                  <a:pt x="32" y="13"/>
                </a:moveTo>
                <a:cubicBezTo>
                  <a:pt x="28" y="13"/>
                  <a:pt x="23" y="15"/>
                  <a:pt x="20" y="19"/>
                </a:cubicBezTo>
                <a:cubicBezTo>
                  <a:pt x="17" y="22"/>
                  <a:pt x="15" y="26"/>
                  <a:pt x="15" y="31"/>
                </a:cubicBezTo>
                <a:cubicBezTo>
                  <a:pt x="15" y="36"/>
                  <a:pt x="17" y="40"/>
                  <a:pt x="20" y="43"/>
                </a:cubicBezTo>
                <a:cubicBezTo>
                  <a:pt x="23" y="46"/>
                  <a:pt x="28" y="48"/>
                  <a:pt x="32" y="48"/>
                </a:cubicBezTo>
                <a:cubicBezTo>
                  <a:pt x="37" y="48"/>
                  <a:pt x="42" y="46"/>
                  <a:pt x="45" y="43"/>
                </a:cubicBezTo>
                <a:cubicBezTo>
                  <a:pt x="48" y="40"/>
                  <a:pt x="50" y="36"/>
                  <a:pt x="50" y="31"/>
                </a:cubicBezTo>
                <a:cubicBezTo>
                  <a:pt x="50" y="29"/>
                  <a:pt x="49" y="26"/>
                  <a:pt x="49" y="24"/>
                </a:cubicBezTo>
                <a:cubicBezTo>
                  <a:pt x="48" y="26"/>
                  <a:pt x="47" y="27"/>
                  <a:pt x="46" y="28"/>
                </a:cubicBezTo>
                <a:cubicBezTo>
                  <a:pt x="46" y="29"/>
                  <a:pt x="46" y="30"/>
                  <a:pt x="46" y="31"/>
                </a:cubicBezTo>
                <a:cubicBezTo>
                  <a:pt x="46" y="35"/>
                  <a:pt x="45" y="38"/>
                  <a:pt x="42" y="41"/>
                </a:cubicBezTo>
                <a:cubicBezTo>
                  <a:pt x="40" y="43"/>
                  <a:pt x="36" y="45"/>
                  <a:pt x="32" y="45"/>
                </a:cubicBezTo>
                <a:cubicBezTo>
                  <a:pt x="29" y="45"/>
                  <a:pt x="25" y="43"/>
                  <a:pt x="23" y="41"/>
                </a:cubicBezTo>
                <a:cubicBezTo>
                  <a:pt x="20" y="38"/>
                  <a:pt x="18" y="35"/>
                  <a:pt x="18" y="31"/>
                </a:cubicBezTo>
                <a:cubicBezTo>
                  <a:pt x="18" y="29"/>
                  <a:pt x="19" y="26"/>
                  <a:pt x="20" y="24"/>
                </a:cubicBezTo>
                <a:cubicBezTo>
                  <a:pt x="20" y="25"/>
                  <a:pt x="20" y="26"/>
                  <a:pt x="20" y="26"/>
                </a:cubicBezTo>
                <a:cubicBezTo>
                  <a:pt x="20" y="27"/>
                  <a:pt x="20" y="27"/>
                  <a:pt x="20" y="28"/>
                </a:cubicBezTo>
                <a:cubicBezTo>
                  <a:pt x="21" y="28"/>
                  <a:pt x="22" y="28"/>
                  <a:pt x="22" y="29"/>
                </a:cubicBezTo>
                <a:cubicBezTo>
                  <a:pt x="22" y="29"/>
                  <a:pt x="22" y="29"/>
                  <a:pt x="22" y="30"/>
                </a:cubicBezTo>
                <a:cubicBezTo>
                  <a:pt x="23" y="30"/>
                  <a:pt x="23" y="30"/>
                  <a:pt x="23" y="30"/>
                </a:cubicBezTo>
                <a:cubicBezTo>
                  <a:pt x="23" y="30"/>
                  <a:pt x="23" y="30"/>
                  <a:pt x="23" y="30"/>
                </a:cubicBezTo>
                <a:cubicBezTo>
                  <a:pt x="22" y="31"/>
                  <a:pt x="23" y="33"/>
                  <a:pt x="23" y="34"/>
                </a:cubicBezTo>
                <a:cubicBezTo>
                  <a:pt x="23" y="34"/>
                  <a:pt x="24" y="35"/>
                  <a:pt x="25" y="36"/>
                </a:cubicBezTo>
                <a:cubicBezTo>
                  <a:pt x="25" y="36"/>
                  <a:pt x="25" y="37"/>
                  <a:pt x="25" y="38"/>
                </a:cubicBezTo>
                <a:cubicBezTo>
                  <a:pt x="25" y="38"/>
                  <a:pt x="26" y="40"/>
                  <a:pt x="26" y="41"/>
                </a:cubicBezTo>
                <a:cubicBezTo>
                  <a:pt x="26" y="41"/>
                  <a:pt x="26" y="43"/>
                  <a:pt x="26" y="43"/>
                </a:cubicBezTo>
                <a:cubicBezTo>
                  <a:pt x="26" y="43"/>
                  <a:pt x="27" y="43"/>
                  <a:pt x="27" y="43"/>
                </a:cubicBezTo>
                <a:cubicBezTo>
                  <a:pt x="27" y="43"/>
                  <a:pt x="27" y="43"/>
                  <a:pt x="28" y="42"/>
                </a:cubicBezTo>
                <a:cubicBezTo>
                  <a:pt x="28" y="41"/>
                  <a:pt x="28" y="41"/>
                  <a:pt x="29" y="40"/>
                </a:cubicBezTo>
                <a:cubicBezTo>
                  <a:pt x="31" y="39"/>
                  <a:pt x="32" y="36"/>
                  <a:pt x="32" y="35"/>
                </a:cubicBezTo>
                <a:cubicBezTo>
                  <a:pt x="33" y="34"/>
                  <a:pt x="33" y="34"/>
                  <a:pt x="33" y="34"/>
                </a:cubicBezTo>
                <a:cubicBezTo>
                  <a:pt x="34" y="33"/>
                  <a:pt x="32" y="33"/>
                  <a:pt x="32" y="33"/>
                </a:cubicBezTo>
                <a:cubicBezTo>
                  <a:pt x="32" y="32"/>
                  <a:pt x="32" y="32"/>
                  <a:pt x="32" y="32"/>
                </a:cubicBezTo>
                <a:cubicBezTo>
                  <a:pt x="31" y="33"/>
                  <a:pt x="31" y="33"/>
                  <a:pt x="31" y="34"/>
                </a:cubicBezTo>
                <a:cubicBezTo>
                  <a:pt x="30" y="34"/>
                  <a:pt x="30" y="34"/>
                  <a:pt x="30" y="34"/>
                </a:cubicBezTo>
                <a:cubicBezTo>
                  <a:pt x="29" y="33"/>
                  <a:pt x="29" y="33"/>
                  <a:pt x="29" y="33"/>
                </a:cubicBezTo>
                <a:cubicBezTo>
                  <a:pt x="27" y="33"/>
                  <a:pt x="26" y="31"/>
                  <a:pt x="25" y="29"/>
                </a:cubicBezTo>
                <a:cubicBezTo>
                  <a:pt x="25" y="29"/>
                  <a:pt x="24" y="29"/>
                  <a:pt x="24" y="30"/>
                </a:cubicBezTo>
                <a:cubicBezTo>
                  <a:pt x="23" y="30"/>
                  <a:pt x="23" y="29"/>
                  <a:pt x="23" y="29"/>
                </a:cubicBezTo>
                <a:cubicBezTo>
                  <a:pt x="23" y="28"/>
                  <a:pt x="23" y="28"/>
                  <a:pt x="23" y="27"/>
                </a:cubicBezTo>
                <a:cubicBezTo>
                  <a:pt x="23" y="27"/>
                  <a:pt x="23" y="26"/>
                  <a:pt x="23" y="26"/>
                </a:cubicBezTo>
                <a:cubicBezTo>
                  <a:pt x="22" y="27"/>
                  <a:pt x="21" y="27"/>
                  <a:pt x="21" y="27"/>
                </a:cubicBezTo>
                <a:cubicBezTo>
                  <a:pt x="21" y="26"/>
                  <a:pt x="21" y="24"/>
                  <a:pt x="23" y="24"/>
                </a:cubicBezTo>
                <a:cubicBezTo>
                  <a:pt x="24" y="24"/>
                  <a:pt x="23" y="26"/>
                  <a:pt x="24" y="25"/>
                </a:cubicBezTo>
                <a:cubicBezTo>
                  <a:pt x="24" y="25"/>
                  <a:pt x="24" y="25"/>
                  <a:pt x="25" y="25"/>
                </a:cubicBezTo>
                <a:cubicBezTo>
                  <a:pt x="25" y="24"/>
                  <a:pt x="25" y="23"/>
                  <a:pt x="26" y="23"/>
                </a:cubicBezTo>
                <a:cubicBezTo>
                  <a:pt x="26" y="22"/>
                  <a:pt x="26" y="22"/>
                  <a:pt x="27" y="22"/>
                </a:cubicBezTo>
                <a:cubicBezTo>
                  <a:pt x="27" y="22"/>
                  <a:pt x="28" y="21"/>
                  <a:pt x="28" y="21"/>
                </a:cubicBezTo>
                <a:cubicBezTo>
                  <a:pt x="28" y="21"/>
                  <a:pt x="29" y="20"/>
                  <a:pt x="29" y="20"/>
                </a:cubicBezTo>
                <a:cubicBezTo>
                  <a:pt x="30" y="19"/>
                  <a:pt x="31" y="20"/>
                  <a:pt x="31" y="19"/>
                </a:cubicBezTo>
                <a:cubicBezTo>
                  <a:pt x="31" y="18"/>
                  <a:pt x="31" y="17"/>
                  <a:pt x="31" y="17"/>
                </a:cubicBezTo>
                <a:cubicBezTo>
                  <a:pt x="31" y="17"/>
                  <a:pt x="32" y="17"/>
                  <a:pt x="32" y="17"/>
                </a:cubicBezTo>
                <a:cubicBezTo>
                  <a:pt x="35" y="17"/>
                  <a:pt x="37" y="18"/>
                  <a:pt x="39" y="19"/>
                </a:cubicBezTo>
                <a:cubicBezTo>
                  <a:pt x="38" y="19"/>
                  <a:pt x="38" y="19"/>
                  <a:pt x="38" y="20"/>
                </a:cubicBezTo>
                <a:cubicBezTo>
                  <a:pt x="38" y="20"/>
                  <a:pt x="37" y="21"/>
                  <a:pt x="37" y="21"/>
                </a:cubicBezTo>
                <a:cubicBezTo>
                  <a:pt x="37" y="21"/>
                  <a:pt x="36" y="21"/>
                  <a:pt x="36" y="21"/>
                </a:cubicBezTo>
                <a:cubicBezTo>
                  <a:pt x="36" y="22"/>
                  <a:pt x="36" y="22"/>
                  <a:pt x="36" y="22"/>
                </a:cubicBezTo>
                <a:cubicBezTo>
                  <a:pt x="36" y="22"/>
                  <a:pt x="36" y="22"/>
                  <a:pt x="36" y="22"/>
                </a:cubicBezTo>
                <a:cubicBezTo>
                  <a:pt x="36" y="22"/>
                  <a:pt x="36" y="24"/>
                  <a:pt x="37" y="24"/>
                </a:cubicBezTo>
                <a:cubicBezTo>
                  <a:pt x="37" y="24"/>
                  <a:pt x="37" y="23"/>
                  <a:pt x="38" y="23"/>
                </a:cubicBezTo>
                <a:cubicBezTo>
                  <a:pt x="38" y="22"/>
                  <a:pt x="38" y="21"/>
                  <a:pt x="39" y="22"/>
                </a:cubicBezTo>
                <a:cubicBezTo>
                  <a:pt x="39" y="22"/>
                  <a:pt x="39" y="22"/>
                  <a:pt x="40" y="23"/>
                </a:cubicBezTo>
                <a:cubicBezTo>
                  <a:pt x="39" y="22"/>
                  <a:pt x="39" y="21"/>
                  <a:pt x="39" y="20"/>
                </a:cubicBezTo>
                <a:cubicBezTo>
                  <a:pt x="39" y="18"/>
                  <a:pt x="39" y="17"/>
                  <a:pt x="41" y="16"/>
                </a:cubicBezTo>
                <a:cubicBezTo>
                  <a:pt x="41" y="16"/>
                  <a:pt x="41" y="16"/>
                  <a:pt x="41" y="16"/>
                </a:cubicBezTo>
                <a:cubicBezTo>
                  <a:pt x="38" y="14"/>
                  <a:pt x="35" y="13"/>
                  <a:pt x="32" y="13"/>
                </a:cubicBezTo>
                <a:close/>
                <a:moveTo>
                  <a:pt x="45" y="16"/>
                </a:moveTo>
                <a:cubicBezTo>
                  <a:pt x="43" y="16"/>
                  <a:pt x="42" y="16"/>
                  <a:pt x="42" y="17"/>
                </a:cubicBezTo>
                <a:cubicBezTo>
                  <a:pt x="41" y="18"/>
                  <a:pt x="41" y="19"/>
                  <a:pt x="41" y="20"/>
                </a:cubicBezTo>
                <a:cubicBezTo>
                  <a:pt x="41" y="22"/>
                  <a:pt x="43" y="25"/>
                  <a:pt x="45" y="27"/>
                </a:cubicBezTo>
                <a:cubicBezTo>
                  <a:pt x="46" y="25"/>
                  <a:pt x="49" y="22"/>
                  <a:pt x="49" y="20"/>
                </a:cubicBezTo>
                <a:cubicBezTo>
                  <a:pt x="49" y="19"/>
                  <a:pt x="48" y="18"/>
                  <a:pt x="47" y="17"/>
                </a:cubicBezTo>
                <a:cubicBezTo>
                  <a:pt x="47" y="16"/>
                  <a:pt x="46" y="16"/>
                  <a:pt x="45" y="16"/>
                </a:cubicBezTo>
                <a:close/>
                <a:moveTo>
                  <a:pt x="46" y="19"/>
                </a:moveTo>
                <a:cubicBezTo>
                  <a:pt x="46" y="18"/>
                  <a:pt x="45" y="18"/>
                  <a:pt x="45" y="18"/>
                </a:cubicBezTo>
                <a:cubicBezTo>
                  <a:pt x="44" y="18"/>
                  <a:pt x="44" y="18"/>
                  <a:pt x="43" y="19"/>
                </a:cubicBezTo>
                <a:cubicBezTo>
                  <a:pt x="43" y="19"/>
                  <a:pt x="43" y="19"/>
                  <a:pt x="43" y="20"/>
                </a:cubicBezTo>
                <a:cubicBezTo>
                  <a:pt x="43" y="20"/>
                  <a:pt x="43" y="21"/>
                  <a:pt x="43" y="21"/>
                </a:cubicBezTo>
                <a:cubicBezTo>
                  <a:pt x="44" y="22"/>
                  <a:pt x="44" y="22"/>
                  <a:pt x="45" y="22"/>
                </a:cubicBezTo>
                <a:cubicBezTo>
                  <a:pt x="45" y="22"/>
                  <a:pt x="46" y="22"/>
                  <a:pt x="46" y="21"/>
                </a:cubicBezTo>
                <a:cubicBezTo>
                  <a:pt x="46" y="21"/>
                  <a:pt x="46" y="20"/>
                  <a:pt x="46" y="20"/>
                </a:cubicBezTo>
                <a:cubicBezTo>
                  <a:pt x="46" y="19"/>
                  <a:pt x="46" y="19"/>
                  <a:pt x="46" y="19"/>
                </a:cubicBezTo>
                <a:close/>
                <a:moveTo>
                  <a:pt x="30" y="23"/>
                </a:moveTo>
                <a:cubicBezTo>
                  <a:pt x="29" y="23"/>
                  <a:pt x="28" y="23"/>
                  <a:pt x="27" y="24"/>
                </a:cubicBezTo>
                <a:cubicBezTo>
                  <a:pt x="26" y="24"/>
                  <a:pt x="26" y="25"/>
                  <a:pt x="26" y="26"/>
                </a:cubicBezTo>
                <a:cubicBezTo>
                  <a:pt x="26" y="28"/>
                  <a:pt x="28" y="31"/>
                  <a:pt x="30" y="32"/>
                </a:cubicBezTo>
                <a:cubicBezTo>
                  <a:pt x="31" y="31"/>
                  <a:pt x="33" y="28"/>
                  <a:pt x="33" y="26"/>
                </a:cubicBezTo>
                <a:cubicBezTo>
                  <a:pt x="33" y="25"/>
                  <a:pt x="33" y="24"/>
                  <a:pt x="32" y="24"/>
                </a:cubicBezTo>
                <a:cubicBezTo>
                  <a:pt x="32" y="23"/>
                  <a:pt x="31" y="23"/>
                  <a:pt x="30" y="23"/>
                </a:cubicBezTo>
                <a:close/>
                <a:moveTo>
                  <a:pt x="31" y="25"/>
                </a:moveTo>
                <a:cubicBezTo>
                  <a:pt x="30" y="25"/>
                  <a:pt x="30" y="25"/>
                  <a:pt x="30" y="25"/>
                </a:cubicBezTo>
                <a:cubicBezTo>
                  <a:pt x="29" y="25"/>
                  <a:pt x="29" y="25"/>
                  <a:pt x="28" y="25"/>
                </a:cubicBezTo>
                <a:cubicBezTo>
                  <a:pt x="28" y="26"/>
                  <a:pt x="28" y="26"/>
                  <a:pt x="28" y="26"/>
                </a:cubicBezTo>
                <a:cubicBezTo>
                  <a:pt x="28" y="27"/>
                  <a:pt x="28" y="27"/>
                  <a:pt x="28" y="27"/>
                </a:cubicBezTo>
                <a:cubicBezTo>
                  <a:pt x="29" y="28"/>
                  <a:pt x="29" y="28"/>
                  <a:pt x="30" y="28"/>
                </a:cubicBezTo>
                <a:cubicBezTo>
                  <a:pt x="30" y="28"/>
                  <a:pt x="30" y="28"/>
                  <a:pt x="31" y="27"/>
                </a:cubicBezTo>
                <a:cubicBezTo>
                  <a:pt x="31" y="27"/>
                  <a:pt x="31" y="27"/>
                  <a:pt x="31" y="26"/>
                </a:cubicBezTo>
                <a:cubicBezTo>
                  <a:pt x="31" y="26"/>
                  <a:pt x="31" y="26"/>
                  <a:pt x="31" y="25"/>
                </a:cubicBezTo>
                <a:close/>
                <a:moveTo>
                  <a:pt x="35" y="28"/>
                </a:moveTo>
                <a:cubicBezTo>
                  <a:pt x="35" y="28"/>
                  <a:pt x="36" y="30"/>
                  <a:pt x="36" y="31"/>
                </a:cubicBezTo>
                <a:cubicBezTo>
                  <a:pt x="37" y="31"/>
                  <a:pt x="40" y="30"/>
                  <a:pt x="40" y="30"/>
                </a:cubicBezTo>
                <a:cubicBezTo>
                  <a:pt x="41" y="31"/>
                  <a:pt x="40" y="31"/>
                  <a:pt x="41" y="32"/>
                </a:cubicBezTo>
                <a:cubicBezTo>
                  <a:pt x="41" y="34"/>
                  <a:pt x="41" y="39"/>
                  <a:pt x="42" y="39"/>
                </a:cubicBezTo>
                <a:cubicBezTo>
                  <a:pt x="42" y="40"/>
                  <a:pt x="44" y="36"/>
                  <a:pt x="45" y="36"/>
                </a:cubicBezTo>
                <a:cubicBezTo>
                  <a:pt x="45" y="35"/>
                  <a:pt x="46" y="29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5" y="29"/>
                  <a:pt x="45" y="29"/>
                  <a:pt x="45" y="29"/>
                </a:cubicBezTo>
                <a:cubicBezTo>
                  <a:pt x="44" y="28"/>
                  <a:pt x="44" y="28"/>
                  <a:pt x="44" y="28"/>
                </a:cubicBezTo>
                <a:cubicBezTo>
                  <a:pt x="43" y="27"/>
                  <a:pt x="41" y="26"/>
                  <a:pt x="41" y="24"/>
                </a:cubicBezTo>
                <a:cubicBezTo>
                  <a:pt x="40" y="24"/>
                  <a:pt x="40" y="24"/>
                  <a:pt x="40" y="24"/>
                </a:cubicBezTo>
                <a:cubicBezTo>
                  <a:pt x="40" y="24"/>
                  <a:pt x="39" y="24"/>
                  <a:pt x="39" y="23"/>
                </a:cubicBezTo>
                <a:cubicBezTo>
                  <a:pt x="39" y="23"/>
                  <a:pt x="38" y="24"/>
                  <a:pt x="38" y="24"/>
                </a:cubicBezTo>
                <a:cubicBezTo>
                  <a:pt x="37" y="23"/>
                  <a:pt x="37" y="24"/>
                  <a:pt x="37" y="24"/>
                </a:cubicBezTo>
                <a:cubicBezTo>
                  <a:pt x="36" y="24"/>
                  <a:pt x="36" y="25"/>
                  <a:pt x="36" y="25"/>
                </a:cubicBezTo>
                <a:cubicBezTo>
                  <a:pt x="36" y="25"/>
                  <a:pt x="36" y="25"/>
                  <a:pt x="35" y="26"/>
                </a:cubicBezTo>
                <a:cubicBezTo>
                  <a:pt x="35" y="26"/>
                  <a:pt x="35" y="27"/>
                  <a:pt x="35" y="27"/>
                </a:cubicBezTo>
                <a:cubicBezTo>
                  <a:pt x="35" y="28"/>
                  <a:pt x="35" y="28"/>
                  <a:pt x="35" y="28"/>
                </a:cubicBezTo>
                <a:close/>
                <a:moveTo>
                  <a:pt x="18" y="59"/>
                </a:moveTo>
                <a:cubicBezTo>
                  <a:pt x="17" y="59"/>
                  <a:pt x="17" y="60"/>
                  <a:pt x="17" y="60"/>
                </a:cubicBezTo>
                <a:cubicBezTo>
                  <a:pt x="17" y="61"/>
                  <a:pt x="17" y="61"/>
                  <a:pt x="17" y="61"/>
                </a:cubicBezTo>
                <a:cubicBezTo>
                  <a:pt x="17" y="62"/>
                  <a:pt x="17" y="62"/>
                  <a:pt x="18" y="62"/>
                </a:cubicBezTo>
                <a:cubicBezTo>
                  <a:pt x="27" y="62"/>
                  <a:pt x="27" y="62"/>
                  <a:pt x="27" y="62"/>
                </a:cubicBezTo>
                <a:cubicBezTo>
                  <a:pt x="27" y="62"/>
                  <a:pt x="28" y="62"/>
                  <a:pt x="28" y="61"/>
                </a:cubicBezTo>
                <a:cubicBezTo>
                  <a:pt x="28" y="60"/>
                  <a:pt x="28" y="60"/>
                  <a:pt x="28" y="60"/>
                </a:cubicBezTo>
                <a:cubicBezTo>
                  <a:pt x="28" y="60"/>
                  <a:pt x="27" y="59"/>
                  <a:pt x="27" y="59"/>
                </a:cubicBezTo>
                <a:lnTo>
                  <a:pt x="18" y="59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528" name="Freeform 77"/>
          <p:cNvSpPr>
            <a:spLocks noEditPoints="1"/>
          </p:cNvSpPr>
          <p:nvPr/>
        </p:nvSpPr>
        <p:spPr bwMode="auto">
          <a:xfrm>
            <a:off x="2214563" y="4224338"/>
            <a:ext cx="571500" cy="660400"/>
          </a:xfrm>
          <a:custGeom>
            <a:avLst/>
            <a:gdLst>
              <a:gd name="T0" fmla="*/ 60158 w 57"/>
              <a:gd name="T1" fmla="*/ 560339 h 66"/>
              <a:gd name="T2" fmla="*/ 391026 w 57"/>
              <a:gd name="T3" fmla="*/ 520315 h 66"/>
              <a:gd name="T4" fmla="*/ 431132 w 57"/>
              <a:gd name="T5" fmla="*/ 510309 h 66"/>
              <a:gd name="T6" fmla="*/ 391026 w 57"/>
              <a:gd name="T7" fmla="*/ 370224 h 66"/>
              <a:gd name="T8" fmla="*/ 451184 w 57"/>
              <a:gd name="T9" fmla="*/ 340206 h 66"/>
              <a:gd name="T10" fmla="*/ 421105 w 57"/>
              <a:gd name="T11" fmla="*/ 660400 h 66"/>
              <a:gd name="T12" fmla="*/ 0 w 57"/>
              <a:gd name="T13" fmla="*/ 640388 h 66"/>
              <a:gd name="T14" fmla="*/ 20053 w 57"/>
              <a:gd name="T15" fmla="*/ 0 h 66"/>
              <a:gd name="T16" fmla="*/ 421105 w 57"/>
              <a:gd name="T17" fmla="*/ 0 h 66"/>
              <a:gd name="T18" fmla="*/ 451184 w 57"/>
              <a:gd name="T19" fmla="*/ 60036 h 66"/>
              <a:gd name="T20" fmla="*/ 391026 w 57"/>
              <a:gd name="T21" fmla="*/ 50030 h 66"/>
              <a:gd name="T22" fmla="*/ 330868 w 57"/>
              <a:gd name="T23" fmla="*/ 100061 h 66"/>
              <a:gd name="T24" fmla="*/ 280737 w 57"/>
              <a:gd name="T25" fmla="*/ 150091 h 66"/>
              <a:gd name="T26" fmla="*/ 310816 w 57"/>
              <a:gd name="T27" fmla="*/ 170103 h 66"/>
              <a:gd name="T28" fmla="*/ 310816 w 57"/>
              <a:gd name="T29" fmla="*/ 130079 h 66"/>
              <a:gd name="T30" fmla="*/ 521368 w 57"/>
              <a:gd name="T31" fmla="*/ 120073 h 66"/>
              <a:gd name="T32" fmla="*/ 541421 w 57"/>
              <a:gd name="T33" fmla="*/ 150091 h 66"/>
              <a:gd name="T34" fmla="*/ 541421 w 57"/>
              <a:gd name="T35" fmla="*/ 270164 h 66"/>
              <a:gd name="T36" fmla="*/ 411079 w 57"/>
              <a:gd name="T37" fmla="*/ 280170 h 66"/>
              <a:gd name="T38" fmla="*/ 401053 w 57"/>
              <a:gd name="T39" fmla="*/ 280170 h 66"/>
              <a:gd name="T40" fmla="*/ 381000 w 57"/>
              <a:gd name="T41" fmla="*/ 300182 h 66"/>
              <a:gd name="T42" fmla="*/ 370974 w 57"/>
              <a:gd name="T43" fmla="*/ 280170 h 66"/>
              <a:gd name="T44" fmla="*/ 350921 w 57"/>
              <a:gd name="T45" fmla="*/ 300182 h 66"/>
              <a:gd name="T46" fmla="*/ 340895 w 57"/>
              <a:gd name="T47" fmla="*/ 340206 h 66"/>
              <a:gd name="T48" fmla="*/ 360947 w 57"/>
              <a:gd name="T49" fmla="*/ 350212 h 66"/>
              <a:gd name="T50" fmla="*/ 521368 w 57"/>
              <a:gd name="T51" fmla="*/ 300182 h 66"/>
              <a:gd name="T52" fmla="*/ 571500 w 57"/>
              <a:gd name="T53" fmla="*/ 250152 h 66"/>
              <a:gd name="T54" fmla="*/ 551447 w 57"/>
              <a:gd name="T55" fmla="*/ 120073 h 66"/>
              <a:gd name="T56" fmla="*/ 330868 w 57"/>
              <a:gd name="T57" fmla="*/ 100061 h 66"/>
              <a:gd name="T58" fmla="*/ 501316 w 57"/>
              <a:gd name="T59" fmla="*/ 200121 h 66"/>
              <a:gd name="T60" fmla="*/ 461211 w 57"/>
              <a:gd name="T61" fmla="*/ 200121 h 66"/>
              <a:gd name="T62" fmla="*/ 431132 w 57"/>
              <a:gd name="T63" fmla="*/ 180109 h 66"/>
              <a:gd name="T64" fmla="*/ 431132 w 57"/>
              <a:gd name="T65" fmla="*/ 220133 h 66"/>
              <a:gd name="T66" fmla="*/ 431132 w 57"/>
              <a:gd name="T67" fmla="*/ 180109 h 66"/>
              <a:gd name="T68" fmla="*/ 350921 w 57"/>
              <a:gd name="T69" fmla="*/ 200121 h 66"/>
              <a:gd name="T70" fmla="*/ 391026 w 57"/>
              <a:gd name="T71" fmla="*/ 200121 h 66"/>
              <a:gd name="T72" fmla="*/ 260684 w 57"/>
              <a:gd name="T73" fmla="*/ 180109 h 66"/>
              <a:gd name="T74" fmla="*/ 260684 w 57"/>
              <a:gd name="T75" fmla="*/ 330200 h 66"/>
              <a:gd name="T76" fmla="*/ 260684 w 57"/>
              <a:gd name="T77" fmla="*/ 180109 h 66"/>
              <a:gd name="T78" fmla="*/ 310816 w 57"/>
              <a:gd name="T79" fmla="*/ 350212 h 66"/>
              <a:gd name="T80" fmla="*/ 210553 w 57"/>
              <a:gd name="T81" fmla="*/ 350212 h 66"/>
              <a:gd name="T82" fmla="*/ 391026 w 57"/>
              <a:gd name="T83" fmla="*/ 490297 h 66"/>
              <a:gd name="T84" fmla="*/ 170447 w 57"/>
              <a:gd name="T85" fmla="*/ 600364 h 66"/>
              <a:gd name="T86" fmla="*/ 180474 w 57"/>
              <a:gd name="T87" fmla="*/ 620376 h 66"/>
              <a:gd name="T88" fmla="*/ 280737 w 57"/>
              <a:gd name="T89" fmla="*/ 620376 h 66"/>
              <a:gd name="T90" fmla="*/ 270711 w 57"/>
              <a:gd name="T91" fmla="*/ 590358 h 6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57" h="66">
                <a:moveTo>
                  <a:pt x="6" y="5"/>
                </a:moveTo>
                <a:cubicBezTo>
                  <a:pt x="6" y="56"/>
                  <a:pt x="6" y="56"/>
                  <a:pt x="6" y="56"/>
                </a:cubicBezTo>
                <a:cubicBezTo>
                  <a:pt x="39" y="56"/>
                  <a:pt x="39" y="56"/>
                  <a:pt x="39" y="56"/>
                </a:cubicBezTo>
                <a:cubicBezTo>
                  <a:pt x="39" y="52"/>
                  <a:pt x="39" y="52"/>
                  <a:pt x="39" y="52"/>
                </a:cubicBezTo>
                <a:cubicBezTo>
                  <a:pt x="39" y="52"/>
                  <a:pt x="40" y="52"/>
                  <a:pt x="40" y="52"/>
                </a:cubicBezTo>
                <a:cubicBezTo>
                  <a:pt x="43" y="51"/>
                  <a:pt x="43" y="51"/>
                  <a:pt x="43" y="51"/>
                </a:cubicBezTo>
                <a:cubicBezTo>
                  <a:pt x="43" y="48"/>
                  <a:pt x="43" y="48"/>
                  <a:pt x="43" y="48"/>
                </a:cubicBezTo>
                <a:cubicBezTo>
                  <a:pt x="43" y="44"/>
                  <a:pt x="41" y="40"/>
                  <a:pt x="39" y="37"/>
                </a:cubicBezTo>
                <a:cubicBezTo>
                  <a:pt x="43" y="34"/>
                  <a:pt x="43" y="34"/>
                  <a:pt x="43" y="34"/>
                </a:cubicBezTo>
                <a:cubicBezTo>
                  <a:pt x="45" y="34"/>
                  <a:pt x="45" y="34"/>
                  <a:pt x="45" y="34"/>
                </a:cubicBezTo>
                <a:cubicBezTo>
                  <a:pt x="45" y="64"/>
                  <a:pt x="45" y="64"/>
                  <a:pt x="45" y="64"/>
                </a:cubicBezTo>
                <a:cubicBezTo>
                  <a:pt x="45" y="65"/>
                  <a:pt x="44" y="66"/>
                  <a:pt x="42" y="66"/>
                </a:cubicBezTo>
                <a:cubicBezTo>
                  <a:pt x="2" y="66"/>
                  <a:pt x="2" y="66"/>
                  <a:pt x="2" y="66"/>
                </a:cubicBezTo>
                <a:cubicBezTo>
                  <a:pt x="1" y="66"/>
                  <a:pt x="0" y="65"/>
                  <a:pt x="0" y="64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44" y="0"/>
                  <a:pt x="45" y="1"/>
                  <a:pt x="45" y="2"/>
                </a:cubicBezTo>
                <a:cubicBezTo>
                  <a:pt x="45" y="6"/>
                  <a:pt x="45" y="6"/>
                  <a:pt x="45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5"/>
                  <a:pt x="39" y="5"/>
                  <a:pt x="39" y="5"/>
                </a:cubicBezTo>
                <a:cubicBezTo>
                  <a:pt x="6" y="5"/>
                  <a:pt x="6" y="5"/>
                  <a:pt x="6" y="5"/>
                </a:cubicBezTo>
                <a:close/>
                <a:moveTo>
                  <a:pt x="33" y="10"/>
                </a:moveTo>
                <a:cubicBezTo>
                  <a:pt x="32" y="10"/>
                  <a:pt x="31" y="11"/>
                  <a:pt x="30" y="12"/>
                </a:cubicBezTo>
                <a:cubicBezTo>
                  <a:pt x="29" y="13"/>
                  <a:pt x="28" y="14"/>
                  <a:pt x="28" y="15"/>
                </a:cubicBezTo>
                <a:cubicBezTo>
                  <a:pt x="28" y="16"/>
                  <a:pt x="28" y="16"/>
                  <a:pt x="28" y="16"/>
                </a:cubicBezTo>
                <a:cubicBezTo>
                  <a:pt x="29" y="16"/>
                  <a:pt x="30" y="16"/>
                  <a:pt x="31" y="17"/>
                </a:cubicBezTo>
                <a:cubicBezTo>
                  <a:pt x="31" y="15"/>
                  <a:pt x="31" y="15"/>
                  <a:pt x="31" y="15"/>
                </a:cubicBezTo>
                <a:cubicBezTo>
                  <a:pt x="31" y="14"/>
                  <a:pt x="31" y="14"/>
                  <a:pt x="31" y="13"/>
                </a:cubicBezTo>
                <a:cubicBezTo>
                  <a:pt x="32" y="13"/>
                  <a:pt x="33" y="12"/>
                  <a:pt x="33" y="12"/>
                </a:cubicBezTo>
                <a:cubicBezTo>
                  <a:pt x="52" y="12"/>
                  <a:pt x="52" y="12"/>
                  <a:pt x="52" y="12"/>
                </a:cubicBezTo>
                <a:cubicBezTo>
                  <a:pt x="52" y="12"/>
                  <a:pt x="53" y="13"/>
                  <a:pt x="54" y="13"/>
                </a:cubicBezTo>
                <a:cubicBezTo>
                  <a:pt x="54" y="14"/>
                  <a:pt x="54" y="14"/>
                  <a:pt x="54" y="15"/>
                </a:cubicBezTo>
                <a:cubicBezTo>
                  <a:pt x="54" y="25"/>
                  <a:pt x="54" y="25"/>
                  <a:pt x="54" y="25"/>
                </a:cubicBezTo>
                <a:cubicBezTo>
                  <a:pt x="54" y="26"/>
                  <a:pt x="54" y="27"/>
                  <a:pt x="54" y="27"/>
                </a:cubicBezTo>
                <a:cubicBezTo>
                  <a:pt x="53" y="28"/>
                  <a:pt x="52" y="28"/>
                  <a:pt x="52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37" y="31"/>
                  <a:pt x="37" y="31"/>
                  <a:pt x="37" y="31"/>
                </a:cubicBezTo>
                <a:cubicBezTo>
                  <a:pt x="38" y="30"/>
                  <a:pt x="38" y="30"/>
                  <a:pt x="38" y="30"/>
                </a:cubicBezTo>
                <a:cubicBezTo>
                  <a:pt x="38" y="28"/>
                  <a:pt x="38" y="28"/>
                  <a:pt x="38" y="28"/>
                </a:cubicBezTo>
                <a:cubicBezTo>
                  <a:pt x="37" y="28"/>
                  <a:pt x="37" y="28"/>
                  <a:pt x="37" y="28"/>
                </a:cubicBezTo>
                <a:cubicBezTo>
                  <a:pt x="36" y="28"/>
                  <a:pt x="36" y="28"/>
                  <a:pt x="36" y="28"/>
                </a:cubicBezTo>
                <a:cubicBezTo>
                  <a:pt x="35" y="29"/>
                  <a:pt x="35" y="30"/>
                  <a:pt x="35" y="30"/>
                </a:cubicBezTo>
                <a:cubicBezTo>
                  <a:pt x="35" y="30"/>
                  <a:pt x="35" y="30"/>
                  <a:pt x="35" y="30"/>
                </a:cubicBezTo>
                <a:cubicBezTo>
                  <a:pt x="34" y="34"/>
                  <a:pt x="34" y="34"/>
                  <a:pt x="34" y="34"/>
                </a:cubicBezTo>
                <a:cubicBezTo>
                  <a:pt x="35" y="34"/>
                  <a:pt x="35" y="34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41" y="30"/>
                  <a:pt x="41" y="30"/>
                  <a:pt x="41" y="30"/>
                </a:cubicBezTo>
                <a:cubicBezTo>
                  <a:pt x="52" y="30"/>
                  <a:pt x="52" y="30"/>
                  <a:pt x="52" y="30"/>
                </a:cubicBezTo>
                <a:cubicBezTo>
                  <a:pt x="53" y="30"/>
                  <a:pt x="54" y="30"/>
                  <a:pt x="55" y="29"/>
                </a:cubicBezTo>
                <a:cubicBezTo>
                  <a:pt x="56" y="28"/>
                  <a:pt x="57" y="27"/>
                  <a:pt x="57" y="25"/>
                </a:cubicBezTo>
                <a:cubicBezTo>
                  <a:pt x="57" y="15"/>
                  <a:pt x="57" y="15"/>
                  <a:pt x="57" y="15"/>
                </a:cubicBezTo>
                <a:cubicBezTo>
                  <a:pt x="57" y="14"/>
                  <a:pt x="56" y="13"/>
                  <a:pt x="55" y="12"/>
                </a:cubicBezTo>
                <a:cubicBezTo>
                  <a:pt x="54" y="11"/>
                  <a:pt x="53" y="10"/>
                  <a:pt x="52" y="10"/>
                </a:cubicBezTo>
                <a:cubicBezTo>
                  <a:pt x="33" y="10"/>
                  <a:pt x="33" y="10"/>
                  <a:pt x="33" y="10"/>
                </a:cubicBezTo>
                <a:close/>
                <a:moveTo>
                  <a:pt x="48" y="18"/>
                </a:moveTo>
                <a:cubicBezTo>
                  <a:pt x="49" y="18"/>
                  <a:pt x="50" y="19"/>
                  <a:pt x="50" y="20"/>
                </a:cubicBezTo>
                <a:cubicBezTo>
                  <a:pt x="50" y="21"/>
                  <a:pt x="49" y="22"/>
                  <a:pt x="48" y="22"/>
                </a:cubicBezTo>
                <a:cubicBezTo>
                  <a:pt x="47" y="22"/>
                  <a:pt x="46" y="21"/>
                  <a:pt x="46" y="20"/>
                </a:cubicBezTo>
                <a:cubicBezTo>
                  <a:pt x="46" y="19"/>
                  <a:pt x="47" y="18"/>
                  <a:pt x="48" y="18"/>
                </a:cubicBezTo>
                <a:close/>
                <a:moveTo>
                  <a:pt x="43" y="18"/>
                </a:moveTo>
                <a:cubicBezTo>
                  <a:pt x="42" y="18"/>
                  <a:pt x="41" y="19"/>
                  <a:pt x="41" y="20"/>
                </a:cubicBezTo>
                <a:cubicBezTo>
                  <a:pt x="41" y="21"/>
                  <a:pt x="42" y="22"/>
                  <a:pt x="43" y="22"/>
                </a:cubicBezTo>
                <a:cubicBezTo>
                  <a:pt x="44" y="22"/>
                  <a:pt x="44" y="21"/>
                  <a:pt x="44" y="20"/>
                </a:cubicBezTo>
                <a:cubicBezTo>
                  <a:pt x="44" y="19"/>
                  <a:pt x="44" y="18"/>
                  <a:pt x="43" y="18"/>
                </a:cubicBezTo>
                <a:close/>
                <a:moveTo>
                  <a:pt x="37" y="18"/>
                </a:moveTo>
                <a:cubicBezTo>
                  <a:pt x="36" y="18"/>
                  <a:pt x="35" y="19"/>
                  <a:pt x="35" y="20"/>
                </a:cubicBezTo>
                <a:cubicBezTo>
                  <a:pt x="35" y="21"/>
                  <a:pt x="36" y="22"/>
                  <a:pt x="37" y="22"/>
                </a:cubicBezTo>
                <a:cubicBezTo>
                  <a:pt x="38" y="22"/>
                  <a:pt x="39" y="21"/>
                  <a:pt x="39" y="20"/>
                </a:cubicBezTo>
                <a:cubicBezTo>
                  <a:pt x="39" y="19"/>
                  <a:pt x="38" y="18"/>
                  <a:pt x="37" y="18"/>
                </a:cubicBezTo>
                <a:close/>
                <a:moveTo>
                  <a:pt x="26" y="18"/>
                </a:moveTo>
                <a:cubicBezTo>
                  <a:pt x="22" y="18"/>
                  <a:pt x="19" y="22"/>
                  <a:pt x="19" y="26"/>
                </a:cubicBezTo>
                <a:cubicBezTo>
                  <a:pt x="19" y="30"/>
                  <a:pt x="22" y="33"/>
                  <a:pt x="26" y="33"/>
                </a:cubicBezTo>
                <a:cubicBezTo>
                  <a:pt x="30" y="33"/>
                  <a:pt x="33" y="30"/>
                  <a:pt x="33" y="26"/>
                </a:cubicBezTo>
                <a:cubicBezTo>
                  <a:pt x="33" y="22"/>
                  <a:pt x="30" y="18"/>
                  <a:pt x="26" y="18"/>
                </a:cubicBezTo>
                <a:close/>
                <a:moveTo>
                  <a:pt x="39" y="49"/>
                </a:moveTo>
                <a:cubicBezTo>
                  <a:pt x="39" y="41"/>
                  <a:pt x="35" y="37"/>
                  <a:pt x="31" y="35"/>
                </a:cubicBezTo>
                <a:cubicBezTo>
                  <a:pt x="26" y="42"/>
                  <a:pt x="26" y="42"/>
                  <a:pt x="26" y="42"/>
                </a:cubicBezTo>
                <a:cubicBezTo>
                  <a:pt x="21" y="35"/>
                  <a:pt x="21" y="35"/>
                  <a:pt x="21" y="35"/>
                </a:cubicBezTo>
                <a:cubicBezTo>
                  <a:pt x="17" y="37"/>
                  <a:pt x="13" y="41"/>
                  <a:pt x="13" y="49"/>
                </a:cubicBezTo>
                <a:cubicBezTo>
                  <a:pt x="22" y="52"/>
                  <a:pt x="31" y="52"/>
                  <a:pt x="39" y="49"/>
                </a:cubicBezTo>
                <a:close/>
                <a:moveTo>
                  <a:pt x="18" y="59"/>
                </a:moveTo>
                <a:cubicBezTo>
                  <a:pt x="17" y="59"/>
                  <a:pt x="17" y="60"/>
                  <a:pt x="17" y="60"/>
                </a:cubicBezTo>
                <a:cubicBezTo>
                  <a:pt x="17" y="62"/>
                  <a:pt x="17" y="62"/>
                  <a:pt x="17" y="62"/>
                </a:cubicBezTo>
                <a:cubicBezTo>
                  <a:pt x="17" y="62"/>
                  <a:pt x="17" y="62"/>
                  <a:pt x="18" y="62"/>
                </a:cubicBezTo>
                <a:cubicBezTo>
                  <a:pt x="27" y="62"/>
                  <a:pt x="27" y="62"/>
                  <a:pt x="27" y="62"/>
                </a:cubicBezTo>
                <a:cubicBezTo>
                  <a:pt x="28" y="62"/>
                  <a:pt x="28" y="62"/>
                  <a:pt x="28" y="62"/>
                </a:cubicBezTo>
                <a:cubicBezTo>
                  <a:pt x="28" y="60"/>
                  <a:pt x="28" y="60"/>
                  <a:pt x="28" y="60"/>
                </a:cubicBezTo>
                <a:cubicBezTo>
                  <a:pt x="28" y="60"/>
                  <a:pt x="28" y="59"/>
                  <a:pt x="27" y="59"/>
                </a:cubicBezTo>
                <a:lnTo>
                  <a:pt x="18" y="59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529" name="Freeform 101"/>
          <p:cNvSpPr>
            <a:spLocks noEditPoints="1"/>
          </p:cNvSpPr>
          <p:nvPr/>
        </p:nvSpPr>
        <p:spPr bwMode="auto">
          <a:xfrm>
            <a:off x="3198813" y="5275263"/>
            <a:ext cx="531812" cy="701675"/>
          </a:xfrm>
          <a:custGeom>
            <a:avLst/>
            <a:gdLst>
              <a:gd name="T0" fmla="*/ 441504 w 53"/>
              <a:gd name="T1" fmla="*/ 240574 h 70"/>
              <a:gd name="T2" fmla="*/ 451538 w 53"/>
              <a:gd name="T3" fmla="*/ 250598 h 70"/>
              <a:gd name="T4" fmla="*/ 421436 w 53"/>
              <a:gd name="T5" fmla="*/ 340814 h 70"/>
              <a:gd name="T6" fmla="*/ 260889 w 53"/>
              <a:gd name="T7" fmla="*/ 471125 h 70"/>
              <a:gd name="T8" fmla="*/ 110376 w 53"/>
              <a:gd name="T9" fmla="*/ 340814 h 70"/>
              <a:gd name="T10" fmla="*/ 80274 w 53"/>
              <a:gd name="T11" fmla="*/ 250598 h 70"/>
              <a:gd name="T12" fmla="*/ 90308 w 53"/>
              <a:gd name="T13" fmla="*/ 240574 h 70"/>
              <a:gd name="T14" fmla="*/ 90308 w 53"/>
              <a:gd name="T15" fmla="*/ 220526 h 70"/>
              <a:gd name="T16" fmla="*/ 30103 w 53"/>
              <a:gd name="T17" fmla="*/ 170407 h 70"/>
              <a:gd name="T18" fmla="*/ 160547 w 53"/>
              <a:gd name="T19" fmla="*/ 20048 h 70"/>
              <a:gd name="T20" fmla="*/ 210718 w 53"/>
              <a:gd name="T21" fmla="*/ 150359 h 70"/>
              <a:gd name="T22" fmla="*/ 260889 w 53"/>
              <a:gd name="T23" fmla="*/ 0 h 70"/>
              <a:gd name="T24" fmla="*/ 311060 w 53"/>
              <a:gd name="T25" fmla="*/ 150359 h 70"/>
              <a:gd name="T26" fmla="*/ 361231 w 53"/>
              <a:gd name="T27" fmla="*/ 20048 h 70"/>
              <a:gd name="T28" fmla="*/ 481641 w 53"/>
              <a:gd name="T29" fmla="*/ 170407 h 70"/>
              <a:gd name="T30" fmla="*/ 441504 w 53"/>
              <a:gd name="T31" fmla="*/ 220526 h 70"/>
              <a:gd name="T32" fmla="*/ 381299 w 53"/>
              <a:gd name="T33" fmla="*/ 230550 h 70"/>
              <a:gd name="T34" fmla="*/ 140479 w 53"/>
              <a:gd name="T35" fmla="*/ 260622 h 70"/>
              <a:gd name="T36" fmla="*/ 110376 w 53"/>
              <a:gd name="T37" fmla="*/ 260622 h 70"/>
              <a:gd name="T38" fmla="*/ 110376 w 53"/>
              <a:gd name="T39" fmla="*/ 300718 h 70"/>
              <a:gd name="T40" fmla="*/ 140479 w 53"/>
              <a:gd name="T41" fmla="*/ 320766 h 70"/>
              <a:gd name="T42" fmla="*/ 190650 w 53"/>
              <a:gd name="T43" fmla="*/ 410981 h 70"/>
              <a:gd name="T44" fmla="*/ 341162 w 53"/>
              <a:gd name="T45" fmla="*/ 410981 h 70"/>
              <a:gd name="T46" fmla="*/ 391333 w 53"/>
              <a:gd name="T47" fmla="*/ 320766 h 70"/>
              <a:gd name="T48" fmla="*/ 411402 w 53"/>
              <a:gd name="T49" fmla="*/ 300718 h 70"/>
              <a:gd name="T50" fmla="*/ 421436 w 53"/>
              <a:gd name="T51" fmla="*/ 260622 h 70"/>
              <a:gd name="T52" fmla="*/ 391333 w 53"/>
              <a:gd name="T53" fmla="*/ 260622 h 70"/>
              <a:gd name="T54" fmla="*/ 70239 w 53"/>
              <a:gd name="T55" fmla="*/ 471125 h 70"/>
              <a:gd name="T56" fmla="*/ 100342 w 53"/>
              <a:gd name="T57" fmla="*/ 701675 h 70"/>
              <a:gd name="T58" fmla="*/ 70239 w 53"/>
              <a:gd name="T59" fmla="*/ 471125 h 70"/>
              <a:gd name="T60" fmla="*/ 140479 w 53"/>
              <a:gd name="T61" fmla="*/ 471125 h 70"/>
              <a:gd name="T62" fmla="*/ 381299 w 53"/>
              <a:gd name="T63" fmla="*/ 471125 h 70"/>
              <a:gd name="T64" fmla="*/ 140479 w 53"/>
              <a:gd name="T65" fmla="*/ 571364 h 70"/>
              <a:gd name="T66" fmla="*/ 431470 w 53"/>
              <a:gd name="T67" fmla="*/ 471125 h 70"/>
              <a:gd name="T68" fmla="*/ 531812 w 53"/>
              <a:gd name="T69" fmla="*/ 701675 h 70"/>
              <a:gd name="T70" fmla="*/ 431470 w 53"/>
              <a:gd name="T71" fmla="*/ 471125 h 70"/>
              <a:gd name="T72" fmla="*/ 140479 w 53"/>
              <a:gd name="T73" fmla="*/ 701675 h 70"/>
              <a:gd name="T74" fmla="*/ 381299 w 53"/>
              <a:gd name="T75" fmla="*/ 631508 h 70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53" h="70">
                <a:moveTo>
                  <a:pt x="44" y="24"/>
                </a:moveTo>
                <a:cubicBezTo>
                  <a:pt x="44" y="24"/>
                  <a:pt x="44" y="24"/>
                  <a:pt x="44" y="24"/>
                </a:cubicBezTo>
                <a:cubicBezTo>
                  <a:pt x="45" y="25"/>
                  <a:pt x="45" y="25"/>
                  <a:pt x="45" y="25"/>
                </a:cubicBezTo>
                <a:cubicBezTo>
                  <a:pt x="45" y="25"/>
                  <a:pt x="45" y="25"/>
                  <a:pt x="45" y="25"/>
                </a:cubicBezTo>
                <a:cubicBezTo>
                  <a:pt x="45" y="27"/>
                  <a:pt x="45" y="29"/>
                  <a:pt x="44" y="31"/>
                </a:cubicBezTo>
                <a:cubicBezTo>
                  <a:pt x="43" y="32"/>
                  <a:pt x="43" y="33"/>
                  <a:pt x="42" y="34"/>
                </a:cubicBezTo>
                <a:cubicBezTo>
                  <a:pt x="40" y="37"/>
                  <a:pt x="38" y="40"/>
                  <a:pt x="36" y="43"/>
                </a:cubicBezTo>
                <a:cubicBezTo>
                  <a:pt x="33" y="45"/>
                  <a:pt x="30" y="47"/>
                  <a:pt x="26" y="47"/>
                </a:cubicBezTo>
                <a:cubicBezTo>
                  <a:pt x="23" y="47"/>
                  <a:pt x="20" y="45"/>
                  <a:pt x="17" y="43"/>
                </a:cubicBezTo>
                <a:cubicBezTo>
                  <a:pt x="14" y="40"/>
                  <a:pt x="12" y="37"/>
                  <a:pt x="11" y="34"/>
                </a:cubicBezTo>
                <a:cubicBezTo>
                  <a:pt x="10" y="33"/>
                  <a:pt x="9" y="32"/>
                  <a:pt x="9" y="31"/>
                </a:cubicBezTo>
                <a:cubicBezTo>
                  <a:pt x="8" y="29"/>
                  <a:pt x="8" y="28"/>
                  <a:pt x="8" y="25"/>
                </a:cubicBezTo>
                <a:cubicBezTo>
                  <a:pt x="8" y="25"/>
                  <a:pt x="8" y="25"/>
                  <a:pt x="8" y="25"/>
                </a:cubicBezTo>
                <a:cubicBezTo>
                  <a:pt x="9" y="24"/>
                  <a:pt x="9" y="24"/>
                  <a:pt x="9" y="24"/>
                </a:cubicBezTo>
                <a:cubicBezTo>
                  <a:pt x="9" y="24"/>
                  <a:pt x="9" y="24"/>
                  <a:pt x="9" y="24"/>
                </a:cubicBezTo>
                <a:cubicBezTo>
                  <a:pt x="9" y="23"/>
                  <a:pt x="9" y="23"/>
                  <a:pt x="9" y="22"/>
                </a:cubicBezTo>
                <a:cubicBezTo>
                  <a:pt x="7" y="22"/>
                  <a:pt x="5" y="21"/>
                  <a:pt x="3" y="21"/>
                </a:cubicBezTo>
                <a:cubicBezTo>
                  <a:pt x="3" y="20"/>
                  <a:pt x="3" y="19"/>
                  <a:pt x="3" y="17"/>
                </a:cubicBezTo>
                <a:cubicBezTo>
                  <a:pt x="6" y="17"/>
                  <a:pt x="6" y="17"/>
                  <a:pt x="6" y="17"/>
                </a:cubicBezTo>
                <a:cubicBezTo>
                  <a:pt x="6" y="11"/>
                  <a:pt x="10" y="5"/>
                  <a:pt x="16" y="2"/>
                </a:cubicBezTo>
                <a:cubicBezTo>
                  <a:pt x="19" y="15"/>
                  <a:pt x="19" y="15"/>
                  <a:pt x="19" y="15"/>
                </a:cubicBezTo>
                <a:cubicBezTo>
                  <a:pt x="21" y="15"/>
                  <a:pt x="21" y="15"/>
                  <a:pt x="21" y="15"/>
                </a:cubicBezTo>
                <a:cubicBezTo>
                  <a:pt x="21" y="0"/>
                  <a:pt x="21" y="0"/>
                  <a:pt x="21" y="0"/>
                </a:cubicBezTo>
                <a:cubicBezTo>
                  <a:pt x="23" y="0"/>
                  <a:pt x="24" y="0"/>
                  <a:pt x="26" y="0"/>
                </a:cubicBezTo>
                <a:cubicBezTo>
                  <a:pt x="27" y="0"/>
                  <a:pt x="29" y="0"/>
                  <a:pt x="31" y="0"/>
                </a:cubicBezTo>
                <a:cubicBezTo>
                  <a:pt x="31" y="15"/>
                  <a:pt x="31" y="15"/>
                  <a:pt x="31" y="15"/>
                </a:cubicBezTo>
                <a:cubicBezTo>
                  <a:pt x="33" y="15"/>
                  <a:pt x="33" y="15"/>
                  <a:pt x="33" y="15"/>
                </a:cubicBezTo>
                <a:cubicBezTo>
                  <a:pt x="36" y="2"/>
                  <a:pt x="36" y="2"/>
                  <a:pt x="36" y="2"/>
                </a:cubicBezTo>
                <a:cubicBezTo>
                  <a:pt x="42" y="5"/>
                  <a:pt x="46" y="11"/>
                  <a:pt x="46" y="17"/>
                </a:cubicBezTo>
                <a:cubicBezTo>
                  <a:pt x="48" y="17"/>
                  <a:pt x="48" y="17"/>
                  <a:pt x="48" y="17"/>
                </a:cubicBezTo>
                <a:cubicBezTo>
                  <a:pt x="48" y="19"/>
                  <a:pt x="48" y="20"/>
                  <a:pt x="48" y="21"/>
                </a:cubicBezTo>
                <a:cubicBezTo>
                  <a:pt x="47" y="21"/>
                  <a:pt x="45" y="22"/>
                  <a:pt x="44" y="22"/>
                </a:cubicBezTo>
                <a:cubicBezTo>
                  <a:pt x="44" y="23"/>
                  <a:pt x="44" y="23"/>
                  <a:pt x="44" y="24"/>
                </a:cubicBezTo>
                <a:close/>
                <a:moveTo>
                  <a:pt x="38" y="23"/>
                </a:moveTo>
                <a:cubicBezTo>
                  <a:pt x="31" y="24"/>
                  <a:pt x="23" y="24"/>
                  <a:pt x="16" y="24"/>
                </a:cubicBezTo>
                <a:cubicBezTo>
                  <a:pt x="14" y="26"/>
                  <a:pt x="14" y="26"/>
                  <a:pt x="14" y="26"/>
                </a:cubicBezTo>
                <a:cubicBezTo>
                  <a:pt x="14" y="26"/>
                  <a:pt x="13" y="26"/>
                  <a:pt x="12" y="26"/>
                </a:cubicBezTo>
                <a:cubicBezTo>
                  <a:pt x="11" y="26"/>
                  <a:pt x="11" y="26"/>
                  <a:pt x="11" y="26"/>
                </a:cubicBezTo>
                <a:cubicBezTo>
                  <a:pt x="11" y="26"/>
                  <a:pt x="11" y="26"/>
                  <a:pt x="11" y="26"/>
                </a:cubicBezTo>
                <a:cubicBezTo>
                  <a:pt x="11" y="28"/>
                  <a:pt x="11" y="29"/>
                  <a:pt x="11" y="30"/>
                </a:cubicBezTo>
                <a:cubicBezTo>
                  <a:pt x="12" y="31"/>
                  <a:pt x="12" y="31"/>
                  <a:pt x="13" y="31"/>
                </a:cubicBezTo>
                <a:cubicBezTo>
                  <a:pt x="14" y="32"/>
                  <a:pt x="14" y="32"/>
                  <a:pt x="14" y="32"/>
                </a:cubicBezTo>
                <a:cubicBezTo>
                  <a:pt x="14" y="32"/>
                  <a:pt x="14" y="32"/>
                  <a:pt x="14" y="32"/>
                </a:cubicBezTo>
                <a:cubicBezTo>
                  <a:pt x="15" y="36"/>
                  <a:pt x="17" y="39"/>
                  <a:pt x="19" y="41"/>
                </a:cubicBezTo>
                <a:cubicBezTo>
                  <a:pt x="21" y="43"/>
                  <a:pt x="24" y="44"/>
                  <a:pt x="26" y="44"/>
                </a:cubicBezTo>
                <a:cubicBezTo>
                  <a:pt x="29" y="44"/>
                  <a:pt x="32" y="43"/>
                  <a:pt x="34" y="41"/>
                </a:cubicBezTo>
                <a:cubicBezTo>
                  <a:pt x="36" y="39"/>
                  <a:pt x="38" y="36"/>
                  <a:pt x="39" y="32"/>
                </a:cubicBezTo>
                <a:cubicBezTo>
                  <a:pt x="39" y="32"/>
                  <a:pt x="39" y="32"/>
                  <a:pt x="39" y="32"/>
                </a:cubicBezTo>
                <a:cubicBezTo>
                  <a:pt x="40" y="31"/>
                  <a:pt x="40" y="31"/>
                  <a:pt x="40" y="31"/>
                </a:cubicBezTo>
                <a:cubicBezTo>
                  <a:pt x="41" y="31"/>
                  <a:pt x="41" y="31"/>
                  <a:pt x="41" y="30"/>
                </a:cubicBezTo>
                <a:cubicBezTo>
                  <a:pt x="42" y="29"/>
                  <a:pt x="42" y="28"/>
                  <a:pt x="42" y="26"/>
                </a:cubicBezTo>
                <a:cubicBezTo>
                  <a:pt x="42" y="26"/>
                  <a:pt x="42" y="26"/>
                  <a:pt x="42" y="26"/>
                </a:cubicBezTo>
                <a:cubicBezTo>
                  <a:pt x="42" y="26"/>
                  <a:pt x="42" y="26"/>
                  <a:pt x="42" y="26"/>
                </a:cubicBezTo>
                <a:cubicBezTo>
                  <a:pt x="41" y="26"/>
                  <a:pt x="40" y="26"/>
                  <a:pt x="39" y="26"/>
                </a:cubicBezTo>
                <a:cubicBezTo>
                  <a:pt x="38" y="23"/>
                  <a:pt x="38" y="23"/>
                  <a:pt x="38" y="23"/>
                </a:cubicBezTo>
                <a:close/>
                <a:moveTo>
                  <a:pt x="7" y="47"/>
                </a:moveTo>
                <a:cubicBezTo>
                  <a:pt x="8" y="47"/>
                  <a:pt x="9" y="47"/>
                  <a:pt x="10" y="47"/>
                </a:cubicBezTo>
                <a:cubicBezTo>
                  <a:pt x="10" y="70"/>
                  <a:pt x="10" y="70"/>
                  <a:pt x="10" y="70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63"/>
                  <a:pt x="1" y="53"/>
                  <a:pt x="7" y="47"/>
                </a:cubicBezTo>
                <a:close/>
                <a:moveTo>
                  <a:pt x="14" y="47"/>
                </a:moveTo>
                <a:cubicBezTo>
                  <a:pt x="14" y="47"/>
                  <a:pt x="14" y="47"/>
                  <a:pt x="14" y="47"/>
                </a:cubicBezTo>
                <a:cubicBezTo>
                  <a:pt x="17" y="50"/>
                  <a:pt x="21" y="52"/>
                  <a:pt x="26" y="52"/>
                </a:cubicBezTo>
                <a:cubicBezTo>
                  <a:pt x="31" y="52"/>
                  <a:pt x="35" y="50"/>
                  <a:pt x="38" y="47"/>
                </a:cubicBezTo>
                <a:cubicBezTo>
                  <a:pt x="38" y="57"/>
                  <a:pt x="38" y="57"/>
                  <a:pt x="38" y="57"/>
                </a:cubicBezTo>
                <a:cubicBezTo>
                  <a:pt x="14" y="57"/>
                  <a:pt x="14" y="57"/>
                  <a:pt x="14" y="57"/>
                </a:cubicBezTo>
                <a:cubicBezTo>
                  <a:pt x="14" y="47"/>
                  <a:pt x="14" y="47"/>
                  <a:pt x="14" y="47"/>
                </a:cubicBezTo>
                <a:close/>
                <a:moveTo>
                  <a:pt x="43" y="47"/>
                </a:moveTo>
                <a:cubicBezTo>
                  <a:pt x="43" y="47"/>
                  <a:pt x="44" y="47"/>
                  <a:pt x="45" y="47"/>
                </a:cubicBezTo>
                <a:cubicBezTo>
                  <a:pt x="50" y="51"/>
                  <a:pt x="53" y="62"/>
                  <a:pt x="53" y="70"/>
                </a:cubicBezTo>
                <a:cubicBezTo>
                  <a:pt x="43" y="70"/>
                  <a:pt x="43" y="70"/>
                  <a:pt x="43" y="70"/>
                </a:cubicBezTo>
                <a:cubicBezTo>
                  <a:pt x="43" y="47"/>
                  <a:pt x="43" y="47"/>
                  <a:pt x="43" y="47"/>
                </a:cubicBezTo>
                <a:close/>
                <a:moveTo>
                  <a:pt x="38" y="70"/>
                </a:moveTo>
                <a:cubicBezTo>
                  <a:pt x="14" y="70"/>
                  <a:pt x="14" y="70"/>
                  <a:pt x="14" y="70"/>
                </a:cubicBezTo>
                <a:cubicBezTo>
                  <a:pt x="14" y="63"/>
                  <a:pt x="14" y="63"/>
                  <a:pt x="14" y="63"/>
                </a:cubicBezTo>
                <a:cubicBezTo>
                  <a:pt x="38" y="63"/>
                  <a:pt x="38" y="63"/>
                  <a:pt x="38" y="63"/>
                </a:cubicBezTo>
                <a:lnTo>
                  <a:pt x="38" y="7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530" name="Freeform 103"/>
          <p:cNvSpPr>
            <a:spLocks noEditPoints="1"/>
          </p:cNvSpPr>
          <p:nvPr/>
        </p:nvSpPr>
        <p:spPr bwMode="auto">
          <a:xfrm>
            <a:off x="1003300" y="5295900"/>
            <a:ext cx="690563" cy="642938"/>
          </a:xfrm>
          <a:custGeom>
            <a:avLst/>
            <a:gdLst>
              <a:gd name="T0" fmla="*/ 320261 w 69"/>
              <a:gd name="T1" fmla="*/ 552525 h 64"/>
              <a:gd name="T2" fmla="*/ 380310 w 69"/>
              <a:gd name="T3" fmla="*/ 482204 h 64"/>
              <a:gd name="T4" fmla="*/ 450367 w 69"/>
              <a:gd name="T5" fmla="*/ 411882 h 64"/>
              <a:gd name="T6" fmla="*/ 390318 w 69"/>
              <a:gd name="T7" fmla="*/ 411882 h 64"/>
              <a:gd name="T8" fmla="*/ 460375 w 69"/>
              <a:gd name="T9" fmla="*/ 281285 h 64"/>
              <a:gd name="T10" fmla="*/ 340277 w 69"/>
              <a:gd name="T11" fmla="*/ 281285 h 64"/>
              <a:gd name="T12" fmla="*/ 430351 w 69"/>
              <a:gd name="T13" fmla="*/ 160735 h 64"/>
              <a:gd name="T14" fmla="*/ 280228 w 69"/>
              <a:gd name="T15" fmla="*/ 160735 h 64"/>
              <a:gd name="T16" fmla="*/ 260212 w 69"/>
              <a:gd name="T17" fmla="*/ 331515 h 64"/>
              <a:gd name="T18" fmla="*/ 350286 w 69"/>
              <a:gd name="T19" fmla="*/ 341561 h 64"/>
              <a:gd name="T20" fmla="*/ 340277 w 69"/>
              <a:gd name="T21" fmla="*/ 411882 h 64"/>
              <a:gd name="T22" fmla="*/ 280228 w 69"/>
              <a:gd name="T23" fmla="*/ 411882 h 64"/>
              <a:gd name="T24" fmla="*/ 300245 w 69"/>
              <a:gd name="T25" fmla="*/ 482204 h 64"/>
              <a:gd name="T26" fmla="*/ 320261 w 69"/>
              <a:gd name="T27" fmla="*/ 552525 h 64"/>
              <a:gd name="T28" fmla="*/ 360294 w 69"/>
              <a:gd name="T29" fmla="*/ 642938 h 64"/>
              <a:gd name="T30" fmla="*/ 430351 w 69"/>
              <a:gd name="T31" fmla="*/ 542479 h 64"/>
              <a:gd name="T32" fmla="*/ 490400 w 69"/>
              <a:gd name="T33" fmla="*/ 431974 h 64"/>
              <a:gd name="T34" fmla="*/ 520424 w 69"/>
              <a:gd name="T35" fmla="*/ 482204 h 64"/>
              <a:gd name="T36" fmla="*/ 600490 w 69"/>
              <a:gd name="T37" fmla="*/ 241102 h 64"/>
              <a:gd name="T38" fmla="*/ 620506 w 69"/>
              <a:gd name="T39" fmla="*/ 231056 h 64"/>
              <a:gd name="T40" fmla="*/ 580473 w 69"/>
              <a:gd name="T41" fmla="*/ 592708 h 64"/>
              <a:gd name="T42" fmla="*/ 610498 w 69"/>
              <a:gd name="T43" fmla="*/ 632892 h 64"/>
              <a:gd name="T44" fmla="*/ 490400 w 69"/>
              <a:gd name="T45" fmla="*/ 642938 h 64"/>
              <a:gd name="T46" fmla="*/ 360294 w 69"/>
              <a:gd name="T47" fmla="*/ 642938 h 64"/>
              <a:gd name="T48" fmla="*/ 330269 w 69"/>
              <a:gd name="T49" fmla="*/ 0 h 64"/>
              <a:gd name="T50" fmla="*/ 270220 w 69"/>
              <a:gd name="T51" fmla="*/ 100459 h 64"/>
              <a:gd name="T52" fmla="*/ 210171 w 69"/>
              <a:gd name="T53" fmla="*/ 210964 h 64"/>
              <a:gd name="T54" fmla="*/ 180147 w 69"/>
              <a:gd name="T55" fmla="*/ 160735 h 64"/>
              <a:gd name="T56" fmla="*/ 90073 w 69"/>
              <a:gd name="T57" fmla="*/ 381744 h 64"/>
              <a:gd name="T58" fmla="*/ 70057 w 69"/>
              <a:gd name="T59" fmla="*/ 401836 h 64"/>
              <a:gd name="T60" fmla="*/ 110090 w 69"/>
              <a:gd name="T61" fmla="*/ 50230 h 64"/>
              <a:gd name="T62" fmla="*/ 80065 w 69"/>
              <a:gd name="T63" fmla="*/ 10046 h 64"/>
              <a:gd name="T64" fmla="*/ 200163 w 69"/>
              <a:gd name="T65" fmla="*/ 0 h 64"/>
              <a:gd name="T66" fmla="*/ 330269 w 69"/>
              <a:gd name="T67" fmla="*/ 0 h 6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69" h="64">
                <a:moveTo>
                  <a:pt x="32" y="55"/>
                </a:moveTo>
                <a:cubicBezTo>
                  <a:pt x="38" y="48"/>
                  <a:pt x="38" y="48"/>
                  <a:pt x="38" y="48"/>
                </a:cubicBezTo>
                <a:cubicBezTo>
                  <a:pt x="45" y="41"/>
                  <a:pt x="45" y="41"/>
                  <a:pt x="45" y="41"/>
                </a:cubicBezTo>
                <a:cubicBezTo>
                  <a:pt x="39" y="41"/>
                  <a:pt x="39" y="41"/>
                  <a:pt x="39" y="41"/>
                </a:cubicBezTo>
                <a:cubicBezTo>
                  <a:pt x="46" y="28"/>
                  <a:pt x="46" y="28"/>
                  <a:pt x="46" y="28"/>
                </a:cubicBezTo>
                <a:cubicBezTo>
                  <a:pt x="34" y="28"/>
                  <a:pt x="34" y="28"/>
                  <a:pt x="34" y="28"/>
                </a:cubicBezTo>
                <a:cubicBezTo>
                  <a:pt x="43" y="16"/>
                  <a:pt x="43" y="16"/>
                  <a:pt x="43" y="16"/>
                </a:cubicBezTo>
                <a:cubicBezTo>
                  <a:pt x="28" y="16"/>
                  <a:pt x="28" y="16"/>
                  <a:pt x="28" y="16"/>
                </a:cubicBezTo>
                <a:cubicBezTo>
                  <a:pt x="26" y="33"/>
                  <a:pt x="26" y="33"/>
                  <a:pt x="26" y="33"/>
                </a:cubicBezTo>
                <a:cubicBezTo>
                  <a:pt x="35" y="34"/>
                  <a:pt x="35" y="34"/>
                  <a:pt x="35" y="34"/>
                </a:cubicBezTo>
                <a:cubicBezTo>
                  <a:pt x="34" y="41"/>
                  <a:pt x="34" y="41"/>
                  <a:pt x="34" y="41"/>
                </a:cubicBezTo>
                <a:cubicBezTo>
                  <a:pt x="28" y="41"/>
                  <a:pt x="28" y="41"/>
                  <a:pt x="28" y="41"/>
                </a:cubicBezTo>
                <a:cubicBezTo>
                  <a:pt x="30" y="48"/>
                  <a:pt x="30" y="48"/>
                  <a:pt x="30" y="48"/>
                </a:cubicBezTo>
                <a:cubicBezTo>
                  <a:pt x="32" y="55"/>
                  <a:pt x="32" y="55"/>
                  <a:pt x="32" y="55"/>
                </a:cubicBezTo>
                <a:close/>
                <a:moveTo>
                  <a:pt x="36" y="64"/>
                </a:moveTo>
                <a:cubicBezTo>
                  <a:pt x="43" y="54"/>
                  <a:pt x="43" y="54"/>
                  <a:pt x="43" y="54"/>
                </a:cubicBezTo>
                <a:cubicBezTo>
                  <a:pt x="49" y="43"/>
                  <a:pt x="49" y="43"/>
                  <a:pt x="49" y="43"/>
                </a:cubicBezTo>
                <a:cubicBezTo>
                  <a:pt x="52" y="48"/>
                  <a:pt x="52" y="48"/>
                  <a:pt x="52" y="48"/>
                </a:cubicBezTo>
                <a:cubicBezTo>
                  <a:pt x="59" y="41"/>
                  <a:pt x="62" y="32"/>
                  <a:pt x="60" y="24"/>
                </a:cubicBezTo>
                <a:cubicBezTo>
                  <a:pt x="62" y="23"/>
                  <a:pt x="62" y="23"/>
                  <a:pt x="62" y="23"/>
                </a:cubicBezTo>
                <a:cubicBezTo>
                  <a:pt x="69" y="35"/>
                  <a:pt x="69" y="48"/>
                  <a:pt x="58" y="59"/>
                </a:cubicBezTo>
                <a:cubicBezTo>
                  <a:pt x="61" y="63"/>
                  <a:pt x="61" y="63"/>
                  <a:pt x="61" y="63"/>
                </a:cubicBezTo>
                <a:cubicBezTo>
                  <a:pt x="49" y="64"/>
                  <a:pt x="49" y="64"/>
                  <a:pt x="49" y="64"/>
                </a:cubicBezTo>
                <a:cubicBezTo>
                  <a:pt x="36" y="64"/>
                  <a:pt x="36" y="64"/>
                  <a:pt x="36" y="64"/>
                </a:cubicBezTo>
                <a:close/>
                <a:moveTo>
                  <a:pt x="33" y="0"/>
                </a:moveTo>
                <a:cubicBezTo>
                  <a:pt x="27" y="10"/>
                  <a:pt x="27" y="10"/>
                  <a:pt x="27" y="10"/>
                </a:cubicBezTo>
                <a:cubicBezTo>
                  <a:pt x="21" y="21"/>
                  <a:pt x="21" y="21"/>
                  <a:pt x="21" y="21"/>
                </a:cubicBezTo>
                <a:cubicBezTo>
                  <a:pt x="18" y="16"/>
                  <a:pt x="18" y="16"/>
                  <a:pt x="18" y="16"/>
                </a:cubicBezTo>
                <a:cubicBezTo>
                  <a:pt x="11" y="22"/>
                  <a:pt x="7" y="30"/>
                  <a:pt x="9" y="38"/>
                </a:cubicBezTo>
                <a:cubicBezTo>
                  <a:pt x="7" y="40"/>
                  <a:pt x="7" y="40"/>
                  <a:pt x="7" y="40"/>
                </a:cubicBezTo>
                <a:cubicBezTo>
                  <a:pt x="0" y="28"/>
                  <a:pt x="1" y="15"/>
                  <a:pt x="11" y="5"/>
                </a:cubicBezTo>
                <a:cubicBezTo>
                  <a:pt x="8" y="1"/>
                  <a:pt x="8" y="1"/>
                  <a:pt x="8" y="1"/>
                </a:cubicBezTo>
                <a:cubicBezTo>
                  <a:pt x="20" y="0"/>
                  <a:pt x="20" y="0"/>
                  <a:pt x="20" y="0"/>
                </a:cubicBezTo>
                <a:lnTo>
                  <a:pt x="33" y="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531" name="Freeform 104"/>
          <p:cNvSpPr>
            <a:spLocks noEditPoints="1"/>
          </p:cNvSpPr>
          <p:nvPr/>
        </p:nvSpPr>
        <p:spPr bwMode="auto">
          <a:xfrm>
            <a:off x="3189288" y="4283075"/>
            <a:ext cx="641350" cy="631825"/>
          </a:xfrm>
          <a:custGeom>
            <a:avLst/>
            <a:gdLst>
              <a:gd name="T0" fmla="*/ 531118 w 64"/>
              <a:gd name="T1" fmla="*/ 320927 h 63"/>
              <a:gd name="T2" fmla="*/ 110232 w 64"/>
              <a:gd name="T3" fmla="*/ 320927 h 63"/>
              <a:gd name="T4" fmla="*/ 180380 w 64"/>
              <a:gd name="T5" fmla="*/ 381101 h 63"/>
              <a:gd name="T6" fmla="*/ 180380 w 64"/>
              <a:gd name="T7" fmla="*/ 381101 h 63"/>
              <a:gd name="T8" fmla="*/ 160338 w 64"/>
              <a:gd name="T9" fmla="*/ 90261 h 63"/>
              <a:gd name="T10" fmla="*/ 200422 w 64"/>
              <a:gd name="T11" fmla="*/ 110319 h 63"/>
              <a:gd name="T12" fmla="*/ 200422 w 64"/>
              <a:gd name="T13" fmla="*/ 60174 h 63"/>
              <a:gd name="T14" fmla="*/ 50105 w 64"/>
              <a:gd name="T15" fmla="*/ 160463 h 63"/>
              <a:gd name="T16" fmla="*/ 90190 w 64"/>
              <a:gd name="T17" fmla="*/ 240695 h 63"/>
              <a:gd name="T18" fmla="*/ 140295 w 64"/>
              <a:gd name="T19" fmla="*/ 160463 h 63"/>
              <a:gd name="T20" fmla="*/ 50105 w 64"/>
              <a:gd name="T21" fmla="*/ 160463 h 63"/>
              <a:gd name="T22" fmla="*/ 40084 w 64"/>
              <a:gd name="T23" fmla="*/ 290840 h 63"/>
              <a:gd name="T24" fmla="*/ 80169 w 64"/>
              <a:gd name="T25" fmla="*/ 320927 h 63"/>
              <a:gd name="T26" fmla="*/ 40084 w 64"/>
              <a:gd name="T27" fmla="*/ 340985 h 63"/>
              <a:gd name="T28" fmla="*/ 50105 w 64"/>
              <a:gd name="T29" fmla="*/ 471362 h 63"/>
              <a:gd name="T30" fmla="*/ 140295 w 64"/>
              <a:gd name="T31" fmla="*/ 471362 h 63"/>
              <a:gd name="T32" fmla="*/ 90190 w 64"/>
              <a:gd name="T33" fmla="*/ 391130 h 63"/>
              <a:gd name="T34" fmla="*/ 50105 w 64"/>
              <a:gd name="T35" fmla="*/ 471362 h 63"/>
              <a:gd name="T36" fmla="*/ 200422 w 64"/>
              <a:gd name="T37" fmla="*/ 571651 h 63"/>
              <a:gd name="T38" fmla="*/ 200422 w 64"/>
              <a:gd name="T39" fmla="*/ 521506 h 63"/>
              <a:gd name="T40" fmla="*/ 160338 w 64"/>
              <a:gd name="T41" fmla="*/ 541564 h 63"/>
              <a:gd name="T42" fmla="*/ 320675 w 64"/>
              <a:gd name="T43" fmla="*/ 631825 h 63"/>
              <a:gd name="T44" fmla="*/ 270570 w 64"/>
              <a:gd name="T45" fmla="*/ 551593 h 63"/>
              <a:gd name="T46" fmla="*/ 370780 w 64"/>
              <a:gd name="T47" fmla="*/ 551593 h 63"/>
              <a:gd name="T48" fmla="*/ 320675 w 64"/>
              <a:gd name="T49" fmla="*/ 631825 h 63"/>
              <a:gd name="T50" fmla="*/ 481013 w 64"/>
              <a:gd name="T51" fmla="*/ 551593 h 63"/>
              <a:gd name="T52" fmla="*/ 440928 w 64"/>
              <a:gd name="T53" fmla="*/ 521506 h 63"/>
              <a:gd name="T54" fmla="*/ 440928 w 64"/>
              <a:gd name="T55" fmla="*/ 571651 h 63"/>
              <a:gd name="T56" fmla="*/ 591245 w 64"/>
              <a:gd name="T57" fmla="*/ 481390 h 63"/>
              <a:gd name="T58" fmla="*/ 551160 w 64"/>
              <a:gd name="T59" fmla="*/ 401159 h 63"/>
              <a:gd name="T60" fmla="*/ 501055 w 64"/>
              <a:gd name="T61" fmla="*/ 481390 h 63"/>
              <a:gd name="T62" fmla="*/ 591245 w 64"/>
              <a:gd name="T63" fmla="*/ 481390 h 63"/>
              <a:gd name="T64" fmla="*/ 601266 w 64"/>
              <a:gd name="T65" fmla="*/ 340985 h 63"/>
              <a:gd name="T66" fmla="*/ 561181 w 64"/>
              <a:gd name="T67" fmla="*/ 320927 h 63"/>
              <a:gd name="T68" fmla="*/ 601266 w 64"/>
              <a:gd name="T69" fmla="*/ 290840 h 63"/>
              <a:gd name="T70" fmla="*/ 591245 w 64"/>
              <a:gd name="T71" fmla="*/ 160463 h 63"/>
              <a:gd name="T72" fmla="*/ 501055 w 64"/>
              <a:gd name="T73" fmla="*/ 160463 h 63"/>
              <a:gd name="T74" fmla="*/ 551160 w 64"/>
              <a:gd name="T75" fmla="*/ 240695 h 63"/>
              <a:gd name="T76" fmla="*/ 591245 w 64"/>
              <a:gd name="T77" fmla="*/ 160463 h 63"/>
              <a:gd name="T78" fmla="*/ 440928 w 64"/>
              <a:gd name="T79" fmla="*/ 70203 h 63"/>
              <a:gd name="T80" fmla="*/ 440928 w 64"/>
              <a:gd name="T81" fmla="*/ 110319 h 63"/>
              <a:gd name="T82" fmla="*/ 481013 w 64"/>
              <a:gd name="T83" fmla="*/ 90261 h 63"/>
              <a:gd name="T84" fmla="*/ 320675 w 64"/>
              <a:gd name="T85" fmla="*/ 0 h 63"/>
              <a:gd name="T86" fmla="*/ 370780 w 64"/>
              <a:gd name="T87" fmla="*/ 80232 h 63"/>
              <a:gd name="T88" fmla="*/ 270570 w 64"/>
              <a:gd name="T89" fmla="*/ 80232 h 63"/>
              <a:gd name="T90" fmla="*/ 320675 w 64"/>
              <a:gd name="T91" fmla="*/ 0 h 63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64" h="63">
                <a:moveTo>
                  <a:pt x="32" y="11"/>
                </a:moveTo>
                <a:cubicBezTo>
                  <a:pt x="43" y="11"/>
                  <a:pt x="53" y="20"/>
                  <a:pt x="53" y="32"/>
                </a:cubicBezTo>
                <a:cubicBezTo>
                  <a:pt x="53" y="43"/>
                  <a:pt x="43" y="52"/>
                  <a:pt x="32" y="52"/>
                </a:cubicBezTo>
                <a:cubicBezTo>
                  <a:pt x="21" y="52"/>
                  <a:pt x="11" y="43"/>
                  <a:pt x="11" y="32"/>
                </a:cubicBezTo>
                <a:cubicBezTo>
                  <a:pt x="11" y="20"/>
                  <a:pt x="21" y="11"/>
                  <a:pt x="32" y="11"/>
                </a:cubicBezTo>
                <a:close/>
                <a:moveTo>
                  <a:pt x="18" y="38"/>
                </a:moveTo>
                <a:cubicBezTo>
                  <a:pt x="17" y="25"/>
                  <a:pt x="28" y="17"/>
                  <a:pt x="42" y="19"/>
                </a:cubicBezTo>
                <a:cubicBezTo>
                  <a:pt x="28" y="8"/>
                  <a:pt x="12" y="23"/>
                  <a:pt x="18" y="38"/>
                </a:cubicBezTo>
                <a:close/>
                <a:moveTo>
                  <a:pt x="16" y="4"/>
                </a:moveTo>
                <a:cubicBezTo>
                  <a:pt x="16" y="9"/>
                  <a:pt x="16" y="9"/>
                  <a:pt x="16" y="9"/>
                </a:cubicBezTo>
                <a:cubicBezTo>
                  <a:pt x="16" y="13"/>
                  <a:pt x="16" y="13"/>
                  <a:pt x="16" y="13"/>
                </a:cubicBezTo>
                <a:cubicBezTo>
                  <a:pt x="20" y="11"/>
                  <a:pt x="20" y="11"/>
                  <a:pt x="20" y="11"/>
                </a:cubicBezTo>
                <a:cubicBezTo>
                  <a:pt x="24" y="9"/>
                  <a:pt x="24" y="9"/>
                  <a:pt x="24" y="9"/>
                </a:cubicBezTo>
                <a:cubicBezTo>
                  <a:pt x="20" y="6"/>
                  <a:pt x="20" y="6"/>
                  <a:pt x="20" y="6"/>
                </a:cubicBezTo>
                <a:cubicBezTo>
                  <a:pt x="16" y="4"/>
                  <a:pt x="16" y="4"/>
                  <a:pt x="16" y="4"/>
                </a:cubicBezTo>
                <a:close/>
                <a:moveTo>
                  <a:pt x="5" y="16"/>
                </a:moveTo>
                <a:cubicBezTo>
                  <a:pt x="7" y="20"/>
                  <a:pt x="7" y="20"/>
                  <a:pt x="7" y="20"/>
                </a:cubicBezTo>
                <a:cubicBezTo>
                  <a:pt x="9" y="24"/>
                  <a:pt x="9" y="24"/>
                  <a:pt x="9" y="24"/>
                </a:cubicBezTo>
                <a:cubicBezTo>
                  <a:pt x="11" y="20"/>
                  <a:pt x="11" y="20"/>
                  <a:pt x="11" y="20"/>
                </a:cubicBezTo>
                <a:cubicBezTo>
                  <a:pt x="14" y="16"/>
                  <a:pt x="14" y="16"/>
                  <a:pt x="14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5" y="16"/>
                  <a:pt x="5" y="16"/>
                  <a:pt x="5" y="16"/>
                </a:cubicBezTo>
                <a:close/>
                <a:moveTo>
                  <a:pt x="0" y="32"/>
                </a:moveTo>
                <a:cubicBezTo>
                  <a:pt x="4" y="29"/>
                  <a:pt x="4" y="29"/>
                  <a:pt x="4" y="29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32"/>
                  <a:pt x="8" y="32"/>
                  <a:pt x="8" y="32"/>
                </a:cubicBezTo>
                <a:cubicBezTo>
                  <a:pt x="8" y="36"/>
                  <a:pt x="8" y="36"/>
                  <a:pt x="8" y="36"/>
                </a:cubicBezTo>
                <a:cubicBezTo>
                  <a:pt x="4" y="34"/>
                  <a:pt x="4" y="34"/>
                  <a:pt x="4" y="34"/>
                </a:cubicBezTo>
                <a:cubicBezTo>
                  <a:pt x="0" y="32"/>
                  <a:pt x="0" y="32"/>
                  <a:pt x="0" y="32"/>
                </a:cubicBezTo>
                <a:close/>
                <a:moveTo>
                  <a:pt x="5" y="47"/>
                </a:moveTo>
                <a:cubicBezTo>
                  <a:pt x="9" y="47"/>
                  <a:pt x="9" y="47"/>
                  <a:pt x="9" y="47"/>
                </a:cubicBezTo>
                <a:cubicBezTo>
                  <a:pt x="14" y="47"/>
                  <a:pt x="14" y="47"/>
                  <a:pt x="14" y="47"/>
                </a:cubicBezTo>
                <a:cubicBezTo>
                  <a:pt x="11" y="43"/>
                  <a:pt x="11" y="43"/>
                  <a:pt x="11" y="43"/>
                </a:cubicBezTo>
                <a:cubicBezTo>
                  <a:pt x="9" y="39"/>
                  <a:pt x="9" y="39"/>
                  <a:pt x="9" y="39"/>
                </a:cubicBezTo>
                <a:cubicBezTo>
                  <a:pt x="7" y="43"/>
                  <a:pt x="7" y="43"/>
                  <a:pt x="7" y="43"/>
                </a:cubicBezTo>
                <a:cubicBezTo>
                  <a:pt x="5" y="47"/>
                  <a:pt x="5" y="47"/>
                  <a:pt x="5" y="47"/>
                </a:cubicBezTo>
                <a:close/>
                <a:moveTo>
                  <a:pt x="16" y="59"/>
                </a:moveTo>
                <a:cubicBezTo>
                  <a:pt x="20" y="57"/>
                  <a:pt x="20" y="57"/>
                  <a:pt x="20" y="57"/>
                </a:cubicBezTo>
                <a:cubicBezTo>
                  <a:pt x="24" y="54"/>
                  <a:pt x="24" y="54"/>
                  <a:pt x="24" y="54"/>
                </a:cubicBezTo>
                <a:cubicBezTo>
                  <a:pt x="20" y="52"/>
                  <a:pt x="20" y="52"/>
                  <a:pt x="20" y="52"/>
                </a:cubicBezTo>
                <a:cubicBezTo>
                  <a:pt x="16" y="50"/>
                  <a:pt x="16" y="50"/>
                  <a:pt x="16" y="50"/>
                </a:cubicBezTo>
                <a:cubicBezTo>
                  <a:pt x="16" y="54"/>
                  <a:pt x="16" y="54"/>
                  <a:pt x="16" y="54"/>
                </a:cubicBezTo>
                <a:cubicBezTo>
                  <a:pt x="16" y="59"/>
                  <a:pt x="16" y="59"/>
                  <a:pt x="16" y="59"/>
                </a:cubicBezTo>
                <a:close/>
                <a:moveTo>
                  <a:pt x="32" y="63"/>
                </a:moveTo>
                <a:cubicBezTo>
                  <a:pt x="30" y="59"/>
                  <a:pt x="30" y="59"/>
                  <a:pt x="30" y="59"/>
                </a:cubicBezTo>
                <a:cubicBezTo>
                  <a:pt x="27" y="55"/>
                  <a:pt x="27" y="55"/>
                  <a:pt x="27" y="55"/>
                </a:cubicBezTo>
                <a:cubicBezTo>
                  <a:pt x="32" y="55"/>
                  <a:pt x="32" y="55"/>
                  <a:pt x="32" y="55"/>
                </a:cubicBezTo>
                <a:cubicBezTo>
                  <a:pt x="37" y="55"/>
                  <a:pt x="37" y="55"/>
                  <a:pt x="37" y="55"/>
                </a:cubicBezTo>
                <a:cubicBezTo>
                  <a:pt x="34" y="59"/>
                  <a:pt x="34" y="59"/>
                  <a:pt x="34" y="59"/>
                </a:cubicBezTo>
                <a:cubicBezTo>
                  <a:pt x="32" y="63"/>
                  <a:pt x="32" y="63"/>
                  <a:pt x="32" y="63"/>
                </a:cubicBezTo>
                <a:close/>
                <a:moveTo>
                  <a:pt x="48" y="59"/>
                </a:moveTo>
                <a:cubicBezTo>
                  <a:pt x="48" y="55"/>
                  <a:pt x="48" y="55"/>
                  <a:pt x="48" y="55"/>
                </a:cubicBezTo>
                <a:cubicBezTo>
                  <a:pt x="48" y="50"/>
                  <a:pt x="48" y="50"/>
                  <a:pt x="48" y="50"/>
                </a:cubicBezTo>
                <a:cubicBezTo>
                  <a:pt x="44" y="52"/>
                  <a:pt x="44" y="52"/>
                  <a:pt x="44" y="52"/>
                </a:cubicBezTo>
                <a:cubicBezTo>
                  <a:pt x="40" y="55"/>
                  <a:pt x="40" y="55"/>
                  <a:pt x="40" y="55"/>
                </a:cubicBezTo>
                <a:cubicBezTo>
                  <a:pt x="44" y="57"/>
                  <a:pt x="44" y="57"/>
                  <a:pt x="44" y="57"/>
                </a:cubicBezTo>
                <a:cubicBezTo>
                  <a:pt x="48" y="59"/>
                  <a:pt x="48" y="59"/>
                  <a:pt x="48" y="59"/>
                </a:cubicBezTo>
                <a:close/>
                <a:moveTo>
                  <a:pt x="59" y="48"/>
                </a:moveTo>
                <a:cubicBezTo>
                  <a:pt x="57" y="44"/>
                  <a:pt x="57" y="44"/>
                  <a:pt x="57" y="44"/>
                </a:cubicBezTo>
                <a:cubicBezTo>
                  <a:pt x="55" y="40"/>
                  <a:pt x="55" y="40"/>
                  <a:pt x="55" y="40"/>
                </a:cubicBezTo>
                <a:cubicBezTo>
                  <a:pt x="53" y="44"/>
                  <a:pt x="53" y="44"/>
                  <a:pt x="53" y="44"/>
                </a:cubicBezTo>
                <a:cubicBezTo>
                  <a:pt x="50" y="48"/>
                  <a:pt x="50" y="48"/>
                  <a:pt x="50" y="48"/>
                </a:cubicBezTo>
                <a:cubicBezTo>
                  <a:pt x="55" y="48"/>
                  <a:pt x="55" y="48"/>
                  <a:pt x="55" y="48"/>
                </a:cubicBezTo>
                <a:cubicBezTo>
                  <a:pt x="59" y="48"/>
                  <a:pt x="59" y="48"/>
                  <a:pt x="59" y="48"/>
                </a:cubicBezTo>
                <a:close/>
                <a:moveTo>
                  <a:pt x="64" y="32"/>
                </a:moveTo>
                <a:cubicBezTo>
                  <a:pt x="60" y="34"/>
                  <a:pt x="60" y="34"/>
                  <a:pt x="60" y="34"/>
                </a:cubicBezTo>
                <a:cubicBezTo>
                  <a:pt x="56" y="36"/>
                  <a:pt x="56" y="36"/>
                  <a:pt x="56" y="36"/>
                </a:cubicBezTo>
                <a:cubicBezTo>
                  <a:pt x="56" y="32"/>
                  <a:pt x="56" y="32"/>
                  <a:pt x="56" y="32"/>
                </a:cubicBezTo>
                <a:cubicBezTo>
                  <a:pt x="56" y="27"/>
                  <a:pt x="56" y="27"/>
                  <a:pt x="56" y="27"/>
                </a:cubicBezTo>
                <a:cubicBezTo>
                  <a:pt x="60" y="29"/>
                  <a:pt x="60" y="29"/>
                  <a:pt x="60" y="29"/>
                </a:cubicBezTo>
                <a:cubicBezTo>
                  <a:pt x="64" y="32"/>
                  <a:pt x="64" y="32"/>
                  <a:pt x="64" y="32"/>
                </a:cubicBezTo>
                <a:close/>
                <a:moveTo>
                  <a:pt x="59" y="16"/>
                </a:moveTo>
                <a:cubicBezTo>
                  <a:pt x="55" y="16"/>
                  <a:pt x="55" y="16"/>
                  <a:pt x="55" y="16"/>
                </a:cubicBezTo>
                <a:cubicBezTo>
                  <a:pt x="50" y="16"/>
                  <a:pt x="50" y="16"/>
                  <a:pt x="50" y="16"/>
                </a:cubicBezTo>
                <a:cubicBezTo>
                  <a:pt x="53" y="20"/>
                  <a:pt x="53" y="20"/>
                  <a:pt x="53" y="20"/>
                </a:cubicBezTo>
                <a:cubicBezTo>
                  <a:pt x="55" y="24"/>
                  <a:pt x="55" y="24"/>
                  <a:pt x="55" y="24"/>
                </a:cubicBezTo>
                <a:cubicBezTo>
                  <a:pt x="57" y="20"/>
                  <a:pt x="57" y="20"/>
                  <a:pt x="57" y="20"/>
                </a:cubicBezTo>
                <a:cubicBezTo>
                  <a:pt x="59" y="16"/>
                  <a:pt x="59" y="16"/>
                  <a:pt x="59" y="16"/>
                </a:cubicBezTo>
                <a:close/>
                <a:moveTo>
                  <a:pt x="48" y="4"/>
                </a:moveTo>
                <a:cubicBezTo>
                  <a:pt x="44" y="7"/>
                  <a:pt x="44" y="7"/>
                  <a:pt x="44" y="7"/>
                </a:cubicBezTo>
                <a:cubicBezTo>
                  <a:pt x="40" y="9"/>
                  <a:pt x="40" y="9"/>
                  <a:pt x="40" y="9"/>
                </a:cubicBezTo>
                <a:cubicBezTo>
                  <a:pt x="44" y="11"/>
                  <a:pt x="44" y="11"/>
                  <a:pt x="44" y="11"/>
                </a:cubicBezTo>
                <a:cubicBezTo>
                  <a:pt x="48" y="13"/>
                  <a:pt x="48" y="13"/>
                  <a:pt x="48" y="13"/>
                </a:cubicBezTo>
                <a:cubicBezTo>
                  <a:pt x="48" y="9"/>
                  <a:pt x="48" y="9"/>
                  <a:pt x="48" y="9"/>
                </a:cubicBezTo>
                <a:cubicBezTo>
                  <a:pt x="48" y="4"/>
                  <a:pt x="48" y="4"/>
                  <a:pt x="48" y="4"/>
                </a:cubicBezTo>
                <a:close/>
                <a:moveTo>
                  <a:pt x="32" y="0"/>
                </a:moveTo>
                <a:cubicBezTo>
                  <a:pt x="34" y="4"/>
                  <a:pt x="34" y="4"/>
                  <a:pt x="34" y="4"/>
                </a:cubicBezTo>
                <a:cubicBezTo>
                  <a:pt x="37" y="8"/>
                  <a:pt x="37" y="8"/>
                  <a:pt x="37" y="8"/>
                </a:cubicBezTo>
                <a:cubicBezTo>
                  <a:pt x="32" y="8"/>
                  <a:pt x="32" y="8"/>
                  <a:pt x="32" y="8"/>
                </a:cubicBezTo>
                <a:cubicBezTo>
                  <a:pt x="27" y="8"/>
                  <a:pt x="27" y="8"/>
                  <a:pt x="27" y="8"/>
                </a:cubicBezTo>
                <a:cubicBezTo>
                  <a:pt x="30" y="4"/>
                  <a:pt x="30" y="4"/>
                  <a:pt x="30" y="4"/>
                </a:cubicBezTo>
                <a:lnTo>
                  <a:pt x="32" y="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0532" name="组合 53"/>
          <p:cNvGrpSpPr/>
          <p:nvPr/>
        </p:nvGrpSpPr>
        <p:grpSpPr bwMode="auto">
          <a:xfrm>
            <a:off x="0" y="6383338"/>
            <a:ext cx="12192000" cy="474662"/>
            <a:chOff x="0" y="0"/>
            <a:chExt cx="12192000" cy="1204912"/>
          </a:xfrm>
        </p:grpSpPr>
        <p:sp>
          <p:nvSpPr>
            <p:cNvPr id="20536" name="Rectangle 6"/>
            <p:cNvSpPr>
              <a:spLocks noChangeArrowheads="1"/>
            </p:cNvSpPr>
            <p:nvPr/>
          </p:nvSpPr>
          <p:spPr bwMode="auto">
            <a:xfrm>
              <a:off x="0" y="69849"/>
              <a:ext cx="12192000" cy="1135063"/>
            </a:xfrm>
            <a:prstGeom prst="rect">
              <a:avLst/>
            </a:prstGeom>
            <a:solidFill>
              <a:srgbClr val="DD3C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/>
            </a:p>
          </p:txBody>
        </p:sp>
        <p:sp>
          <p:nvSpPr>
            <p:cNvPr id="20537" name="Freeform 8"/>
            <p:cNvSpPr/>
            <p:nvPr/>
          </p:nvSpPr>
          <p:spPr bwMode="auto">
            <a:xfrm>
              <a:off x="1942306" y="0"/>
              <a:ext cx="8307388" cy="1204912"/>
            </a:xfrm>
            <a:custGeom>
              <a:avLst/>
              <a:gdLst>
                <a:gd name="T0" fmla="*/ 4153694 w 814"/>
                <a:gd name="T1" fmla="*/ 1204912 h 109"/>
                <a:gd name="T2" fmla="*/ 0 w 814"/>
                <a:gd name="T3" fmla="*/ 1204912 h 109"/>
                <a:gd name="T4" fmla="*/ 1490023 w 814"/>
                <a:gd name="T5" fmla="*/ 143705 h 109"/>
                <a:gd name="T6" fmla="*/ 1939071 w 814"/>
                <a:gd name="T7" fmla="*/ 0 h 109"/>
                <a:gd name="T8" fmla="*/ 4153694 w 814"/>
                <a:gd name="T9" fmla="*/ 0 h 109"/>
                <a:gd name="T10" fmla="*/ 6358111 w 814"/>
                <a:gd name="T11" fmla="*/ 0 h 109"/>
                <a:gd name="T12" fmla="*/ 6807159 w 814"/>
                <a:gd name="T13" fmla="*/ 143705 h 109"/>
                <a:gd name="T14" fmla="*/ 8307388 w 814"/>
                <a:gd name="T15" fmla="*/ 1204912 h 109"/>
                <a:gd name="T16" fmla="*/ 4153694 w 814"/>
                <a:gd name="T17" fmla="*/ 1204912 h 10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14" h="109">
                  <a:moveTo>
                    <a:pt x="407" y="109"/>
                  </a:moveTo>
                  <a:cubicBezTo>
                    <a:pt x="0" y="109"/>
                    <a:pt x="0" y="109"/>
                    <a:pt x="0" y="109"/>
                  </a:cubicBezTo>
                  <a:cubicBezTo>
                    <a:pt x="146" y="13"/>
                    <a:pt x="146" y="13"/>
                    <a:pt x="146" y="13"/>
                  </a:cubicBezTo>
                  <a:cubicBezTo>
                    <a:pt x="159" y="5"/>
                    <a:pt x="175" y="0"/>
                    <a:pt x="190" y="0"/>
                  </a:cubicBezTo>
                  <a:cubicBezTo>
                    <a:pt x="407" y="0"/>
                    <a:pt x="407" y="0"/>
                    <a:pt x="407" y="0"/>
                  </a:cubicBezTo>
                  <a:cubicBezTo>
                    <a:pt x="623" y="0"/>
                    <a:pt x="623" y="0"/>
                    <a:pt x="623" y="0"/>
                  </a:cubicBezTo>
                  <a:cubicBezTo>
                    <a:pt x="639" y="0"/>
                    <a:pt x="654" y="5"/>
                    <a:pt x="667" y="13"/>
                  </a:cubicBezTo>
                  <a:cubicBezTo>
                    <a:pt x="814" y="109"/>
                    <a:pt x="814" y="109"/>
                    <a:pt x="814" y="109"/>
                  </a:cubicBezTo>
                  <a:lnTo>
                    <a:pt x="407" y="109"/>
                  </a:lnTo>
                  <a:close/>
                </a:path>
              </a:pathLst>
            </a:custGeom>
            <a:solidFill>
              <a:srgbClr val="BE26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0533" name="Rectangle 6"/>
          <p:cNvSpPr>
            <a:spLocks noChangeArrowheads="1"/>
          </p:cNvSpPr>
          <p:nvPr/>
        </p:nvSpPr>
        <p:spPr bwMode="auto">
          <a:xfrm>
            <a:off x="0" y="0"/>
            <a:ext cx="12192000" cy="447675"/>
          </a:xfrm>
          <a:prstGeom prst="rect">
            <a:avLst/>
          </a:prstGeom>
          <a:solidFill>
            <a:srgbClr val="303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/>
          </a:p>
        </p:txBody>
      </p:sp>
      <p:sp>
        <p:nvSpPr>
          <p:cNvPr id="20534" name="Freeform 7"/>
          <p:cNvSpPr/>
          <p:nvPr/>
        </p:nvSpPr>
        <p:spPr bwMode="auto">
          <a:xfrm>
            <a:off x="2325688" y="0"/>
            <a:ext cx="7542212" cy="708025"/>
          </a:xfrm>
          <a:custGeom>
            <a:avLst/>
            <a:gdLst>
              <a:gd name="T0" fmla="*/ 3776209 w 739"/>
              <a:gd name="T1" fmla="*/ 0 h 96"/>
              <a:gd name="T2" fmla="*/ 0 w 739"/>
              <a:gd name="T3" fmla="*/ 0 h 96"/>
              <a:gd name="T4" fmla="*/ 1112451 w 739"/>
              <a:gd name="T5" fmla="*/ 612147 h 96"/>
              <a:gd name="T6" fmla="*/ 1561513 w 739"/>
              <a:gd name="T7" fmla="*/ 708025 h 96"/>
              <a:gd name="T8" fmla="*/ 3776209 w 739"/>
              <a:gd name="T9" fmla="*/ 708025 h 96"/>
              <a:gd name="T10" fmla="*/ 5980699 w 739"/>
              <a:gd name="T11" fmla="*/ 708025 h 96"/>
              <a:gd name="T12" fmla="*/ 6429761 w 739"/>
              <a:gd name="T13" fmla="*/ 612147 h 96"/>
              <a:gd name="T14" fmla="*/ 7542212 w 739"/>
              <a:gd name="T15" fmla="*/ 0 h 96"/>
              <a:gd name="T16" fmla="*/ 3776209 w 739"/>
              <a:gd name="T17" fmla="*/ 0 h 9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739" h="96">
                <a:moveTo>
                  <a:pt x="370" y="0"/>
                </a:moveTo>
                <a:cubicBezTo>
                  <a:pt x="0" y="0"/>
                  <a:pt x="0" y="0"/>
                  <a:pt x="0" y="0"/>
                </a:cubicBezTo>
                <a:cubicBezTo>
                  <a:pt x="109" y="83"/>
                  <a:pt x="109" y="83"/>
                  <a:pt x="109" y="83"/>
                </a:cubicBezTo>
                <a:cubicBezTo>
                  <a:pt x="122" y="92"/>
                  <a:pt x="138" y="96"/>
                  <a:pt x="153" y="96"/>
                </a:cubicBezTo>
                <a:cubicBezTo>
                  <a:pt x="370" y="96"/>
                  <a:pt x="370" y="96"/>
                  <a:pt x="370" y="96"/>
                </a:cubicBezTo>
                <a:cubicBezTo>
                  <a:pt x="586" y="96"/>
                  <a:pt x="586" y="96"/>
                  <a:pt x="586" y="96"/>
                </a:cubicBezTo>
                <a:cubicBezTo>
                  <a:pt x="602" y="96"/>
                  <a:pt x="617" y="92"/>
                  <a:pt x="630" y="83"/>
                </a:cubicBezTo>
                <a:cubicBezTo>
                  <a:pt x="739" y="0"/>
                  <a:pt x="739" y="0"/>
                  <a:pt x="739" y="0"/>
                </a:cubicBezTo>
                <a:lnTo>
                  <a:pt x="370" y="0"/>
                </a:lnTo>
                <a:close/>
              </a:path>
            </a:pathLst>
          </a:custGeom>
          <a:solidFill>
            <a:srgbClr val="4A49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535" name="文本框 59"/>
          <p:cNvSpPr txBox="1">
            <a:spLocks noChangeArrowheads="1"/>
          </p:cNvSpPr>
          <p:nvPr/>
        </p:nvSpPr>
        <p:spPr bwMode="auto">
          <a:xfrm>
            <a:off x="4421188" y="34925"/>
            <a:ext cx="33496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备用图标</a:t>
            </a:r>
            <a:r>
              <a:rPr lang="en-US" altLang="zh-CN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</a:t>
            </a:r>
            <a:r>
              <a:rPr lang="zh-CN" altLang="en-US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</a:t>
            </a:r>
            <a:endParaRPr lang="zh-CN" altLang="en-US" sz="3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9525" y="-36195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7" name="矩形 6"/>
          <p:cNvSpPr/>
          <p:nvPr/>
        </p:nvSpPr>
        <p:spPr>
          <a:xfrm>
            <a:off x="635" y="2586991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en-US" altLang="zh-CN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145" y="1400175"/>
            <a:ext cx="2505075" cy="762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0525" y="4134485"/>
            <a:ext cx="380047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reeform 6"/>
          <p:cNvSpPr/>
          <p:nvPr/>
        </p:nvSpPr>
        <p:spPr bwMode="auto">
          <a:xfrm>
            <a:off x="5702300" y="0"/>
            <a:ext cx="792163" cy="6858000"/>
          </a:xfrm>
          <a:custGeom>
            <a:avLst/>
            <a:gdLst>
              <a:gd name="T0" fmla="*/ 792163 w 84"/>
              <a:gd name="T1" fmla="*/ 3429000 h 740"/>
              <a:gd name="T2" fmla="*/ 792163 w 84"/>
              <a:gd name="T3" fmla="*/ 6858000 h 740"/>
              <a:gd name="T4" fmla="*/ 122597 w 84"/>
              <a:gd name="T5" fmla="*/ 5838568 h 740"/>
              <a:gd name="T6" fmla="*/ 0 w 84"/>
              <a:gd name="T7" fmla="*/ 5440062 h 740"/>
              <a:gd name="T8" fmla="*/ 0 w 84"/>
              <a:gd name="T9" fmla="*/ 3429000 h 740"/>
              <a:gd name="T10" fmla="*/ 0 w 84"/>
              <a:gd name="T11" fmla="*/ 1427205 h 740"/>
              <a:gd name="T12" fmla="*/ 122597 w 84"/>
              <a:gd name="T13" fmla="*/ 1019432 h 740"/>
              <a:gd name="T14" fmla="*/ 792163 w 84"/>
              <a:gd name="T15" fmla="*/ 0 h 740"/>
              <a:gd name="T16" fmla="*/ 792163 w 84"/>
              <a:gd name="T17" fmla="*/ 3429000 h 74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84" h="740">
                <a:moveTo>
                  <a:pt x="84" y="370"/>
                </a:moveTo>
                <a:cubicBezTo>
                  <a:pt x="84" y="740"/>
                  <a:pt x="84" y="740"/>
                  <a:pt x="84" y="740"/>
                </a:cubicBezTo>
                <a:cubicBezTo>
                  <a:pt x="13" y="630"/>
                  <a:pt x="13" y="630"/>
                  <a:pt x="13" y="630"/>
                </a:cubicBezTo>
                <a:cubicBezTo>
                  <a:pt x="4" y="617"/>
                  <a:pt x="0" y="602"/>
                  <a:pt x="0" y="587"/>
                </a:cubicBezTo>
                <a:cubicBezTo>
                  <a:pt x="0" y="370"/>
                  <a:pt x="0" y="370"/>
                  <a:pt x="0" y="370"/>
                </a:cubicBezTo>
                <a:cubicBezTo>
                  <a:pt x="0" y="154"/>
                  <a:pt x="0" y="154"/>
                  <a:pt x="0" y="154"/>
                </a:cubicBezTo>
                <a:cubicBezTo>
                  <a:pt x="0" y="138"/>
                  <a:pt x="4" y="123"/>
                  <a:pt x="13" y="110"/>
                </a:cubicBezTo>
                <a:cubicBezTo>
                  <a:pt x="84" y="0"/>
                  <a:pt x="84" y="0"/>
                  <a:pt x="84" y="0"/>
                </a:cubicBezTo>
                <a:lnTo>
                  <a:pt x="84" y="370"/>
                </a:lnTo>
                <a:close/>
              </a:path>
            </a:pathLst>
          </a:custGeom>
          <a:solidFill>
            <a:srgbClr val="C92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47" name="Rectangle 7"/>
          <p:cNvSpPr>
            <a:spLocks noChangeArrowheads="1"/>
          </p:cNvSpPr>
          <p:nvPr/>
        </p:nvSpPr>
        <p:spPr bwMode="auto">
          <a:xfrm>
            <a:off x="6481763" y="0"/>
            <a:ext cx="5710237" cy="6858000"/>
          </a:xfrm>
          <a:prstGeom prst="rect">
            <a:avLst/>
          </a:prstGeom>
          <a:solidFill>
            <a:srgbClr val="303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/>
          </a:p>
        </p:txBody>
      </p:sp>
      <p:sp>
        <p:nvSpPr>
          <p:cNvPr id="6148" name="Freeform 8"/>
          <p:cNvSpPr/>
          <p:nvPr/>
        </p:nvSpPr>
        <p:spPr bwMode="auto">
          <a:xfrm>
            <a:off x="0" y="0"/>
            <a:ext cx="849313" cy="6858000"/>
          </a:xfrm>
          <a:custGeom>
            <a:avLst/>
            <a:gdLst>
              <a:gd name="T0" fmla="*/ 0 w 90"/>
              <a:gd name="T1" fmla="*/ 3429000 h 684"/>
              <a:gd name="T2" fmla="*/ 0 w 90"/>
              <a:gd name="T3" fmla="*/ 0 h 684"/>
              <a:gd name="T4" fmla="*/ 736071 w 90"/>
              <a:gd name="T5" fmla="*/ 1012658 h 684"/>
              <a:gd name="T6" fmla="*/ 849313 w 90"/>
              <a:gd name="T7" fmla="*/ 1423737 h 684"/>
              <a:gd name="T8" fmla="*/ 849313 w 90"/>
              <a:gd name="T9" fmla="*/ 3429000 h 684"/>
              <a:gd name="T10" fmla="*/ 849313 w 90"/>
              <a:gd name="T11" fmla="*/ 5444289 h 684"/>
              <a:gd name="T12" fmla="*/ 736071 w 90"/>
              <a:gd name="T13" fmla="*/ 5845342 h 684"/>
              <a:gd name="T14" fmla="*/ 0 w 90"/>
              <a:gd name="T15" fmla="*/ 6858000 h 684"/>
              <a:gd name="T16" fmla="*/ 0 w 90"/>
              <a:gd name="T17" fmla="*/ 3429000 h 68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90" h="684">
                <a:moveTo>
                  <a:pt x="0" y="342"/>
                </a:moveTo>
                <a:cubicBezTo>
                  <a:pt x="0" y="0"/>
                  <a:pt x="0" y="0"/>
                  <a:pt x="0" y="0"/>
                </a:cubicBezTo>
                <a:cubicBezTo>
                  <a:pt x="78" y="101"/>
                  <a:pt x="78" y="101"/>
                  <a:pt x="78" y="101"/>
                </a:cubicBezTo>
                <a:cubicBezTo>
                  <a:pt x="86" y="113"/>
                  <a:pt x="90" y="127"/>
                  <a:pt x="90" y="142"/>
                </a:cubicBezTo>
                <a:cubicBezTo>
                  <a:pt x="90" y="342"/>
                  <a:pt x="90" y="342"/>
                  <a:pt x="90" y="342"/>
                </a:cubicBezTo>
                <a:cubicBezTo>
                  <a:pt x="90" y="543"/>
                  <a:pt x="90" y="543"/>
                  <a:pt x="90" y="543"/>
                </a:cubicBezTo>
                <a:cubicBezTo>
                  <a:pt x="90" y="557"/>
                  <a:pt x="86" y="571"/>
                  <a:pt x="78" y="583"/>
                </a:cubicBezTo>
                <a:cubicBezTo>
                  <a:pt x="0" y="684"/>
                  <a:pt x="0" y="684"/>
                  <a:pt x="0" y="684"/>
                </a:cubicBezTo>
                <a:lnTo>
                  <a:pt x="0" y="342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49" name="文本框 1"/>
          <p:cNvSpPr txBox="1">
            <a:spLocks noChangeArrowheads="1"/>
          </p:cNvSpPr>
          <p:nvPr/>
        </p:nvSpPr>
        <p:spPr bwMode="auto">
          <a:xfrm>
            <a:off x="8672513" y="2462213"/>
            <a:ext cx="14160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4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zh-CN" sz="4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50" name="矩形 2"/>
          <p:cNvSpPr>
            <a:spLocks noChangeArrowheads="1"/>
          </p:cNvSpPr>
          <p:nvPr/>
        </p:nvSpPr>
        <p:spPr bwMode="auto">
          <a:xfrm>
            <a:off x="7989888" y="3289300"/>
            <a:ext cx="29305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800" b="1">
                <a:solidFill>
                  <a:schemeClr val="bg1"/>
                </a:solidFill>
              </a:rPr>
              <a:t>CONTENTS</a:t>
            </a:r>
            <a:endParaRPr lang="en-US" altLang="zh-CN" sz="4800" b="1">
              <a:solidFill>
                <a:schemeClr val="bg1"/>
              </a:solidFill>
            </a:endParaRPr>
          </a:p>
        </p:txBody>
      </p:sp>
      <p:grpSp>
        <p:nvGrpSpPr>
          <p:cNvPr id="6151" name="组合 34"/>
          <p:cNvGrpSpPr/>
          <p:nvPr/>
        </p:nvGrpSpPr>
        <p:grpSpPr bwMode="auto">
          <a:xfrm>
            <a:off x="500063" y="1408113"/>
            <a:ext cx="4038600" cy="4019550"/>
            <a:chOff x="0" y="0"/>
            <a:chExt cx="4039094" cy="4019085"/>
          </a:xfrm>
        </p:grpSpPr>
        <p:grpSp>
          <p:nvGrpSpPr>
            <p:cNvPr id="6152" name="组合 27"/>
            <p:cNvGrpSpPr/>
            <p:nvPr/>
          </p:nvGrpSpPr>
          <p:grpSpPr bwMode="auto">
            <a:xfrm>
              <a:off x="0" y="0"/>
              <a:ext cx="4037491" cy="566738"/>
              <a:chOff x="0" y="0"/>
              <a:chExt cx="4037491" cy="566738"/>
            </a:xfrm>
          </p:grpSpPr>
          <p:grpSp>
            <p:nvGrpSpPr>
              <p:cNvPr id="6173" name="组合 26"/>
              <p:cNvGrpSpPr/>
              <p:nvPr/>
            </p:nvGrpSpPr>
            <p:grpSpPr bwMode="auto">
              <a:xfrm>
                <a:off x="0" y="0"/>
                <a:ext cx="582300" cy="566738"/>
                <a:chOff x="0" y="0"/>
                <a:chExt cx="582300" cy="566738"/>
              </a:xfrm>
            </p:grpSpPr>
            <p:sp>
              <p:nvSpPr>
                <p:cNvPr id="6175" name="Freeform 9"/>
                <p:cNvSpPr/>
                <p:nvPr/>
              </p:nvSpPr>
              <p:spPr bwMode="auto">
                <a:xfrm>
                  <a:off x="15562" y="0"/>
                  <a:ext cx="566738" cy="566738"/>
                </a:xfrm>
                <a:custGeom>
                  <a:avLst/>
                  <a:gdLst>
                    <a:gd name="T0" fmla="*/ 283369 w 60"/>
                    <a:gd name="T1" fmla="*/ 566738 h 60"/>
                    <a:gd name="T2" fmla="*/ 283369 w 60"/>
                    <a:gd name="T3" fmla="*/ 566738 h 60"/>
                    <a:gd name="T4" fmla="*/ 0 w 60"/>
                    <a:gd name="T5" fmla="*/ 283369 h 60"/>
                    <a:gd name="T6" fmla="*/ 0 w 60"/>
                    <a:gd name="T7" fmla="*/ 283369 h 60"/>
                    <a:gd name="T8" fmla="*/ 283369 w 60"/>
                    <a:gd name="T9" fmla="*/ 0 h 60"/>
                    <a:gd name="T10" fmla="*/ 283369 w 60"/>
                    <a:gd name="T11" fmla="*/ 0 h 60"/>
                    <a:gd name="T12" fmla="*/ 566738 w 60"/>
                    <a:gd name="T13" fmla="*/ 283369 h 60"/>
                    <a:gd name="T14" fmla="*/ 566738 w 60"/>
                    <a:gd name="T15" fmla="*/ 283369 h 60"/>
                    <a:gd name="T16" fmla="*/ 283369 w 60"/>
                    <a:gd name="T17" fmla="*/ 566738 h 6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0" h="60">
                      <a:moveTo>
                        <a:pt x="30" y="60"/>
                      </a:moveTo>
                      <a:cubicBezTo>
                        <a:pt x="30" y="60"/>
                        <a:pt x="30" y="60"/>
                        <a:pt x="30" y="60"/>
                      </a:cubicBezTo>
                      <a:cubicBezTo>
                        <a:pt x="14" y="60"/>
                        <a:pt x="0" y="46"/>
                        <a:pt x="0" y="30"/>
                      </a:cubicBezTo>
                      <a:cubicBezTo>
                        <a:pt x="0" y="30"/>
                        <a:pt x="0" y="30"/>
                        <a:pt x="0" y="30"/>
                      </a:cubicBezTo>
                      <a:cubicBezTo>
                        <a:pt x="0" y="14"/>
                        <a:pt x="14" y="0"/>
                        <a:pt x="30" y="0"/>
                      </a:cubicBez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46" y="0"/>
                        <a:pt x="60" y="14"/>
                        <a:pt x="60" y="30"/>
                      </a:cubicBezTo>
                      <a:cubicBezTo>
                        <a:pt x="60" y="30"/>
                        <a:pt x="60" y="30"/>
                        <a:pt x="60" y="30"/>
                      </a:cubicBezTo>
                      <a:cubicBezTo>
                        <a:pt x="60" y="46"/>
                        <a:pt x="46" y="60"/>
                        <a:pt x="30" y="60"/>
                      </a:cubicBezTo>
                      <a:close/>
                    </a:path>
                  </a:pathLst>
                </a:custGeom>
                <a:solidFill>
                  <a:srgbClr val="30303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176" name="文本框 3"/>
                <p:cNvSpPr txBox="1">
                  <a:spLocks noChangeArrowheads="1"/>
                </p:cNvSpPr>
                <p:nvPr/>
              </p:nvSpPr>
              <p:spPr bwMode="auto">
                <a:xfrm>
                  <a:off x="0" y="31732"/>
                  <a:ext cx="543739" cy="5232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r>
                    <a:rPr lang="zh-CN" altLang="zh-CN" b="1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一</a:t>
                  </a:r>
                  <a:endParaRPr lang="zh-CN" altLang="zh-CN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6174" name="矩形 4"/>
              <p:cNvSpPr>
                <a:spLocks noChangeArrowheads="1"/>
              </p:cNvSpPr>
              <p:nvPr/>
            </p:nvSpPr>
            <p:spPr bwMode="auto">
              <a:xfrm>
                <a:off x="654834" y="24275"/>
                <a:ext cx="3382657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US" altLang="zh-CN" b="1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XXXXXXX</a:t>
                </a:r>
                <a:r>
                  <a:rPr lang="zh-CN" altLang="en-US" b="1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公司简介</a:t>
                </a:r>
                <a:endParaRPr lang="zh-CN" altLang="en-US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6153" name="组合 30"/>
            <p:cNvGrpSpPr/>
            <p:nvPr/>
          </p:nvGrpSpPr>
          <p:grpSpPr bwMode="auto">
            <a:xfrm>
              <a:off x="0" y="882618"/>
              <a:ext cx="3946120" cy="565952"/>
              <a:chOff x="0" y="0"/>
              <a:chExt cx="3946120" cy="565952"/>
            </a:xfrm>
          </p:grpSpPr>
          <p:grpSp>
            <p:nvGrpSpPr>
              <p:cNvPr id="6169" name="组合 25"/>
              <p:cNvGrpSpPr/>
              <p:nvPr/>
            </p:nvGrpSpPr>
            <p:grpSpPr bwMode="auto">
              <a:xfrm>
                <a:off x="0" y="7457"/>
                <a:ext cx="582300" cy="558495"/>
                <a:chOff x="0" y="0"/>
                <a:chExt cx="582300" cy="558495"/>
              </a:xfrm>
            </p:grpSpPr>
            <p:sp>
              <p:nvSpPr>
                <p:cNvPr id="6171" name="Freeform 10"/>
                <p:cNvSpPr/>
                <p:nvPr/>
              </p:nvSpPr>
              <p:spPr bwMode="auto">
                <a:xfrm>
                  <a:off x="15562" y="1282"/>
                  <a:ext cx="566738" cy="557213"/>
                </a:xfrm>
                <a:custGeom>
                  <a:avLst/>
                  <a:gdLst>
                    <a:gd name="T0" fmla="*/ 283369 w 60"/>
                    <a:gd name="T1" fmla="*/ 557213 h 59"/>
                    <a:gd name="T2" fmla="*/ 283369 w 60"/>
                    <a:gd name="T3" fmla="*/ 557213 h 59"/>
                    <a:gd name="T4" fmla="*/ 0 w 60"/>
                    <a:gd name="T5" fmla="*/ 273884 h 59"/>
                    <a:gd name="T6" fmla="*/ 0 w 60"/>
                    <a:gd name="T7" fmla="*/ 273884 h 59"/>
                    <a:gd name="T8" fmla="*/ 283369 w 60"/>
                    <a:gd name="T9" fmla="*/ 0 h 59"/>
                    <a:gd name="T10" fmla="*/ 283369 w 60"/>
                    <a:gd name="T11" fmla="*/ 0 h 59"/>
                    <a:gd name="T12" fmla="*/ 566738 w 60"/>
                    <a:gd name="T13" fmla="*/ 273884 h 59"/>
                    <a:gd name="T14" fmla="*/ 566738 w 60"/>
                    <a:gd name="T15" fmla="*/ 273884 h 59"/>
                    <a:gd name="T16" fmla="*/ 283369 w 60"/>
                    <a:gd name="T17" fmla="*/ 557213 h 5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0" h="59">
                      <a:moveTo>
                        <a:pt x="30" y="59"/>
                      </a:moveTo>
                      <a:cubicBezTo>
                        <a:pt x="30" y="59"/>
                        <a:pt x="30" y="59"/>
                        <a:pt x="30" y="59"/>
                      </a:cubicBezTo>
                      <a:cubicBezTo>
                        <a:pt x="14" y="59"/>
                        <a:pt x="0" y="46"/>
                        <a:pt x="0" y="29"/>
                      </a:cubicBezTo>
                      <a:cubicBezTo>
                        <a:pt x="0" y="29"/>
                        <a:pt x="0" y="29"/>
                        <a:pt x="0" y="29"/>
                      </a:cubicBezTo>
                      <a:cubicBezTo>
                        <a:pt x="0" y="13"/>
                        <a:pt x="14" y="0"/>
                        <a:pt x="30" y="0"/>
                      </a:cubicBez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46" y="0"/>
                        <a:pt x="60" y="13"/>
                        <a:pt x="60" y="29"/>
                      </a:cubicBezTo>
                      <a:cubicBezTo>
                        <a:pt x="60" y="29"/>
                        <a:pt x="60" y="29"/>
                        <a:pt x="60" y="29"/>
                      </a:cubicBezTo>
                      <a:cubicBezTo>
                        <a:pt x="60" y="46"/>
                        <a:pt x="46" y="59"/>
                        <a:pt x="30" y="59"/>
                      </a:cubicBezTo>
                      <a:close/>
                    </a:path>
                  </a:pathLst>
                </a:custGeom>
                <a:solidFill>
                  <a:srgbClr val="30303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172" name="文本框 14"/>
                <p:cNvSpPr txBox="1">
                  <a:spLocks noChangeArrowheads="1"/>
                </p:cNvSpPr>
                <p:nvPr/>
              </p:nvSpPr>
              <p:spPr bwMode="auto">
                <a:xfrm>
                  <a:off x="0" y="0"/>
                  <a:ext cx="543739" cy="5232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r>
                    <a:rPr lang="zh-CN" altLang="zh-CN" b="1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二</a:t>
                  </a:r>
                  <a:endParaRPr lang="zh-CN" altLang="zh-CN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6170" name="矩形 17"/>
              <p:cNvSpPr>
                <a:spLocks noChangeArrowheads="1"/>
              </p:cNvSpPr>
              <p:nvPr/>
            </p:nvSpPr>
            <p:spPr bwMode="auto">
              <a:xfrm>
                <a:off x="654834" y="0"/>
                <a:ext cx="3291286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en-US" b="1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企业荣誉</a:t>
                </a:r>
                <a:r>
                  <a:rPr lang="en-US" altLang="zh-CN" b="1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●</a:t>
                </a:r>
                <a:r>
                  <a:rPr lang="zh-CN" altLang="en-US" b="1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核心优势</a:t>
                </a:r>
                <a:endParaRPr lang="zh-CN" altLang="en-US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6154" name="组合 31"/>
            <p:cNvGrpSpPr/>
            <p:nvPr/>
          </p:nvGrpSpPr>
          <p:grpSpPr bwMode="auto">
            <a:xfrm>
              <a:off x="0" y="1714195"/>
              <a:ext cx="3946120" cy="565150"/>
              <a:chOff x="0" y="0"/>
              <a:chExt cx="3946120" cy="565150"/>
            </a:xfrm>
          </p:grpSpPr>
          <p:grpSp>
            <p:nvGrpSpPr>
              <p:cNvPr id="6165" name="组合 24"/>
              <p:cNvGrpSpPr/>
              <p:nvPr/>
            </p:nvGrpSpPr>
            <p:grpSpPr bwMode="auto">
              <a:xfrm>
                <a:off x="0" y="0"/>
                <a:ext cx="582300" cy="565150"/>
                <a:chOff x="0" y="0"/>
                <a:chExt cx="582300" cy="565150"/>
              </a:xfrm>
            </p:grpSpPr>
            <p:sp>
              <p:nvSpPr>
                <p:cNvPr id="6167" name="Freeform 11"/>
                <p:cNvSpPr/>
                <p:nvPr/>
              </p:nvSpPr>
              <p:spPr bwMode="auto">
                <a:xfrm>
                  <a:off x="15562" y="0"/>
                  <a:ext cx="566738" cy="565150"/>
                </a:xfrm>
                <a:custGeom>
                  <a:avLst/>
                  <a:gdLst>
                    <a:gd name="T0" fmla="*/ 283369 w 60"/>
                    <a:gd name="T1" fmla="*/ 565150 h 60"/>
                    <a:gd name="T2" fmla="*/ 283369 w 60"/>
                    <a:gd name="T3" fmla="*/ 565150 h 60"/>
                    <a:gd name="T4" fmla="*/ 0 w 60"/>
                    <a:gd name="T5" fmla="*/ 282575 h 60"/>
                    <a:gd name="T6" fmla="*/ 0 w 60"/>
                    <a:gd name="T7" fmla="*/ 282575 h 60"/>
                    <a:gd name="T8" fmla="*/ 283369 w 60"/>
                    <a:gd name="T9" fmla="*/ 0 h 60"/>
                    <a:gd name="T10" fmla="*/ 283369 w 60"/>
                    <a:gd name="T11" fmla="*/ 0 h 60"/>
                    <a:gd name="T12" fmla="*/ 566738 w 60"/>
                    <a:gd name="T13" fmla="*/ 282575 h 60"/>
                    <a:gd name="T14" fmla="*/ 566738 w 60"/>
                    <a:gd name="T15" fmla="*/ 282575 h 60"/>
                    <a:gd name="T16" fmla="*/ 283369 w 60"/>
                    <a:gd name="T17" fmla="*/ 565150 h 6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0" h="60">
                      <a:moveTo>
                        <a:pt x="30" y="60"/>
                      </a:moveTo>
                      <a:cubicBezTo>
                        <a:pt x="30" y="60"/>
                        <a:pt x="30" y="60"/>
                        <a:pt x="30" y="60"/>
                      </a:cubicBezTo>
                      <a:cubicBezTo>
                        <a:pt x="14" y="60"/>
                        <a:pt x="0" y="46"/>
                        <a:pt x="0" y="30"/>
                      </a:cubicBezTo>
                      <a:cubicBezTo>
                        <a:pt x="0" y="30"/>
                        <a:pt x="0" y="30"/>
                        <a:pt x="0" y="30"/>
                      </a:cubicBezTo>
                      <a:cubicBezTo>
                        <a:pt x="0" y="13"/>
                        <a:pt x="14" y="0"/>
                        <a:pt x="30" y="0"/>
                      </a:cubicBez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46" y="0"/>
                        <a:pt x="60" y="13"/>
                        <a:pt x="60" y="30"/>
                      </a:cubicBezTo>
                      <a:cubicBezTo>
                        <a:pt x="60" y="30"/>
                        <a:pt x="60" y="30"/>
                        <a:pt x="60" y="30"/>
                      </a:cubicBezTo>
                      <a:cubicBezTo>
                        <a:pt x="60" y="46"/>
                        <a:pt x="46" y="60"/>
                        <a:pt x="30" y="60"/>
                      </a:cubicBezTo>
                      <a:close/>
                    </a:path>
                  </a:pathLst>
                </a:custGeom>
                <a:solidFill>
                  <a:srgbClr val="30303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168" name="文本框 15"/>
                <p:cNvSpPr txBox="1">
                  <a:spLocks noChangeArrowheads="1"/>
                </p:cNvSpPr>
                <p:nvPr/>
              </p:nvSpPr>
              <p:spPr bwMode="auto">
                <a:xfrm>
                  <a:off x="0" y="34223"/>
                  <a:ext cx="543739" cy="5232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r>
                    <a:rPr lang="zh-CN" altLang="zh-CN" b="1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三</a:t>
                  </a:r>
                  <a:endParaRPr lang="zh-CN" altLang="zh-CN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6166" name="矩形 18"/>
              <p:cNvSpPr>
                <a:spLocks noChangeArrowheads="1"/>
              </p:cNvSpPr>
              <p:nvPr/>
            </p:nvSpPr>
            <p:spPr bwMode="auto">
              <a:xfrm>
                <a:off x="654834" y="26766"/>
                <a:ext cx="3291286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en-US" b="1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产品介绍</a:t>
                </a:r>
                <a:r>
                  <a:rPr lang="en-US" altLang="zh-CN" b="1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●</a:t>
                </a:r>
                <a:r>
                  <a:rPr lang="zh-CN" altLang="en-US" b="1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工艺创新</a:t>
                </a:r>
                <a:endParaRPr lang="zh-CN" altLang="en-US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6155" name="组合 32"/>
            <p:cNvGrpSpPr/>
            <p:nvPr/>
          </p:nvGrpSpPr>
          <p:grpSpPr bwMode="auto">
            <a:xfrm>
              <a:off x="0" y="2589214"/>
              <a:ext cx="4039094" cy="565150"/>
              <a:chOff x="0" y="0"/>
              <a:chExt cx="4039094" cy="565150"/>
            </a:xfrm>
          </p:grpSpPr>
          <p:grpSp>
            <p:nvGrpSpPr>
              <p:cNvPr id="6161" name="组合 23"/>
              <p:cNvGrpSpPr/>
              <p:nvPr/>
            </p:nvGrpSpPr>
            <p:grpSpPr bwMode="auto">
              <a:xfrm>
                <a:off x="0" y="0"/>
                <a:ext cx="582300" cy="565150"/>
                <a:chOff x="0" y="0"/>
                <a:chExt cx="582300" cy="565150"/>
              </a:xfrm>
            </p:grpSpPr>
            <p:sp>
              <p:nvSpPr>
                <p:cNvPr id="6163" name="Freeform 11"/>
                <p:cNvSpPr/>
                <p:nvPr/>
              </p:nvSpPr>
              <p:spPr bwMode="auto">
                <a:xfrm>
                  <a:off x="15562" y="0"/>
                  <a:ext cx="566738" cy="565150"/>
                </a:xfrm>
                <a:custGeom>
                  <a:avLst/>
                  <a:gdLst>
                    <a:gd name="T0" fmla="*/ 283369 w 60"/>
                    <a:gd name="T1" fmla="*/ 565150 h 60"/>
                    <a:gd name="T2" fmla="*/ 283369 w 60"/>
                    <a:gd name="T3" fmla="*/ 565150 h 60"/>
                    <a:gd name="T4" fmla="*/ 0 w 60"/>
                    <a:gd name="T5" fmla="*/ 282575 h 60"/>
                    <a:gd name="T6" fmla="*/ 0 w 60"/>
                    <a:gd name="T7" fmla="*/ 282575 h 60"/>
                    <a:gd name="T8" fmla="*/ 283369 w 60"/>
                    <a:gd name="T9" fmla="*/ 0 h 60"/>
                    <a:gd name="T10" fmla="*/ 283369 w 60"/>
                    <a:gd name="T11" fmla="*/ 0 h 60"/>
                    <a:gd name="T12" fmla="*/ 566738 w 60"/>
                    <a:gd name="T13" fmla="*/ 282575 h 60"/>
                    <a:gd name="T14" fmla="*/ 566738 w 60"/>
                    <a:gd name="T15" fmla="*/ 282575 h 60"/>
                    <a:gd name="T16" fmla="*/ 283369 w 60"/>
                    <a:gd name="T17" fmla="*/ 565150 h 6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0" h="60">
                      <a:moveTo>
                        <a:pt x="30" y="60"/>
                      </a:moveTo>
                      <a:cubicBezTo>
                        <a:pt x="30" y="60"/>
                        <a:pt x="30" y="60"/>
                        <a:pt x="30" y="60"/>
                      </a:cubicBezTo>
                      <a:cubicBezTo>
                        <a:pt x="14" y="60"/>
                        <a:pt x="0" y="46"/>
                        <a:pt x="0" y="30"/>
                      </a:cubicBezTo>
                      <a:cubicBezTo>
                        <a:pt x="0" y="30"/>
                        <a:pt x="0" y="30"/>
                        <a:pt x="0" y="30"/>
                      </a:cubicBezTo>
                      <a:cubicBezTo>
                        <a:pt x="0" y="13"/>
                        <a:pt x="14" y="0"/>
                        <a:pt x="30" y="0"/>
                      </a:cubicBez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46" y="0"/>
                        <a:pt x="60" y="13"/>
                        <a:pt x="60" y="30"/>
                      </a:cubicBezTo>
                      <a:cubicBezTo>
                        <a:pt x="60" y="30"/>
                        <a:pt x="60" y="30"/>
                        <a:pt x="60" y="30"/>
                      </a:cubicBezTo>
                      <a:cubicBezTo>
                        <a:pt x="60" y="46"/>
                        <a:pt x="46" y="60"/>
                        <a:pt x="30" y="60"/>
                      </a:cubicBezTo>
                      <a:close/>
                    </a:path>
                  </a:pathLst>
                </a:custGeom>
                <a:solidFill>
                  <a:srgbClr val="30303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164" name="文本框 16"/>
                <p:cNvSpPr txBox="1">
                  <a:spLocks noChangeArrowheads="1"/>
                </p:cNvSpPr>
                <p:nvPr/>
              </p:nvSpPr>
              <p:spPr bwMode="auto">
                <a:xfrm>
                  <a:off x="0" y="17547"/>
                  <a:ext cx="543739" cy="5232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r>
                    <a:rPr lang="zh-CN" altLang="zh-CN" b="1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四</a:t>
                  </a:r>
                  <a:endParaRPr lang="zh-CN" altLang="zh-CN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6162" name="矩形 19"/>
              <p:cNvSpPr>
                <a:spLocks noChangeArrowheads="1"/>
              </p:cNvSpPr>
              <p:nvPr/>
            </p:nvSpPr>
            <p:spPr bwMode="auto">
              <a:xfrm>
                <a:off x="654834" y="10090"/>
                <a:ext cx="338426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en-US" b="1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企业文化</a:t>
                </a:r>
                <a:r>
                  <a:rPr lang="en-US" altLang="zh-CN" b="1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●</a:t>
                </a:r>
                <a:r>
                  <a:rPr lang="zh-CN" altLang="en-US" b="1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团队建设</a:t>
                </a:r>
                <a:endParaRPr lang="zh-CN" altLang="en-US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6156" name="组合 33"/>
            <p:cNvGrpSpPr/>
            <p:nvPr/>
          </p:nvGrpSpPr>
          <p:grpSpPr bwMode="auto">
            <a:xfrm>
              <a:off x="0" y="3453935"/>
              <a:ext cx="3963373" cy="565150"/>
              <a:chOff x="0" y="0"/>
              <a:chExt cx="3963373" cy="565150"/>
            </a:xfrm>
          </p:grpSpPr>
          <p:grpSp>
            <p:nvGrpSpPr>
              <p:cNvPr id="6157" name="组合 6"/>
              <p:cNvGrpSpPr/>
              <p:nvPr/>
            </p:nvGrpSpPr>
            <p:grpSpPr bwMode="auto">
              <a:xfrm>
                <a:off x="0" y="0"/>
                <a:ext cx="599553" cy="565150"/>
                <a:chOff x="0" y="0"/>
                <a:chExt cx="599553" cy="565150"/>
              </a:xfrm>
            </p:grpSpPr>
            <p:sp>
              <p:nvSpPr>
                <p:cNvPr id="6159" name="Freeform 11"/>
                <p:cNvSpPr/>
                <p:nvPr/>
              </p:nvSpPr>
              <p:spPr bwMode="auto">
                <a:xfrm>
                  <a:off x="32815" y="0"/>
                  <a:ext cx="566738" cy="565150"/>
                </a:xfrm>
                <a:custGeom>
                  <a:avLst/>
                  <a:gdLst>
                    <a:gd name="T0" fmla="*/ 283369 w 60"/>
                    <a:gd name="T1" fmla="*/ 565150 h 60"/>
                    <a:gd name="T2" fmla="*/ 283369 w 60"/>
                    <a:gd name="T3" fmla="*/ 565150 h 60"/>
                    <a:gd name="T4" fmla="*/ 0 w 60"/>
                    <a:gd name="T5" fmla="*/ 282575 h 60"/>
                    <a:gd name="T6" fmla="*/ 0 w 60"/>
                    <a:gd name="T7" fmla="*/ 282575 h 60"/>
                    <a:gd name="T8" fmla="*/ 283369 w 60"/>
                    <a:gd name="T9" fmla="*/ 0 h 60"/>
                    <a:gd name="T10" fmla="*/ 283369 w 60"/>
                    <a:gd name="T11" fmla="*/ 0 h 60"/>
                    <a:gd name="T12" fmla="*/ 566738 w 60"/>
                    <a:gd name="T13" fmla="*/ 282575 h 60"/>
                    <a:gd name="T14" fmla="*/ 566738 w 60"/>
                    <a:gd name="T15" fmla="*/ 282575 h 60"/>
                    <a:gd name="T16" fmla="*/ 283369 w 60"/>
                    <a:gd name="T17" fmla="*/ 565150 h 6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0" h="60">
                      <a:moveTo>
                        <a:pt x="30" y="60"/>
                      </a:moveTo>
                      <a:cubicBezTo>
                        <a:pt x="30" y="60"/>
                        <a:pt x="30" y="60"/>
                        <a:pt x="30" y="60"/>
                      </a:cubicBezTo>
                      <a:cubicBezTo>
                        <a:pt x="14" y="60"/>
                        <a:pt x="0" y="46"/>
                        <a:pt x="0" y="30"/>
                      </a:cubicBezTo>
                      <a:cubicBezTo>
                        <a:pt x="0" y="30"/>
                        <a:pt x="0" y="30"/>
                        <a:pt x="0" y="30"/>
                      </a:cubicBezTo>
                      <a:cubicBezTo>
                        <a:pt x="0" y="13"/>
                        <a:pt x="14" y="0"/>
                        <a:pt x="30" y="0"/>
                      </a:cubicBez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46" y="0"/>
                        <a:pt x="60" y="13"/>
                        <a:pt x="60" y="30"/>
                      </a:cubicBezTo>
                      <a:cubicBezTo>
                        <a:pt x="60" y="30"/>
                        <a:pt x="60" y="30"/>
                        <a:pt x="60" y="30"/>
                      </a:cubicBezTo>
                      <a:cubicBezTo>
                        <a:pt x="60" y="46"/>
                        <a:pt x="46" y="60"/>
                        <a:pt x="30" y="60"/>
                      </a:cubicBezTo>
                      <a:close/>
                    </a:path>
                  </a:pathLst>
                </a:custGeom>
                <a:solidFill>
                  <a:srgbClr val="30303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160" name="文本框 21"/>
                <p:cNvSpPr txBox="1">
                  <a:spLocks noChangeArrowheads="1"/>
                </p:cNvSpPr>
                <p:nvPr/>
              </p:nvSpPr>
              <p:spPr bwMode="auto">
                <a:xfrm>
                  <a:off x="0" y="11169"/>
                  <a:ext cx="543739" cy="5232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r>
                    <a:rPr lang="zh-CN" altLang="zh-CN" b="1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五</a:t>
                  </a:r>
                  <a:endParaRPr lang="zh-CN" altLang="zh-CN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6158" name="矩形 22"/>
              <p:cNvSpPr>
                <a:spLocks noChangeArrowheads="1"/>
              </p:cNvSpPr>
              <p:nvPr/>
            </p:nvSpPr>
            <p:spPr bwMode="auto">
              <a:xfrm>
                <a:off x="672087" y="3712"/>
                <a:ext cx="3291286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en-US" b="1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案例展示</a:t>
                </a:r>
                <a:r>
                  <a:rPr lang="en-US" altLang="zh-CN" b="1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●</a:t>
                </a:r>
                <a:r>
                  <a:rPr lang="zh-CN" altLang="en-US" b="1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合作客户</a:t>
                </a:r>
                <a:endParaRPr lang="zh-CN" altLang="en-US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reeform 8"/>
          <p:cNvSpPr/>
          <p:nvPr/>
        </p:nvSpPr>
        <p:spPr bwMode="auto">
          <a:xfrm>
            <a:off x="1941513" y="6383338"/>
            <a:ext cx="8308975" cy="474662"/>
          </a:xfrm>
          <a:custGeom>
            <a:avLst/>
            <a:gdLst>
              <a:gd name="T0" fmla="*/ 4153694 w 814"/>
              <a:gd name="T1" fmla="*/ 474662 h 109"/>
              <a:gd name="T2" fmla="*/ 0 w 814"/>
              <a:gd name="T3" fmla="*/ 474662 h 109"/>
              <a:gd name="T4" fmla="*/ 1490023 w 814"/>
              <a:gd name="T5" fmla="*/ 56611 h 109"/>
              <a:gd name="T6" fmla="*/ 1939071 w 814"/>
              <a:gd name="T7" fmla="*/ 0 h 109"/>
              <a:gd name="T8" fmla="*/ 4153694 w 814"/>
              <a:gd name="T9" fmla="*/ 0 h 109"/>
              <a:gd name="T10" fmla="*/ 6358111 w 814"/>
              <a:gd name="T11" fmla="*/ 0 h 109"/>
              <a:gd name="T12" fmla="*/ 6807159 w 814"/>
              <a:gd name="T13" fmla="*/ 56611 h 109"/>
              <a:gd name="T14" fmla="*/ 8307388 w 814"/>
              <a:gd name="T15" fmla="*/ 474662 h 109"/>
              <a:gd name="T16" fmla="*/ 4153694 w 814"/>
              <a:gd name="T17" fmla="*/ 474662 h 10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814" h="109">
                <a:moveTo>
                  <a:pt x="407" y="109"/>
                </a:moveTo>
                <a:cubicBezTo>
                  <a:pt x="0" y="109"/>
                  <a:pt x="0" y="109"/>
                  <a:pt x="0" y="109"/>
                </a:cubicBezTo>
                <a:cubicBezTo>
                  <a:pt x="146" y="13"/>
                  <a:pt x="146" y="13"/>
                  <a:pt x="146" y="13"/>
                </a:cubicBezTo>
                <a:cubicBezTo>
                  <a:pt x="159" y="5"/>
                  <a:pt x="175" y="0"/>
                  <a:pt x="190" y="0"/>
                </a:cubicBezTo>
                <a:cubicBezTo>
                  <a:pt x="407" y="0"/>
                  <a:pt x="407" y="0"/>
                  <a:pt x="407" y="0"/>
                </a:cubicBezTo>
                <a:cubicBezTo>
                  <a:pt x="623" y="0"/>
                  <a:pt x="623" y="0"/>
                  <a:pt x="623" y="0"/>
                </a:cubicBezTo>
                <a:cubicBezTo>
                  <a:pt x="639" y="0"/>
                  <a:pt x="654" y="5"/>
                  <a:pt x="667" y="13"/>
                </a:cubicBezTo>
                <a:cubicBezTo>
                  <a:pt x="814" y="109"/>
                  <a:pt x="814" y="109"/>
                  <a:pt x="814" y="109"/>
                </a:cubicBezTo>
                <a:lnTo>
                  <a:pt x="407" y="109"/>
                </a:lnTo>
                <a:close/>
              </a:path>
            </a:pathLst>
          </a:custGeom>
          <a:solidFill>
            <a:srgbClr val="BE26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195" name="Rectangle 6"/>
          <p:cNvSpPr>
            <a:spLocks noChangeArrowheads="1"/>
          </p:cNvSpPr>
          <p:nvPr/>
        </p:nvSpPr>
        <p:spPr bwMode="auto">
          <a:xfrm>
            <a:off x="0" y="0"/>
            <a:ext cx="12192000" cy="447675"/>
          </a:xfrm>
          <a:prstGeom prst="rect">
            <a:avLst/>
          </a:prstGeom>
          <a:solidFill>
            <a:srgbClr val="303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/>
          </a:p>
        </p:txBody>
      </p:sp>
      <p:sp>
        <p:nvSpPr>
          <p:cNvPr id="8196" name="Freeform 7"/>
          <p:cNvSpPr/>
          <p:nvPr/>
        </p:nvSpPr>
        <p:spPr bwMode="auto">
          <a:xfrm>
            <a:off x="2325688" y="0"/>
            <a:ext cx="7542212" cy="708025"/>
          </a:xfrm>
          <a:custGeom>
            <a:avLst/>
            <a:gdLst>
              <a:gd name="T0" fmla="*/ 3776209 w 739"/>
              <a:gd name="T1" fmla="*/ 0 h 96"/>
              <a:gd name="T2" fmla="*/ 0 w 739"/>
              <a:gd name="T3" fmla="*/ 0 h 96"/>
              <a:gd name="T4" fmla="*/ 1112451 w 739"/>
              <a:gd name="T5" fmla="*/ 612147 h 96"/>
              <a:gd name="T6" fmla="*/ 1561513 w 739"/>
              <a:gd name="T7" fmla="*/ 708025 h 96"/>
              <a:gd name="T8" fmla="*/ 3776209 w 739"/>
              <a:gd name="T9" fmla="*/ 708025 h 96"/>
              <a:gd name="T10" fmla="*/ 5980699 w 739"/>
              <a:gd name="T11" fmla="*/ 708025 h 96"/>
              <a:gd name="T12" fmla="*/ 6429761 w 739"/>
              <a:gd name="T13" fmla="*/ 612147 h 96"/>
              <a:gd name="T14" fmla="*/ 7542212 w 739"/>
              <a:gd name="T15" fmla="*/ 0 h 96"/>
              <a:gd name="T16" fmla="*/ 3776209 w 739"/>
              <a:gd name="T17" fmla="*/ 0 h 9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739" h="96">
                <a:moveTo>
                  <a:pt x="370" y="0"/>
                </a:moveTo>
                <a:cubicBezTo>
                  <a:pt x="0" y="0"/>
                  <a:pt x="0" y="0"/>
                  <a:pt x="0" y="0"/>
                </a:cubicBezTo>
                <a:cubicBezTo>
                  <a:pt x="109" y="83"/>
                  <a:pt x="109" y="83"/>
                  <a:pt x="109" y="83"/>
                </a:cubicBezTo>
                <a:cubicBezTo>
                  <a:pt x="122" y="92"/>
                  <a:pt x="138" y="96"/>
                  <a:pt x="153" y="96"/>
                </a:cubicBezTo>
                <a:cubicBezTo>
                  <a:pt x="370" y="96"/>
                  <a:pt x="370" y="96"/>
                  <a:pt x="370" y="96"/>
                </a:cubicBezTo>
                <a:cubicBezTo>
                  <a:pt x="586" y="96"/>
                  <a:pt x="586" y="96"/>
                  <a:pt x="586" y="96"/>
                </a:cubicBezTo>
                <a:cubicBezTo>
                  <a:pt x="602" y="96"/>
                  <a:pt x="617" y="92"/>
                  <a:pt x="630" y="83"/>
                </a:cubicBezTo>
                <a:cubicBezTo>
                  <a:pt x="739" y="0"/>
                  <a:pt x="739" y="0"/>
                  <a:pt x="739" y="0"/>
                </a:cubicBezTo>
                <a:lnTo>
                  <a:pt x="370" y="0"/>
                </a:lnTo>
                <a:close/>
              </a:path>
            </a:pathLst>
          </a:custGeom>
          <a:solidFill>
            <a:srgbClr val="4A49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197" name="文本框 11"/>
          <p:cNvSpPr txBox="1">
            <a:spLocks noChangeArrowheads="1"/>
          </p:cNvSpPr>
          <p:nvPr/>
        </p:nvSpPr>
        <p:spPr bwMode="auto">
          <a:xfrm>
            <a:off x="4618038" y="34925"/>
            <a:ext cx="29559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一、公司简介</a:t>
            </a:r>
            <a:endParaRPr lang="zh-CN" altLang="zh-CN" sz="3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98" name="矩形 9"/>
          <p:cNvSpPr>
            <a:spLocks noChangeArrowheads="1"/>
          </p:cNvSpPr>
          <p:nvPr/>
        </p:nvSpPr>
        <p:spPr bwMode="auto">
          <a:xfrm>
            <a:off x="7191375" y="1770063"/>
            <a:ext cx="3673475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单击此处添加文本，详细描述在这里添加；</a:t>
            </a:r>
            <a:endParaRPr lang="en-US" altLang="zh-CN" sz="14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单击此处添加文本，详细描述在这里添加；</a:t>
            </a:r>
            <a:endParaRPr lang="en-US" altLang="zh-CN" sz="14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单击此处添加文本，详细描述在这里添加；</a:t>
            </a:r>
            <a:endParaRPr lang="en-US" altLang="zh-CN" sz="14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单击此处添加文本，详细描述在这里添加；</a:t>
            </a:r>
            <a:endParaRPr lang="en-US" altLang="zh-CN" sz="14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单击此处添加文本，详细描述在这里添加；</a:t>
            </a:r>
            <a:endParaRPr lang="zh-CN" altLang="en-US" sz="14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99" name="矩形 10"/>
          <p:cNvSpPr>
            <a:spLocks noChangeArrowheads="1"/>
          </p:cNvSpPr>
          <p:nvPr/>
        </p:nvSpPr>
        <p:spPr bwMode="auto">
          <a:xfrm>
            <a:off x="7200900" y="1308100"/>
            <a:ext cx="27400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262626"/>
                </a:solidFill>
                <a:latin typeface="Calibri Light" panose="020F0302020204030204" pitchFamily="34" charset="0"/>
                <a:ea typeface="微软雅黑" panose="020B0503020204020204" pitchFamily="34" charset="-122"/>
              </a:rPr>
              <a:t>公司概况</a:t>
            </a:r>
            <a:endParaRPr lang="en-US" altLang="zh-CN" sz="2400" b="1">
              <a:solidFill>
                <a:srgbClr val="262626"/>
              </a:solidFill>
              <a:latin typeface="Calibri Light" panose="020F030202020403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8200" name="组合 13"/>
          <p:cNvGrpSpPr/>
          <p:nvPr/>
        </p:nvGrpSpPr>
        <p:grpSpPr bwMode="auto">
          <a:xfrm>
            <a:off x="363538" y="1371600"/>
            <a:ext cx="6240462" cy="4498975"/>
            <a:chOff x="0" y="0"/>
            <a:chExt cx="5718629" cy="4121110"/>
          </a:xfrm>
        </p:grpSpPr>
        <p:sp>
          <p:nvSpPr>
            <p:cNvPr id="8217" name="矩形 1"/>
            <p:cNvSpPr>
              <a:spLocks noChangeArrowheads="1"/>
            </p:cNvSpPr>
            <p:nvPr/>
          </p:nvSpPr>
          <p:spPr bwMode="auto">
            <a:xfrm>
              <a:off x="0" y="0"/>
              <a:ext cx="5718629" cy="3917527"/>
            </a:xfrm>
            <a:prstGeom prst="rect">
              <a:avLst/>
            </a:prstGeom>
            <a:blipFill dpi="0" rotWithShape="1">
              <a:blip r:embed="rId1" cstate="email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8218" name="矩形 2"/>
            <p:cNvSpPr>
              <a:spLocks noChangeArrowheads="1"/>
            </p:cNvSpPr>
            <p:nvPr/>
          </p:nvSpPr>
          <p:spPr bwMode="auto">
            <a:xfrm>
              <a:off x="0" y="3754660"/>
              <a:ext cx="5718629" cy="363542"/>
            </a:xfrm>
            <a:prstGeom prst="rect">
              <a:avLst/>
            </a:prstGeom>
            <a:solidFill>
              <a:srgbClr val="4A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8219" name="文本框 12"/>
            <p:cNvSpPr txBox="1">
              <a:spLocks noChangeArrowheads="1"/>
            </p:cNvSpPr>
            <p:nvPr/>
          </p:nvSpPr>
          <p:spPr bwMode="auto">
            <a:xfrm>
              <a:off x="2305316" y="3751778"/>
              <a:ext cx="110799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zh-CN" sz="1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公司照片</a:t>
              </a:r>
              <a:endParaRPr lang="zh-CN" altLang="zh-CN"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201" name="矩形 16"/>
          <p:cNvSpPr>
            <a:spLocks noChangeArrowheads="1"/>
          </p:cNvSpPr>
          <p:nvPr/>
        </p:nvSpPr>
        <p:spPr bwMode="auto">
          <a:xfrm>
            <a:off x="7486650" y="4365625"/>
            <a:ext cx="18462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16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</a:t>
            </a:r>
            <a:endParaRPr lang="zh-CN" altLang="zh-CN" sz="16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202" name="组合 25"/>
          <p:cNvGrpSpPr/>
          <p:nvPr/>
        </p:nvGrpSpPr>
        <p:grpSpPr bwMode="auto">
          <a:xfrm>
            <a:off x="6869113" y="4354513"/>
            <a:ext cx="585787" cy="584200"/>
            <a:chOff x="0" y="0"/>
            <a:chExt cx="585605" cy="585605"/>
          </a:xfrm>
        </p:grpSpPr>
        <p:sp>
          <p:nvSpPr>
            <p:cNvPr id="8215" name="圆角矩形 15"/>
            <p:cNvSpPr>
              <a:spLocks noChangeArrowheads="1"/>
            </p:cNvSpPr>
            <p:nvPr/>
          </p:nvSpPr>
          <p:spPr bwMode="auto">
            <a:xfrm>
              <a:off x="0" y="0"/>
              <a:ext cx="585605" cy="585605"/>
            </a:xfrm>
            <a:prstGeom prst="roundRect">
              <a:avLst>
                <a:gd name="adj" fmla="val 16667"/>
              </a:avLst>
            </a:prstGeom>
            <a:solidFill>
              <a:srgbClr val="BE26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en-US" altLang="zh-CN" sz="4000" b="1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16" name="Freeform 104"/>
            <p:cNvSpPr>
              <a:spLocks noEditPoints="1"/>
            </p:cNvSpPr>
            <p:nvPr/>
          </p:nvSpPr>
          <p:spPr bwMode="auto">
            <a:xfrm>
              <a:off x="88582" y="85424"/>
              <a:ext cx="408440" cy="414756"/>
            </a:xfrm>
            <a:custGeom>
              <a:avLst/>
              <a:gdLst>
                <a:gd name="T0" fmla="*/ 258679 w 60"/>
                <a:gd name="T1" fmla="*/ 54394 h 61"/>
                <a:gd name="T2" fmla="*/ 149761 w 60"/>
                <a:gd name="T3" fmla="*/ 54394 h 61"/>
                <a:gd name="T4" fmla="*/ 306330 w 60"/>
                <a:gd name="T5" fmla="*/ 278770 h 61"/>
                <a:gd name="T6" fmla="*/ 340367 w 60"/>
                <a:gd name="T7" fmla="*/ 394358 h 61"/>
                <a:gd name="T8" fmla="*/ 347174 w 60"/>
                <a:gd name="T9" fmla="*/ 299168 h 61"/>
                <a:gd name="T10" fmla="*/ 374403 w 60"/>
                <a:gd name="T11" fmla="*/ 394358 h 61"/>
                <a:gd name="T12" fmla="*/ 374403 w 60"/>
                <a:gd name="T13" fmla="*/ 258373 h 61"/>
                <a:gd name="T14" fmla="*/ 381211 w 60"/>
                <a:gd name="T15" fmla="*/ 197179 h 61"/>
                <a:gd name="T16" fmla="*/ 408440 w 60"/>
                <a:gd name="T17" fmla="*/ 258373 h 61"/>
                <a:gd name="T18" fmla="*/ 381211 w 60"/>
                <a:gd name="T19" fmla="*/ 142785 h 61"/>
                <a:gd name="T20" fmla="*/ 319945 w 60"/>
                <a:gd name="T21" fmla="*/ 156383 h 61"/>
                <a:gd name="T22" fmla="*/ 306330 w 60"/>
                <a:gd name="T23" fmla="*/ 278770 h 61"/>
                <a:gd name="T24" fmla="*/ 251871 w 60"/>
                <a:gd name="T25" fmla="*/ 176781 h 61"/>
                <a:gd name="T26" fmla="*/ 245064 w 60"/>
                <a:gd name="T27" fmla="*/ 251573 h 61"/>
                <a:gd name="T28" fmla="*/ 245064 w 60"/>
                <a:gd name="T29" fmla="*/ 414756 h 61"/>
                <a:gd name="T30" fmla="*/ 211027 w 60"/>
                <a:gd name="T31" fmla="*/ 299168 h 61"/>
                <a:gd name="T32" fmla="*/ 204220 w 60"/>
                <a:gd name="T33" fmla="*/ 414756 h 61"/>
                <a:gd name="T34" fmla="*/ 163376 w 60"/>
                <a:gd name="T35" fmla="*/ 271971 h 61"/>
                <a:gd name="T36" fmla="*/ 163376 w 60"/>
                <a:gd name="T37" fmla="*/ 176781 h 61"/>
                <a:gd name="T38" fmla="*/ 156569 w 60"/>
                <a:gd name="T39" fmla="*/ 251573 h 61"/>
                <a:gd name="T40" fmla="*/ 122532 w 60"/>
                <a:gd name="T41" fmla="*/ 149584 h 61"/>
                <a:gd name="T42" fmla="*/ 251871 w 60"/>
                <a:gd name="T43" fmla="*/ 115588 h 61"/>
                <a:gd name="T44" fmla="*/ 292715 w 60"/>
                <a:gd name="T45" fmla="*/ 251573 h 61"/>
                <a:gd name="T46" fmla="*/ 102110 w 60"/>
                <a:gd name="T47" fmla="*/ 278770 h 61"/>
                <a:gd name="T48" fmla="*/ 68073 w 60"/>
                <a:gd name="T49" fmla="*/ 394358 h 61"/>
                <a:gd name="T50" fmla="*/ 61266 w 60"/>
                <a:gd name="T51" fmla="*/ 299168 h 61"/>
                <a:gd name="T52" fmla="*/ 34037 w 60"/>
                <a:gd name="T53" fmla="*/ 394358 h 61"/>
                <a:gd name="T54" fmla="*/ 34037 w 60"/>
                <a:gd name="T55" fmla="*/ 258373 h 61"/>
                <a:gd name="T56" fmla="*/ 27229 w 60"/>
                <a:gd name="T57" fmla="*/ 197179 h 61"/>
                <a:gd name="T58" fmla="*/ 0 w 60"/>
                <a:gd name="T59" fmla="*/ 258373 h 61"/>
                <a:gd name="T60" fmla="*/ 27229 w 60"/>
                <a:gd name="T61" fmla="*/ 142785 h 61"/>
                <a:gd name="T62" fmla="*/ 88495 w 60"/>
                <a:gd name="T63" fmla="*/ 156383 h 61"/>
                <a:gd name="T64" fmla="*/ 102110 w 60"/>
                <a:gd name="T65" fmla="*/ 278770 h 61"/>
                <a:gd name="T66" fmla="*/ 108917 w 60"/>
                <a:gd name="T67" fmla="*/ 95190 h 61"/>
                <a:gd name="T68" fmla="*/ 102110 w 60"/>
                <a:gd name="T69" fmla="*/ 122387 h 61"/>
                <a:gd name="T70" fmla="*/ 20422 w 60"/>
                <a:gd name="T71" fmla="*/ 95190 h 61"/>
                <a:gd name="T72" fmla="*/ 340367 w 60"/>
                <a:gd name="T73" fmla="*/ 47595 h 61"/>
                <a:gd name="T74" fmla="*/ 306330 w 60"/>
                <a:gd name="T75" fmla="*/ 122387 h 61"/>
                <a:gd name="T76" fmla="*/ 340367 w 60"/>
                <a:gd name="T77" fmla="*/ 135986 h 61"/>
                <a:gd name="T78" fmla="*/ 340367 w 60"/>
                <a:gd name="T79" fmla="*/ 47595 h 6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60" h="61">
                  <a:moveTo>
                    <a:pt x="30" y="0"/>
                  </a:moveTo>
                  <a:cubicBezTo>
                    <a:pt x="35" y="0"/>
                    <a:pt x="38" y="3"/>
                    <a:pt x="38" y="8"/>
                  </a:cubicBezTo>
                  <a:cubicBezTo>
                    <a:pt x="38" y="12"/>
                    <a:pt x="35" y="16"/>
                    <a:pt x="30" y="16"/>
                  </a:cubicBezTo>
                  <a:cubicBezTo>
                    <a:pt x="26" y="16"/>
                    <a:pt x="22" y="12"/>
                    <a:pt x="22" y="8"/>
                  </a:cubicBezTo>
                  <a:cubicBezTo>
                    <a:pt x="22" y="3"/>
                    <a:pt x="26" y="0"/>
                    <a:pt x="30" y="0"/>
                  </a:cubicBezTo>
                  <a:close/>
                  <a:moveTo>
                    <a:pt x="45" y="41"/>
                  </a:moveTo>
                  <a:cubicBezTo>
                    <a:pt x="45" y="58"/>
                    <a:pt x="45" y="58"/>
                    <a:pt x="45" y="58"/>
                  </a:cubicBezTo>
                  <a:cubicBezTo>
                    <a:pt x="50" y="58"/>
                    <a:pt x="50" y="58"/>
                    <a:pt x="50" y="58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1" y="44"/>
                    <a:pt x="51" y="44"/>
                    <a:pt x="51" y="44"/>
                  </a:cubicBezTo>
                  <a:cubicBezTo>
                    <a:pt x="51" y="58"/>
                    <a:pt x="51" y="58"/>
                    <a:pt x="51" y="58"/>
                  </a:cubicBezTo>
                  <a:cubicBezTo>
                    <a:pt x="55" y="58"/>
                    <a:pt x="55" y="58"/>
                    <a:pt x="55" y="58"/>
                  </a:cubicBezTo>
                  <a:cubicBezTo>
                    <a:pt x="55" y="41"/>
                    <a:pt x="55" y="41"/>
                    <a:pt x="55" y="41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5" y="29"/>
                    <a:pt x="55" y="29"/>
                    <a:pt x="55" y="29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56" y="38"/>
                    <a:pt x="56" y="38"/>
                    <a:pt x="56" y="38"/>
                  </a:cubicBezTo>
                  <a:cubicBezTo>
                    <a:pt x="60" y="38"/>
                    <a:pt x="60" y="38"/>
                    <a:pt x="60" y="38"/>
                  </a:cubicBezTo>
                  <a:cubicBezTo>
                    <a:pt x="60" y="25"/>
                    <a:pt x="60" y="25"/>
                    <a:pt x="60" y="25"/>
                  </a:cubicBezTo>
                  <a:cubicBezTo>
                    <a:pt x="60" y="23"/>
                    <a:pt x="58" y="21"/>
                    <a:pt x="56" y="21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7" y="22"/>
                    <a:pt x="47" y="22"/>
                    <a:pt x="47" y="23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5" y="41"/>
                    <a:pt x="45" y="41"/>
                    <a:pt x="45" y="41"/>
                  </a:cubicBezTo>
                  <a:close/>
                  <a:moveTo>
                    <a:pt x="37" y="37"/>
                  </a:moveTo>
                  <a:cubicBezTo>
                    <a:pt x="37" y="26"/>
                    <a:pt x="37" y="26"/>
                    <a:pt x="37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6" y="61"/>
                    <a:pt x="36" y="61"/>
                    <a:pt x="36" y="61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44"/>
                    <a:pt x="31" y="44"/>
                    <a:pt x="31" y="44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24" y="61"/>
                    <a:pt x="24" y="61"/>
                    <a:pt x="24" y="61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19"/>
                    <a:pt x="20" y="17"/>
                    <a:pt x="23" y="17"/>
                  </a:cubicBezTo>
                  <a:cubicBezTo>
                    <a:pt x="38" y="17"/>
                    <a:pt x="22" y="17"/>
                    <a:pt x="37" y="17"/>
                  </a:cubicBezTo>
                  <a:cubicBezTo>
                    <a:pt x="40" y="17"/>
                    <a:pt x="43" y="19"/>
                    <a:pt x="43" y="22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2" y="37"/>
                    <a:pt x="40" y="37"/>
                    <a:pt x="37" y="37"/>
                  </a:cubicBezTo>
                  <a:close/>
                  <a:moveTo>
                    <a:pt x="15" y="41"/>
                  </a:moveTo>
                  <a:cubicBezTo>
                    <a:pt x="15" y="58"/>
                    <a:pt x="15" y="58"/>
                    <a:pt x="15" y="58"/>
                  </a:cubicBezTo>
                  <a:cubicBezTo>
                    <a:pt x="10" y="58"/>
                    <a:pt x="10" y="58"/>
                    <a:pt x="10" y="58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5" y="58"/>
                    <a:pt x="5" y="58"/>
                    <a:pt x="5" y="58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3"/>
                    <a:pt x="2" y="21"/>
                    <a:pt x="4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2"/>
                    <a:pt x="13" y="22"/>
                    <a:pt x="13" y="23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5" y="41"/>
                    <a:pt x="15" y="41"/>
                    <a:pt x="15" y="41"/>
                  </a:cubicBezTo>
                  <a:close/>
                  <a:moveTo>
                    <a:pt x="10" y="7"/>
                  </a:moveTo>
                  <a:cubicBezTo>
                    <a:pt x="14" y="7"/>
                    <a:pt x="16" y="10"/>
                    <a:pt x="16" y="14"/>
                  </a:cubicBezTo>
                  <a:cubicBezTo>
                    <a:pt x="16" y="15"/>
                    <a:pt x="16" y="16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3" y="19"/>
                    <a:pt x="12" y="20"/>
                    <a:pt x="10" y="20"/>
                  </a:cubicBezTo>
                  <a:cubicBezTo>
                    <a:pt x="6" y="20"/>
                    <a:pt x="3" y="17"/>
                    <a:pt x="3" y="14"/>
                  </a:cubicBezTo>
                  <a:cubicBezTo>
                    <a:pt x="3" y="10"/>
                    <a:pt x="6" y="7"/>
                    <a:pt x="10" y="7"/>
                  </a:cubicBezTo>
                  <a:close/>
                  <a:moveTo>
                    <a:pt x="50" y="7"/>
                  </a:moveTo>
                  <a:cubicBezTo>
                    <a:pt x="46" y="7"/>
                    <a:pt x="43" y="10"/>
                    <a:pt x="43" y="14"/>
                  </a:cubicBezTo>
                  <a:cubicBezTo>
                    <a:pt x="43" y="15"/>
                    <a:pt x="44" y="16"/>
                    <a:pt x="45" y="18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47" y="19"/>
                    <a:pt x="48" y="20"/>
                    <a:pt x="50" y="20"/>
                  </a:cubicBezTo>
                  <a:cubicBezTo>
                    <a:pt x="54" y="20"/>
                    <a:pt x="57" y="17"/>
                    <a:pt x="57" y="14"/>
                  </a:cubicBezTo>
                  <a:cubicBezTo>
                    <a:pt x="57" y="10"/>
                    <a:pt x="54" y="7"/>
                    <a:pt x="50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8203" name="组合 26"/>
          <p:cNvGrpSpPr/>
          <p:nvPr/>
        </p:nvGrpSpPr>
        <p:grpSpPr bwMode="auto">
          <a:xfrm>
            <a:off x="6883400" y="5205413"/>
            <a:ext cx="585788" cy="585787"/>
            <a:chOff x="0" y="0"/>
            <a:chExt cx="585605" cy="585605"/>
          </a:xfrm>
        </p:grpSpPr>
        <p:sp>
          <p:nvSpPr>
            <p:cNvPr id="8213" name="圆角矩形 18"/>
            <p:cNvSpPr>
              <a:spLocks noChangeArrowheads="1"/>
            </p:cNvSpPr>
            <p:nvPr/>
          </p:nvSpPr>
          <p:spPr bwMode="auto">
            <a:xfrm>
              <a:off x="0" y="0"/>
              <a:ext cx="585605" cy="585605"/>
            </a:xfrm>
            <a:prstGeom prst="roundRect">
              <a:avLst>
                <a:gd name="adj" fmla="val 16667"/>
              </a:avLst>
            </a:prstGeom>
            <a:solidFill>
              <a:srgbClr val="BE26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en-US" altLang="zh-CN" sz="4000" b="1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14" name="Freeform 26"/>
            <p:cNvSpPr>
              <a:spLocks noEditPoints="1"/>
            </p:cNvSpPr>
            <p:nvPr/>
          </p:nvSpPr>
          <p:spPr bwMode="auto">
            <a:xfrm>
              <a:off x="82863" y="102530"/>
              <a:ext cx="419878" cy="380545"/>
            </a:xfrm>
            <a:custGeom>
              <a:avLst/>
              <a:gdLst>
                <a:gd name="T0" fmla="*/ 25447 w 66"/>
                <a:gd name="T1" fmla="*/ 107821 h 60"/>
                <a:gd name="T2" fmla="*/ 178130 w 66"/>
                <a:gd name="T3" fmla="*/ 95136 h 60"/>
                <a:gd name="T4" fmla="*/ 203577 w 66"/>
                <a:gd name="T5" fmla="*/ 19027 h 60"/>
                <a:gd name="T6" fmla="*/ 400793 w 66"/>
                <a:gd name="T7" fmla="*/ 19027 h 60"/>
                <a:gd name="T8" fmla="*/ 324451 w 66"/>
                <a:gd name="T9" fmla="*/ 380545 h 60"/>
                <a:gd name="T10" fmla="*/ 241748 w 66"/>
                <a:gd name="T11" fmla="*/ 50739 h 60"/>
                <a:gd name="T12" fmla="*/ 178130 w 66"/>
                <a:gd name="T13" fmla="*/ 380545 h 60"/>
                <a:gd name="T14" fmla="*/ 127236 w 66"/>
                <a:gd name="T15" fmla="*/ 126848 h 60"/>
                <a:gd name="T16" fmla="*/ 38171 w 66"/>
                <a:gd name="T17" fmla="*/ 380545 h 60"/>
                <a:gd name="T18" fmla="*/ 279919 w 66"/>
                <a:gd name="T19" fmla="*/ 126848 h 60"/>
                <a:gd name="T20" fmla="*/ 286280 w 66"/>
                <a:gd name="T21" fmla="*/ 101479 h 60"/>
                <a:gd name="T22" fmla="*/ 286280 w 66"/>
                <a:gd name="T23" fmla="*/ 82451 h 60"/>
                <a:gd name="T24" fmla="*/ 279919 w 66"/>
                <a:gd name="T25" fmla="*/ 57082 h 60"/>
                <a:gd name="T26" fmla="*/ 292642 w 66"/>
                <a:gd name="T27" fmla="*/ 171245 h 60"/>
                <a:gd name="T28" fmla="*/ 279919 w 66"/>
                <a:gd name="T29" fmla="*/ 190273 h 60"/>
                <a:gd name="T30" fmla="*/ 292642 w 66"/>
                <a:gd name="T31" fmla="*/ 190273 h 60"/>
                <a:gd name="T32" fmla="*/ 279919 w 66"/>
                <a:gd name="T33" fmla="*/ 260039 h 60"/>
                <a:gd name="T34" fmla="*/ 286280 w 66"/>
                <a:gd name="T35" fmla="*/ 234669 h 60"/>
                <a:gd name="T36" fmla="*/ 260833 w 66"/>
                <a:gd name="T37" fmla="*/ 133191 h 60"/>
                <a:gd name="T38" fmla="*/ 248110 w 66"/>
                <a:gd name="T39" fmla="*/ 107821 h 60"/>
                <a:gd name="T40" fmla="*/ 267195 w 66"/>
                <a:gd name="T41" fmla="*/ 82451 h 60"/>
                <a:gd name="T42" fmla="*/ 248110 w 66"/>
                <a:gd name="T43" fmla="*/ 152218 h 60"/>
                <a:gd name="T44" fmla="*/ 267195 w 66"/>
                <a:gd name="T45" fmla="*/ 145876 h 60"/>
                <a:gd name="T46" fmla="*/ 248110 w 66"/>
                <a:gd name="T47" fmla="*/ 221985 h 60"/>
                <a:gd name="T48" fmla="*/ 260833 w 66"/>
                <a:gd name="T49" fmla="*/ 196615 h 60"/>
                <a:gd name="T50" fmla="*/ 260833 w 66"/>
                <a:gd name="T51" fmla="*/ 260039 h 60"/>
                <a:gd name="T52" fmla="*/ 248110 w 66"/>
                <a:gd name="T53" fmla="*/ 241012 h 60"/>
                <a:gd name="T54" fmla="*/ 292642 w 66"/>
                <a:gd name="T55" fmla="*/ 304436 h 60"/>
                <a:gd name="T56" fmla="*/ 248110 w 66"/>
                <a:gd name="T57" fmla="*/ 285409 h 60"/>
                <a:gd name="T58" fmla="*/ 267195 w 66"/>
                <a:gd name="T59" fmla="*/ 279066 h 60"/>
                <a:gd name="T60" fmla="*/ 69980 w 66"/>
                <a:gd name="T61" fmla="*/ 215642 h 60"/>
                <a:gd name="T62" fmla="*/ 76341 w 66"/>
                <a:gd name="T63" fmla="*/ 190273 h 60"/>
                <a:gd name="T64" fmla="*/ 108150 w 66"/>
                <a:gd name="T65" fmla="*/ 209300 h 60"/>
                <a:gd name="T66" fmla="*/ 95427 w 66"/>
                <a:gd name="T67" fmla="*/ 190273 h 60"/>
                <a:gd name="T68" fmla="*/ 114512 w 66"/>
                <a:gd name="T69" fmla="*/ 164903 h 60"/>
                <a:gd name="T70" fmla="*/ 95427 w 66"/>
                <a:gd name="T71" fmla="*/ 234669 h 60"/>
                <a:gd name="T72" fmla="*/ 114512 w 66"/>
                <a:gd name="T73" fmla="*/ 228327 h 60"/>
                <a:gd name="T74" fmla="*/ 95427 w 66"/>
                <a:gd name="T75" fmla="*/ 304436 h 60"/>
                <a:gd name="T76" fmla="*/ 108150 w 66"/>
                <a:gd name="T77" fmla="*/ 279066 h 60"/>
                <a:gd name="T78" fmla="*/ 108150 w 66"/>
                <a:gd name="T79" fmla="*/ 348833 h 60"/>
                <a:gd name="T80" fmla="*/ 95427 w 66"/>
                <a:gd name="T81" fmla="*/ 323463 h 60"/>
                <a:gd name="T82" fmla="*/ 82703 w 66"/>
                <a:gd name="T83" fmla="*/ 171245 h 60"/>
                <a:gd name="T84" fmla="*/ 69980 w 66"/>
                <a:gd name="T85" fmla="*/ 234669 h 60"/>
                <a:gd name="T86" fmla="*/ 82703 w 66"/>
                <a:gd name="T87" fmla="*/ 234669 h 60"/>
                <a:gd name="T88" fmla="*/ 69980 w 66"/>
                <a:gd name="T89" fmla="*/ 304436 h 60"/>
                <a:gd name="T90" fmla="*/ 76341 w 66"/>
                <a:gd name="T91" fmla="*/ 279066 h 60"/>
                <a:gd name="T92" fmla="*/ 76341 w 66"/>
                <a:gd name="T93" fmla="*/ 348833 h 60"/>
                <a:gd name="T94" fmla="*/ 69980 w 66"/>
                <a:gd name="T95" fmla="*/ 323463 h 6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66" h="60">
                  <a:moveTo>
                    <a:pt x="0" y="55"/>
                  </a:moveTo>
                  <a:cubicBezTo>
                    <a:pt x="4" y="55"/>
                    <a:pt x="4" y="55"/>
                    <a:pt x="4" y="55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63" y="3"/>
                    <a:pt x="63" y="3"/>
                    <a:pt x="63" y="3"/>
                  </a:cubicBezTo>
                  <a:cubicBezTo>
                    <a:pt x="63" y="55"/>
                    <a:pt x="63" y="55"/>
                    <a:pt x="63" y="55"/>
                  </a:cubicBezTo>
                  <a:cubicBezTo>
                    <a:pt x="66" y="55"/>
                    <a:pt x="66" y="55"/>
                    <a:pt x="66" y="55"/>
                  </a:cubicBezTo>
                  <a:cubicBezTo>
                    <a:pt x="66" y="60"/>
                    <a:pt x="66" y="60"/>
                    <a:pt x="66" y="60"/>
                  </a:cubicBezTo>
                  <a:cubicBezTo>
                    <a:pt x="51" y="60"/>
                    <a:pt x="51" y="60"/>
                    <a:pt x="51" y="60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49" y="57"/>
                    <a:pt x="49" y="57"/>
                    <a:pt x="49" y="57"/>
                  </a:cubicBezTo>
                  <a:cubicBezTo>
                    <a:pt x="49" y="6"/>
                    <a:pt x="49" y="6"/>
                    <a:pt x="49" y="6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8" y="60"/>
                    <a:pt x="38" y="60"/>
                    <a:pt x="38" y="60"/>
                  </a:cubicBezTo>
                  <a:cubicBezTo>
                    <a:pt x="37" y="60"/>
                    <a:pt x="37" y="60"/>
                    <a:pt x="37" y="60"/>
                  </a:cubicBezTo>
                  <a:cubicBezTo>
                    <a:pt x="28" y="60"/>
                    <a:pt x="28" y="60"/>
                    <a:pt x="28" y="60"/>
                  </a:cubicBezTo>
                  <a:cubicBezTo>
                    <a:pt x="23" y="60"/>
                    <a:pt x="23" y="60"/>
                    <a:pt x="23" y="60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20" y="57"/>
                    <a:pt x="20" y="57"/>
                    <a:pt x="20" y="57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9" y="60"/>
                    <a:pt x="9" y="60"/>
                    <a:pt x="9" y="60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5"/>
                    <a:pt x="0" y="55"/>
                    <a:pt x="0" y="55"/>
                  </a:cubicBezTo>
                  <a:close/>
                  <a:moveTo>
                    <a:pt x="44" y="16"/>
                  </a:moveTo>
                  <a:cubicBezTo>
                    <a:pt x="44" y="18"/>
                    <a:pt x="44" y="19"/>
                    <a:pt x="44" y="20"/>
                  </a:cubicBezTo>
                  <a:cubicBezTo>
                    <a:pt x="44" y="20"/>
                    <a:pt x="45" y="20"/>
                    <a:pt x="45" y="20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46" y="19"/>
                    <a:pt x="46" y="17"/>
                    <a:pt x="46" y="16"/>
                  </a:cubicBezTo>
                  <a:cubicBezTo>
                    <a:pt x="46" y="16"/>
                    <a:pt x="46" y="16"/>
                    <a:pt x="45" y="16"/>
                  </a:cubicBezTo>
                  <a:cubicBezTo>
                    <a:pt x="45" y="16"/>
                    <a:pt x="44" y="16"/>
                    <a:pt x="44" y="16"/>
                  </a:cubicBezTo>
                  <a:close/>
                  <a:moveTo>
                    <a:pt x="44" y="9"/>
                  </a:moveTo>
                  <a:cubicBezTo>
                    <a:pt x="44" y="11"/>
                    <a:pt x="44" y="12"/>
                    <a:pt x="44" y="13"/>
                  </a:cubicBezTo>
                  <a:cubicBezTo>
                    <a:pt x="44" y="13"/>
                    <a:pt x="45" y="13"/>
                    <a:pt x="45" y="13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6" y="12"/>
                    <a:pt x="46" y="10"/>
                    <a:pt x="46" y="9"/>
                  </a:cubicBezTo>
                  <a:cubicBezTo>
                    <a:pt x="46" y="9"/>
                    <a:pt x="46" y="9"/>
                    <a:pt x="45" y="9"/>
                  </a:cubicBezTo>
                  <a:cubicBezTo>
                    <a:pt x="45" y="9"/>
                    <a:pt x="44" y="9"/>
                    <a:pt x="44" y="9"/>
                  </a:cubicBezTo>
                  <a:close/>
                  <a:moveTo>
                    <a:pt x="44" y="23"/>
                  </a:moveTo>
                  <a:cubicBezTo>
                    <a:pt x="44" y="25"/>
                    <a:pt x="44" y="26"/>
                    <a:pt x="44" y="27"/>
                  </a:cubicBezTo>
                  <a:cubicBezTo>
                    <a:pt x="44" y="27"/>
                    <a:pt x="45" y="27"/>
                    <a:pt x="45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6"/>
                    <a:pt x="46" y="24"/>
                    <a:pt x="46" y="23"/>
                  </a:cubicBezTo>
                  <a:cubicBezTo>
                    <a:pt x="46" y="23"/>
                    <a:pt x="46" y="23"/>
                    <a:pt x="45" y="23"/>
                  </a:cubicBezTo>
                  <a:cubicBezTo>
                    <a:pt x="45" y="23"/>
                    <a:pt x="44" y="23"/>
                    <a:pt x="44" y="23"/>
                  </a:cubicBezTo>
                  <a:close/>
                  <a:moveTo>
                    <a:pt x="44" y="30"/>
                  </a:moveTo>
                  <a:cubicBezTo>
                    <a:pt x="44" y="32"/>
                    <a:pt x="44" y="33"/>
                    <a:pt x="44" y="34"/>
                  </a:cubicBezTo>
                  <a:cubicBezTo>
                    <a:pt x="44" y="34"/>
                    <a:pt x="45" y="34"/>
                    <a:pt x="45" y="34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46" y="33"/>
                    <a:pt x="46" y="32"/>
                    <a:pt x="46" y="30"/>
                  </a:cubicBezTo>
                  <a:cubicBezTo>
                    <a:pt x="46" y="30"/>
                    <a:pt x="46" y="30"/>
                    <a:pt x="45" y="30"/>
                  </a:cubicBezTo>
                  <a:cubicBezTo>
                    <a:pt x="45" y="30"/>
                    <a:pt x="44" y="30"/>
                    <a:pt x="44" y="30"/>
                  </a:cubicBezTo>
                  <a:close/>
                  <a:moveTo>
                    <a:pt x="44" y="37"/>
                  </a:moveTo>
                  <a:cubicBezTo>
                    <a:pt x="44" y="39"/>
                    <a:pt x="44" y="40"/>
                    <a:pt x="44" y="41"/>
                  </a:cubicBezTo>
                  <a:cubicBezTo>
                    <a:pt x="44" y="41"/>
                    <a:pt x="45" y="41"/>
                    <a:pt x="45" y="41"/>
                  </a:cubicBezTo>
                  <a:cubicBezTo>
                    <a:pt x="46" y="41"/>
                    <a:pt x="46" y="41"/>
                    <a:pt x="46" y="41"/>
                  </a:cubicBezTo>
                  <a:cubicBezTo>
                    <a:pt x="46" y="40"/>
                    <a:pt x="46" y="39"/>
                    <a:pt x="46" y="37"/>
                  </a:cubicBezTo>
                  <a:cubicBezTo>
                    <a:pt x="46" y="37"/>
                    <a:pt x="46" y="37"/>
                    <a:pt x="45" y="37"/>
                  </a:cubicBezTo>
                  <a:cubicBezTo>
                    <a:pt x="45" y="37"/>
                    <a:pt x="44" y="37"/>
                    <a:pt x="44" y="37"/>
                  </a:cubicBezTo>
                  <a:close/>
                  <a:moveTo>
                    <a:pt x="39" y="17"/>
                  </a:moveTo>
                  <a:cubicBezTo>
                    <a:pt x="39" y="18"/>
                    <a:pt x="39" y="19"/>
                    <a:pt x="39" y="21"/>
                  </a:cubicBezTo>
                  <a:cubicBezTo>
                    <a:pt x="40" y="21"/>
                    <a:pt x="40" y="21"/>
                    <a:pt x="41" y="21"/>
                  </a:cubicBezTo>
                  <a:cubicBezTo>
                    <a:pt x="41" y="21"/>
                    <a:pt x="41" y="21"/>
                    <a:pt x="42" y="20"/>
                  </a:cubicBezTo>
                  <a:cubicBezTo>
                    <a:pt x="42" y="19"/>
                    <a:pt x="42" y="18"/>
                    <a:pt x="42" y="17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0" y="17"/>
                    <a:pt x="40" y="17"/>
                    <a:pt x="39" y="17"/>
                  </a:cubicBezTo>
                  <a:close/>
                  <a:moveTo>
                    <a:pt x="39" y="10"/>
                  </a:moveTo>
                  <a:cubicBezTo>
                    <a:pt x="39" y="11"/>
                    <a:pt x="39" y="12"/>
                    <a:pt x="39" y="14"/>
                  </a:cubicBezTo>
                  <a:cubicBezTo>
                    <a:pt x="40" y="14"/>
                    <a:pt x="40" y="14"/>
                    <a:pt x="41" y="14"/>
                  </a:cubicBezTo>
                  <a:cubicBezTo>
                    <a:pt x="41" y="14"/>
                    <a:pt x="41" y="14"/>
                    <a:pt x="42" y="13"/>
                  </a:cubicBezTo>
                  <a:cubicBezTo>
                    <a:pt x="42" y="12"/>
                    <a:pt x="42" y="11"/>
                    <a:pt x="42" y="10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0" y="10"/>
                    <a:pt x="40" y="10"/>
                    <a:pt x="39" y="10"/>
                  </a:cubicBezTo>
                  <a:close/>
                  <a:moveTo>
                    <a:pt x="39" y="24"/>
                  </a:moveTo>
                  <a:cubicBezTo>
                    <a:pt x="39" y="25"/>
                    <a:pt x="39" y="26"/>
                    <a:pt x="39" y="28"/>
                  </a:cubicBezTo>
                  <a:cubicBezTo>
                    <a:pt x="40" y="28"/>
                    <a:pt x="40" y="28"/>
                    <a:pt x="41" y="28"/>
                  </a:cubicBezTo>
                  <a:cubicBezTo>
                    <a:pt x="41" y="27"/>
                    <a:pt x="41" y="27"/>
                    <a:pt x="42" y="27"/>
                  </a:cubicBezTo>
                  <a:cubicBezTo>
                    <a:pt x="42" y="26"/>
                    <a:pt x="42" y="25"/>
                    <a:pt x="42" y="23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0" y="24"/>
                    <a:pt x="40" y="24"/>
                    <a:pt x="39" y="24"/>
                  </a:cubicBezTo>
                  <a:close/>
                  <a:moveTo>
                    <a:pt x="39" y="31"/>
                  </a:moveTo>
                  <a:cubicBezTo>
                    <a:pt x="39" y="32"/>
                    <a:pt x="39" y="33"/>
                    <a:pt x="39" y="35"/>
                  </a:cubicBezTo>
                  <a:cubicBezTo>
                    <a:pt x="40" y="35"/>
                    <a:pt x="40" y="34"/>
                    <a:pt x="41" y="34"/>
                  </a:cubicBezTo>
                  <a:cubicBezTo>
                    <a:pt x="41" y="34"/>
                    <a:pt x="41" y="34"/>
                    <a:pt x="42" y="34"/>
                  </a:cubicBezTo>
                  <a:cubicBezTo>
                    <a:pt x="42" y="33"/>
                    <a:pt x="42" y="32"/>
                    <a:pt x="42" y="30"/>
                  </a:cubicBezTo>
                  <a:cubicBezTo>
                    <a:pt x="41" y="30"/>
                    <a:pt x="41" y="30"/>
                    <a:pt x="41" y="31"/>
                  </a:cubicBezTo>
                  <a:cubicBezTo>
                    <a:pt x="40" y="31"/>
                    <a:pt x="40" y="31"/>
                    <a:pt x="39" y="31"/>
                  </a:cubicBezTo>
                  <a:close/>
                  <a:moveTo>
                    <a:pt x="39" y="38"/>
                  </a:moveTo>
                  <a:cubicBezTo>
                    <a:pt x="39" y="39"/>
                    <a:pt x="39" y="40"/>
                    <a:pt x="39" y="41"/>
                  </a:cubicBezTo>
                  <a:cubicBezTo>
                    <a:pt x="40" y="41"/>
                    <a:pt x="40" y="41"/>
                    <a:pt x="41" y="41"/>
                  </a:cubicBezTo>
                  <a:cubicBezTo>
                    <a:pt x="41" y="41"/>
                    <a:pt x="41" y="41"/>
                    <a:pt x="42" y="41"/>
                  </a:cubicBezTo>
                  <a:cubicBezTo>
                    <a:pt x="42" y="40"/>
                    <a:pt x="42" y="39"/>
                    <a:pt x="42" y="3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0" y="37"/>
                    <a:pt x="40" y="37"/>
                    <a:pt x="39" y="38"/>
                  </a:cubicBezTo>
                  <a:close/>
                  <a:moveTo>
                    <a:pt x="44" y="44"/>
                  </a:moveTo>
                  <a:cubicBezTo>
                    <a:pt x="44" y="46"/>
                    <a:pt x="44" y="47"/>
                    <a:pt x="44" y="48"/>
                  </a:cubicBezTo>
                  <a:cubicBezTo>
                    <a:pt x="44" y="48"/>
                    <a:pt x="45" y="48"/>
                    <a:pt x="45" y="48"/>
                  </a:cubicBezTo>
                  <a:cubicBezTo>
                    <a:pt x="46" y="48"/>
                    <a:pt x="46" y="48"/>
                    <a:pt x="46" y="48"/>
                  </a:cubicBezTo>
                  <a:cubicBezTo>
                    <a:pt x="46" y="47"/>
                    <a:pt x="46" y="46"/>
                    <a:pt x="46" y="44"/>
                  </a:cubicBezTo>
                  <a:cubicBezTo>
                    <a:pt x="46" y="44"/>
                    <a:pt x="46" y="44"/>
                    <a:pt x="45" y="44"/>
                  </a:cubicBezTo>
                  <a:cubicBezTo>
                    <a:pt x="45" y="44"/>
                    <a:pt x="44" y="44"/>
                    <a:pt x="44" y="44"/>
                  </a:cubicBezTo>
                  <a:close/>
                  <a:moveTo>
                    <a:pt x="39" y="45"/>
                  </a:moveTo>
                  <a:cubicBezTo>
                    <a:pt x="39" y="46"/>
                    <a:pt x="39" y="47"/>
                    <a:pt x="39" y="48"/>
                  </a:cubicBezTo>
                  <a:cubicBezTo>
                    <a:pt x="40" y="48"/>
                    <a:pt x="40" y="48"/>
                    <a:pt x="41" y="48"/>
                  </a:cubicBezTo>
                  <a:cubicBezTo>
                    <a:pt x="41" y="48"/>
                    <a:pt x="41" y="48"/>
                    <a:pt x="42" y="48"/>
                  </a:cubicBezTo>
                  <a:cubicBezTo>
                    <a:pt x="42" y="47"/>
                    <a:pt x="42" y="46"/>
                    <a:pt x="42" y="44"/>
                  </a:cubicBezTo>
                  <a:cubicBezTo>
                    <a:pt x="41" y="44"/>
                    <a:pt x="41" y="44"/>
                    <a:pt x="41" y="44"/>
                  </a:cubicBezTo>
                  <a:cubicBezTo>
                    <a:pt x="40" y="44"/>
                    <a:pt x="40" y="44"/>
                    <a:pt x="39" y="45"/>
                  </a:cubicBezTo>
                  <a:close/>
                  <a:moveTo>
                    <a:pt x="11" y="30"/>
                  </a:moveTo>
                  <a:cubicBezTo>
                    <a:pt x="11" y="31"/>
                    <a:pt x="11" y="33"/>
                    <a:pt x="11" y="34"/>
                  </a:cubicBezTo>
                  <a:cubicBezTo>
                    <a:pt x="11" y="34"/>
                    <a:pt x="12" y="34"/>
                    <a:pt x="12" y="34"/>
                  </a:cubicBezTo>
                  <a:cubicBezTo>
                    <a:pt x="12" y="34"/>
                    <a:pt x="13" y="34"/>
                    <a:pt x="13" y="34"/>
                  </a:cubicBezTo>
                  <a:cubicBezTo>
                    <a:pt x="13" y="32"/>
                    <a:pt x="13" y="31"/>
                    <a:pt x="13" y="30"/>
                  </a:cubicBezTo>
                  <a:cubicBezTo>
                    <a:pt x="13" y="30"/>
                    <a:pt x="12" y="30"/>
                    <a:pt x="12" y="30"/>
                  </a:cubicBezTo>
                  <a:cubicBezTo>
                    <a:pt x="12" y="30"/>
                    <a:pt x="11" y="30"/>
                    <a:pt x="11" y="30"/>
                  </a:cubicBezTo>
                  <a:close/>
                  <a:moveTo>
                    <a:pt x="15" y="30"/>
                  </a:moveTo>
                  <a:cubicBezTo>
                    <a:pt x="15" y="31"/>
                    <a:pt x="15" y="32"/>
                    <a:pt x="15" y="34"/>
                  </a:cubicBezTo>
                  <a:cubicBezTo>
                    <a:pt x="16" y="34"/>
                    <a:pt x="16" y="34"/>
                    <a:pt x="17" y="33"/>
                  </a:cubicBezTo>
                  <a:cubicBezTo>
                    <a:pt x="17" y="33"/>
                    <a:pt x="17" y="33"/>
                    <a:pt x="18" y="33"/>
                  </a:cubicBezTo>
                  <a:cubicBezTo>
                    <a:pt x="18" y="32"/>
                    <a:pt x="18" y="31"/>
                    <a:pt x="18" y="29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6" y="30"/>
                    <a:pt x="16" y="30"/>
                    <a:pt x="15" y="30"/>
                  </a:cubicBezTo>
                  <a:close/>
                  <a:moveTo>
                    <a:pt x="15" y="23"/>
                  </a:moveTo>
                  <a:cubicBezTo>
                    <a:pt x="15" y="24"/>
                    <a:pt x="15" y="25"/>
                    <a:pt x="15" y="27"/>
                  </a:cubicBezTo>
                  <a:cubicBezTo>
                    <a:pt x="16" y="27"/>
                    <a:pt x="16" y="26"/>
                    <a:pt x="17" y="26"/>
                  </a:cubicBezTo>
                  <a:cubicBezTo>
                    <a:pt x="17" y="26"/>
                    <a:pt x="17" y="26"/>
                    <a:pt x="18" y="26"/>
                  </a:cubicBezTo>
                  <a:cubicBezTo>
                    <a:pt x="18" y="25"/>
                    <a:pt x="18" y="24"/>
                    <a:pt x="18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6" y="22"/>
                    <a:pt x="16" y="22"/>
                    <a:pt x="15" y="23"/>
                  </a:cubicBezTo>
                  <a:close/>
                  <a:moveTo>
                    <a:pt x="15" y="37"/>
                  </a:moveTo>
                  <a:cubicBezTo>
                    <a:pt x="15" y="38"/>
                    <a:pt x="15" y="39"/>
                    <a:pt x="15" y="41"/>
                  </a:cubicBezTo>
                  <a:cubicBezTo>
                    <a:pt x="16" y="41"/>
                    <a:pt x="16" y="41"/>
                    <a:pt x="17" y="41"/>
                  </a:cubicBezTo>
                  <a:cubicBezTo>
                    <a:pt x="17" y="41"/>
                    <a:pt x="17" y="41"/>
                    <a:pt x="18" y="40"/>
                  </a:cubicBezTo>
                  <a:cubicBezTo>
                    <a:pt x="18" y="39"/>
                    <a:pt x="18" y="38"/>
                    <a:pt x="18" y="36"/>
                  </a:cubicBezTo>
                  <a:cubicBezTo>
                    <a:pt x="17" y="36"/>
                    <a:pt x="17" y="37"/>
                    <a:pt x="17" y="37"/>
                  </a:cubicBezTo>
                  <a:cubicBezTo>
                    <a:pt x="16" y="37"/>
                    <a:pt x="16" y="37"/>
                    <a:pt x="15" y="37"/>
                  </a:cubicBezTo>
                  <a:close/>
                  <a:moveTo>
                    <a:pt x="15" y="44"/>
                  </a:moveTo>
                  <a:cubicBezTo>
                    <a:pt x="15" y="45"/>
                    <a:pt x="15" y="46"/>
                    <a:pt x="15" y="48"/>
                  </a:cubicBezTo>
                  <a:cubicBezTo>
                    <a:pt x="16" y="48"/>
                    <a:pt x="16" y="48"/>
                    <a:pt x="17" y="48"/>
                  </a:cubicBezTo>
                  <a:cubicBezTo>
                    <a:pt x="17" y="48"/>
                    <a:pt x="17" y="48"/>
                    <a:pt x="18" y="48"/>
                  </a:cubicBezTo>
                  <a:cubicBezTo>
                    <a:pt x="18" y="46"/>
                    <a:pt x="18" y="45"/>
                    <a:pt x="18" y="44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16" y="44"/>
                    <a:pt x="16" y="44"/>
                    <a:pt x="15" y="44"/>
                  </a:cubicBezTo>
                  <a:close/>
                  <a:moveTo>
                    <a:pt x="15" y="51"/>
                  </a:moveTo>
                  <a:cubicBezTo>
                    <a:pt x="15" y="52"/>
                    <a:pt x="15" y="53"/>
                    <a:pt x="15" y="55"/>
                  </a:cubicBezTo>
                  <a:cubicBezTo>
                    <a:pt x="16" y="55"/>
                    <a:pt x="16" y="55"/>
                    <a:pt x="17" y="55"/>
                  </a:cubicBezTo>
                  <a:cubicBezTo>
                    <a:pt x="17" y="55"/>
                    <a:pt x="17" y="55"/>
                    <a:pt x="18" y="55"/>
                  </a:cubicBezTo>
                  <a:cubicBezTo>
                    <a:pt x="18" y="53"/>
                    <a:pt x="18" y="52"/>
                    <a:pt x="18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6" y="51"/>
                    <a:pt x="16" y="51"/>
                    <a:pt x="15" y="51"/>
                  </a:cubicBezTo>
                  <a:close/>
                  <a:moveTo>
                    <a:pt x="11" y="23"/>
                  </a:moveTo>
                  <a:cubicBezTo>
                    <a:pt x="11" y="24"/>
                    <a:pt x="11" y="26"/>
                    <a:pt x="11" y="27"/>
                  </a:cubicBezTo>
                  <a:cubicBezTo>
                    <a:pt x="11" y="27"/>
                    <a:pt x="12" y="27"/>
                    <a:pt x="12" y="27"/>
                  </a:cubicBezTo>
                  <a:cubicBezTo>
                    <a:pt x="12" y="27"/>
                    <a:pt x="13" y="27"/>
                    <a:pt x="13" y="27"/>
                  </a:cubicBezTo>
                  <a:cubicBezTo>
                    <a:pt x="13" y="25"/>
                    <a:pt x="13" y="24"/>
                    <a:pt x="13" y="23"/>
                  </a:cubicBezTo>
                  <a:cubicBezTo>
                    <a:pt x="13" y="23"/>
                    <a:pt x="12" y="23"/>
                    <a:pt x="12" y="23"/>
                  </a:cubicBezTo>
                  <a:cubicBezTo>
                    <a:pt x="12" y="23"/>
                    <a:pt x="11" y="23"/>
                    <a:pt x="11" y="23"/>
                  </a:cubicBezTo>
                  <a:close/>
                  <a:moveTo>
                    <a:pt x="11" y="37"/>
                  </a:moveTo>
                  <a:cubicBezTo>
                    <a:pt x="11" y="38"/>
                    <a:pt x="11" y="40"/>
                    <a:pt x="11" y="41"/>
                  </a:cubicBezTo>
                  <a:cubicBezTo>
                    <a:pt x="11" y="41"/>
                    <a:pt x="12" y="41"/>
                    <a:pt x="12" y="41"/>
                  </a:cubicBezTo>
                  <a:cubicBezTo>
                    <a:pt x="12" y="41"/>
                    <a:pt x="13" y="41"/>
                    <a:pt x="13" y="41"/>
                  </a:cubicBezTo>
                  <a:cubicBezTo>
                    <a:pt x="13" y="39"/>
                    <a:pt x="13" y="38"/>
                    <a:pt x="13" y="37"/>
                  </a:cubicBezTo>
                  <a:cubicBezTo>
                    <a:pt x="13" y="37"/>
                    <a:pt x="12" y="37"/>
                    <a:pt x="12" y="37"/>
                  </a:cubicBezTo>
                  <a:cubicBezTo>
                    <a:pt x="12" y="37"/>
                    <a:pt x="11" y="37"/>
                    <a:pt x="11" y="37"/>
                  </a:cubicBezTo>
                  <a:close/>
                  <a:moveTo>
                    <a:pt x="11" y="44"/>
                  </a:moveTo>
                  <a:cubicBezTo>
                    <a:pt x="11" y="45"/>
                    <a:pt x="11" y="46"/>
                    <a:pt x="11" y="48"/>
                  </a:cubicBezTo>
                  <a:cubicBezTo>
                    <a:pt x="11" y="48"/>
                    <a:pt x="12" y="48"/>
                    <a:pt x="12" y="48"/>
                  </a:cubicBezTo>
                  <a:cubicBezTo>
                    <a:pt x="12" y="48"/>
                    <a:pt x="13" y="48"/>
                    <a:pt x="13" y="48"/>
                  </a:cubicBezTo>
                  <a:cubicBezTo>
                    <a:pt x="13" y="46"/>
                    <a:pt x="13" y="45"/>
                    <a:pt x="13" y="44"/>
                  </a:cubicBezTo>
                  <a:cubicBezTo>
                    <a:pt x="13" y="44"/>
                    <a:pt x="12" y="44"/>
                    <a:pt x="12" y="44"/>
                  </a:cubicBezTo>
                  <a:cubicBezTo>
                    <a:pt x="12" y="44"/>
                    <a:pt x="11" y="44"/>
                    <a:pt x="11" y="44"/>
                  </a:cubicBezTo>
                  <a:close/>
                  <a:moveTo>
                    <a:pt x="11" y="51"/>
                  </a:moveTo>
                  <a:cubicBezTo>
                    <a:pt x="11" y="52"/>
                    <a:pt x="11" y="53"/>
                    <a:pt x="11" y="55"/>
                  </a:cubicBezTo>
                  <a:cubicBezTo>
                    <a:pt x="11" y="55"/>
                    <a:pt x="12" y="55"/>
                    <a:pt x="12" y="55"/>
                  </a:cubicBezTo>
                  <a:cubicBezTo>
                    <a:pt x="12" y="55"/>
                    <a:pt x="13" y="55"/>
                    <a:pt x="13" y="55"/>
                  </a:cubicBezTo>
                  <a:cubicBezTo>
                    <a:pt x="13" y="53"/>
                    <a:pt x="13" y="52"/>
                    <a:pt x="13" y="51"/>
                  </a:cubicBezTo>
                  <a:cubicBezTo>
                    <a:pt x="13" y="51"/>
                    <a:pt x="12" y="51"/>
                    <a:pt x="12" y="51"/>
                  </a:cubicBezTo>
                  <a:cubicBezTo>
                    <a:pt x="12" y="51"/>
                    <a:pt x="11" y="51"/>
                    <a:pt x="11" y="5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8204" name="矩形 27"/>
          <p:cNvSpPr>
            <a:spLocks noChangeArrowheads="1"/>
          </p:cNvSpPr>
          <p:nvPr/>
        </p:nvSpPr>
        <p:spPr bwMode="auto">
          <a:xfrm>
            <a:off x="7486650" y="5264150"/>
            <a:ext cx="18462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16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</a:t>
            </a:r>
            <a:endParaRPr lang="zh-CN" altLang="zh-CN" sz="16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05" name="矩形 36"/>
          <p:cNvSpPr>
            <a:spLocks noChangeArrowheads="1"/>
          </p:cNvSpPr>
          <p:nvPr/>
        </p:nvSpPr>
        <p:spPr bwMode="auto">
          <a:xfrm>
            <a:off x="10099675" y="4365625"/>
            <a:ext cx="18462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16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</a:t>
            </a:r>
            <a:endParaRPr lang="zh-CN" altLang="zh-CN" sz="16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06" name="矩形 43"/>
          <p:cNvSpPr>
            <a:spLocks noChangeArrowheads="1"/>
          </p:cNvSpPr>
          <p:nvPr/>
        </p:nvSpPr>
        <p:spPr bwMode="auto">
          <a:xfrm>
            <a:off x="10099675" y="5264150"/>
            <a:ext cx="18462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16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</a:t>
            </a:r>
            <a:endParaRPr lang="zh-CN" altLang="zh-CN" sz="16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207" name="组合 46"/>
          <p:cNvGrpSpPr/>
          <p:nvPr/>
        </p:nvGrpSpPr>
        <p:grpSpPr bwMode="auto">
          <a:xfrm>
            <a:off x="9482138" y="4368800"/>
            <a:ext cx="585787" cy="585788"/>
            <a:chOff x="0" y="0"/>
            <a:chExt cx="585605" cy="585605"/>
          </a:xfrm>
        </p:grpSpPr>
        <p:sp>
          <p:nvSpPr>
            <p:cNvPr id="8211" name="圆角矩形 38"/>
            <p:cNvSpPr>
              <a:spLocks noChangeArrowheads="1"/>
            </p:cNvSpPr>
            <p:nvPr/>
          </p:nvSpPr>
          <p:spPr bwMode="auto">
            <a:xfrm>
              <a:off x="0" y="0"/>
              <a:ext cx="585605" cy="585605"/>
            </a:xfrm>
            <a:prstGeom prst="roundRect">
              <a:avLst>
                <a:gd name="adj" fmla="val 16667"/>
              </a:avLst>
            </a:prstGeom>
            <a:solidFill>
              <a:srgbClr val="BE26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en-US" altLang="zh-CN" sz="4000" b="1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12" name="Freeform 38"/>
            <p:cNvSpPr>
              <a:spLocks noEditPoints="1"/>
            </p:cNvSpPr>
            <p:nvPr/>
          </p:nvSpPr>
          <p:spPr bwMode="auto">
            <a:xfrm>
              <a:off x="94819" y="94819"/>
              <a:ext cx="395966" cy="395966"/>
            </a:xfrm>
            <a:custGeom>
              <a:avLst/>
              <a:gdLst>
                <a:gd name="T0" fmla="*/ 177502 w 58"/>
                <a:gd name="T1" fmla="*/ 211637 h 58"/>
                <a:gd name="T2" fmla="*/ 355004 w 58"/>
                <a:gd name="T3" fmla="*/ 177502 h 58"/>
                <a:gd name="T4" fmla="*/ 361831 w 58"/>
                <a:gd name="T5" fmla="*/ 211637 h 58"/>
                <a:gd name="T6" fmla="*/ 177502 w 58"/>
                <a:gd name="T7" fmla="*/ 395966 h 58"/>
                <a:gd name="T8" fmla="*/ 0 w 58"/>
                <a:gd name="T9" fmla="*/ 211637 h 58"/>
                <a:gd name="T10" fmla="*/ 177502 w 58"/>
                <a:gd name="T11" fmla="*/ 34135 h 58"/>
                <a:gd name="T12" fmla="*/ 177502 w 58"/>
                <a:gd name="T13" fmla="*/ 211637 h 58"/>
                <a:gd name="T14" fmla="*/ 266253 w 58"/>
                <a:gd name="T15" fmla="*/ 6827 h 58"/>
                <a:gd name="T16" fmla="*/ 218464 w 58"/>
                <a:gd name="T17" fmla="*/ 177502 h 58"/>
                <a:gd name="T18" fmla="*/ 395966 w 58"/>
                <a:gd name="T19" fmla="*/ 143367 h 58"/>
                <a:gd name="T20" fmla="*/ 266253 w 58"/>
                <a:gd name="T21" fmla="*/ 6827 h 58"/>
                <a:gd name="T22" fmla="*/ 197983 w 58"/>
                <a:gd name="T23" fmla="*/ 0 h 58"/>
                <a:gd name="T24" fmla="*/ 197983 w 58"/>
                <a:gd name="T25" fmla="*/ 0 h 58"/>
                <a:gd name="T26" fmla="*/ 197983 w 58"/>
                <a:gd name="T27" fmla="*/ 184329 h 58"/>
                <a:gd name="T28" fmla="*/ 245772 w 58"/>
                <a:gd name="T29" fmla="*/ 6827 h 58"/>
                <a:gd name="T30" fmla="*/ 197983 w 58"/>
                <a:gd name="T31" fmla="*/ 0 h 5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8" h="58">
                  <a:moveTo>
                    <a:pt x="26" y="31"/>
                  </a:moveTo>
                  <a:cubicBezTo>
                    <a:pt x="52" y="26"/>
                    <a:pt x="52" y="26"/>
                    <a:pt x="52" y="26"/>
                  </a:cubicBezTo>
                  <a:cubicBezTo>
                    <a:pt x="52" y="28"/>
                    <a:pt x="53" y="29"/>
                    <a:pt x="53" y="31"/>
                  </a:cubicBezTo>
                  <a:cubicBezTo>
                    <a:pt x="53" y="46"/>
                    <a:pt x="41" y="58"/>
                    <a:pt x="26" y="58"/>
                  </a:cubicBezTo>
                  <a:cubicBezTo>
                    <a:pt x="12" y="58"/>
                    <a:pt x="0" y="46"/>
                    <a:pt x="0" y="31"/>
                  </a:cubicBezTo>
                  <a:cubicBezTo>
                    <a:pt x="0" y="17"/>
                    <a:pt x="12" y="5"/>
                    <a:pt x="26" y="5"/>
                  </a:cubicBezTo>
                  <a:cubicBezTo>
                    <a:pt x="26" y="31"/>
                    <a:pt x="26" y="31"/>
                    <a:pt x="26" y="31"/>
                  </a:cubicBezTo>
                  <a:close/>
                  <a:moveTo>
                    <a:pt x="39" y="1"/>
                  </a:moveTo>
                  <a:cubicBezTo>
                    <a:pt x="32" y="26"/>
                    <a:pt x="32" y="26"/>
                    <a:pt x="32" y="26"/>
                  </a:cubicBezTo>
                  <a:cubicBezTo>
                    <a:pt x="58" y="21"/>
                    <a:pt x="58" y="21"/>
                    <a:pt x="58" y="21"/>
                  </a:cubicBezTo>
                  <a:cubicBezTo>
                    <a:pt x="56" y="11"/>
                    <a:pt x="49" y="3"/>
                    <a:pt x="39" y="1"/>
                  </a:cubicBezTo>
                  <a:close/>
                  <a:moveTo>
                    <a:pt x="29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3" y="1"/>
                    <a:pt x="31" y="0"/>
                    <a:pt x="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8208" name="组合 47"/>
          <p:cNvGrpSpPr/>
          <p:nvPr/>
        </p:nvGrpSpPr>
        <p:grpSpPr bwMode="auto">
          <a:xfrm>
            <a:off x="9496425" y="5219700"/>
            <a:ext cx="585788" cy="585788"/>
            <a:chOff x="0" y="0"/>
            <a:chExt cx="585605" cy="585605"/>
          </a:xfrm>
        </p:grpSpPr>
        <p:sp>
          <p:nvSpPr>
            <p:cNvPr id="8209" name="圆角矩形 41"/>
            <p:cNvSpPr>
              <a:spLocks noChangeArrowheads="1"/>
            </p:cNvSpPr>
            <p:nvPr/>
          </p:nvSpPr>
          <p:spPr bwMode="auto">
            <a:xfrm>
              <a:off x="0" y="0"/>
              <a:ext cx="585605" cy="585605"/>
            </a:xfrm>
            <a:prstGeom prst="roundRect">
              <a:avLst>
                <a:gd name="adj" fmla="val 16667"/>
              </a:avLst>
            </a:prstGeom>
            <a:solidFill>
              <a:srgbClr val="BE26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en-US" altLang="zh-CN" sz="4000" b="1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10" name="Freeform 101"/>
            <p:cNvSpPr/>
            <p:nvPr/>
          </p:nvSpPr>
          <p:spPr bwMode="auto">
            <a:xfrm>
              <a:off x="91643" y="42941"/>
              <a:ext cx="402318" cy="499722"/>
            </a:xfrm>
            <a:custGeom>
              <a:avLst/>
              <a:gdLst>
                <a:gd name="T0" fmla="*/ 0 w 59"/>
                <a:gd name="T1" fmla="*/ 143756 h 73"/>
                <a:gd name="T2" fmla="*/ 327310 w 59"/>
                <a:gd name="T3" fmla="*/ 0 h 73"/>
                <a:gd name="T4" fmla="*/ 402318 w 59"/>
                <a:gd name="T5" fmla="*/ 171138 h 73"/>
                <a:gd name="T6" fmla="*/ 122741 w 59"/>
                <a:gd name="T7" fmla="*/ 287511 h 73"/>
                <a:gd name="T8" fmla="*/ 204568 w 59"/>
                <a:gd name="T9" fmla="*/ 479185 h 73"/>
                <a:gd name="T10" fmla="*/ 156836 w 59"/>
                <a:gd name="T11" fmla="*/ 499722 h 73"/>
                <a:gd name="T12" fmla="*/ 0 w 59"/>
                <a:gd name="T13" fmla="*/ 143756 h 7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9" h="73">
                  <a:moveTo>
                    <a:pt x="0" y="21"/>
                  </a:moveTo>
                  <a:cubicBezTo>
                    <a:pt x="2" y="10"/>
                    <a:pt x="42" y="13"/>
                    <a:pt x="48" y="0"/>
                  </a:cubicBezTo>
                  <a:cubicBezTo>
                    <a:pt x="52" y="8"/>
                    <a:pt x="55" y="16"/>
                    <a:pt x="59" y="25"/>
                  </a:cubicBezTo>
                  <a:cubicBezTo>
                    <a:pt x="47" y="40"/>
                    <a:pt x="29" y="33"/>
                    <a:pt x="18" y="42"/>
                  </a:cubicBezTo>
                  <a:cubicBezTo>
                    <a:pt x="30" y="70"/>
                    <a:pt x="30" y="70"/>
                    <a:pt x="30" y="70"/>
                  </a:cubicBezTo>
                  <a:cubicBezTo>
                    <a:pt x="23" y="73"/>
                    <a:pt x="23" y="73"/>
                    <a:pt x="23" y="73"/>
                  </a:cubicBezTo>
                  <a:lnTo>
                    <a:pt x="0" y="2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组合 6"/>
          <p:cNvGrpSpPr/>
          <p:nvPr/>
        </p:nvGrpSpPr>
        <p:grpSpPr bwMode="auto">
          <a:xfrm>
            <a:off x="0" y="6356350"/>
            <a:ext cx="12192000" cy="501650"/>
            <a:chOff x="0" y="-67620"/>
            <a:chExt cx="12192000" cy="1272532"/>
          </a:xfrm>
        </p:grpSpPr>
        <p:sp>
          <p:nvSpPr>
            <p:cNvPr id="9253" name="Rectangle 6"/>
            <p:cNvSpPr>
              <a:spLocks noChangeArrowheads="1"/>
            </p:cNvSpPr>
            <p:nvPr/>
          </p:nvSpPr>
          <p:spPr bwMode="auto">
            <a:xfrm>
              <a:off x="0" y="69849"/>
              <a:ext cx="12192000" cy="1135063"/>
            </a:xfrm>
            <a:prstGeom prst="rect">
              <a:avLst/>
            </a:prstGeom>
            <a:solidFill>
              <a:srgbClr val="DD3C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/>
            </a:p>
          </p:txBody>
        </p:sp>
        <p:sp>
          <p:nvSpPr>
            <p:cNvPr id="9254" name="Freeform 8"/>
            <p:cNvSpPr/>
            <p:nvPr/>
          </p:nvSpPr>
          <p:spPr bwMode="auto">
            <a:xfrm>
              <a:off x="1895475" y="-67620"/>
              <a:ext cx="8307388" cy="1204912"/>
            </a:xfrm>
            <a:custGeom>
              <a:avLst/>
              <a:gdLst>
                <a:gd name="T0" fmla="*/ 4153694 w 814"/>
                <a:gd name="T1" fmla="*/ 1204912 h 109"/>
                <a:gd name="T2" fmla="*/ 0 w 814"/>
                <a:gd name="T3" fmla="*/ 1204912 h 109"/>
                <a:gd name="T4" fmla="*/ 1490023 w 814"/>
                <a:gd name="T5" fmla="*/ 143705 h 109"/>
                <a:gd name="T6" fmla="*/ 1939071 w 814"/>
                <a:gd name="T7" fmla="*/ 0 h 109"/>
                <a:gd name="T8" fmla="*/ 4153694 w 814"/>
                <a:gd name="T9" fmla="*/ 0 h 109"/>
                <a:gd name="T10" fmla="*/ 6358111 w 814"/>
                <a:gd name="T11" fmla="*/ 0 h 109"/>
                <a:gd name="T12" fmla="*/ 6807159 w 814"/>
                <a:gd name="T13" fmla="*/ 143705 h 109"/>
                <a:gd name="T14" fmla="*/ 8307388 w 814"/>
                <a:gd name="T15" fmla="*/ 1204912 h 109"/>
                <a:gd name="T16" fmla="*/ 4153694 w 814"/>
                <a:gd name="T17" fmla="*/ 1204912 h 10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14" h="109">
                  <a:moveTo>
                    <a:pt x="407" y="109"/>
                  </a:moveTo>
                  <a:cubicBezTo>
                    <a:pt x="0" y="109"/>
                    <a:pt x="0" y="109"/>
                    <a:pt x="0" y="109"/>
                  </a:cubicBezTo>
                  <a:cubicBezTo>
                    <a:pt x="146" y="13"/>
                    <a:pt x="146" y="13"/>
                    <a:pt x="146" y="13"/>
                  </a:cubicBezTo>
                  <a:cubicBezTo>
                    <a:pt x="159" y="5"/>
                    <a:pt x="175" y="0"/>
                    <a:pt x="190" y="0"/>
                  </a:cubicBezTo>
                  <a:cubicBezTo>
                    <a:pt x="407" y="0"/>
                    <a:pt x="407" y="0"/>
                    <a:pt x="407" y="0"/>
                  </a:cubicBezTo>
                  <a:cubicBezTo>
                    <a:pt x="623" y="0"/>
                    <a:pt x="623" y="0"/>
                    <a:pt x="623" y="0"/>
                  </a:cubicBezTo>
                  <a:cubicBezTo>
                    <a:pt x="639" y="0"/>
                    <a:pt x="654" y="5"/>
                    <a:pt x="667" y="13"/>
                  </a:cubicBezTo>
                  <a:cubicBezTo>
                    <a:pt x="814" y="109"/>
                    <a:pt x="814" y="109"/>
                    <a:pt x="814" y="109"/>
                  </a:cubicBezTo>
                  <a:lnTo>
                    <a:pt x="407" y="109"/>
                  </a:lnTo>
                  <a:close/>
                </a:path>
              </a:pathLst>
            </a:custGeom>
            <a:solidFill>
              <a:srgbClr val="BE26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55" name="文本框 5"/>
            <p:cNvSpPr txBox="1">
              <a:spLocks noChangeArrowheads="1"/>
            </p:cNvSpPr>
            <p:nvPr/>
          </p:nvSpPr>
          <p:spPr bwMode="auto">
            <a:xfrm>
              <a:off x="4449876" y="66069"/>
              <a:ext cx="184731" cy="937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chemeClr val="bg1"/>
                </a:solidFill>
              </a:endParaRPr>
            </a:p>
          </p:txBody>
        </p:sp>
      </p:grpSp>
      <p:sp>
        <p:nvSpPr>
          <p:cNvPr id="9219" name="Rectangle 6"/>
          <p:cNvSpPr>
            <a:spLocks noChangeArrowheads="1"/>
          </p:cNvSpPr>
          <p:nvPr/>
        </p:nvSpPr>
        <p:spPr bwMode="auto">
          <a:xfrm>
            <a:off x="0" y="0"/>
            <a:ext cx="12192000" cy="447675"/>
          </a:xfrm>
          <a:prstGeom prst="rect">
            <a:avLst/>
          </a:prstGeom>
          <a:solidFill>
            <a:srgbClr val="303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/>
          </a:p>
        </p:txBody>
      </p:sp>
      <p:sp>
        <p:nvSpPr>
          <p:cNvPr id="9220" name="Freeform 7"/>
          <p:cNvSpPr/>
          <p:nvPr/>
        </p:nvSpPr>
        <p:spPr bwMode="auto">
          <a:xfrm>
            <a:off x="2325688" y="0"/>
            <a:ext cx="7542212" cy="708025"/>
          </a:xfrm>
          <a:custGeom>
            <a:avLst/>
            <a:gdLst>
              <a:gd name="T0" fmla="*/ 3776209 w 739"/>
              <a:gd name="T1" fmla="*/ 0 h 96"/>
              <a:gd name="T2" fmla="*/ 0 w 739"/>
              <a:gd name="T3" fmla="*/ 0 h 96"/>
              <a:gd name="T4" fmla="*/ 1112451 w 739"/>
              <a:gd name="T5" fmla="*/ 612147 h 96"/>
              <a:gd name="T6" fmla="*/ 1561513 w 739"/>
              <a:gd name="T7" fmla="*/ 708025 h 96"/>
              <a:gd name="T8" fmla="*/ 3776209 w 739"/>
              <a:gd name="T9" fmla="*/ 708025 h 96"/>
              <a:gd name="T10" fmla="*/ 5980699 w 739"/>
              <a:gd name="T11" fmla="*/ 708025 h 96"/>
              <a:gd name="T12" fmla="*/ 6429761 w 739"/>
              <a:gd name="T13" fmla="*/ 612147 h 96"/>
              <a:gd name="T14" fmla="*/ 7542212 w 739"/>
              <a:gd name="T15" fmla="*/ 0 h 96"/>
              <a:gd name="T16" fmla="*/ 3776209 w 739"/>
              <a:gd name="T17" fmla="*/ 0 h 9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739" h="96">
                <a:moveTo>
                  <a:pt x="370" y="0"/>
                </a:moveTo>
                <a:cubicBezTo>
                  <a:pt x="0" y="0"/>
                  <a:pt x="0" y="0"/>
                  <a:pt x="0" y="0"/>
                </a:cubicBezTo>
                <a:cubicBezTo>
                  <a:pt x="109" y="83"/>
                  <a:pt x="109" y="83"/>
                  <a:pt x="109" y="83"/>
                </a:cubicBezTo>
                <a:cubicBezTo>
                  <a:pt x="122" y="92"/>
                  <a:pt x="138" y="96"/>
                  <a:pt x="153" y="96"/>
                </a:cubicBezTo>
                <a:cubicBezTo>
                  <a:pt x="370" y="96"/>
                  <a:pt x="370" y="96"/>
                  <a:pt x="370" y="96"/>
                </a:cubicBezTo>
                <a:cubicBezTo>
                  <a:pt x="586" y="96"/>
                  <a:pt x="586" y="96"/>
                  <a:pt x="586" y="96"/>
                </a:cubicBezTo>
                <a:cubicBezTo>
                  <a:pt x="602" y="96"/>
                  <a:pt x="617" y="92"/>
                  <a:pt x="630" y="83"/>
                </a:cubicBezTo>
                <a:cubicBezTo>
                  <a:pt x="739" y="0"/>
                  <a:pt x="739" y="0"/>
                  <a:pt x="739" y="0"/>
                </a:cubicBezTo>
                <a:lnTo>
                  <a:pt x="370" y="0"/>
                </a:lnTo>
                <a:close/>
              </a:path>
            </a:pathLst>
          </a:custGeom>
          <a:solidFill>
            <a:srgbClr val="4A49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21" name="文本框 11"/>
          <p:cNvSpPr txBox="1">
            <a:spLocks noChangeArrowheads="1"/>
          </p:cNvSpPr>
          <p:nvPr/>
        </p:nvSpPr>
        <p:spPr bwMode="auto">
          <a:xfrm>
            <a:off x="4618038" y="34925"/>
            <a:ext cx="29559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一、公司简介</a:t>
            </a:r>
            <a:endParaRPr lang="zh-CN" altLang="zh-CN" sz="3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22" name="矩形 9"/>
          <p:cNvSpPr>
            <a:spLocks noChangeArrowheads="1"/>
          </p:cNvSpPr>
          <p:nvPr/>
        </p:nvSpPr>
        <p:spPr bwMode="auto">
          <a:xfrm>
            <a:off x="8078788" y="5072063"/>
            <a:ext cx="3671887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单击此处添加文本，详细描述在这里添加；</a:t>
            </a:r>
            <a:endParaRPr lang="en-US" altLang="zh-CN" sz="14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单击此处添加文本，详细描述在这里添加；</a:t>
            </a:r>
            <a:endParaRPr lang="en-US" altLang="zh-CN" sz="14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单击此处添加文本，详细描述在这里添加；</a:t>
            </a:r>
            <a:endParaRPr lang="en-US" altLang="zh-CN" sz="14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23" name="矩形 10"/>
          <p:cNvSpPr>
            <a:spLocks noChangeArrowheads="1"/>
          </p:cNvSpPr>
          <p:nvPr/>
        </p:nvSpPr>
        <p:spPr bwMode="auto">
          <a:xfrm>
            <a:off x="8074025" y="4660900"/>
            <a:ext cx="27400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262626"/>
                </a:solidFill>
                <a:latin typeface="Calibri Light" panose="020F0302020204030204" pitchFamily="34" charset="0"/>
                <a:ea typeface="微软雅黑" panose="020B0503020204020204" pitchFamily="34" charset="-122"/>
              </a:rPr>
              <a:t>发展历程</a:t>
            </a:r>
            <a:endParaRPr lang="en-US" altLang="zh-CN" sz="2400" b="1">
              <a:solidFill>
                <a:srgbClr val="262626"/>
              </a:solidFill>
              <a:latin typeface="Calibri Light" panose="020F03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9224" name="矩形 2"/>
          <p:cNvSpPr/>
          <p:nvPr/>
        </p:nvSpPr>
        <p:spPr bwMode="auto">
          <a:xfrm>
            <a:off x="7591425" y="2714625"/>
            <a:ext cx="1927225" cy="223838"/>
          </a:xfrm>
          <a:custGeom>
            <a:avLst/>
            <a:gdLst>
              <a:gd name="T0" fmla="*/ 0 w 2401677"/>
              <a:gd name="T1" fmla="*/ 223838 h 278404"/>
              <a:gd name="T2" fmla="*/ 248703 w 2401677"/>
              <a:gd name="T3" fmla="*/ 0 h 278404"/>
              <a:gd name="T4" fmla="*/ 1927225 w 2401677"/>
              <a:gd name="T5" fmla="*/ 2398 h 278404"/>
              <a:gd name="T6" fmla="*/ 1665268 w 2401677"/>
              <a:gd name="T7" fmla="*/ 219533 h 278404"/>
              <a:gd name="T8" fmla="*/ 0 w 2401677"/>
              <a:gd name="T9" fmla="*/ 223838 h 2784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401677" h="278404">
                <a:moveTo>
                  <a:pt x="0" y="278404"/>
                </a:moveTo>
                <a:lnTo>
                  <a:pt x="309930" y="0"/>
                </a:lnTo>
                <a:lnTo>
                  <a:pt x="2401677" y="2982"/>
                </a:lnTo>
                <a:lnTo>
                  <a:pt x="2075230" y="273050"/>
                </a:lnTo>
                <a:lnTo>
                  <a:pt x="0" y="278404"/>
                </a:lnTo>
                <a:close/>
              </a:path>
            </a:pathLst>
          </a:custGeom>
          <a:solidFill>
            <a:srgbClr val="BE2632"/>
          </a:solidFill>
          <a:ln>
            <a:noFill/>
          </a:ln>
          <a:effectLst>
            <a:outerShdw sx="102000" sy="102000" algn="ctr" rotWithShape="0">
              <a:srgbClr val="ECECEC">
                <a:alpha val="39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9225" name="矩形 2"/>
          <p:cNvSpPr/>
          <p:nvPr/>
        </p:nvSpPr>
        <p:spPr bwMode="auto">
          <a:xfrm>
            <a:off x="5922963" y="3608388"/>
            <a:ext cx="1927225" cy="223837"/>
          </a:xfrm>
          <a:custGeom>
            <a:avLst/>
            <a:gdLst>
              <a:gd name="T0" fmla="*/ 0 w 2401677"/>
              <a:gd name="T1" fmla="*/ 223837 h 278404"/>
              <a:gd name="T2" fmla="*/ 248703 w 2401677"/>
              <a:gd name="T3" fmla="*/ 0 h 278404"/>
              <a:gd name="T4" fmla="*/ 1927225 w 2401677"/>
              <a:gd name="T5" fmla="*/ 2398 h 278404"/>
              <a:gd name="T6" fmla="*/ 1665268 w 2401677"/>
              <a:gd name="T7" fmla="*/ 219532 h 278404"/>
              <a:gd name="T8" fmla="*/ 0 w 2401677"/>
              <a:gd name="T9" fmla="*/ 223837 h 2784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401677" h="278404">
                <a:moveTo>
                  <a:pt x="0" y="278404"/>
                </a:moveTo>
                <a:lnTo>
                  <a:pt x="309930" y="0"/>
                </a:lnTo>
                <a:lnTo>
                  <a:pt x="2401677" y="2982"/>
                </a:lnTo>
                <a:lnTo>
                  <a:pt x="2075230" y="273050"/>
                </a:lnTo>
                <a:lnTo>
                  <a:pt x="0" y="278404"/>
                </a:lnTo>
                <a:close/>
              </a:path>
            </a:pathLst>
          </a:custGeom>
          <a:solidFill>
            <a:srgbClr val="BE2632"/>
          </a:solidFill>
          <a:ln>
            <a:noFill/>
          </a:ln>
          <a:effectLst>
            <a:outerShdw sx="102000" sy="102000" algn="ctr" rotWithShape="0">
              <a:srgbClr val="ECECEC">
                <a:alpha val="39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9226" name="矩形 1"/>
          <p:cNvSpPr/>
          <p:nvPr/>
        </p:nvSpPr>
        <p:spPr bwMode="auto">
          <a:xfrm>
            <a:off x="2590800" y="5395913"/>
            <a:ext cx="1906588" cy="220662"/>
          </a:xfrm>
          <a:custGeom>
            <a:avLst/>
            <a:gdLst>
              <a:gd name="T0" fmla="*/ 0 w 2376277"/>
              <a:gd name="T1" fmla="*/ 0 h 275422"/>
              <a:gd name="T2" fmla="*/ 1906588 w 2376277"/>
              <a:gd name="T3" fmla="*/ 0 h 275422"/>
              <a:gd name="T4" fmla="*/ 1666024 w 2376277"/>
              <a:gd name="T5" fmla="*/ 218823 h 275422"/>
              <a:gd name="T6" fmla="*/ 0 w 2376277"/>
              <a:gd name="T7" fmla="*/ 220662 h 275422"/>
              <a:gd name="T8" fmla="*/ 0 w 2376277"/>
              <a:gd name="T9" fmla="*/ 0 h 2754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376277" h="275422">
                <a:moveTo>
                  <a:pt x="0" y="0"/>
                </a:moveTo>
                <a:lnTo>
                  <a:pt x="2376277" y="0"/>
                </a:lnTo>
                <a:lnTo>
                  <a:pt x="2076450" y="273127"/>
                </a:lnTo>
                <a:lnTo>
                  <a:pt x="0" y="275422"/>
                </a:lnTo>
                <a:lnTo>
                  <a:pt x="0" y="0"/>
                </a:lnTo>
                <a:close/>
              </a:path>
            </a:pathLst>
          </a:custGeom>
          <a:solidFill>
            <a:srgbClr val="BE2632"/>
          </a:solidFill>
          <a:ln>
            <a:noFill/>
          </a:ln>
          <a:effectLst>
            <a:outerShdw algn="ctr" rotWithShape="0">
              <a:srgbClr val="ECECEC">
                <a:alpha val="39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9227" name="矩形 2"/>
          <p:cNvSpPr/>
          <p:nvPr/>
        </p:nvSpPr>
        <p:spPr bwMode="auto">
          <a:xfrm>
            <a:off x="4252913" y="4502150"/>
            <a:ext cx="1927225" cy="223838"/>
          </a:xfrm>
          <a:custGeom>
            <a:avLst/>
            <a:gdLst>
              <a:gd name="T0" fmla="*/ 0 w 2401677"/>
              <a:gd name="T1" fmla="*/ 223838 h 278404"/>
              <a:gd name="T2" fmla="*/ 248703 w 2401677"/>
              <a:gd name="T3" fmla="*/ 0 h 278404"/>
              <a:gd name="T4" fmla="*/ 1927225 w 2401677"/>
              <a:gd name="T5" fmla="*/ 2398 h 278404"/>
              <a:gd name="T6" fmla="*/ 1665268 w 2401677"/>
              <a:gd name="T7" fmla="*/ 219533 h 278404"/>
              <a:gd name="T8" fmla="*/ 0 w 2401677"/>
              <a:gd name="T9" fmla="*/ 223838 h 2784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401677" h="278404">
                <a:moveTo>
                  <a:pt x="0" y="278404"/>
                </a:moveTo>
                <a:lnTo>
                  <a:pt x="309930" y="0"/>
                </a:lnTo>
                <a:lnTo>
                  <a:pt x="2401677" y="2982"/>
                </a:lnTo>
                <a:lnTo>
                  <a:pt x="2075230" y="273050"/>
                </a:lnTo>
                <a:lnTo>
                  <a:pt x="0" y="278404"/>
                </a:lnTo>
                <a:close/>
              </a:path>
            </a:pathLst>
          </a:custGeom>
          <a:solidFill>
            <a:srgbClr val="BE2632"/>
          </a:solidFill>
          <a:ln>
            <a:noFill/>
          </a:ln>
          <a:effectLst>
            <a:outerShdw sx="102000" sy="102000" algn="ctr" rotWithShape="0">
              <a:srgbClr val="ECECEC">
                <a:alpha val="39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9228" name="梯形 5"/>
          <p:cNvSpPr/>
          <p:nvPr/>
        </p:nvSpPr>
        <p:spPr bwMode="auto">
          <a:xfrm rot="16200000" flipV="1">
            <a:off x="3817938" y="4927600"/>
            <a:ext cx="1117600" cy="260350"/>
          </a:xfrm>
          <a:custGeom>
            <a:avLst/>
            <a:gdLst>
              <a:gd name="T0" fmla="*/ 0 w 1393096"/>
              <a:gd name="T1" fmla="*/ 254289 h 325226"/>
              <a:gd name="T2" fmla="*/ 226725 w 1393096"/>
              <a:gd name="T3" fmla="*/ 0 h 325226"/>
              <a:gd name="T4" fmla="*/ 1117600 w 1393096"/>
              <a:gd name="T5" fmla="*/ 2 h 325226"/>
              <a:gd name="T6" fmla="*/ 903520 w 1393096"/>
              <a:gd name="T7" fmla="*/ 260350 h 325226"/>
              <a:gd name="T8" fmla="*/ 0 w 1393096"/>
              <a:gd name="T9" fmla="*/ 254289 h 3252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93096" h="325226">
                <a:moveTo>
                  <a:pt x="0" y="317655"/>
                </a:moveTo>
                <a:lnTo>
                  <a:pt x="282614" y="0"/>
                </a:lnTo>
                <a:lnTo>
                  <a:pt x="1393096" y="3"/>
                </a:lnTo>
                <a:lnTo>
                  <a:pt x="1126244" y="325226"/>
                </a:lnTo>
                <a:lnTo>
                  <a:pt x="0" y="317655"/>
                </a:lnTo>
                <a:close/>
              </a:path>
            </a:pathLst>
          </a:custGeom>
          <a:solidFill>
            <a:srgbClr val="DD3C44"/>
          </a:solidFill>
          <a:ln>
            <a:noFill/>
          </a:ln>
          <a:effectLst>
            <a:outerShdw sx="102000" sy="102000" algn="ctr" rotWithShape="0">
              <a:srgbClr val="ECECEC">
                <a:alpha val="39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9229" name="梯形 5"/>
          <p:cNvSpPr/>
          <p:nvPr/>
        </p:nvSpPr>
        <p:spPr bwMode="auto">
          <a:xfrm rot="16200000" flipV="1">
            <a:off x="5490369" y="4033044"/>
            <a:ext cx="1117600" cy="261938"/>
          </a:xfrm>
          <a:custGeom>
            <a:avLst/>
            <a:gdLst>
              <a:gd name="T0" fmla="*/ 0 w 1393096"/>
              <a:gd name="T1" fmla="*/ 255840 h 325226"/>
              <a:gd name="T2" fmla="*/ 226725 w 1393096"/>
              <a:gd name="T3" fmla="*/ 0 h 325226"/>
              <a:gd name="T4" fmla="*/ 1117600 w 1393096"/>
              <a:gd name="T5" fmla="*/ 2 h 325226"/>
              <a:gd name="T6" fmla="*/ 903520 w 1393096"/>
              <a:gd name="T7" fmla="*/ 261938 h 325226"/>
              <a:gd name="T8" fmla="*/ 0 w 1393096"/>
              <a:gd name="T9" fmla="*/ 255840 h 3252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93096" h="325226">
                <a:moveTo>
                  <a:pt x="0" y="317655"/>
                </a:moveTo>
                <a:lnTo>
                  <a:pt x="282614" y="0"/>
                </a:lnTo>
                <a:lnTo>
                  <a:pt x="1393096" y="3"/>
                </a:lnTo>
                <a:lnTo>
                  <a:pt x="1126244" y="325226"/>
                </a:lnTo>
                <a:lnTo>
                  <a:pt x="0" y="317655"/>
                </a:lnTo>
                <a:close/>
              </a:path>
            </a:pathLst>
          </a:custGeom>
          <a:solidFill>
            <a:srgbClr val="DD3C44"/>
          </a:solidFill>
          <a:ln>
            <a:noFill/>
          </a:ln>
          <a:effectLst>
            <a:outerShdw sx="102000" sy="102000" algn="ctr" rotWithShape="0">
              <a:srgbClr val="ECECEC">
                <a:alpha val="39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9230" name="梯形 5"/>
          <p:cNvSpPr/>
          <p:nvPr/>
        </p:nvSpPr>
        <p:spPr bwMode="auto">
          <a:xfrm rot="16200000" flipV="1">
            <a:off x="7162800" y="3143250"/>
            <a:ext cx="1117600" cy="260350"/>
          </a:xfrm>
          <a:custGeom>
            <a:avLst/>
            <a:gdLst>
              <a:gd name="T0" fmla="*/ 0 w 1393096"/>
              <a:gd name="T1" fmla="*/ 254289 h 325226"/>
              <a:gd name="T2" fmla="*/ 226725 w 1393096"/>
              <a:gd name="T3" fmla="*/ 0 h 325226"/>
              <a:gd name="T4" fmla="*/ 1117600 w 1393096"/>
              <a:gd name="T5" fmla="*/ 2 h 325226"/>
              <a:gd name="T6" fmla="*/ 903520 w 1393096"/>
              <a:gd name="T7" fmla="*/ 260350 h 325226"/>
              <a:gd name="T8" fmla="*/ 0 w 1393096"/>
              <a:gd name="T9" fmla="*/ 254289 h 3252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93096" h="325226">
                <a:moveTo>
                  <a:pt x="0" y="317655"/>
                </a:moveTo>
                <a:lnTo>
                  <a:pt x="282614" y="0"/>
                </a:lnTo>
                <a:lnTo>
                  <a:pt x="1393096" y="3"/>
                </a:lnTo>
                <a:lnTo>
                  <a:pt x="1126244" y="325226"/>
                </a:lnTo>
                <a:lnTo>
                  <a:pt x="0" y="317655"/>
                </a:lnTo>
                <a:close/>
              </a:path>
            </a:pathLst>
          </a:custGeom>
          <a:solidFill>
            <a:srgbClr val="DD3C44"/>
          </a:solidFill>
          <a:ln>
            <a:noFill/>
          </a:ln>
          <a:effectLst>
            <a:outerShdw sx="102000" sy="102000" algn="ctr" rotWithShape="0">
              <a:srgbClr val="ECECEC">
                <a:alpha val="39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9231" name="文本框 39"/>
          <p:cNvSpPr txBox="1">
            <a:spLocks noChangeArrowheads="1"/>
          </p:cNvSpPr>
          <p:nvPr/>
        </p:nvSpPr>
        <p:spPr bwMode="auto">
          <a:xfrm>
            <a:off x="2613025" y="5764213"/>
            <a:ext cx="1387475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1800" b="1">
                <a:latin typeface="微软雅黑" panose="020B0503020204020204" pitchFamily="34" charset="-122"/>
                <a:ea typeface="微软雅黑" panose="020B0503020204020204" pitchFamily="34" charset="-122"/>
              </a:rPr>
              <a:t>公司成立</a:t>
            </a:r>
            <a:endParaRPr lang="zh-CN" altLang="zh-CN" sz="18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32" name="文本框 40"/>
          <p:cNvSpPr txBox="1">
            <a:spLocks noChangeArrowheads="1"/>
          </p:cNvSpPr>
          <p:nvPr/>
        </p:nvSpPr>
        <p:spPr bwMode="auto">
          <a:xfrm>
            <a:off x="4494213" y="4881563"/>
            <a:ext cx="1387475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公司大事件</a:t>
            </a:r>
            <a:r>
              <a:rPr lang="en-US" altLang="zh-CN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en-US" altLang="zh-CN" sz="16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33" name="文本框 50"/>
          <p:cNvSpPr txBox="1">
            <a:spLocks noChangeArrowheads="1"/>
          </p:cNvSpPr>
          <p:nvPr/>
        </p:nvSpPr>
        <p:spPr bwMode="auto">
          <a:xfrm>
            <a:off x="2506663" y="4711700"/>
            <a:ext cx="1441450" cy="4397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srgbClr val="262626"/>
                </a:solidFill>
                <a:latin typeface="Impact" panose="020B0806030902050204" pitchFamily="34" charset="0"/>
                <a:ea typeface="Adobe Gothic Std B" panose="020B0800000000000000" pitchFamily="34" charset="-128"/>
              </a:rPr>
              <a:t>1990.05</a:t>
            </a:r>
            <a:endParaRPr lang="zh-CN" altLang="en-US" sz="3200">
              <a:solidFill>
                <a:srgbClr val="262626"/>
              </a:solidFill>
              <a:latin typeface="Impact" panose="020B0806030902050204" pitchFamily="34" charset="0"/>
            </a:endParaRPr>
          </a:p>
        </p:txBody>
      </p:sp>
      <p:sp>
        <p:nvSpPr>
          <p:cNvPr id="9234" name="文本框 50"/>
          <p:cNvSpPr txBox="1">
            <a:spLocks noChangeArrowheads="1"/>
          </p:cNvSpPr>
          <p:nvPr/>
        </p:nvSpPr>
        <p:spPr bwMode="auto">
          <a:xfrm>
            <a:off x="4114800" y="3827463"/>
            <a:ext cx="1374775" cy="4397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srgbClr val="262626"/>
                </a:solidFill>
                <a:latin typeface="Impact" panose="020B0806030902050204" pitchFamily="34" charset="0"/>
                <a:ea typeface="Adobe Gothic Std B" panose="020B0800000000000000" pitchFamily="34" charset="-128"/>
              </a:rPr>
              <a:t>1997.04</a:t>
            </a:r>
            <a:endParaRPr lang="zh-CN" altLang="en-US" sz="3200">
              <a:solidFill>
                <a:srgbClr val="262626"/>
              </a:solidFill>
              <a:latin typeface="Impact" panose="020B0806030902050204" pitchFamily="34" charset="0"/>
            </a:endParaRPr>
          </a:p>
        </p:txBody>
      </p:sp>
      <p:sp>
        <p:nvSpPr>
          <p:cNvPr id="9235" name="文本框 50"/>
          <p:cNvSpPr txBox="1">
            <a:spLocks noChangeArrowheads="1"/>
          </p:cNvSpPr>
          <p:nvPr/>
        </p:nvSpPr>
        <p:spPr bwMode="auto">
          <a:xfrm>
            <a:off x="5784850" y="2941638"/>
            <a:ext cx="1374775" cy="4397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srgbClr val="262626"/>
                </a:solidFill>
                <a:latin typeface="Impact" panose="020B0806030902050204" pitchFamily="34" charset="0"/>
                <a:ea typeface="Adobe Gothic Std B" panose="020B0800000000000000" pitchFamily="34" charset="-128"/>
              </a:rPr>
              <a:t>2003.11</a:t>
            </a:r>
            <a:endParaRPr lang="zh-CN" altLang="en-US" sz="3200">
              <a:solidFill>
                <a:srgbClr val="262626"/>
              </a:solidFill>
              <a:latin typeface="Impact" panose="020B0806030902050204" pitchFamily="34" charset="0"/>
            </a:endParaRPr>
          </a:p>
        </p:txBody>
      </p:sp>
      <p:sp>
        <p:nvSpPr>
          <p:cNvPr id="9236" name="文本框 50"/>
          <p:cNvSpPr txBox="1">
            <a:spLocks noChangeArrowheads="1"/>
          </p:cNvSpPr>
          <p:nvPr/>
        </p:nvSpPr>
        <p:spPr bwMode="auto">
          <a:xfrm>
            <a:off x="7567613" y="2057400"/>
            <a:ext cx="1374775" cy="4397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srgbClr val="262626"/>
                </a:solidFill>
                <a:latin typeface="Impact" panose="020B0806030902050204" pitchFamily="34" charset="0"/>
                <a:ea typeface="Adobe Gothic Std B" panose="020B0800000000000000" pitchFamily="34" charset="-128"/>
              </a:rPr>
              <a:t>2008.10</a:t>
            </a:r>
            <a:endParaRPr lang="zh-CN" altLang="en-US" sz="3200">
              <a:solidFill>
                <a:srgbClr val="262626"/>
              </a:solidFill>
              <a:latin typeface="Impact" panose="020B0806030902050204" pitchFamily="34" charset="0"/>
            </a:endParaRPr>
          </a:p>
        </p:txBody>
      </p:sp>
      <p:sp>
        <p:nvSpPr>
          <p:cNvPr id="9237" name="矩形 2"/>
          <p:cNvSpPr/>
          <p:nvPr/>
        </p:nvSpPr>
        <p:spPr bwMode="auto">
          <a:xfrm>
            <a:off x="9226550" y="1841500"/>
            <a:ext cx="1927225" cy="223838"/>
          </a:xfrm>
          <a:custGeom>
            <a:avLst/>
            <a:gdLst>
              <a:gd name="T0" fmla="*/ 0 w 2401677"/>
              <a:gd name="T1" fmla="*/ 223838 h 278404"/>
              <a:gd name="T2" fmla="*/ 248703 w 2401677"/>
              <a:gd name="T3" fmla="*/ 0 h 278404"/>
              <a:gd name="T4" fmla="*/ 1927225 w 2401677"/>
              <a:gd name="T5" fmla="*/ 2398 h 278404"/>
              <a:gd name="T6" fmla="*/ 1665268 w 2401677"/>
              <a:gd name="T7" fmla="*/ 219533 h 278404"/>
              <a:gd name="T8" fmla="*/ 0 w 2401677"/>
              <a:gd name="T9" fmla="*/ 223838 h 2784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401677" h="278404">
                <a:moveTo>
                  <a:pt x="0" y="278404"/>
                </a:moveTo>
                <a:lnTo>
                  <a:pt x="309930" y="0"/>
                </a:lnTo>
                <a:lnTo>
                  <a:pt x="2401677" y="2982"/>
                </a:lnTo>
                <a:lnTo>
                  <a:pt x="2075230" y="273050"/>
                </a:lnTo>
                <a:lnTo>
                  <a:pt x="0" y="278404"/>
                </a:lnTo>
                <a:close/>
              </a:path>
            </a:pathLst>
          </a:custGeom>
          <a:solidFill>
            <a:srgbClr val="BE2632"/>
          </a:solidFill>
          <a:ln>
            <a:noFill/>
          </a:ln>
          <a:effectLst>
            <a:outerShdw sx="102000" sy="102000" algn="ctr" rotWithShape="0">
              <a:srgbClr val="ECECEC">
                <a:alpha val="39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9238" name="梯形 5"/>
          <p:cNvSpPr/>
          <p:nvPr/>
        </p:nvSpPr>
        <p:spPr bwMode="auto">
          <a:xfrm rot="16200000" flipV="1">
            <a:off x="8810625" y="2257425"/>
            <a:ext cx="1117600" cy="260350"/>
          </a:xfrm>
          <a:custGeom>
            <a:avLst/>
            <a:gdLst>
              <a:gd name="T0" fmla="*/ 0 w 1393096"/>
              <a:gd name="T1" fmla="*/ 254289 h 325226"/>
              <a:gd name="T2" fmla="*/ 226725 w 1393096"/>
              <a:gd name="T3" fmla="*/ 0 h 325226"/>
              <a:gd name="T4" fmla="*/ 1117600 w 1393096"/>
              <a:gd name="T5" fmla="*/ 2 h 325226"/>
              <a:gd name="T6" fmla="*/ 903520 w 1393096"/>
              <a:gd name="T7" fmla="*/ 260350 h 325226"/>
              <a:gd name="T8" fmla="*/ 0 w 1393096"/>
              <a:gd name="T9" fmla="*/ 254289 h 3252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93096" h="325226">
                <a:moveTo>
                  <a:pt x="0" y="317655"/>
                </a:moveTo>
                <a:lnTo>
                  <a:pt x="282614" y="0"/>
                </a:lnTo>
                <a:lnTo>
                  <a:pt x="1393096" y="3"/>
                </a:lnTo>
                <a:lnTo>
                  <a:pt x="1126244" y="325226"/>
                </a:lnTo>
                <a:lnTo>
                  <a:pt x="0" y="317655"/>
                </a:lnTo>
                <a:close/>
              </a:path>
            </a:pathLst>
          </a:custGeom>
          <a:solidFill>
            <a:srgbClr val="DD3C44"/>
          </a:solidFill>
          <a:ln>
            <a:noFill/>
          </a:ln>
          <a:effectLst>
            <a:outerShdw sx="102000" sy="102000" algn="ctr" rotWithShape="0">
              <a:srgbClr val="ECECEC">
                <a:alpha val="39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9239" name="文本框 50"/>
          <p:cNvSpPr txBox="1">
            <a:spLocks noChangeArrowheads="1"/>
          </p:cNvSpPr>
          <p:nvPr/>
        </p:nvSpPr>
        <p:spPr bwMode="auto">
          <a:xfrm>
            <a:off x="9202738" y="1198563"/>
            <a:ext cx="1374775" cy="4397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srgbClr val="262626"/>
                </a:solidFill>
                <a:latin typeface="Impact" panose="020B0806030902050204" pitchFamily="34" charset="0"/>
                <a:ea typeface="Adobe Gothic Std B" panose="020B0800000000000000" pitchFamily="34" charset="-128"/>
              </a:rPr>
              <a:t>2016.03</a:t>
            </a:r>
            <a:endParaRPr lang="zh-CN" altLang="en-US" sz="3200">
              <a:solidFill>
                <a:srgbClr val="262626"/>
              </a:solidFill>
              <a:latin typeface="Impact" panose="020B0806030902050204" pitchFamily="34" charset="0"/>
            </a:endParaRPr>
          </a:p>
        </p:txBody>
      </p:sp>
      <p:sp>
        <p:nvSpPr>
          <p:cNvPr id="9240" name="文本框 57"/>
          <p:cNvSpPr txBox="1">
            <a:spLocks noChangeArrowheads="1"/>
          </p:cNvSpPr>
          <p:nvPr/>
        </p:nvSpPr>
        <p:spPr bwMode="auto">
          <a:xfrm>
            <a:off x="6254750" y="3981450"/>
            <a:ext cx="1387475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公司大事件</a:t>
            </a:r>
            <a:r>
              <a:rPr lang="en-US" altLang="zh-CN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en-US" altLang="zh-CN" sz="16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41" name="文本框 58"/>
          <p:cNvSpPr txBox="1">
            <a:spLocks noChangeArrowheads="1"/>
          </p:cNvSpPr>
          <p:nvPr/>
        </p:nvSpPr>
        <p:spPr bwMode="auto">
          <a:xfrm>
            <a:off x="7916863" y="3108325"/>
            <a:ext cx="1387475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公司大事件</a:t>
            </a:r>
            <a:r>
              <a:rPr lang="en-US" altLang="zh-CN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en-US" altLang="zh-CN" sz="16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42" name="文本框 59"/>
          <p:cNvSpPr txBox="1">
            <a:spLocks noChangeArrowheads="1"/>
          </p:cNvSpPr>
          <p:nvPr/>
        </p:nvSpPr>
        <p:spPr bwMode="auto">
          <a:xfrm>
            <a:off x="9634538" y="2193925"/>
            <a:ext cx="1387475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公司大事件</a:t>
            </a:r>
            <a:r>
              <a:rPr lang="en-US" altLang="zh-CN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en-US" altLang="zh-CN" sz="16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243" name="组合 60"/>
          <p:cNvGrpSpPr/>
          <p:nvPr/>
        </p:nvGrpSpPr>
        <p:grpSpPr bwMode="auto">
          <a:xfrm>
            <a:off x="355600" y="1052513"/>
            <a:ext cx="5089525" cy="2590800"/>
            <a:chOff x="0" y="0"/>
            <a:chExt cx="7629520" cy="3883894"/>
          </a:xfrm>
        </p:grpSpPr>
        <p:sp>
          <p:nvSpPr>
            <p:cNvPr id="9250" name="矩形 61"/>
            <p:cNvSpPr>
              <a:spLocks noChangeArrowheads="1"/>
            </p:cNvSpPr>
            <p:nvPr/>
          </p:nvSpPr>
          <p:spPr bwMode="auto">
            <a:xfrm>
              <a:off x="0" y="0"/>
              <a:ext cx="7629520" cy="3396027"/>
            </a:xfrm>
            <a:prstGeom prst="rect">
              <a:avLst/>
            </a:prstGeom>
            <a:blipFill dpi="0" rotWithShape="1">
              <a:blip r:embed="rId1" cstate="email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9251" name="矩形 62"/>
            <p:cNvSpPr>
              <a:spLocks noChangeArrowheads="1"/>
            </p:cNvSpPr>
            <p:nvPr/>
          </p:nvSpPr>
          <p:spPr bwMode="auto">
            <a:xfrm>
              <a:off x="7140" y="3293694"/>
              <a:ext cx="7622380" cy="590200"/>
            </a:xfrm>
            <a:prstGeom prst="rect">
              <a:avLst/>
            </a:prstGeom>
            <a:solidFill>
              <a:srgbClr val="4A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9252" name="文本框 63"/>
            <p:cNvSpPr txBox="1">
              <a:spLocks noChangeArrowheads="1"/>
            </p:cNvSpPr>
            <p:nvPr/>
          </p:nvSpPr>
          <p:spPr bwMode="auto">
            <a:xfrm>
              <a:off x="2690514" y="3317490"/>
              <a:ext cx="2207830" cy="5419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zh-CN" sz="1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公司照片</a:t>
              </a:r>
              <a:endParaRPr lang="zh-CN" altLang="zh-CN"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244" name="Freeform 101"/>
          <p:cNvSpPr/>
          <p:nvPr/>
        </p:nvSpPr>
        <p:spPr bwMode="auto">
          <a:xfrm>
            <a:off x="10639425" y="950913"/>
            <a:ext cx="582613" cy="722312"/>
          </a:xfrm>
          <a:custGeom>
            <a:avLst/>
            <a:gdLst>
              <a:gd name="T0" fmla="*/ 0 w 59"/>
              <a:gd name="T1" fmla="*/ 207788 h 73"/>
              <a:gd name="T2" fmla="*/ 473990 w 59"/>
              <a:gd name="T3" fmla="*/ 0 h 73"/>
              <a:gd name="T4" fmla="*/ 582613 w 59"/>
              <a:gd name="T5" fmla="*/ 247367 h 73"/>
              <a:gd name="T6" fmla="*/ 177746 w 59"/>
              <a:gd name="T7" fmla="*/ 415577 h 73"/>
              <a:gd name="T8" fmla="*/ 296244 w 59"/>
              <a:gd name="T9" fmla="*/ 692628 h 73"/>
              <a:gd name="T10" fmla="*/ 227120 w 59"/>
              <a:gd name="T11" fmla="*/ 722312 h 73"/>
              <a:gd name="T12" fmla="*/ 0 w 59"/>
              <a:gd name="T13" fmla="*/ 207788 h 7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9" h="73">
                <a:moveTo>
                  <a:pt x="0" y="21"/>
                </a:moveTo>
                <a:cubicBezTo>
                  <a:pt x="2" y="10"/>
                  <a:pt x="42" y="13"/>
                  <a:pt x="48" y="0"/>
                </a:cubicBezTo>
                <a:cubicBezTo>
                  <a:pt x="52" y="8"/>
                  <a:pt x="55" y="16"/>
                  <a:pt x="59" y="25"/>
                </a:cubicBezTo>
                <a:cubicBezTo>
                  <a:pt x="47" y="40"/>
                  <a:pt x="29" y="33"/>
                  <a:pt x="18" y="42"/>
                </a:cubicBezTo>
                <a:cubicBezTo>
                  <a:pt x="30" y="70"/>
                  <a:pt x="30" y="70"/>
                  <a:pt x="30" y="70"/>
                </a:cubicBezTo>
                <a:cubicBezTo>
                  <a:pt x="23" y="73"/>
                  <a:pt x="23" y="73"/>
                  <a:pt x="23" y="73"/>
                </a:cubicBezTo>
                <a:lnTo>
                  <a:pt x="0" y="21"/>
                </a:lnTo>
                <a:close/>
              </a:path>
            </a:pathLst>
          </a:custGeom>
          <a:solidFill>
            <a:srgbClr val="BE26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45" name="Freeform 101"/>
          <p:cNvSpPr/>
          <p:nvPr/>
        </p:nvSpPr>
        <p:spPr bwMode="auto">
          <a:xfrm>
            <a:off x="9393238" y="4248150"/>
            <a:ext cx="582612" cy="723900"/>
          </a:xfrm>
          <a:custGeom>
            <a:avLst/>
            <a:gdLst>
              <a:gd name="T0" fmla="*/ 0 w 59"/>
              <a:gd name="T1" fmla="*/ 208245 h 73"/>
              <a:gd name="T2" fmla="*/ 473989 w 59"/>
              <a:gd name="T3" fmla="*/ 0 h 73"/>
              <a:gd name="T4" fmla="*/ 582612 w 59"/>
              <a:gd name="T5" fmla="*/ 247911 h 73"/>
              <a:gd name="T6" fmla="*/ 177746 w 59"/>
              <a:gd name="T7" fmla="*/ 416490 h 73"/>
              <a:gd name="T8" fmla="*/ 296243 w 59"/>
              <a:gd name="T9" fmla="*/ 694151 h 73"/>
              <a:gd name="T10" fmla="*/ 227120 w 59"/>
              <a:gd name="T11" fmla="*/ 723900 h 73"/>
              <a:gd name="T12" fmla="*/ 0 w 59"/>
              <a:gd name="T13" fmla="*/ 208245 h 7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9" h="73">
                <a:moveTo>
                  <a:pt x="0" y="21"/>
                </a:moveTo>
                <a:cubicBezTo>
                  <a:pt x="2" y="10"/>
                  <a:pt x="42" y="13"/>
                  <a:pt x="48" y="0"/>
                </a:cubicBezTo>
                <a:cubicBezTo>
                  <a:pt x="52" y="8"/>
                  <a:pt x="55" y="16"/>
                  <a:pt x="59" y="25"/>
                </a:cubicBezTo>
                <a:cubicBezTo>
                  <a:pt x="47" y="40"/>
                  <a:pt x="29" y="33"/>
                  <a:pt x="18" y="42"/>
                </a:cubicBezTo>
                <a:cubicBezTo>
                  <a:pt x="30" y="70"/>
                  <a:pt x="30" y="70"/>
                  <a:pt x="30" y="70"/>
                </a:cubicBezTo>
                <a:cubicBezTo>
                  <a:pt x="23" y="73"/>
                  <a:pt x="23" y="73"/>
                  <a:pt x="23" y="73"/>
                </a:cubicBezTo>
                <a:lnTo>
                  <a:pt x="0" y="21"/>
                </a:lnTo>
                <a:close/>
              </a:path>
            </a:pathLst>
          </a:custGeom>
          <a:solidFill>
            <a:srgbClr val="BE26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9246" name="组合 66"/>
          <p:cNvGrpSpPr/>
          <p:nvPr/>
        </p:nvGrpSpPr>
        <p:grpSpPr bwMode="auto">
          <a:xfrm>
            <a:off x="549275" y="4779963"/>
            <a:ext cx="1722438" cy="1362075"/>
            <a:chOff x="0" y="0"/>
            <a:chExt cx="5755932" cy="4551831"/>
          </a:xfrm>
        </p:grpSpPr>
        <p:sp>
          <p:nvSpPr>
            <p:cNvPr id="9247" name="矩形 67"/>
            <p:cNvSpPr>
              <a:spLocks noChangeArrowheads="1"/>
            </p:cNvSpPr>
            <p:nvPr/>
          </p:nvSpPr>
          <p:spPr bwMode="auto">
            <a:xfrm>
              <a:off x="37137" y="0"/>
              <a:ext cx="5718795" cy="3915211"/>
            </a:xfrm>
            <a:prstGeom prst="rect">
              <a:avLst/>
            </a:prstGeom>
            <a:blipFill dpi="0" rotWithShape="1">
              <a:blip r:embed="rId2" cstate="email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9248" name="矩形 68"/>
            <p:cNvSpPr>
              <a:spLocks noChangeArrowheads="1"/>
            </p:cNvSpPr>
            <p:nvPr/>
          </p:nvSpPr>
          <p:spPr bwMode="auto">
            <a:xfrm>
              <a:off x="0" y="3480188"/>
              <a:ext cx="5755932" cy="917792"/>
            </a:xfrm>
            <a:prstGeom prst="rect">
              <a:avLst/>
            </a:prstGeom>
            <a:solidFill>
              <a:srgbClr val="4A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9249" name="文本框 69"/>
            <p:cNvSpPr txBox="1">
              <a:spLocks noChangeArrowheads="1"/>
            </p:cNvSpPr>
            <p:nvPr/>
          </p:nvSpPr>
          <p:spPr bwMode="auto">
            <a:xfrm>
              <a:off x="1084150" y="3317486"/>
              <a:ext cx="4023538" cy="1234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zh-CN" sz="1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公司照片</a:t>
              </a:r>
              <a:endParaRPr lang="zh-CN" altLang="zh-CN"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组合 6"/>
          <p:cNvGrpSpPr/>
          <p:nvPr/>
        </p:nvGrpSpPr>
        <p:grpSpPr bwMode="auto">
          <a:xfrm>
            <a:off x="0" y="6383338"/>
            <a:ext cx="12192000" cy="474662"/>
            <a:chOff x="0" y="0"/>
            <a:chExt cx="12192000" cy="1204912"/>
          </a:xfrm>
        </p:grpSpPr>
        <p:sp>
          <p:nvSpPr>
            <p:cNvPr id="10285" name="Rectangle 6"/>
            <p:cNvSpPr>
              <a:spLocks noChangeArrowheads="1"/>
            </p:cNvSpPr>
            <p:nvPr/>
          </p:nvSpPr>
          <p:spPr bwMode="auto">
            <a:xfrm>
              <a:off x="0" y="69849"/>
              <a:ext cx="12192000" cy="1135063"/>
            </a:xfrm>
            <a:prstGeom prst="rect">
              <a:avLst/>
            </a:prstGeom>
            <a:solidFill>
              <a:srgbClr val="DD3C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/>
            </a:p>
          </p:txBody>
        </p:sp>
        <p:sp>
          <p:nvSpPr>
            <p:cNvPr id="10286" name="Freeform 8"/>
            <p:cNvSpPr/>
            <p:nvPr/>
          </p:nvSpPr>
          <p:spPr bwMode="auto">
            <a:xfrm>
              <a:off x="1942306" y="0"/>
              <a:ext cx="8307388" cy="1204912"/>
            </a:xfrm>
            <a:custGeom>
              <a:avLst/>
              <a:gdLst>
                <a:gd name="T0" fmla="*/ 4153694 w 814"/>
                <a:gd name="T1" fmla="*/ 1204912 h 109"/>
                <a:gd name="T2" fmla="*/ 0 w 814"/>
                <a:gd name="T3" fmla="*/ 1204912 h 109"/>
                <a:gd name="T4" fmla="*/ 1490023 w 814"/>
                <a:gd name="T5" fmla="*/ 143705 h 109"/>
                <a:gd name="T6" fmla="*/ 1939071 w 814"/>
                <a:gd name="T7" fmla="*/ 0 h 109"/>
                <a:gd name="T8" fmla="*/ 4153694 w 814"/>
                <a:gd name="T9" fmla="*/ 0 h 109"/>
                <a:gd name="T10" fmla="*/ 6358111 w 814"/>
                <a:gd name="T11" fmla="*/ 0 h 109"/>
                <a:gd name="T12" fmla="*/ 6807159 w 814"/>
                <a:gd name="T13" fmla="*/ 143705 h 109"/>
                <a:gd name="T14" fmla="*/ 8307388 w 814"/>
                <a:gd name="T15" fmla="*/ 1204912 h 109"/>
                <a:gd name="T16" fmla="*/ 4153694 w 814"/>
                <a:gd name="T17" fmla="*/ 1204912 h 10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14" h="109">
                  <a:moveTo>
                    <a:pt x="407" y="109"/>
                  </a:moveTo>
                  <a:cubicBezTo>
                    <a:pt x="0" y="109"/>
                    <a:pt x="0" y="109"/>
                    <a:pt x="0" y="109"/>
                  </a:cubicBezTo>
                  <a:cubicBezTo>
                    <a:pt x="146" y="13"/>
                    <a:pt x="146" y="13"/>
                    <a:pt x="146" y="13"/>
                  </a:cubicBezTo>
                  <a:cubicBezTo>
                    <a:pt x="159" y="5"/>
                    <a:pt x="175" y="0"/>
                    <a:pt x="190" y="0"/>
                  </a:cubicBezTo>
                  <a:cubicBezTo>
                    <a:pt x="407" y="0"/>
                    <a:pt x="407" y="0"/>
                    <a:pt x="407" y="0"/>
                  </a:cubicBezTo>
                  <a:cubicBezTo>
                    <a:pt x="623" y="0"/>
                    <a:pt x="623" y="0"/>
                    <a:pt x="623" y="0"/>
                  </a:cubicBezTo>
                  <a:cubicBezTo>
                    <a:pt x="639" y="0"/>
                    <a:pt x="654" y="5"/>
                    <a:pt x="667" y="13"/>
                  </a:cubicBezTo>
                  <a:cubicBezTo>
                    <a:pt x="814" y="109"/>
                    <a:pt x="814" y="109"/>
                    <a:pt x="814" y="109"/>
                  </a:cubicBezTo>
                  <a:lnTo>
                    <a:pt x="407" y="109"/>
                  </a:lnTo>
                  <a:close/>
                </a:path>
              </a:pathLst>
            </a:custGeom>
            <a:solidFill>
              <a:srgbClr val="BE26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0243" name="Rectangle 6"/>
          <p:cNvSpPr>
            <a:spLocks noChangeArrowheads="1"/>
          </p:cNvSpPr>
          <p:nvPr/>
        </p:nvSpPr>
        <p:spPr bwMode="auto">
          <a:xfrm>
            <a:off x="0" y="0"/>
            <a:ext cx="12192000" cy="447675"/>
          </a:xfrm>
          <a:prstGeom prst="rect">
            <a:avLst/>
          </a:prstGeom>
          <a:solidFill>
            <a:srgbClr val="303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/>
          </a:p>
        </p:txBody>
      </p:sp>
      <p:sp>
        <p:nvSpPr>
          <p:cNvPr id="10244" name="Freeform 7"/>
          <p:cNvSpPr/>
          <p:nvPr/>
        </p:nvSpPr>
        <p:spPr bwMode="auto">
          <a:xfrm>
            <a:off x="2325688" y="0"/>
            <a:ext cx="7542212" cy="708025"/>
          </a:xfrm>
          <a:custGeom>
            <a:avLst/>
            <a:gdLst>
              <a:gd name="T0" fmla="*/ 3776209 w 739"/>
              <a:gd name="T1" fmla="*/ 0 h 96"/>
              <a:gd name="T2" fmla="*/ 0 w 739"/>
              <a:gd name="T3" fmla="*/ 0 h 96"/>
              <a:gd name="T4" fmla="*/ 1112451 w 739"/>
              <a:gd name="T5" fmla="*/ 612147 h 96"/>
              <a:gd name="T6" fmla="*/ 1561513 w 739"/>
              <a:gd name="T7" fmla="*/ 708025 h 96"/>
              <a:gd name="T8" fmla="*/ 3776209 w 739"/>
              <a:gd name="T9" fmla="*/ 708025 h 96"/>
              <a:gd name="T10" fmla="*/ 5980699 w 739"/>
              <a:gd name="T11" fmla="*/ 708025 h 96"/>
              <a:gd name="T12" fmla="*/ 6429761 w 739"/>
              <a:gd name="T13" fmla="*/ 612147 h 96"/>
              <a:gd name="T14" fmla="*/ 7542212 w 739"/>
              <a:gd name="T15" fmla="*/ 0 h 96"/>
              <a:gd name="T16" fmla="*/ 3776209 w 739"/>
              <a:gd name="T17" fmla="*/ 0 h 9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739" h="96">
                <a:moveTo>
                  <a:pt x="370" y="0"/>
                </a:moveTo>
                <a:cubicBezTo>
                  <a:pt x="0" y="0"/>
                  <a:pt x="0" y="0"/>
                  <a:pt x="0" y="0"/>
                </a:cubicBezTo>
                <a:cubicBezTo>
                  <a:pt x="109" y="83"/>
                  <a:pt x="109" y="83"/>
                  <a:pt x="109" y="83"/>
                </a:cubicBezTo>
                <a:cubicBezTo>
                  <a:pt x="122" y="92"/>
                  <a:pt x="138" y="96"/>
                  <a:pt x="153" y="96"/>
                </a:cubicBezTo>
                <a:cubicBezTo>
                  <a:pt x="370" y="96"/>
                  <a:pt x="370" y="96"/>
                  <a:pt x="370" y="96"/>
                </a:cubicBezTo>
                <a:cubicBezTo>
                  <a:pt x="586" y="96"/>
                  <a:pt x="586" y="96"/>
                  <a:pt x="586" y="96"/>
                </a:cubicBezTo>
                <a:cubicBezTo>
                  <a:pt x="602" y="96"/>
                  <a:pt x="617" y="92"/>
                  <a:pt x="630" y="83"/>
                </a:cubicBezTo>
                <a:cubicBezTo>
                  <a:pt x="739" y="0"/>
                  <a:pt x="739" y="0"/>
                  <a:pt x="739" y="0"/>
                </a:cubicBezTo>
                <a:lnTo>
                  <a:pt x="370" y="0"/>
                </a:lnTo>
                <a:close/>
              </a:path>
            </a:pathLst>
          </a:custGeom>
          <a:solidFill>
            <a:srgbClr val="4A49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45" name="文本框 11"/>
          <p:cNvSpPr txBox="1">
            <a:spLocks noChangeArrowheads="1"/>
          </p:cNvSpPr>
          <p:nvPr/>
        </p:nvSpPr>
        <p:spPr bwMode="auto">
          <a:xfrm>
            <a:off x="4618038" y="34925"/>
            <a:ext cx="29559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二、企业荣誉</a:t>
            </a:r>
            <a:endParaRPr lang="zh-CN" altLang="zh-CN" sz="3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46" name="图片 2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9263063" y="3379788"/>
            <a:ext cx="2419350" cy="319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Shape 4115"/>
          <p:cNvSpPr/>
          <p:nvPr/>
        </p:nvSpPr>
        <p:spPr bwMode="auto">
          <a:xfrm>
            <a:off x="1027113" y="2924175"/>
            <a:ext cx="635000" cy="649288"/>
          </a:xfrm>
          <a:custGeom>
            <a:avLst/>
            <a:gdLst>
              <a:gd name="T0" fmla="*/ 51006 w 21600"/>
              <a:gd name="T1" fmla="*/ 114858 h 21600"/>
              <a:gd name="T2" fmla="*/ 139494 w 21600"/>
              <a:gd name="T3" fmla="*/ 114858 h 21600"/>
              <a:gd name="T4" fmla="*/ 177918 w 21600"/>
              <a:gd name="T5" fmla="*/ 299935 h 21600"/>
              <a:gd name="T6" fmla="*/ 51006 w 21600"/>
              <a:gd name="T7" fmla="*/ 114858 h 21600"/>
              <a:gd name="T8" fmla="*/ 317500 w 21600"/>
              <a:gd name="T9" fmla="*/ 43256 h 21600"/>
              <a:gd name="T10" fmla="*/ 451497 w 21600"/>
              <a:gd name="T11" fmla="*/ 97273 h 21600"/>
              <a:gd name="T12" fmla="*/ 317500 w 21600"/>
              <a:gd name="T13" fmla="*/ 151440 h 21600"/>
              <a:gd name="T14" fmla="*/ 183503 w 21600"/>
              <a:gd name="T15" fmla="*/ 97273 h 21600"/>
              <a:gd name="T16" fmla="*/ 317500 w 21600"/>
              <a:gd name="T17" fmla="*/ 43256 h 21600"/>
              <a:gd name="T18" fmla="*/ 457082 w 21600"/>
              <a:gd name="T19" fmla="*/ 299935 h 21600"/>
              <a:gd name="T20" fmla="*/ 495506 w 21600"/>
              <a:gd name="T21" fmla="*/ 114858 h 21600"/>
              <a:gd name="T22" fmla="*/ 584024 w 21600"/>
              <a:gd name="T23" fmla="*/ 114858 h 21600"/>
              <a:gd name="T24" fmla="*/ 457082 w 21600"/>
              <a:gd name="T25" fmla="*/ 299935 h 21600"/>
              <a:gd name="T26" fmla="*/ 359128 w 21600"/>
              <a:gd name="T27" fmla="*/ 478279 h 21600"/>
              <a:gd name="T28" fmla="*/ 461257 w 21600"/>
              <a:gd name="T29" fmla="*/ 356838 h 21600"/>
              <a:gd name="T30" fmla="*/ 635000 w 21600"/>
              <a:gd name="T31" fmla="*/ 90119 h 21600"/>
              <a:gd name="T32" fmla="*/ 610012 w 21600"/>
              <a:gd name="T33" fmla="*/ 65440 h 21600"/>
              <a:gd name="T34" fmla="*/ 489038 w 21600"/>
              <a:gd name="T35" fmla="*/ 65440 h 21600"/>
              <a:gd name="T36" fmla="*/ 317500 w 21600"/>
              <a:gd name="T37" fmla="*/ 0 h 21600"/>
              <a:gd name="T38" fmla="*/ 145991 w 21600"/>
              <a:gd name="T39" fmla="*/ 65440 h 21600"/>
              <a:gd name="T40" fmla="*/ 24988 w 21600"/>
              <a:gd name="T41" fmla="*/ 65440 h 21600"/>
              <a:gd name="T42" fmla="*/ 0 w 21600"/>
              <a:gd name="T43" fmla="*/ 90119 h 21600"/>
              <a:gd name="T44" fmla="*/ 173802 w 21600"/>
              <a:gd name="T45" fmla="*/ 356838 h 21600"/>
              <a:gd name="T46" fmla="*/ 275872 w 21600"/>
              <a:gd name="T47" fmla="*/ 478279 h 21600"/>
              <a:gd name="T48" fmla="*/ 275872 w 21600"/>
              <a:gd name="T49" fmla="*/ 524541 h 21600"/>
              <a:gd name="T50" fmla="*/ 160543 w 21600"/>
              <a:gd name="T51" fmla="*/ 585772 h 21600"/>
              <a:gd name="T52" fmla="*/ 317500 w 21600"/>
              <a:gd name="T53" fmla="*/ 649288 h 21600"/>
              <a:gd name="T54" fmla="*/ 474457 w 21600"/>
              <a:gd name="T55" fmla="*/ 585772 h 21600"/>
              <a:gd name="T56" fmla="*/ 359128 w 21600"/>
              <a:gd name="T57" fmla="*/ 524541 h 21600"/>
              <a:gd name="T58" fmla="*/ 359128 w 21600"/>
              <a:gd name="T59" fmla="*/ 478279 h 21600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21600" h="21600" extrusionOk="0">
                <a:moveTo>
                  <a:pt x="1735" y="3821"/>
                </a:moveTo>
                <a:lnTo>
                  <a:pt x="4745" y="3821"/>
                </a:lnTo>
                <a:cubicBezTo>
                  <a:pt x="4832" y="6659"/>
                  <a:pt x="5371" y="8569"/>
                  <a:pt x="6052" y="9978"/>
                </a:cubicBezTo>
                <a:cubicBezTo>
                  <a:pt x="3968" y="8590"/>
                  <a:pt x="2022" y="6988"/>
                  <a:pt x="1735" y="3821"/>
                </a:cubicBezTo>
                <a:close/>
                <a:moveTo>
                  <a:pt x="10800" y="1439"/>
                </a:moveTo>
                <a:cubicBezTo>
                  <a:pt x="14079" y="1438"/>
                  <a:pt x="15359" y="2749"/>
                  <a:pt x="15358" y="3236"/>
                </a:cubicBezTo>
                <a:cubicBezTo>
                  <a:pt x="15358" y="3725"/>
                  <a:pt x="14080" y="5035"/>
                  <a:pt x="10800" y="5038"/>
                </a:cubicBezTo>
                <a:cubicBezTo>
                  <a:pt x="7521" y="5035"/>
                  <a:pt x="6242" y="3725"/>
                  <a:pt x="6242" y="3236"/>
                </a:cubicBezTo>
                <a:cubicBezTo>
                  <a:pt x="6241" y="2749"/>
                  <a:pt x="7521" y="1438"/>
                  <a:pt x="10800" y="1439"/>
                </a:cubicBezTo>
                <a:close/>
                <a:moveTo>
                  <a:pt x="15548" y="9978"/>
                </a:moveTo>
                <a:cubicBezTo>
                  <a:pt x="16230" y="8569"/>
                  <a:pt x="16768" y="6659"/>
                  <a:pt x="16855" y="3821"/>
                </a:cubicBezTo>
                <a:lnTo>
                  <a:pt x="19866" y="3821"/>
                </a:lnTo>
                <a:cubicBezTo>
                  <a:pt x="19580" y="6988"/>
                  <a:pt x="17632" y="8590"/>
                  <a:pt x="15548" y="9978"/>
                </a:cubicBezTo>
                <a:close/>
                <a:moveTo>
                  <a:pt x="12216" y="15911"/>
                </a:moveTo>
                <a:cubicBezTo>
                  <a:pt x="12216" y="14207"/>
                  <a:pt x="13537" y="13266"/>
                  <a:pt x="15690" y="11871"/>
                </a:cubicBezTo>
                <a:cubicBezTo>
                  <a:pt x="18323" y="10163"/>
                  <a:pt x="21600" y="8040"/>
                  <a:pt x="21600" y="2998"/>
                </a:cubicBezTo>
                <a:cubicBezTo>
                  <a:pt x="21600" y="2544"/>
                  <a:pt x="21220" y="2177"/>
                  <a:pt x="20750" y="2177"/>
                </a:cubicBezTo>
                <a:lnTo>
                  <a:pt x="16635" y="2177"/>
                </a:lnTo>
                <a:cubicBezTo>
                  <a:pt x="16053" y="1125"/>
                  <a:pt x="14320" y="0"/>
                  <a:pt x="10800" y="0"/>
                </a:cubicBezTo>
                <a:cubicBezTo>
                  <a:pt x="7281" y="0"/>
                  <a:pt x="5547" y="1125"/>
                  <a:pt x="4966" y="2177"/>
                </a:cubicBezTo>
                <a:lnTo>
                  <a:pt x="850" y="2177"/>
                </a:lnTo>
                <a:cubicBezTo>
                  <a:pt x="380" y="2177"/>
                  <a:pt x="0" y="2544"/>
                  <a:pt x="0" y="2998"/>
                </a:cubicBezTo>
                <a:cubicBezTo>
                  <a:pt x="0" y="8040"/>
                  <a:pt x="3277" y="10163"/>
                  <a:pt x="5912" y="11871"/>
                </a:cubicBezTo>
                <a:cubicBezTo>
                  <a:pt x="8065" y="13266"/>
                  <a:pt x="9384" y="14207"/>
                  <a:pt x="9384" y="15911"/>
                </a:cubicBezTo>
                <a:lnTo>
                  <a:pt x="9384" y="17450"/>
                </a:lnTo>
                <a:cubicBezTo>
                  <a:pt x="7122" y="17696"/>
                  <a:pt x="5461" y="18514"/>
                  <a:pt x="5461" y="19487"/>
                </a:cubicBezTo>
                <a:cubicBezTo>
                  <a:pt x="5461" y="20654"/>
                  <a:pt x="7851" y="21600"/>
                  <a:pt x="10800" y="21600"/>
                </a:cubicBezTo>
                <a:cubicBezTo>
                  <a:pt x="13749" y="21600"/>
                  <a:pt x="16139" y="20654"/>
                  <a:pt x="16139" y="19487"/>
                </a:cubicBezTo>
                <a:cubicBezTo>
                  <a:pt x="16139" y="18514"/>
                  <a:pt x="14478" y="17696"/>
                  <a:pt x="12216" y="17450"/>
                </a:cubicBezTo>
                <a:cubicBezTo>
                  <a:pt x="12216" y="17450"/>
                  <a:pt x="12216" y="15911"/>
                  <a:pt x="12216" y="1591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76185" tIns="76185" rIns="76185" bIns="76185" anchor="ctr"/>
          <a:lstStyle/>
          <a:p>
            <a:endParaRPr lang="zh-CN" altLang="en-US"/>
          </a:p>
        </p:txBody>
      </p:sp>
      <p:grpSp>
        <p:nvGrpSpPr>
          <p:cNvPr id="10248" name="组合 33"/>
          <p:cNvGrpSpPr/>
          <p:nvPr/>
        </p:nvGrpSpPr>
        <p:grpSpPr bwMode="auto">
          <a:xfrm>
            <a:off x="744538" y="1120775"/>
            <a:ext cx="2714625" cy="1665288"/>
            <a:chOff x="0" y="0"/>
            <a:chExt cx="2714191" cy="1665853"/>
          </a:xfrm>
        </p:grpSpPr>
        <p:pic>
          <p:nvPicPr>
            <p:cNvPr id="10283" name="图片 18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0" y="0"/>
              <a:ext cx="2714191" cy="1665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84" name="文本框 32"/>
            <p:cNvSpPr txBox="1">
              <a:spLocks noChangeArrowheads="1"/>
            </p:cNvSpPr>
            <p:nvPr/>
          </p:nvSpPr>
          <p:spPr bwMode="auto">
            <a:xfrm>
              <a:off x="461658" y="571316"/>
              <a:ext cx="179087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b="1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奖牌</a:t>
              </a:r>
              <a:r>
                <a:rPr lang="en-US" altLang="zh-CN" b="1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lang="zh-CN" altLang="en-US" b="1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证书</a:t>
              </a:r>
              <a:endParaRPr lang="zh-CN" altLang="en-US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249" name="Shape 4115"/>
          <p:cNvSpPr/>
          <p:nvPr/>
        </p:nvSpPr>
        <p:spPr bwMode="auto">
          <a:xfrm>
            <a:off x="4614863" y="2924175"/>
            <a:ext cx="635000" cy="649288"/>
          </a:xfrm>
          <a:custGeom>
            <a:avLst/>
            <a:gdLst>
              <a:gd name="T0" fmla="*/ 51006 w 21600"/>
              <a:gd name="T1" fmla="*/ 114858 h 21600"/>
              <a:gd name="T2" fmla="*/ 139494 w 21600"/>
              <a:gd name="T3" fmla="*/ 114858 h 21600"/>
              <a:gd name="T4" fmla="*/ 177918 w 21600"/>
              <a:gd name="T5" fmla="*/ 299935 h 21600"/>
              <a:gd name="T6" fmla="*/ 51006 w 21600"/>
              <a:gd name="T7" fmla="*/ 114858 h 21600"/>
              <a:gd name="T8" fmla="*/ 317500 w 21600"/>
              <a:gd name="T9" fmla="*/ 43256 h 21600"/>
              <a:gd name="T10" fmla="*/ 451497 w 21600"/>
              <a:gd name="T11" fmla="*/ 97273 h 21600"/>
              <a:gd name="T12" fmla="*/ 317500 w 21600"/>
              <a:gd name="T13" fmla="*/ 151440 h 21600"/>
              <a:gd name="T14" fmla="*/ 183503 w 21600"/>
              <a:gd name="T15" fmla="*/ 97273 h 21600"/>
              <a:gd name="T16" fmla="*/ 317500 w 21600"/>
              <a:gd name="T17" fmla="*/ 43256 h 21600"/>
              <a:gd name="T18" fmla="*/ 457082 w 21600"/>
              <a:gd name="T19" fmla="*/ 299935 h 21600"/>
              <a:gd name="T20" fmla="*/ 495506 w 21600"/>
              <a:gd name="T21" fmla="*/ 114858 h 21600"/>
              <a:gd name="T22" fmla="*/ 584024 w 21600"/>
              <a:gd name="T23" fmla="*/ 114858 h 21600"/>
              <a:gd name="T24" fmla="*/ 457082 w 21600"/>
              <a:gd name="T25" fmla="*/ 299935 h 21600"/>
              <a:gd name="T26" fmla="*/ 359128 w 21600"/>
              <a:gd name="T27" fmla="*/ 478279 h 21600"/>
              <a:gd name="T28" fmla="*/ 461257 w 21600"/>
              <a:gd name="T29" fmla="*/ 356838 h 21600"/>
              <a:gd name="T30" fmla="*/ 635000 w 21600"/>
              <a:gd name="T31" fmla="*/ 90119 h 21600"/>
              <a:gd name="T32" fmla="*/ 610012 w 21600"/>
              <a:gd name="T33" fmla="*/ 65440 h 21600"/>
              <a:gd name="T34" fmla="*/ 489038 w 21600"/>
              <a:gd name="T35" fmla="*/ 65440 h 21600"/>
              <a:gd name="T36" fmla="*/ 317500 w 21600"/>
              <a:gd name="T37" fmla="*/ 0 h 21600"/>
              <a:gd name="T38" fmla="*/ 145991 w 21600"/>
              <a:gd name="T39" fmla="*/ 65440 h 21600"/>
              <a:gd name="T40" fmla="*/ 24988 w 21600"/>
              <a:gd name="T41" fmla="*/ 65440 h 21600"/>
              <a:gd name="T42" fmla="*/ 0 w 21600"/>
              <a:gd name="T43" fmla="*/ 90119 h 21600"/>
              <a:gd name="T44" fmla="*/ 173802 w 21600"/>
              <a:gd name="T45" fmla="*/ 356838 h 21600"/>
              <a:gd name="T46" fmla="*/ 275872 w 21600"/>
              <a:gd name="T47" fmla="*/ 478279 h 21600"/>
              <a:gd name="T48" fmla="*/ 275872 w 21600"/>
              <a:gd name="T49" fmla="*/ 524541 h 21600"/>
              <a:gd name="T50" fmla="*/ 160543 w 21600"/>
              <a:gd name="T51" fmla="*/ 585772 h 21600"/>
              <a:gd name="T52" fmla="*/ 317500 w 21600"/>
              <a:gd name="T53" fmla="*/ 649288 h 21600"/>
              <a:gd name="T54" fmla="*/ 474457 w 21600"/>
              <a:gd name="T55" fmla="*/ 585772 h 21600"/>
              <a:gd name="T56" fmla="*/ 359128 w 21600"/>
              <a:gd name="T57" fmla="*/ 524541 h 21600"/>
              <a:gd name="T58" fmla="*/ 359128 w 21600"/>
              <a:gd name="T59" fmla="*/ 478279 h 21600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21600" h="21600" extrusionOk="0">
                <a:moveTo>
                  <a:pt x="1735" y="3821"/>
                </a:moveTo>
                <a:lnTo>
                  <a:pt x="4745" y="3821"/>
                </a:lnTo>
                <a:cubicBezTo>
                  <a:pt x="4832" y="6659"/>
                  <a:pt x="5371" y="8569"/>
                  <a:pt x="6052" y="9978"/>
                </a:cubicBezTo>
                <a:cubicBezTo>
                  <a:pt x="3968" y="8590"/>
                  <a:pt x="2022" y="6988"/>
                  <a:pt x="1735" y="3821"/>
                </a:cubicBezTo>
                <a:close/>
                <a:moveTo>
                  <a:pt x="10800" y="1439"/>
                </a:moveTo>
                <a:cubicBezTo>
                  <a:pt x="14079" y="1438"/>
                  <a:pt x="15359" y="2749"/>
                  <a:pt x="15358" y="3236"/>
                </a:cubicBezTo>
                <a:cubicBezTo>
                  <a:pt x="15358" y="3725"/>
                  <a:pt x="14080" y="5035"/>
                  <a:pt x="10800" y="5038"/>
                </a:cubicBezTo>
                <a:cubicBezTo>
                  <a:pt x="7521" y="5035"/>
                  <a:pt x="6242" y="3725"/>
                  <a:pt x="6242" y="3236"/>
                </a:cubicBezTo>
                <a:cubicBezTo>
                  <a:pt x="6241" y="2749"/>
                  <a:pt x="7521" y="1438"/>
                  <a:pt x="10800" y="1439"/>
                </a:cubicBezTo>
                <a:close/>
                <a:moveTo>
                  <a:pt x="15548" y="9978"/>
                </a:moveTo>
                <a:cubicBezTo>
                  <a:pt x="16230" y="8569"/>
                  <a:pt x="16768" y="6659"/>
                  <a:pt x="16855" y="3821"/>
                </a:cubicBezTo>
                <a:lnTo>
                  <a:pt x="19866" y="3821"/>
                </a:lnTo>
                <a:cubicBezTo>
                  <a:pt x="19580" y="6988"/>
                  <a:pt x="17632" y="8590"/>
                  <a:pt x="15548" y="9978"/>
                </a:cubicBezTo>
                <a:close/>
                <a:moveTo>
                  <a:pt x="12216" y="15911"/>
                </a:moveTo>
                <a:cubicBezTo>
                  <a:pt x="12216" y="14207"/>
                  <a:pt x="13537" y="13266"/>
                  <a:pt x="15690" y="11871"/>
                </a:cubicBezTo>
                <a:cubicBezTo>
                  <a:pt x="18323" y="10163"/>
                  <a:pt x="21600" y="8040"/>
                  <a:pt x="21600" y="2998"/>
                </a:cubicBezTo>
                <a:cubicBezTo>
                  <a:pt x="21600" y="2544"/>
                  <a:pt x="21220" y="2177"/>
                  <a:pt x="20750" y="2177"/>
                </a:cubicBezTo>
                <a:lnTo>
                  <a:pt x="16635" y="2177"/>
                </a:lnTo>
                <a:cubicBezTo>
                  <a:pt x="16053" y="1125"/>
                  <a:pt x="14320" y="0"/>
                  <a:pt x="10800" y="0"/>
                </a:cubicBezTo>
                <a:cubicBezTo>
                  <a:pt x="7281" y="0"/>
                  <a:pt x="5547" y="1125"/>
                  <a:pt x="4966" y="2177"/>
                </a:cubicBezTo>
                <a:lnTo>
                  <a:pt x="850" y="2177"/>
                </a:lnTo>
                <a:cubicBezTo>
                  <a:pt x="380" y="2177"/>
                  <a:pt x="0" y="2544"/>
                  <a:pt x="0" y="2998"/>
                </a:cubicBezTo>
                <a:cubicBezTo>
                  <a:pt x="0" y="8040"/>
                  <a:pt x="3277" y="10163"/>
                  <a:pt x="5912" y="11871"/>
                </a:cubicBezTo>
                <a:cubicBezTo>
                  <a:pt x="8065" y="13266"/>
                  <a:pt x="9384" y="14207"/>
                  <a:pt x="9384" y="15911"/>
                </a:cubicBezTo>
                <a:lnTo>
                  <a:pt x="9384" y="17450"/>
                </a:lnTo>
                <a:cubicBezTo>
                  <a:pt x="7122" y="17696"/>
                  <a:pt x="5461" y="18514"/>
                  <a:pt x="5461" y="19487"/>
                </a:cubicBezTo>
                <a:cubicBezTo>
                  <a:pt x="5461" y="20654"/>
                  <a:pt x="7851" y="21600"/>
                  <a:pt x="10800" y="21600"/>
                </a:cubicBezTo>
                <a:cubicBezTo>
                  <a:pt x="13749" y="21600"/>
                  <a:pt x="16139" y="20654"/>
                  <a:pt x="16139" y="19487"/>
                </a:cubicBezTo>
                <a:cubicBezTo>
                  <a:pt x="16139" y="18514"/>
                  <a:pt x="14478" y="17696"/>
                  <a:pt x="12216" y="17450"/>
                </a:cubicBezTo>
                <a:cubicBezTo>
                  <a:pt x="12216" y="17450"/>
                  <a:pt x="12216" y="15911"/>
                  <a:pt x="12216" y="15911"/>
                </a:cubicBezTo>
                <a:close/>
              </a:path>
            </a:pathLst>
          </a:custGeom>
          <a:solidFill>
            <a:srgbClr val="DD3C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76185" tIns="76185" rIns="76185" bIns="76185" anchor="ctr"/>
          <a:lstStyle/>
          <a:p>
            <a:endParaRPr lang="zh-CN" altLang="en-US"/>
          </a:p>
        </p:txBody>
      </p:sp>
      <p:grpSp>
        <p:nvGrpSpPr>
          <p:cNvPr id="10250" name="组合 39"/>
          <p:cNvGrpSpPr/>
          <p:nvPr/>
        </p:nvGrpSpPr>
        <p:grpSpPr bwMode="auto">
          <a:xfrm>
            <a:off x="4402138" y="1120775"/>
            <a:ext cx="2714625" cy="1665288"/>
            <a:chOff x="0" y="0"/>
            <a:chExt cx="2714191" cy="1665853"/>
          </a:xfrm>
        </p:grpSpPr>
        <p:pic>
          <p:nvPicPr>
            <p:cNvPr id="10281" name="图片 40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0" y="0"/>
              <a:ext cx="2714191" cy="1665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82" name="文本框 41"/>
            <p:cNvSpPr txBox="1">
              <a:spLocks noChangeArrowheads="1"/>
            </p:cNvSpPr>
            <p:nvPr/>
          </p:nvSpPr>
          <p:spPr bwMode="auto">
            <a:xfrm>
              <a:off x="461658" y="571316"/>
              <a:ext cx="179087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b="1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奖牌</a:t>
              </a:r>
              <a:r>
                <a:rPr lang="en-US" altLang="zh-CN" b="1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lang="zh-CN" altLang="en-US" b="1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证书</a:t>
              </a:r>
              <a:endParaRPr lang="zh-CN" altLang="en-US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251" name="组合 42"/>
          <p:cNvGrpSpPr/>
          <p:nvPr/>
        </p:nvGrpSpPr>
        <p:grpSpPr bwMode="auto">
          <a:xfrm>
            <a:off x="8342313" y="2924175"/>
            <a:ext cx="2260600" cy="649288"/>
            <a:chOff x="0" y="0"/>
            <a:chExt cx="2261306" cy="649678"/>
          </a:xfrm>
        </p:grpSpPr>
        <p:sp>
          <p:nvSpPr>
            <p:cNvPr id="10277" name="Shape 4115"/>
            <p:cNvSpPr/>
            <p:nvPr/>
          </p:nvSpPr>
          <p:spPr bwMode="auto">
            <a:xfrm>
              <a:off x="0" y="0"/>
              <a:ext cx="635198" cy="649678"/>
            </a:xfrm>
            <a:custGeom>
              <a:avLst/>
              <a:gdLst>
                <a:gd name="T0" fmla="*/ 51022 w 21600"/>
                <a:gd name="T1" fmla="*/ 114927 h 21600"/>
                <a:gd name="T2" fmla="*/ 139538 w 21600"/>
                <a:gd name="T3" fmla="*/ 114927 h 21600"/>
                <a:gd name="T4" fmla="*/ 177973 w 21600"/>
                <a:gd name="T5" fmla="*/ 300115 h 21600"/>
                <a:gd name="T6" fmla="*/ 51022 w 21600"/>
                <a:gd name="T7" fmla="*/ 114927 h 21600"/>
                <a:gd name="T8" fmla="*/ 317599 w 21600"/>
                <a:gd name="T9" fmla="*/ 43282 h 21600"/>
                <a:gd name="T10" fmla="*/ 451638 w 21600"/>
                <a:gd name="T11" fmla="*/ 97331 h 21600"/>
                <a:gd name="T12" fmla="*/ 317599 w 21600"/>
                <a:gd name="T13" fmla="*/ 151531 h 21600"/>
                <a:gd name="T14" fmla="*/ 183560 w 21600"/>
                <a:gd name="T15" fmla="*/ 97331 h 21600"/>
                <a:gd name="T16" fmla="*/ 317599 w 21600"/>
                <a:gd name="T17" fmla="*/ 43282 h 21600"/>
                <a:gd name="T18" fmla="*/ 457225 w 21600"/>
                <a:gd name="T19" fmla="*/ 300115 h 21600"/>
                <a:gd name="T20" fmla="*/ 495660 w 21600"/>
                <a:gd name="T21" fmla="*/ 114927 h 21600"/>
                <a:gd name="T22" fmla="*/ 584206 w 21600"/>
                <a:gd name="T23" fmla="*/ 114927 h 21600"/>
                <a:gd name="T24" fmla="*/ 457225 w 21600"/>
                <a:gd name="T25" fmla="*/ 300115 h 21600"/>
                <a:gd name="T26" fmla="*/ 359240 w 21600"/>
                <a:gd name="T27" fmla="*/ 478566 h 21600"/>
                <a:gd name="T28" fmla="*/ 461401 w 21600"/>
                <a:gd name="T29" fmla="*/ 357052 h 21600"/>
                <a:gd name="T30" fmla="*/ 635198 w 21600"/>
                <a:gd name="T31" fmla="*/ 90173 h 21600"/>
                <a:gd name="T32" fmla="*/ 610202 w 21600"/>
                <a:gd name="T33" fmla="*/ 65479 h 21600"/>
                <a:gd name="T34" fmla="*/ 489191 w 21600"/>
                <a:gd name="T35" fmla="*/ 65479 h 21600"/>
                <a:gd name="T36" fmla="*/ 317599 w 21600"/>
                <a:gd name="T37" fmla="*/ 0 h 21600"/>
                <a:gd name="T38" fmla="*/ 146037 w 21600"/>
                <a:gd name="T39" fmla="*/ 65479 h 21600"/>
                <a:gd name="T40" fmla="*/ 24996 w 21600"/>
                <a:gd name="T41" fmla="*/ 65479 h 21600"/>
                <a:gd name="T42" fmla="*/ 0 w 21600"/>
                <a:gd name="T43" fmla="*/ 90173 h 21600"/>
                <a:gd name="T44" fmla="*/ 173856 w 21600"/>
                <a:gd name="T45" fmla="*/ 357052 h 21600"/>
                <a:gd name="T46" fmla="*/ 275958 w 21600"/>
                <a:gd name="T47" fmla="*/ 478566 h 21600"/>
                <a:gd name="T48" fmla="*/ 275958 w 21600"/>
                <a:gd name="T49" fmla="*/ 524856 h 21600"/>
                <a:gd name="T50" fmla="*/ 160593 w 21600"/>
                <a:gd name="T51" fmla="*/ 586124 h 21600"/>
                <a:gd name="T52" fmla="*/ 317599 w 21600"/>
                <a:gd name="T53" fmla="*/ 649678 h 21600"/>
                <a:gd name="T54" fmla="*/ 474605 w 21600"/>
                <a:gd name="T55" fmla="*/ 586124 h 21600"/>
                <a:gd name="T56" fmla="*/ 359240 w 21600"/>
                <a:gd name="T57" fmla="*/ 524856 h 21600"/>
                <a:gd name="T58" fmla="*/ 359240 w 21600"/>
                <a:gd name="T59" fmla="*/ 478566 h 2160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21600" h="21600" extrusionOk="0">
                  <a:moveTo>
                    <a:pt x="1735" y="3821"/>
                  </a:moveTo>
                  <a:lnTo>
                    <a:pt x="4745" y="3821"/>
                  </a:lnTo>
                  <a:cubicBezTo>
                    <a:pt x="4832" y="6659"/>
                    <a:pt x="5371" y="8569"/>
                    <a:pt x="6052" y="9978"/>
                  </a:cubicBezTo>
                  <a:cubicBezTo>
                    <a:pt x="3968" y="8590"/>
                    <a:pt x="2022" y="6988"/>
                    <a:pt x="1735" y="3821"/>
                  </a:cubicBezTo>
                  <a:close/>
                  <a:moveTo>
                    <a:pt x="10800" y="1439"/>
                  </a:moveTo>
                  <a:cubicBezTo>
                    <a:pt x="14079" y="1438"/>
                    <a:pt x="15359" y="2749"/>
                    <a:pt x="15358" y="3236"/>
                  </a:cubicBezTo>
                  <a:cubicBezTo>
                    <a:pt x="15358" y="3725"/>
                    <a:pt x="14080" y="5035"/>
                    <a:pt x="10800" y="5038"/>
                  </a:cubicBezTo>
                  <a:cubicBezTo>
                    <a:pt x="7521" y="5035"/>
                    <a:pt x="6242" y="3725"/>
                    <a:pt x="6242" y="3236"/>
                  </a:cubicBezTo>
                  <a:cubicBezTo>
                    <a:pt x="6241" y="2749"/>
                    <a:pt x="7521" y="1438"/>
                    <a:pt x="10800" y="1439"/>
                  </a:cubicBezTo>
                  <a:close/>
                  <a:moveTo>
                    <a:pt x="15548" y="9978"/>
                  </a:moveTo>
                  <a:cubicBezTo>
                    <a:pt x="16230" y="8569"/>
                    <a:pt x="16768" y="6659"/>
                    <a:pt x="16855" y="3821"/>
                  </a:cubicBezTo>
                  <a:lnTo>
                    <a:pt x="19866" y="3821"/>
                  </a:lnTo>
                  <a:cubicBezTo>
                    <a:pt x="19580" y="6988"/>
                    <a:pt x="17632" y="8590"/>
                    <a:pt x="15548" y="9978"/>
                  </a:cubicBezTo>
                  <a:close/>
                  <a:moveTo>
                    <a:pt x="12216" y="15911"/>
                  </a:moveTo>
                  <a:cubicBezTo>
                    <a:pt x="12216" y="14207"/>
                    <a:pt x="13537" y="13266"/>
                    <a:pt x="15690" y="11871"/>
                  </a:cubicBezTo>
                  <a:cubicBezTo>
                    <a:pt x="18323" y="10163"/>
                    <a:pt x="21600" y="8040"/>
                    <a:pt x="21600" y="2998"/>
                  </a:cubicBezTo>
                  <a:cubicBezTo>
                    <a:pt x="21600" y="2544"/>
                    <a:pt x="21220" y="2177"/>
                    <a:pt x="20750" y="2177"/>
                  </a:cubicBezTo>
                  <a:lnTo>
                    <a:pt x="16635" y="2177"/>
                  </a:lnTo>
                  <a:cubicBezTo>
                    <a:pt x="16053" y="1125"/>
                    <a:pt x="14320" y="0"/>
                    <a:pt x="10800" y="0"/>
                  </a:cubicBezTo>
                  <a:cubicBezTo>
                    <a:pt x="7281" y="0"/>
                    <a:pt x="5547" y="1125"/>
                    <a:pt x="4966" y="2177"/>
                  </a:cubicBezTo>
                  <a:lnTo>
                    <a:pt x="850" y="2177"/>
                  </a:lnTo>
                  <a:cubicBezTo>
                    <a:pt x="380" y="2177"/>
                    <a:pt x="0" y="2544"/>
                    <a:pt x="0" y="2998"/>
                  </a:cubicBezTo>
                  <a:cubicBezTo>
                    <a:pt x="0" y="8040"/>
                    <a:pt x="3277" y="10163"/>
                    <a:pt x="5912" y="11871"/>
                  </a:cubicBezTo>
                  <a:cubicBezTo>
                    <a:pt x="8065" y="13266"/>
                    <a:pt x="9384" y="14207"/>
                    <a:pt x="9384" y="15911"/>
                  </a:cubicBezTo>
                  <a:lnTo>
                    <a:pt x="9384" y="17450"/>
                  </a:lnTo>
                  <a:cubicBezTo>
                    <a:pt x="7122" y="17696"/>
                    <a:pt x="5461" y="18514"/>
                    <a:pt x="5461" y="19487"/>
                  </a:cubicBezTo>
                  <a:cubicBezTo>
                    <a:pt x="5461" y="20654"/>
                    <a:pt x="7851" y="21600"/>
                    <a:pt x="10800" y="21600"/>
                  </a:cubicBezTo>
                  <a:cubicBezTo>
                    <a:pt x="13749" y="21600"/>
                    <a:pt x="16139" y="20654"/>
                    <a:pt x="16139" y="19487"/>
                  </a:cubicBezTo>
                  <a:cubicBezTo>
                    <a:pt x="16139" y="18514"/>
                    <a:pt x="14478" y="17696"/>
                    <a:pt x="12216" y="17450"/>
                  </a:cubicBezTo>
                  <a:cubicBezTo>
                    <a:pt x="12216" y="17450"/>
                    <a:pt x="12216" y="15911"/>
                    <a:pt x="12216" y="1591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76185" tIns="76185" rIns="76185" bIns="76185" anchor="ctr"/>
            <a:lstStyle/>
            <a:p>
              <a:endParaRPr lang="zh-CN" altLang="en-US"/>
            </a:p>
          </p:txBody>
        </p:sp>
        <p:grpSp>
          <p:nvGrpSpPr>
            <p:cNvPr id="10278" name="组合 44"/>
            <p:cNvGrpSpPr/>
            <p:nvPr/>
          </p:nvGrpSpPr>
          <p:grpSpPr bwMode="auto">
            <a:xfrm>
              <a:off x="640349" y="49855"/>
              <a:ext cx="1620957" cy="571012"/>
              <a:chOff x="0" y="0"/>
              <a:chExt cx="1620957" cy="571012"/>
            </a:xfrm>
          </p:grpSpPr>
          <p:sp>
            <p:nvSpPr>
              <p:cNvPr id="10279" name="矩形 45"/>
              <p:cNvSpPr>
                <a:spLocks noChangeArrowheads="1"/>
              </p:cNvSpPr>
              <p:nvPr/>
            </p:nvSpPr>
            <p:spPr bwMode="auto">
              <a:xfrm>
                <a:off x="-387" y="-612"/>
                <a:ext cx="1005202" cy="3383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en-US" sz="1600" b="1">
                    <a:solidFill>
                      <a:srgbClr val="26262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标题文本</a:t>
                </a:r>
                <a:endParaRPr lang="zh-CN" altLang="en-US" sz="1600" b="1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280" name="矩形 46"/>
              <p:cNvSpPr>
                <a:spLocks noChangeArrowheads="1"/>
              </p:cNvSpPr>
              <p:nvPr/>
            </p:nvSpPr>
            <p:spPr bwMode="auto">
              <a:xfrm>
                <a:off x="-387" y="263071"/>
                <a:ext cx="1621344" cy="308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en-US" sz="1400">
                    <a:solidFill>
                      <a:srgbClr val="262626"/>
                    </a:solidFill>
                  </a:rPr>
                  <a:t>单击此处添加文本</a:t>
                </a:r>
                <a:endParaRPr lang="en-US" altLang="zh-CN" sz="1400">
                  <a:solidFill>
                    <a:srgbClr val="262626"/>
                  </a:solidFill>
                </a:endParaRPr>
              </a:p>
            </p:txBody>
          </p:sp>
        </p:grpSp>
      </p:grpSp>
      <p:grpSp>
        <p:nvGrpSpPr>
          <p:cNvPr id="10252" name="组合 47"/>
          <p:cNvGrpSpPr/>
          <p:nvPr/>
        </p:nvGrpSpPr>
        <p:grpSpPr bwMode="auto">
          <a:xfrm>
            <a:off x="8059738" y="1120775"/>
            <a:ext cx="2714625" cy="1665288"/>
            <a:chOff x="0" y="0"/>
            <a:chExt cx="2714191" cy="1665853"/>
          </a:xfrm>
        </p:grpSpPr>
        <p:pic>
          <p:nvPicPr>
            <p:cNvPr id="10275" name="图片 48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0" y="0"/>
              <a:ext cx="2714191" cy="1665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76" name="文本框 49"/>
            <p:cNvSpPr txBox="1">
              <a:spLocks noChangeArrowheads="1"/>
            </p:cNvSpPr>
            <p:nvPr/>
          </p:nvSpPr>
          <p:spPr bwMode="auto">
            <a:xfrm>
              <a:off x="461658" y="571316"/>
              <a:ext cx="179087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b="1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奖牌</a:t>
              </a:r>
              <a:r>
                <a:rPr lang="en-US" altLang="zh-CN" b="1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lang="zh-CN" altLang="en-US" b="1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证书</a:t>
              </a:r>
              <a:endParaRPr lang="zh-CN" altLang="en-US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253" name="Shape 4115"/>
          <p:cNvSpPr/>
          <p:nvPr/>
        </p:nvSpPr>
        <p:spPr bwMode="auto">
          <a:xfrm>
            <a:off x="1027113" y="5500688"/>
            <a:ext cx="635000" cy="650875"/>
          </a:xfrm>
          <a:custGeom>
            <a:avLst/>
            <a:gdLst>
              <a:gd name="T0" fmla="*/ 51006 w 21600"/>
              <a:gd name="T1" fmla="*/ 115139 h 21600"/>
              <a:gd name="T2" fmla="*/ 139494 w 21600"/>
              <a:gd name="T3" fmla="*/ 115139 h 21600"/>
              <a:gd name="T4" fmla="*/ 177918 w 21600"/>
              <a:gd name="T5" fmla="*/ 300668 h 21600"/>
              <a:gd name="T6" fmla="*/ 51006 w 21600"/>
              <a:gd name="T7" fmla="*/ 115139 h 21600"/>
              <a:gd name="T8" fmla="*/ 317500 w 21600"/>
              <a:gd name="T9" fmla="*/ 43362 h 21600"/>
              <a:gd name="T10" fmla="*/ 451497 w 21600"/>
              <a:gd name="T11" fmla="*/ 97511 h 21600"/>
              <a:gd name="T12" fmla="*/ 317500 w 21600"/>
              <a:gd name="T13" fmla="*/ 151811 h 21600"/>
              <a:gd name="T14" fmla="*/ 183503 w 21600"/>
              <a:gd name="T15" fmla="*/ 97511 h 21600"/>
              <a:gd name="T16" fmla="*/ 317500 w 21600"/>
              <a:gd name="T17" fmla="*/ 43362 h 21600"/>
              <a:gd name="T18" fmla="*/ 457082 w 21600"/>
              <a:gd name="T19" fmla="*/ 300668 h 21600"/>
              <a:gd name="T20" fmla="*/ 495506 w 21600"/>
              <a:gd name="T21" fmla="*/ 115139 h 21600"/>
              <a:gd name="T22" fmla="*/ 584024 w 21600"/>
              <a:gd name="T23" fmla="*/ 115139 h 21600"/>
              <a:gd name="T24" fmla="*/ 457082 w 21600"/>
              <a:gd name="T25" fmla="*/ 300668 h 21600"/>
              <a:gd name="T26" fmla="*/ 359128 w 21600"/>
              <a:gd name="T27" fmla="*/ 479448 h 21600"/>
              <a:gd name="T28" fmla="*/ 461257 w 21600"/>
              <a:gd name="T29" fmla="*/ 357710 h 21600"/>
              <a:gd name="T30" fmla="*/ 635000 w 21600"/>
              <a:gd name="T31" fmla="*/ 90339 h 21600"/>
              <a:gd name="T32" fmla="*/ 610012 w 21600"/>
              <a:gd name="T33" fmla="*/ 65600 h 21600"/>
              <a:gd name="T34" fmla="*/ 489038 w 21600"/>
              <a:gd name="T35" fmla="*/ 65600 h 21600"/>
              <a:gd name="T36" fmla="*/ 317500 w 21600"/>
              <a:gd name="T37" fmla="*/ 0 h 21600"/>
              <a:gd name="T38" fmla="*/ 145991 w 21600"/>
              <a:gd name="T39" fmla="*/ 65600 h 21600"/>
              <a:gd name="T40" fmla="*/ 24988 w 21600"/>
              <a:gd name="T41" fmla="*/ 65600 h 21600"/>
              <a:gd name="T42" fmla="*/ 0 w 21600"/>
              <a:gd name="T43" fmla="*/ 90339 h 21600"/>
              <a:gd name="T44" fmla="*/ 173802 w 21600"/>
              <a:gd name="T45" fmla="*/ 357710 h 21600"/>
              <a:gd name="T46" fmla="*/ 275872 w 21600"/>
              <a:gd name="T47" fmla="*/ 479448 h 21600"/>
              <a:gd name="T48" fmla="*/ 275872 w 21600"/>
              <a:gd name="T49" fmla="*/ 525823 h 21600"/>
              <a:gd name="T50" fmla="*/ 160543 w 21600"/>
              <a:gd name="T51" fmla="*/ 587204 h 21600"/>
              <a:gd name="T52" fmla="*/ 317500 w 21600"/>
              <a:gd name="T53" fmla="*/ 650875 h 21600"/>
              <a:gd name="T54" fmla="*/ 474457 w 21600"/>
              <a:gd name="T55" fmla="*/ 587204 h 21600"/>
              <a:gd name="T56" fmla="*/ 359128 w 21600"/>
              <a:gd name="T57" fmla="*/ 525823 h 21600"/>
              <a:gd name="T58" fmla="*/ 359128 w 21600"/>
              <a:gd name="T59" fmla="*/ 479448 h 21600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21600" h="21600" extrusionOk="0">
                <a:moveTo>
                  <a:pt x="1735" y="3821"/>
                </a:moveTo>
                <a:lnTo>
                  <a:pt x="4745" y="3821"/>
                </a:lnTo>
                <a:cubicBezTo>
                  <a:pt x="4832" y="6659"/>
                  <a:pt x="5371" y="8569"/>
                  <a:pt x="6052" y="9978"/>
                </a:cubicBezTo>
                <a:cubicBezTo>
                  <a:pt x="3968" y="8590"/>
                  <a:pt x="2022" y="6988"/>
                  <a:pt x="1735" y="3821"/>
                </a:cubicBezTo>
                <a:close/>
                <a:moveTo>
                  <a:pt x="10800" y="1439"/>
                </a:moveTo>
                <a:cubicBezTo>
                  <a:pt x="14079" y="1438"/>
                  <a:pt x="15359" y="2749"/>
                  <a:pt x="15358" y="3236"/>
                </a:cubicBezTo>
                <a:cubicBezTo>
                  <a:pt x="15358" y="3725"/>
                  <a:pt x="14080" y="5035"/>
                  <a:pt x="10800" y="5038"/>
                </a:cubicBezTo>
                <a:cubicBezTo>
                  <a:pt x="7521" y="5035"/>
                  <a:pt x="6242" y="3725"/>
                  <a:pt x="6242" y="3236"/>
                </a:cubicBezTo>
                <a:cubicBezTo>
                  <a:pt x="6241" y="2749"/>
                  <a:pt x="7521" y="1438"/>
                  <a:pt x="10800" y="1439"/>
                </a:cubicBezTo>
                <a:close/>
                <a:moveTo>
                  <a:pt x="15548" y="9978"/>
                </a:moveTo>
                <a:cubicBezTo>
                  <a:pt x="16230" y="8569"/>
                  <a:pt x="16768" y="6659"/>
                  <a:pt x="16855" y="3821"/>
                </a:cubicBezTo>
                <a:lnTo>
                  <a:pt x="19866" y="3821"/>
                </a:lnTo>
                <a:cubicBezTo>
                  <a:pt x="19580" y="6988"/>
                  <a:pt x="17632" y="8590"/>
                  <a:pt x="15548" y="9978"/>
                </a:cubicBezTo>
                <a:close/>
                <a:moveTo>
                  <a:pt x="12216" y="15911"/>
                </a:moveTo>
                <a:cubicBezTo>
                  <a:pt x="12216" y="14207"/>
                  <a:pt x="13537" y="13266"/>
                  <a:pt x="15690" y="11871"/>
                </a:cubicBezTo>
                <a:cubicBezTo>
                  <a:pt x="18323" y="10163"/>
                  <a:pt x="21600" y="8040"/>
                  <a:pt x="21600" y="2998"/>
                </a:cubicBezTo>
                <a:cubicBezTo>
                  <a:pt x="21600" y="2544"/>
                  <a:pt x="21220" y="2177"/>
                  <a:pt x="20750" y="2177"/>
                </a:cubicBezTo>
                <a:lnTo>
                  <a:pt x="16635" y="2177"/>
                </a:lnTo>
                <a:cubicBezTo>
                  <a:pt x="16053" y="1125"/>
                  <a:pt x="14320" y="0"/>
                  <a:pt x="10800" y="0"/>
                </a:cubicBezTo>
                <a:cubicBezTo>
                  <a:pt x="7281" y="0"/>
                  <a:pt x="5547" y="1125"/>
                  <a:pt x="4966" y="2177"/>
                </a:cubicBezTo>
                <a:lnTo>
                  <a:pt x="850" y="2177"/>
                </a:lnTo>
                <a:cubicBezTo>
                  <a:pt x="380" y="2177"/>
                  <a:pt x="0" y="2544"/>
                  <a:pt x="0" y="2998"/>
                </a:cubicBezTo>
                <a:cubicBezTo>
                  <a:pt x="0" y="8040"/>
                  <a:pt x="3277" y="10163"/>
                  <a:pt x="5912" y="11871"/>
                </a:cubicBezTo>
                <a:cubicBezTo>
                  <a:pt x="8065" y="13266"/>
                  <a:pt x="9384" y="14207"/>
                  <a:pt x="9384" y="15911"/>
                </a:cubicBezTo>
                <a:lnTo>
                  <a:pt x="9384" y="17450"/>
                </a:lnTo>
                <a:cubicBezTo>
                  <a:pt x="7122" y="17696"/>
                  <a:pt x="5461" y="18514"/>
                  <a:pt x="5461" y="19487"/>
                </a:cubicBezTo>
                <a:cubicBezTo>
                  <a:pt x="5461" y="20654"/>
                  <a:pt x="7851" y="21600"/>
                  <a:pt x="10800" y="21600"/>
                </a:cubicBezTo>
                <a:cubicBezTo>
                  <a:pt x="13749" y="21600"/>
                  <a:pt x="16139" y="20654"/>
                  <a:pt x="16139" y="19487"/>
                </a:cubicBezTo>
                <a:cubicBezTo>
                  <a:pt x="16139" y="18514"/>
                  <a:pt x="14478" y="17696"/>
                  <a:pt x="12216" y="17450"/>
                </a:cubicBezTo>
                <a:cubicBezTo>
                  <a:pt x="12216" y="17450"/>
                  <a:pt x="12216" y="15911"/>
                  <a:pt x="12216" y="1591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76185" tIns="76185" rIns="76185" bIns="76185" anchor="ctr"/>
          <a:lstStyle/>
          <a:p>
            <a:endParaRPr lang="zh-CN" altLang="en-US"/>
          </a:p>
        </p:txBody>
      </p:sp>
      <p:grpSp>
        <p:nvGrpSpPr>
          <p:cNvPr id="10254" name="组合 55"/>
          <p:cNvGrpSpPr/>
          <p:nvPr/>
        </p:nvGrpSpPr>
        <p:grpSpPr bwMode="auto">
          <a:xfrm>
            <a:off x="744538" y="3725863"/>
            <a:ext cx="2714625" cy="1665287"/>
            <a:chOff x="0" y="0"/>
            <a:chExt cx="2714191" cy="1665853"/>
          </a:xfrm>
        </p:grpSpPr>
        <p:pic>
          <p:nvPicPr>
            <p:cNvPr id="10273" name="图片 56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0" y="0"/>
              <a:ext cx="2714191" cy="1665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74" name="文本框 57"/>
            <p:cNvSpPr txBox="1">
              <a:spLocks noChangeArrowheads="1"/>
            </p:cNvSpPr>
            <p:nvPr/>
          </p:nvSpPr>
          <p:spPr bwMode="auto">
            <a:xfrm>
              <a:off x="461658" y="571316"/>
              <a:ext cx="179087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b="1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奖牌</a:t>
              </a:r>
              <a:r>
                <a:rPr lang="en-US" altLang="zh-CN" b="1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lang="zh-CN" altLang="en-US" b="1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证书</a:t>
              </a:r>
              <a:endParaRPr lang="zh-CN" altLang="en-US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255" name="Shape 4115"/>
          <p:cNvSpPr/>
          <p:nvPr/>
        </p:nvSpPr>
        <p:spPr bwMode="auto">
          <a:xfrm>
            <a:off x="4614863" y="5500688"/>
            <a:ext cx="635000" cy="650875"/>
          </a:xfrm>
          <a:custGeom>
            <a:avLst/>
            <a:gdLst>
              <a:gd name="T0" fmla="*/ 51006 w 21600"/>
              <a:gd name="T1" fmla="*/ 115139 h 21600"/>
              <a:gd name="T2" fmla="*/ 139494 w 21600"/>
              <a:gd name="T3" fmla="*/ 115139 h 21600"/>
              <a:gd name="T4" fmla="*/ 177918 w 21600"/>
              <a:gd name="T5" fmla="*/ 300668 h 21600"/>
              <a:gd name="T6" fmla="*/ 51006 w 21600"/>
              <a:gd name="T7" fmla="*/ 115139 h 21600"/>
              <a:gd name="T8" fmla="*/ 317500 w 21600"/>
              <a:gd name="T9" fmla="*/ 43362 h 21600"/>
              <a:gd name="T10" fmla="*/ 451497 w 21600"/>
              <a:gd name="T11" fmla="*/ 97511 h 21600"/>
              <a:gd name="T12" fmla="*/ 317500 w 21600"/>
              <a:gd name="T13" fmla="*/ 151811 h 21600"/>
              <a:gd name="T14" fmla="*/ 183503 w 21600"/>
              <a:gd name="T15" fmla="*/ 97511 h 21600"/>
              <a:gd name="T16" fmla="*/ 317500 w 21600"/>
              <a:gd name="T17" fmla="*/ 43362 h 21600"/>
              <a:gd name="T18" fmla="*/ 457082 w 21600"/>
              <a:gd name="T19" fmla="*/ 300668 h 21600"/>
              <a:gd name="T20" fmla="*/ 495506 w 21600"/>
              <a:gd name="T21" fmla="*/ 115139 h 21600"/>
              <a:gd name="T22" fmla="*/ 584024 w 21600"/>
              <a:gd name="T23" fmla="*/ 115139 h 21600"/>
              <a:gd name="T24" fmla="*/ 457082 w 21600"/>
              <a:gd name="T25" fmla="*/ 300668 h 21600"/>
              <a:gd name="T26" fmla="*/ 359128 w 21600"/>
              <a:gd name="T27" fmla="*/ 479448 h 21600"/>
              <a:gd name="T28" fmla="*/ 461257 w 21600"/>
              <a:gd name="T29" fmla="*/ 357710 h 21600"/>
              <a:gd name="T30" fmla="*/ 635000 w 21600"/>
              <a:gd name="T31" fmla="*/ 90339 h 21600"/>
              <a:gd name="T32" fmla="*/ 610012 w 21600"/>
              <a:gd name="T33" fmla="*/ 65600 h 21600"/>
              <a:gd name="T34" fmla="*/ 489038 w 21600"/>
              <a:gd name="T35" fmla="*/ 65600 h 21600"/>
              <a:gd name="T36" fmla="*/ 317500 w 21600"/>
              <a:gd name="T37" fmla="*/ 0 h 21600"/>
              <a:gd name="T38" fmla="*/ 145991 w 21600"/>
              <a:gd name="T39" fmla="*/ 65600 h 21600"/>
              <a:gd name="T40" fmla="*/ 24988 w 21600"/>
              <a:gd name="T41" fmla="*/ 65600 h 21600"/>
              <a:gd name="T42" fmla="*/ 0 w 21600"/>
              <a:gd name="T43" fmla="*/ 90339 h 21600"/>
              <a:gd name="T44" fmla="*/ 173802 w 21600"/>
              <a:gd name="T45" fmla="*/ 357710 h 21600"/>
              <a:gd name="T46" fmla="*/ 275872 w 21600"/>
              <a:gd name="T47" fmla="*/ 479448 h 21600"/>
              <a:gd name="T48" fmla="*/ 275872 w 21600"/>
              <a:gd name="T49" fmla="*/ 525823 h 21600"/>
              <a:gd name="T50" fmla="*/ 160543 w 21600"/>
              <a:gd name="T51" fmla="*/ 587204 h 21600"/>
              <a:gd name="T52" fmla="*/ 317500 w 21600"/>
              <a:gd name="T53" fmla="*/ 650875 h 21600"/>
              <a:gd name="T54" fmla="*/ 474457 w 21600"/>
              <a:gd name="T55" fmla="*/ 587204 h 21600"/>
              <a:gd name="T56" fmla="*/ 359128 w 21600"/>
              <a:gd name="T57" fmla="*/ 525823 h 21600"/>
              <a:gd name="T58" fmla="*/ 359128 w 21600"/>
              <a:gd name="T59" fmla="*/ 479448 h 21600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21600" h="21600" extrusionOk="0">
                <a:moveTo>
                  <a:pt x="1735" y="3821"/>
                </a:moveTo>
                <a:lnTo>
                  <a:pt x="4745" y="3821"/>
                </a:lnTo>
                <a:cubicBezTo>
                  <a:pt x="4832" y="6659"/>
                  <a:pt x="5371" y="8569"/>
                  <a:pt x="6052" y="9978"/>
                </a:cubicBezTo>
                <a:cubicBezTo>
                  <a:pt x="3968" y="8590"/>
                  <a:pt x="2022" y="6988"/>
                  <a:pt x="1735" y="3821"/>
                </a:cubicBezTo>
                <a:close/>
                <a:moveTo>
                  <a:pt x="10800" y="1439"/>
                </a:moveTo>
                <a:cubicBezTo>
                  <a:pt x="14079" y="1438"/>
                  <a:pt x="15359" y="2749"/>
                  <a:pt x="15358" y="3236"/>
                </a:cubicBezTo>
                <a:cubicBezTo>
                  <a:pt x="15358" y="3725"/>
                  <a:pt x="14080" y="5035"/>
                  <a:pt x="10800" y="5038"/>
                </a:cubicBezTo>
                <a:cubicBezTo>
                  <a:pt x="7521" y="5035"/>
                  <a:pt x="6242" y="3725"/>
                  <a:pt x="6242" y="3236"/>
                </a:cubicBezTo>
                <a:cubicBezTo>
                  <a:pt x="6241" y="2749"/>
                  <a:pt x="7521" y="1438"/>
                  <a:pt x="10800" y="1439"/>
                </a:cubicBezTo>
                <a:close/>
                <a:moveTo>
                  <a:pt x="15548" y="9978"/>
                </a:moveTo>
                <a:cubicBezTo>
                  <a:pt x="16230" y="8569"/>
                  <a:pt x="16768" y="6659"/>
                  <a:pt x="16855" y="3821"/>
                </a:cubicBezTo>
                <a:lnTo>
                  <a:pt x="19866" y="3821"/>
                </a:lnTo>
                <a:cubicBezTo>
                  <a:pt x="19580" y="6988"/>
                  <a:pt x="17632" y="8590"/>
                  <a:pt x="15548" y="9978"/>
                </a:cubicBezTo>
                <a:close/>
                <a:moveTo>
                  <a:pt x="12216" y="15911"/>
                </a:moveTo>
                <a:cubicBezTo>
                  <a:pt x="12216" y="14207"/>
                  <a:pt x="13537" y="13266"/>
                  <a:pt x="15690" y="11871"/>
                </a:cubicBezTo>
                <a:cubicBezTo>
                  <a:pt x="18323" y="10163"/>
                  <a:pt x="21600" y="8040"/>
                  <a:pt x="21600" y="2998"/>
                </a:cubicBezTo>
                <a:cubicBezTo>
                  <a:pt x="21600" y="2544"/>
                  <a:pt x="21220" y="2177"/>
                  <a:pt x="20750" y="2177"/>
                </a:cubicBezTo>
                <a:lnTo>
                  <a:pt x="16635" y="2177"/>
                </a:lnTo>
                <a:cubicBezTo>
                  <a:pt x="16053" y="1125"/>
                  <a:pt x="14320" y="0"/>
                  <a:pt x="10800" y="0"/>
                </a:cubicBezTo>
                <a:cubicBezTo>
                  <a:pt x="7281" y="0"/>
                  <a:pt x="5547" y="1125"/>
                  <a:pt x="4966" y="2177"/>
                </a:cubicBezTo>
                <a:lnTo>
                  <a:pt x="850" y="2177"/>
                </a:lnTo>
                <a:cubicBezTo>
                  <a:pt x="380" y="2177"/>
                  <a:pt x="0" y="2544"/>
                  <a:pt x="0" y="2998"/>
                </a:cubicBezTo>
                <a:cubicBezTo>
                  <a:pt x="0" y="8040"/>
                  <a:pt x="3277" y="10163"/>
                  <a:pt x="5912" y="11871"/>
                </a:cubicBezTo>
                <a:cubicBezTo>
                  <a:pt x="8065" y="13266"/>
                  <a:pt x="9384" y="14207"/>
                  <a:pt x="9384" y="15911"/>
                </a:cubicBezTo>
                <a:lnTo>
                  <a:pt x="9384" y="17450"/>
                </a:lnTo>
                <a:cubicBezTo>
                  <a:pt x="7122" y="17696"/>
                  <a:pt x="5461" y="18514"/>
                  <a:pt x="5461" y="19487"/>
                </a:cubicBezTo>
                <a:cubicBezTo>
                  <a:pt x="5461" y="20654"/>
                  <a:pt x="7851" y="21600"/>
                  <a:pt x="10800" y="21600"/>
                </a:cubicBezTo>
                <a:cubicBezTo>
                  <a:pt x="13749" y="21600"/>
                  <a:pt x="16139" y="20654"/>
                  <a:pt x="16139" y="19487"/>
                </a:cubicBezTo>
                <a:cubicBezTo>
                  <a:pt x="16139" y="18514"/>
                  <a:pt x="14478" y="17696"/>
                  <a:pt x="12216" y="17450"/>
                </a:cubicBezTo>
                <a:cubicBezTo>
                  <a:pt x="12216" y="17450"/>
                  <a:pt x="12216" y="15911"/>
                  <a:pt x="12216" y="15911"/>
                </a:cubicBezTo>
                <a:close/>
              </a:path>
            </a:pathLst>
          </a:custGeom>
          <a:solidFill>
            <a:srgbClr val="DD3C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76185" tIns="76185" rIns="76185" bIns="76185" anchor="ctr"/>
          <a:lstStyle/>
          <a:p>
            <a:endParaRPr lang="zh-CN" altLang="en-US"/>
          </a:p>
        </p:txBody>
      </p:sp>
      <p:grpSp>
        <p:nvGrpSpPr>
          <p:cNvPr id="10256" name="组合 63"/>
          <p:cNvGrpSpPr/>
          <p:nvPr/>
        </p:nvGrpSpPr>
        <p:grpSpPr bwMode="auto">
          <a:xfrm>
            <a:off x="4402138" y="3725863"/>
            <a:ext cx="2714625" cy="1665287"/>
            <a:chOff x="0" y="0"/>
            <a:chExt cx="2714191" cy="1665853"/>
          </a:xfrm>
        </p:grpSpPr>
        <p:pic>
          <p:nvPicPr>
            <p:cNvPr id="10271" name="图片 64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0" y="0"/>
              <a:ext cx="2714191" cy="1665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72" name="文本框 65"/>
            <p:cNvSpPr txBox="1">
              <a:spLocks noChangeArrowheads="1"/>
            </p:cNvSpPr>
            <p:nvPr/>
          </p:nvSpPr>
          <p:spPr bwMode="auto">
            <a:xfrm>
              <a:off x="461658" y="571316"/>
              <a:ext cx="179087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b="1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奖牌</a:t>
              </a:r>
              <a:r>
                <a:rPr lang="en-US" altLang="zh-CN" b="1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lang="zh-CN" altLang="en-US" b="1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证书</a:t>
              </a:r>
              <a:endParaRPr lang="zh-CN" altLang="en-US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257" name="组合 69"/>
          <p:cNvGrpSpPr/>
          <p:nvPr/>
        </p:nvGrpSpPr>
        <p:grpSpPr bwMode="auto">
          <a:xfrm>
            <a:off x="5310188" y="2987675"/>
            <a:ext cx="1622425" cy="571500"/>
            <a:chOff x="0" y="0"/>
            <a:chExt cx="1620957" cy="571012"/>
          </a:xfrm>
        </p:grpSpPr>
        <p:sp>
          <p:nvSpPr>
            <p:cNvPr id="10269" name="矩形 67"/>
            <p:cNvSpPr>
              <a:spLocks noChangeArrowheads="1"/>
            </p:cNvSpPr>
            <p:nvPr/>
          </p:nvSpPr>
          <p:spPr bwMode="auto">
            <a:xfrm>
              <a:off x="0" y="0"/>
              <a:ext cx="1005564" cy="337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600" b="1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标题文本</a:t>
              </a:r>
              <a:endParaRPr lang="zh-CN" altLang="en-US" sz="1600" b="1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70" name="矩形 68"/>
            <p:cNvSpPr>
              <a:spLocks noChangeArrowheads="1"/>
            </p:cNvSpPr>
            <p:nvPr/>
          </p:nvSpPr>
          <p:spPr bwMode="auto">
            <a:xfrm>
              <a:off x="0" y="263300"/>
              <a:ext cx="1620957" cy="307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400">
                  <a:solidFill>
                    <a:srgbClr val="262626"/>
                  </a:solidFill>
                </a:rPr>
                <a:t>单击此处添加文本</a:t>
              </a:r>
              <a:endParaRPr lang="en-US" altLang="zh-CN" sz="1400">
                <a:solidFill>
                  <a:srgbClr val="262626"/>
                </a:solidFill>
              </a:endParaRPr>
            </a:p>
          </p:txBody>
        </p:sp>
      </p:grpSp>
      <p:grpSp>
        <p:nvGrpSpPr>
          <p:cNvPr id="10258" name="组合 70"/>
          <p:cNvGrpSpPr/>
          <p:nvPr/>
        </p:nvGrpSpPr>
        <p:grpSpPr bwMode="auto">
          <a:xfrm>
            <a:off x="5310188" y="5592763"/>
            <a:ext cx="1622425" cy="571500"/>
            <a:chOff x="0" y="0"/>
            <a:chExt cx="1620957" cy="571012"/>
          </a:xfrm>
        </p:grpSpPr>
        <p:sp>
          <p:nvSpPr>
            <p:cNvPr id="10267" name="矩形 71"/>
            <p:cNvSpPr>
              <a:spLocks noChangeArrowheads="1"/>
            </p:cNvSpPr>
            <p:nvPr/>
          </p:nvSpPr>
          <p:spPr bwMode="auto">
            <a:xfrm>
              <a:off x="0" y="0"/>
              <a:ext cx="1005564" cy="337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600" b="1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标题文本</a:t>
              </a:r>
              <a:endParaRPr lang="zh-CN" altLang="en-US" sz="1600" b="1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68" name="矩形 72"/>
            <p:cNvSpPr>
              <a:spLocks noChangeArrowheads="1"/>
            </p:cNvSpPr>
            <p:nvPr/>
          </p:nvSpPr>
          <p:spPr bwMode="auto">
            <a:xfrm>
              <a:off x="0" y="263300"/>
              <a:ext cx="1620957" cy="307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400">
                  <a:solidFill>
                    <a:srgbClr val="262626"/>
                  </a:solidFill>
                </a:rPr>
                <a:t>单击此处添加文本</a:t>
              </a:r>
              <a:endParaRPr lang="en-US" altLang="zh-CN" sz="1400">
                <a:solidFill>
                  <a:srgbClr val="262626"/>
                </a:solidFill>
              </a:endParaRPr>
            </a:p>
          </p:txBody>
        </p:sp>
      </p:grpSp>
      <p:grpSp>
        <p:nvGrpSpPr>
          <p:cNvPr id="10259" name="组合 73"/>
          <p:cNvGrpSpPr/>
          <p:nvPr/>
        </p:nvGrpSpPr>
        <p:grpSpPr bwMode="auto">
          <a:xfrm>
            <a:off x="1778000" y="2987675"/>
            <a:ext cx="1620838" cy="571500"/>
            <a:chOff x="0" y="0"/>
            <a:chExt cx="1620957" cy="571012"/>
          </a:xfrm>
        </p:grpSpPr>
        <p:sp>
          <p:nvSpPr>
            <p:cNvPr id="10265" name="矩形 74"/>
            <p:cNvSpPr>
              <a:spLocks noChangeArrowheads="1"/>
            </p:cNvSpPr>
            <p:nvPr/>
          </p:nvSpPr>
          <p:spPr bwMode="auto">
            <a:xfrm>
              <a:off x="0" y="0"/>
              <a:ext cx="1004962" cy="337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600" b="1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标题文本</a:t>
              </a:r>
              <a:endParaRPr lang="zh-CN" altLang="en-US" sz="1600" b="1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66" name="矩形 75"/>
            <p:cNvSpPr>
              <a:spLocks noChangeArrowheads="1"/>
            </p:cNvSpPr>
            <p:nvPr/>
          </p:nvSpPr>
          <p:spPr bwMode="auto">
            <a:xfrm>
              <a:off x="0" y="263300"/>
              <a:ext cx="1620957" cy="307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400">
                  <a:solidFill>
                    <a:srgbClr val="262626"/>
                  </a:solidFill>
                </a:rPr>
                <a:t>单击此处添加文本</a:t>
              </a:r>
              <a:endParaRPr lang="en-US" altLang="zh-CN" sz="1400">
                <a:solidFill>
                  <a:srgbClr val="262626"/>
                </a:solidFill>
              </a:endParaRPr>
            </a:p>
          </p:txBody>
        </p:sp>
      </p:grpSp>
      <p:grpSp>
        <p:nvGrpSpPr>
          <p:cNvPr id="10260" name="组合 76"/>
          <p:cNvGrpSpPr/>
          <p:nvPr/>
        </p:nvGrpSpPr>
        <p:grpSpPr bwMode="auto">
          <a:xfrm>
            <a:off x="1778000" y="5592763"/>
            <a:ext cx="1620838" cy="571500"/>
            <a:chOff x="0" y="0"/>
            <a:chExt cx="1620957" cy="571012"/>
          </a:xfrm>
        </p:grpSpPr>
        <p:sp>
          <p:nvSpPr>
            <p:cNvPr id="10263" name="矩形 77"/>
            <p:cNvSpPr>
              <a:spLocks noChangeArrowheads="1"/>
            </p:cNvSpPr>
            <p:nvPr/>
          </p:nvSpPr>
          <p:spPr bwMode="auto">
            <a:xfrm>
              <a:off x="0" y="0"/>
              <a:ext cx="1004962" cy="337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600" b="1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标题文本</a:t>
              </a:r>
              <a:endParaRPr lang="zh-CN" altLang="en-US" sz="1600" b="1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64" name="矩形 78"/>
            <p:cNvSpPr>
              <a:spLocks noChangeArrowheads="1"/>
            </p:cNvSpPr>
            <p:nvPr/>
          </p:nvSpPr>
          <p:spPr bwMode="auto">
            <a:xfrm>
              <a:off x="0" y="263300"/>
              <a:ext cx="1620957" cy="307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400">
                  <a:solidFill>
                    <a:srgbClr val="262626"/>
                  </a:solidFill>
                </a:rPr>
                <a:t>单击此处添加文本</a:t>
              </a:r>
              <a:endParaRPr lang="en-US" altLang="zh-CN" sz="1400">
                <a:solidFill>
                  <a:srgbClr val="262626"/>
                </a:solidFill>
              </a:endParaRPr>
            </a:p>
          </p:txBody>
        </p:sp>
      </p:grpSp>
      <p:pic>
        <p:nvPicPr>
          <p:cNvPr id="10261" name="图片 7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723313" y="4903788"/>
            <a:ext cx="1295400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2" name="图片 8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690225" y="4903788"/>
            <a:ext cx="1295400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组合 6"/>
          <p:cNvGrpSpPr/>
          <p:nvPr/>
        </p:nvGrpSpPr>
        <p:grpSpPr bwMode="auto">
          <a:xfrm>
            <a:off x="0" y="6383338"/>
            <a:ext cx="12192000" cy="474662"/>
            <a:chOff x="0" y="0"/>
            <a:chExt cx="12192000" cy="1204912"/>
          </a:xfrm>
        </p:grpSpPr>
        <p:sp>
          <p:nvSpPr>
            <p:cNvPr id="11337" name="Rectangle 6"/>
            <p:cNvSpPr>
              <a:spLocks noChangeArrowheads="1"/>
            </p:cNvSpPr>
            <p:nvPr/>
          </p:nvSpPr>
          <p:spPr bwMode="auto">
            <a:xfrm>
              <a:off x="0" y="69849"/>
              <a:ext cx="12192000" cy="1135063"/>
            </a:xfrm>
            <a:prstGeom prst="rect">
              <a:avLst/>
            </a:prstGeom>
            <a:solidFill>
              <a:srgbClr val="DD3C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/>
            </a:p>
          </p:txBody>
        </p:sp>
        <p:sp>
          <p:nvSpPr>
            <p:cNvPr id="11338" name="Freeform 8"/>
            <p:cNvSpPr/>
            <p:nvPr/>
          </p:nvSpPr>
          <p:spPr bwMode="auto">
            <a:xfrm>
              <a:off x="1942306" y="0"/>
              <a:ext cx="8307388" cy="1204912"/>
            </a:xfrm>
            <a:custGeom>
              <a:avLst/>
              <a:gdLst>
                <a:gd name="T0" fmla="*/ 4153694 w 814"/>
                <a:gd name="T1" fmla="*/ 1204912 h 109"/>
                <a:gd name="T2" fmla="*/ 0 w 814"/>
                <a:gd name="T3" fmla="*/ 1204912 h 109"/>
                <a:gd name="T4" fmla="*/ 1490023 w 814"/>
                <a:gd name="T5" fmla="*/ 143705 h 109"/>
                <a:gd name="T6" fmla="*/ 1939071 w 814"/>
                <a:gd name="T7" fmla="*/ 0 h 109"/>
                <a:gd name="T8" fmla="*/ 4153694 w 814"/>
                <a:gd name="T9" fmla="*/ 0 h 109"/>
                <a:gd name="T10" fmla="*/ 6358111 w 814"/>
                <a:gd name="T11" fmla="*/ 0 h 109"/>
                <a:gd name="T12" fmla="*/ 6807159 w 814"/>
                <a:gd name="T13" fmla="*/ 143705 h 109"/>
                <a:gd name="T14" fmla="*/ 8307388 w 814"/>
                <a:gd name="T15" fmla="*/ 1204912 h 109"/>
                <a:gd name="T16" fmla="*/ 4153694 w 814"/>
                <a:gd name="T17" fmla="*/ 1204912 h 10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14" h="109">
                  <a:moveTo>
                    <a:pt x="407" y="109"/>
                  </a:moveTo>
                  <a:cubicBezTo>
                    <a:pt x="0" y="109"/>
                    <a:pt x="0" y="109"/>
                    <a:pt x="0" y="109"/>
                  </a:cubicBezTo>
                  <a:cubicBezTo>
                    <a:pt x="146" y="13"/>
                    <a:pt x="146" y="13"/>
                    <a:pt x="146" y="13"/>
                  </a:cubicBezTo>
                  <a:cubicBezTo>
                    <a:pt x="159" y="5"/>
                    <a:pt x="175" y="0"/>
                    <a:pt x="190" y="0"/>
                  </a:cubicBezTo>
                  <a:cubicBezTo>
                    <a:pt x="407" y="0"/>
                    <a:pt x="407" y="0"/>
                    <a:pt x="407" y="0"/>
                  </a:cubicBezTo>
                  <a:cubicBezTo>
                    <a:pt x="623" y="0"/>
                    <a:pt x="623" y="0"/>
                    <a:pt x="623" y="0"/>
                  </a:cubicBezTo>
                  <a:cubicBezTo>
                    <a:pt x="639" y="0"/>
                    <a:pt x="654" y="5"/>
                    <a:pt x="667" y="13"/>
                  </a:cubicBezTo>
                  <a:cubicBezTo>
                    <a:pt x="814" y="109"/>
                    <a:pt x="814" y="109"/>
                    <a:pt x="814" y="109"/>
                  </a:cubicBezTo>
                  <a:lnTo>
                    <a:pt x="407" y="109"/>
                  </a:lnTo>
                  <a:close/>
                </a:path>
              </a:pathLst>
            </a:custGeom>
            <a:solidFill>
              <a:srgbClr val="BE26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1267" name="Rectangle 6"/>
          <p:cNvSpPr>
            <a:spLocks noChangeArrowheads="1"/>
          </p:cNvSpPr>
          <p:nvPr/>
        </p:nvSpPr>
        <p:spPr bwMode="auto">
          <a:xfrm>
            <a:off x="0" y="0"/>
            <a:ext cx="12192000" cy="447675"/>
          </a:xfrm>
          <a:prstGeom prst="rect">
            <a:avLst/>
          </a:prstGeom>
          <a:solidFill>
            <a:srgbClr val="303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/>
          </a:p>
        </p:txBody>
      </p:sp>
      <p:sp>
        <p:nvSpPr>
          <p:cNvPr id="11268" name="Freeform 7"/>
          <p:cNvSpPr/>
          <p:nvPr/>
        </p:nvSpPr>
        <p:spPr bwMode="auto">
          <a:xfrm>
            <a:off x="2325688" y="0"/>
            <a:ext cx="7542212" cy="708025"/>
          </a:xfrm>
          <a:custGeom>
            <a:avLst/>
            <a:gdLst>
              <a:gd name="T0" fmla="*/ 3776209 w 739"/>
              <a:gd name="T1" fmla="*/ 0 h 96"/>
              <a:gd name="T2" fmla="*/ 0 w 739"/>
              <a:gd name="T3" fmla="*/ 0 h 96"/>
              <a:gd name="T4" fmla="*/ 1112451 w 739"/>
              <a:gd name="T5" fmla="*/ 612147 h 96"/>
              <a:gd name="T6" fmla="*/ 1561513 w 739"/>
              <a:gd name="T7" fmla="*/ 708025 h 96"/>
              <a:gd name="T8" fmla="*/ 3776209 w 739"/>
              <a:gd name="T9" fmla="*/ 708025 h 96"/>
              <a:gd name="T10" fmla="*/ 5980699 w 739"/>
              <a:gd name="T11" fmla="*/ 708025 h 96"/>
              <a:gd name="T12" fmla="*/ 6429761 w 739"/>
              <a:gd name="T13" fmla="*/ 612147 h 96"/>
              <a:gd name="T14" fmla="*/ 7542212 w 739"/>
              <a:gd name="T15" fmla="*/ 0 h 96"/>
              <a:gd name="T16" fmla="*/ 3776209 w 739"/>
              <a:gd name="T17" fmla="*/ 0 h 9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739" h="96">
                <a:moveTo>
                  <a:pt x="370" y="0"/>
                </a:moveTo>
                <a:cubicBezTo>
                  <a:pt x="0" y="0"/>
                  <a:pt x="0" y="0"/>
                  <a:pt x="0" y="0"/>
                </a:cubicBezTo>
                <a:cubicBezTo>
                  <a:pt x="109" y="83"/>
                  <a:pt x="109" y="83"/>
                  <a:pt x="109" y="83"/>
                </a:cubicBezTo>
                <a:cubicBezTo>
                  <a:pt x="122" y="92"/>
                  <a:pt x="138" y="96"/>
                  <a:pt x="153" y="96"/>
                </a:cubicBezTo>
                <a:cubicBezTo>
                  <a:pt x="370" y="96"/>
                  <a:pt x="370" y="96"/>
                  <a:pt x="370" y="96"/>
                </a:cubicBezTo>
                <a:cubicBezTo>
                  <a:pt x="586" y="96"/>
                  <a:pt x="586" y="96"/>
                  <a:pt x="586" y="96"/>
                </a:cubicBezTo>
                <a:cubicBezTo>
                  <a:pt x="602" y="96"/>
                  <a:pt x="617" y="92"/>
                  <a:pt x="630" y="83"/>
                </a:cubicBezTo>
                <a:cubicBezTo>
                  <a:pt x="739" y="0"/>
                  <a:pt x="739" y="0"/>
                  <a:pt x="739" y="0"/>
                </a:cubicBezTo>
                <a:lnTo>
                  <a:pt x="370" y="0"/>
                </a:lnTo>
                <a:close/>
              </a:path>
            </a:pathLst>
          </a:custGeom>
          <a:solidFill>
            <a:srgbClr val="4A49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69" name="文本框 11"/>
          <p:cNvSpPr txBox="1">
            <a:spLocks noChangeArrowheads="1"/>
          </p:cNvSpPr>
          <p:nvPr/>
        </p:nvSpPr>
        <p:spPr bwMode="auto">
          <a:xfrm>
            <a:off x="4618038" y="34925"/>
            <a:ext cx="29559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二、核心优势</a:t>
            </a:r>
            <a:endParaRPr lang="zh-CN" altLang="zh-CN" sz="3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70" name="Freeform 69"/>
          <p:cNvSpPr/>
          <p:nvPr/>
        </p:nvSpPr>
        <p:spPr bwMode="auto">
          <a:xfrm>
            <a:off x="6648450" y="2197100"/>
            <a:ext cx="1477963" cy="1520825"/>
          </a:xfrm>
          <a:custGeom>
            <a:avLst/>
            <a:gdLst>
              <a:gd name="T0" fmla="*/ 281215 w 699"/>
              <a:gd name="T1" fmla="*/ 1520825 h 720"/>
              <a:gd name="T2" fmla="*/ 1477963 w 699"/>
              <a:gd name="T3" fmla="*/ 1520825 h 720"/>
              <a:gd name="T4" fmla="*/ 847873 w 699"/>
              <a:gd name="T5" fmla="*/ 0 h 720"/>
              <a:gd name="T6" fmla="*/ 0 w 699"/>
              <a:gd name="T7" fmla="*/ 847015 h 720"/>
              <a:gd name="T8" fmla="*/ 281215 w 699"/>
              <a:gd name="T9" fmla="*/ 1520825 h 7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99" h="720">
                <a:moveTo>
                  <a:pt x="133" y="720"/>
                </a:moveTo>
                <a:cubicBezTo>
                  <a:pt x="699" y="720"/>
                  <a:pt x="699" y="720"/>
                  <a:pt x="699" y="720"/>
                </a:cubicBezTo>
                <a:cubicBezTo>
                  <a:pt x="699" y="439"/>
                  <a:pt x="585" y="185"/>
                  <a:pt x="401" y="0"/>
                </a:cubicBezTo>
                <a:cubicBezTo>
                  <a:pt x="0" y="401"/>
                  <a:pt x="0" y="401"/>
                  <a:pt x="0" y="401"/>
                </a:cubicBezTo>
                <a:cubicBezTo>
                  <a:pt x="82" y="483"/>
                  <a:pt x="133" y="596"/>
                  <a:pt x="133" y="720"/>
                </a:cubicBezTo>
              </a:path>
            </a:pathLst>
          </a:custGeom>
          <a:solidFill>
            <a:srgbClr val="4A49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71" name="Freeform 70"/>
          <p:cNvSpPr/>
          <p:nvPr/>
        </p:nvSpPr>
        <p:spPr bwMode="auto">
          <a:xfrm>
            <a:off x="5973763" y="4394200"/>
            <a:ext cx="1522412" cy="1474788"/>
          </a:xfrm>
          <a:custGeom>
            <a:avLst/>
            <a:gdLst>
              <a:gd name="T0" fmla="*/ 0 w 720"/>
              <a:gd name="T1" fmla="*/ 278900 h 698"/>
              <a:gd name="T2" fmla="*/ 0 w 720"/>
              <a:gd name="T3" fmla="*/ 1474788 h 698"/>
              <a:gd name="T4" fmla="*/ 1522412 w 720"/>
              <a:gd name="T5" fmla="*/ 845151 h 698"/>
              <a:gd name="T6" fmla="*/ 674513 w 720"/>
              <a:gd name="T7" fmla="*/ 0 h 698"/>
              <a:gd name="T8" fmla="*/ 0 w 720"/>
              <a:gd name="T9" fmla="*/ 278900 h 69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20" h="698">
                <a:moveTo>
                  <a:pt x="0" y="132"/>
                </a:moveTo>
                <a:cubicBezTo>
                  <a:pt x="0" y="698"/>
                  <a:pt x="0" y="698"/>
                  <a:pt x="0" y="698"/>
                </a:cubicBezTo>
                <a:cubicBezTo>
                  <a:pt x="281" y="698"/>
                  <a:pt x="536" y="584"/>
                  <a:pt x="720" y="400"/>
                </a:cubicBezTo>
                <a:cubicBezTo>
                  <a:pt x="319" y="0"/>
                  <a:pt x="319" y="0"/>
                  <a:pt x="319" y="0"/>
                </a:cubicBezTo>
                <a:cubicBezTo>
                  <a:pt x="238" y="82"/>
                  <a:pt x="125" y="132"/>
                  <a:pt x="0" y="132"/>
                </a:cubicBezTo>
              </a:path>
            </a:pathLst>
          </a:custGeom>
          <a:solidFill>
            <a:srgbClr val="DD3C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72" name="Freeform 71"/>
          <p:cNvSpPr/>
          <p:nvPr/>
        </p:nvSpPr>
        <p:spPr bwMode="auto">
          <a:xfrm>
            <a:off x="5973763" y="1579563"/>
            <a:ext cx="1520825" cy="1465262"/>
          </a:xfrm>
          <a:custGeom>
            <a:avLst/>
            <a:gdLst>
              <a:gd name="T0" fmla="*/ 673810 w 720"/>
              <a:gd name="T1" fmla="*/ 1465262 h 699"/>
              <a:gd name="T2" fmla="*/ 1520825 w 720"/>
              <a:gd name="T3" fmla="*/ 624675 h 699"/>
              <a:gd name="T4" fmla="*/ 0 w 720"/>
              <a:gd name="T5" fmla="*/ 0 h 699"/>
              <a:gd name="T6" fmla="*/ 0 w 720"/>
              <a:gd name="T7" fmla="*/ 1188560 h 699"/>
              <a:gd name="T8" fmla="*/ 673810 w 720"/>
              <a:gd name="T9" fmla="*/ 1465262 h 69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20" h="699">
                <a:moveTo>
                  <a:pt x="319" y="699"/>
                </a:moveTo>
                <a:cubicBezTo>
                  <a:pt x="720" y="298"/>
                  <a:pt x="720" y="298"/>
                  <a:pt x="720" y="298"/>
                </a:cubicBezTo>
                <a:cubicBezTo>
                  <a:pt x="536" y="114"/>
                  <a:pt x="281" y="0"/>
                  <a:pt x="0" y="0"/>
                </a:cubicBezTo>
                <a:cubicBezTo>
                  <a:pt x="0" y="567"/>
                  <a:pt x="0" y="567"/>
                  <a:pt x="0" y="567"/>
                </a:cubicBezTo>
                <a:cubicBezTo>
                  <a:pt x="125" y="567"/>
                  <a:pt x="238" y="617"/>
                  <a:pt x="319" y="699"/>
                </a:cubicBezTo>
              </a:path>
            </a:pathLst>
          </a:custGeom>
          <a:solidFill>
            <a:srgbClr val="BE26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73" name="Freeform 72"/>
          <p:cNvSpPr/>
          <p:nvPr/>
        </p:nvSpPr>
        <p:spPr bwMode="auto">
          <a:xfrm>
            <a:off x="6648450" y="3717925"/>
            <a:ext cx="1477963" cy="1520825"/>
          </a:xfrm>
          <a:custGeom>
            <a:avLst/>
            <a:gdLst>
              <a:gd name="T0" fmla="*/ 1477963 w 699"/>
              <a:gd name="T1" fmla="*/ 0 h 720"/>
              <a:gd name="T2" fmla="*/ 1477963 w 699"/>
              <a:gd name="T3" fmla="*/ 0 h 720"/>
              <a:gd name="T4" fmla="*/ 281215 w 699"/>
              <a:gd name="T5" fmla="*/ 0 h 720"/>
              <a:gd name="T6" fmla="*/ 281215 w 699"/>
              <a:gd name="T7" fmla="*/ 0 h 720"/>
              <a:gd name="T8" fmla="*/ 0 w 699"/>
              <a:gd name="T9" fmla="*/ 675922 h 720"/>
              <a:gd name="T10" fmla="*/ 847873 w 699"/>
              <a:gd name="T11" fmla="*/ 1520825 h 720"/>
              <a:gd name="T12" fmla="*/ 1477963 w 699"/>
              <a:gd name="T13" fmla="*/ 0 h 72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699" h="720">
                <a:moveTo>
                  <a:pt x="699" y="0"/>
                </a:moveTo>
                <a:cubicBezTo>
                  <a:pt x="699" y="0"/>
                  <a:pt x="699" y="0"/>
                  <a:pt x="699" y="0"/>
                </a:cubicBezTo>
                <a:cubicBezTo>
                  <a:pt x="133" y="0"/>
                  <a:pt x="133" y="0"/>
                  <a:pt x="133" y="0"/>
                </a:cubicBezTo>
                <a:cubicBezTo>
                  <a:pt x="133" y="0"/>
                  <a:pt x="133" y="0"/>
                  <a:pt x="133" y="0"/>
                </a:cubicBezTo>
                <a:cubicBezTo>
                  <a:pt x="133" y="125"/>
                  <a:pt x="82" y="238"/>
                  <a:pt x="0" y="320"/>
                </a:cubicBezTo>
                <a:cubicBezTo>
                  <a:pt x="401" y="720"/>
                  <a:pt x="401" y="720"/>
                  <a:pt x="401" y="720"/>
                </a:cubicBezTo>
                <a:cubicBezTo>
                  <a:pt x="585" y="536"/>
                  <a:pt x="699" y="281"/>
                  <a:pt x="699" y="0"/>
                </a:cubicBezTo>
              </a:path>
            </a:pathLst>
          </a:custGeom>
          <a:solidFill>
            <a:srgbClr val="303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74" name="Freeform 73"/>
          <p:cNvSpPr/>
          <p:nvPr/>
        </p:nvSpPr>
        <p:spPr bwMode="auto">
          <a:xfrm>
            <a:off x="4452938" y="4394200"/>
            <a:ext cx="1520825" cy="1474788"/>
          </a:xfrm>
          <a:custGeom>
            <a:avLst/>
            <a:gdLst>
              <a:gd name="T0" fmla="*/ 1520825 w 720"/>
              <a:gd name="T1" fmla="*/ 278900 h 698"/>
              <a:gd name="T2" fmla="*/ 847015 w 720"/>
              <a:gd name="T3" fmla="*/ 0 h 698"/>
              <a:gd name="T4" fmla="*/ 0 w 720"/>
              <a:gd name="T5" fmla="*/ 845151 h 698"/>
              <a:gd name="T6" fmla="*/ 1520825 w 720"/>
              <a:gd name="T7" fmla="*/ 1474788 h 698"/>
              <a:gd name="T8" fmla="*/ 1520825 w 720"/>
              <a:gd name="T9" fmla="*/ 1474788 h 698"/>
              <a:gd name="T10" fmla="*/ 1520825 w 720"/>
              <a:gd name="T11" fmla="*/ 278900 h 698"/>
              <a:gd name="T12" fmla="*/ 1520825 w 720"/>
              <a:gd name="T13" fmla="*/ 278900 h 69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720" h="698">
                <a:moveTo>
                  <a:pt x="720" y="132"/>
                </a:moveTo>
                <a:cubicBezTo>
                  <a:pt x="595" y="132"/>
                  <a:pt x="482" y="82"/>
                  <a:pt x="401" y="0"/>
                </a:cubicBezTo>
                <a:cubicBezTo>
                  <a:pt x="0" y="400"/>
                  <a:pt x="0" y="400"/>
                  <a:pt x="0" y="400"/>
                </a:cubicBezTo>
                <a:cubicBezTo>
                  <a:pt x="184" y="584"/>
                  <a:pt x="439" y="698"/>
                  <a:pt x="720" y="698"/>
                </a:cubicBezTo>
                <a:cubicBezTo>
                  <a:pt x="720" y="698"/>
                  <a:pt x="720" y="698"/>
                  <a:pt x="720" y="698"/>
                </a:cubicBezTo>
                <a:cubicBezTo>
                  <a:pt x="720" y="132"/>
                  <a:pt x="720" y="132"/>
                  <a:pt x="720" y="132"/>
                </a:cubicBezTo>
                <a:cubicBezTo>
                  <a:pt x="720" y="132"/>
                  <a:pt x="720" y="132"/>
                  <a:pt x="720" y="132"/>
                </a:cubicBezTo>
              </a:path>
            </a:pathLst>
          </a:custGeom>
          <a:solidFill>
            <a:srgbClr val="BE26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75" name="Freeform 74"/>
          <p:cNvSpPr/>
          <p:nvPr/>
        </p:nvSpPr>
        <p:spPr bwMode="auto">
          <a:xfrm>
            <a:off x="4452938" y="1566863"/>
            <a:ext cx="1520825" cy="1477962"/>
          </a:xfrm>
          <a:custGeom>
            <a:avLst/>
            <a:gdLst>
              <a:gd name="T0" fmla="*/ 1520825 w 720"/>
              <a:gd name="T1" fmla="*/ 1198862 h 699"/>
              <a:gd name="T2" fmla="*/ 1520825 w 720"/>
              <a:gd name="T3" fmla="*/ 1198862 h 699"/>
              <a:gd name="T4" fmla="*/ 1520825 w 720"/>
              <a:gd name="T5" fmla="*/ 0 h 699"/>
              <a:gd name="T6" fmla="*/ 1520825 w 720"/>
              <a:gd name="T7" fmla="*/ 0 h 699"/>
              <a:gd name="T8" fmla="*/ 0 w 720"/>
              <a:gd name="T9" fmla="*/ 630090 h 699"/>
              <a:gd name="T10" fmla="*/ 847015 w 720"/>
              <a:gd name="T11" fmla="*/ 1477962 h 699"/>
              <a:gd name="T12" fmla="*/ 1520825 w 720"/>
              <a:gd name="T13" fmla="*/ 1198862 h 69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720" h="699">
                <a:moveTo>
                  <a:pt x="720" y="567"/>
                </a:moveTo>
                <a:cubicBezTo>
                  <a:pt x="720" y="567"/>
                  <a:pt x="720" y="567"/>
                  <a:pt x="720" y="567"/>
                </a:cubicBezTo>
                <a:cubicBezTo>
                  <a:pt x="720" y="0"/>
                  <a:pt x="720" y="0"/>
                  <a:pt x="720" y="0"/>
                </a:cubicBezTo>
                <a:cubicBezTo>
                  <a:pt x="720" y="0"/>
                  <a:pt x="720" y="0"/>
                  <a:pt x="720" y="0"/>
                </a:cubicBezTo>
                <a:cubicBezTo>
                  <a:pt x="439" y="0"/>
                  <a:pt x="184" y="114"/>
                  <a:pt x="0" y="298"/>
                </a:cubicBezTo>
                <a:cubicBezTo>
                  <a:pt x="401" y="699"/>
                  <a:pt x="401" y="699"/>
                  <a:pt x="401" y="699"/>
                </a:cubicBezTo>
                <a:cubicBezTo>
                  <a:pt x="482" y="617"/>
                  <a:pt x="595" y="567"/>
                  <a:pt x="720" y="567"/>
                </a:cubicBezTo>
              </a:path>
            </a:pathLst>
          </a:custGeom>
          <a:solidFill>
            <a:srgbClr val="DD3C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76" name="Freeform 75"/>
          <p:cNvSpPr/>
          <p:nvPr/>
        </p:nvSpPr>
        <p:spPr bwMode="auto">
          <a:xfrm>
            <a:off x="3822700" y="3717925"/>
            <a:ext cx="1477963" cy="1520825"/>
          </a:xfrm>
          <a:custGeom>
            <a:avLst/>
            <a:gdLst>
              <a:gd name="T0" fmla="*/ 1196748 w 699"/>
              <a:gd name="T1" fmla="*/ 0 h 720"/>
              <a:gd name="T2" fmla="*/ 1196748 w 699"/>
              <a:gd name="T3" fmla="*/ 0 h 720"/>
              <a:gd name="T4" fmla="*/ 0 w 699"/>
              <a:gd name="T5" fmla="*/ 0 h 720"/>
              <a:gd name="T6" fmla="*/ 0 w 699"/>
              <a:gd name="T7" fmla="*/ 0 h 720"/>
              <a:gd name="T8" fmla="*/ 630090 w 699"/>
              <a:gd name="T9" fmla="*/ 1520825 h 720"/>
              <a:gd name="T10" fmla="*/ 1477963 w 699"/>
              <a:gd name="T11" fmla="*/ 675922 h 720"/>
              <a:gd name="T12" fmla="*/ 1196748 w 699"/>
              <a:gd name="T13" fmla="*/ 0 h 72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699" h="720">
                <a:moveTo>
                  <a:pt x="566" y="0"/>
                </a:moveTo>
                <a:cubicBezTo>
                  <a:pt x="566" y="0"/>
                  <a:pt x="566" y="0"/>
                  <a:pt x="56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81"/>
                  <a:pt x="114" y="536"/>
                  <a:pt x="298" y="720"/>
                </a:cubicBezTo>
                <a:cubicBezTo>
                  <a:pt x="699" y="320"/>
                  <a:pt x="699" y="320"/>
                  <a:pt x="699" y="320"/>
                </a:cubicBezTo>
                <a:cubicBezTo>
                  <a:pt x="617" y="238"/>
                  <a:pt x="566" y="125"/>
                  <a:pt x="566" y="0"/>
                </a:cubicBezTo>
              </a:path>
            </a:pathLst>
          </a:custGeom>
          <a:solidFill>
            <a:srgbClr val="4A49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77" name="Freeform 76"/>
          <p:cNvSpPr/>
          <p:nvPr/>
        </p:nvSpPr>
        <p:spPr bwMode="auto">
          <a:xfrm>
            <a:off x="3822700" y="2197100"/>
            <a:ext cx="1477963" cy="1520825"/>
          </a:xfrm>
          <a:custGeom>
            <a:avLst/>
            <a:gdLst>
              <a:gd name="T0" fmla="*/ 1477963 w 699"/>
              <a:gd name="T1" fmla="*/ 847015 h 720"/>
              <a:gd name="T2" fmla="*/ 630090 w 699"/>
              <a:gd name="T3" fmla="*/ 0 h 720"/>
              <a:gd name="T4" fmla="*/ 0 w 699"/>
              <a:gd name="T5" fmla="*/ 1520825 h 720"/>
              <a:gd name="T6" fmla="*/ 1196748 w 699"/>
              <a:gd name="T7" fmla="*/ 1520825 h 720"/>
              <a:gd name="T8" fmla="*/ 1477963 w 699"/>
              <a:gd name="T9" fmla="*/ 847015 h 7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99" h="720">
                <a:moveTo>
                  <a:pt x="699" y="401"/>
                </a:moveTo>
                <a:cubicBezTo>
                  <a:pt x="298" y="0"/>
                  <a:pt x="298" y="0"/>
                  <a:pt x="298" y="0"/>
                </a:cubicBezTo>
                <a:cubicBezTo>
                  <a:pt x="114" y="185"/>
                  <a:pt x="0" y="439"/>
                  <a:pt x="0" y="720"/>
                </a:cubicBezTo>
                <a:cubicBezTo>
                  <a:pt x="566" y="720"/>
                  <a:pt x="566" y="720"/>
                  <a:pt x="566" y="720"/>
                </a:cubicBezTo>
                <a:cubicBezTo>
                  <a:pt x="566" y="596"/>
                  <a:pt x="617" y="483"/>
                  <a:pt x="699" y="401"/>
                </a:cubicBezTo>
              </a:path>
            </a:pathLst>
          </a:custGeom>
          <a:solidFill>
            <a:srgbClr val="303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78" name="Freeform 95"/>
          <p:cNvSpPr/>
          <p:nvPr/>
        </p:nvSpPr>
        <p:spPr bwMode="auto">
          <a:xfrm>
            <a:off x="6648450" y="2690813"/>
            <a:ext cx="760413" cy="1027112"/>
          </a:xfrm>
          <a:custGeom>
            <a:avLst/>
            <a:gdLst>
              <a:gd name="T0" fmla="*/ 354859 w 360"/>
              <a:gd name="T1" fmla="*/ 0 h 486"/>
              <a:gd name="T2" fmla="*/ 29572 w 360"/>
              <a:gd name="T3" fmla="*/ 325463 h 486"/>
              <a:gd name="T4" fmla="*/ 0 w 360"/>
              <a:gd name="T5" fmla="*/ 352938 h 486"/>
              <a:gd name="T6" fmla="*/ 187991 w 360"/>
              <a:gd name="T7" fmla="*/ 617113 h 486"/>
              <a:gd name="T8" fmla="*/ 280930 w 360"/>
              <a:gd name="T9" fmla="*/ 1027112 h 486"/>
              <a:gd name="T10" fmla="*/ 280930 w 360"/>
              <a:gd name="T11" fmla="*/ 1027112 h 486"/>
              <a:gd name="T12" fmla="*/ 760413 w 360"/>
              <a:gd name="T13" fmla="*/ 1027112 h 486"/>
              <a:gd name="T14" fmla="*/ 760413 w 360"/>
              <a:gd name="T15" fmla="*/ 1001751 h 486"/>
              <a:gd name="T16" fmla="*/ 354859 w 360"/>
              <a:gd name="T17" fmla="*/ 0 h 48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60" h="486">
                <a:moveTo>
                  <a:pt x="168" y="0"/>
                </a:moveTo>
                <a:cubicBezTo>
                  <a:pt x="14" y="154"/>
                  <a:pt x="14" y="154"/>
                  <a:pt x="14" y="154"/>
                </a:cubicBezTo>
                <a:cubicBezTo>
                  <a:pt x="0" y="167"/>
                  <a:pt x="0" y="167"/>
                  <a:pt x="0" y="167"/>
                </a:cubicBezTo>
                <a:cubicBezTo>
                  <a:pt x="37" y="203"/>
                  <a:pt x="67" y="246"/>
                  <a:pt x="89" y="292"/>
                </a:cubicBezTo>
                <a:cubicBezTo>
                  <a:pt x="117" y="351"/>
                  <a:pt x="133" y="417"/>
                  <a:pt x="133" y="486"/>
                </a:cubicBezTo>
                <a:cubicBezTo>
                  <a:pt x="133" y="486"/>
                  <a:pt x="133" y="486"/>
                  <a:pt x="133" y="486"/>
                </a:cubicBezTo>
                <a:cubicBezTo>
                  <a:pt x="360" y="486"/>
                  <a:pt x="360" y="486"/>
                  <a:pt x="360" y="486"/>
                </a:cubicBezTo>
                <a:cubicBezTo>
                  <a:pt x="360" y="482"/>
                  <a:pt x="360" y="478"/>
                  <a:pt x="360" y="474"/>
                </a:cubicBezTo>
                <a:cubicBezTo>
                  <a:pt x="360" y="289"/>
                  <a:pt x="287" y="122"/>
                  <a:pt x="168" y="0"/>
                </a:cubicBezTo>
              </a:path>
            </a:pathLst>
          </a:custGeom>
          <a:solidFill>
            <a:srgbClr val="DD3C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79" name="Freeform 96"/>
          <p:cNvSpPr/>
          <p:nvPr/>
        </p:nvSpPr>
        <p:spPr bwMode="auto">
          <a:xfrm>
            <a:off x="5973763" y="4394200"/>
            <a:ext cx="1001712" cy="735013"/>
          </a:xfrm>
          <a:custGeom>
            <a:avLst/>
            <a:gdLst>
              <a:gd name="T0" fmla="*/ 674148 w 474"/>
              <a:gd name="T1" fmla="*/ 0 h 348"/>
              <a:gd name="T2" fmla="*/ 572709 w 474"/>
              <a:gd name="T3" fmla="*/ 88708 h 348"/>
              <a:gd name="T4" fmla="*/ 473383 w 474"/>
              <a:gd name="T5" fmla="*/ 152072 h 348"/>
              <a:gd name="T6" fmla="*/ 380397 w 474"/>
              <a:gd name="T7" fmla="*/ 200650 h 348"/>
              <a:gd name="T8" fmla="*/ 293751 w 474"/>
              <a:gd name="T9" fmla="*/ 232332 h 348"/>
              <a:gd name="T10" fmla="*/ 213445 w 474"/>
              <a:gd name="T11" fmla="*/ 255565 h 348"/>
              <a:gd name="T12" fmla="*/ 139479 w 474"/>
              <a:gd name="T13" fmla="*/ 268238 h 348"/>
              <a:gd name="T14" fmla="*/ 67626 w 474"/>
              <a:gd name="T15" fmla="*/ 276686 h 348"/>
              <a:gd name="T16" fmla="*/ 2113 w 474"/>
              <a:gd name="T17" fmla="*/ 278798 h 348"/>
              <a:gd name="T18" fmla="*/ 0 w 474"/>
              <a:gd name="T19" fmla="*/ 278798 h 348"/>
              <a:gd name="T20" fmla="*/ 0 w 474"/>
              <a:gd name="T21" fmla="*/ 735013 h 348"/>
              <a:gd name="T22" fmla="*/ 1001712 w 474"/>
              <a:gd name="T23" fmla="*/ 325264 h 348"/>
              <a:gd name="T24" fmla="*/ 676261 w 474"/>
              <a:gd name="T25" fmla="*/ 0 h 348"/>
              <a:gd name="T26" fmla="*/ 674148 w 474"/>
              <a:gd name="T27" fmla="*/ 0 h 34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474" h="348">
                <a:moveTo>
                  <a:pt x="319" y="0"/>
                </a:moveTo>
                <a:cubicBezTo>
                  <a:pt x="304" y="15"/>
                  <a:pt x="288" y="29"/>
                  <a:pt x="271" y="42"/>
                </a:cubicBezTo>
                <a:cubicBezTo>
                  <a:pt x="256" y="53"/>
                  <a:pt x="241" y="63"/>
                  <a:pt x="224" y="72"/>
                </a:cubicBezTo>
                <a:cubicBezTo>
                  <a:pt x="210" y="81"/>
                  <a:pt x="196" y="88"/>
                  <a:pt x="180" y="95"/>
                </a:cubicBezTo>
                <a:cubicBezTo>
                  <a:pt x="167" y="100"/>
                  <a:pt x="153" y="106"/>
                  <a:pt x="139" y="110"/>
                </a:cubicBezTo>
                <a:cubicBezTo>
                  <a:pt x="127" y="114"/>
                  <a:pt x="114" y="118"/>
                  <a:pt x="101" y="121"/>
                </a:cubicBezTo>
                <a:cubicBezTo>
                  <a:pt x="89" y="123"/>
                  <a:pt x="78" y="126"/>
                  <a:pt x="66" y="127"/>
                </a:cubicBezTo>
                <a:cubicBezTo>
                  <a:pt x="55" y="129"/>
                  <a:pt x="43" y="130"/>
                  <a:pt x="32" y="131"/>
                </a:cubicBezTo>
                <a:cubicBezTo>
                  <a:pt x="22" y="132"/>
                  <a:pt x="12" y="132"/>
                  <a:pt x="1" y="132"/>
                </a:cubicBezTo>
                <a:cubicBezTo>
                  <a:pt x="1" y="132"/>
                  <a:pt x="0" y="132"/>
                  <a:pt x="0" y="132"/>
                </a:cubicBezTo>
                <a:cubicBezTo>
                  <a:pt x="0" y="348"/>
                  <a:pt x="0" y="348"/>
                  <a:pt x="0" y="348"/>
                </a:cubicBezTo>
                <a:cubicBezTo>
                  <a:pt x="184" y="347"/>
                  <a:pt x="352" y="274"/>
                  <a:pt x="474" y="154"/>
                </a:cubicBezTo>
                <a:cubicBezTo>
                  <a:pt x="320" y="0"/>
                  <a:pt x="320" y="0"/>
                  <a:pt x="320" y="0"/>
                </a:cubicBezTo>
                <a:cubicBezTo>
                  <a:pt x="319" y="0"/>
                  <a:pt x="319" y="0"/>
                  <a:pt x="319" y="0"/>
                </a:cubicBezTo>
              </a:path>
            </a:pathLst>
          </a:custGeom>
          <a:solidFill>
            <a:srgbClr val="4A49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80" name="Freeform 97"/>
          <p:cNvSpPr/>
          <p:nvPr/>
        </p:nvSpPr>
        <p:spPr bwMode="auto">
          <a:xfrm>
            <a:off x="5973763" y="2255838"/>
            <a:ext cx="1030287" cy="788987"/>
          </a:xfrm>
          <a:custGeom>
            <a:avLst/>
            <a:gdLst>
              <a:gd name="T0" fmla="*/ 0 w 487"/>
              <a:gd name="T1" fmla="*/ 0 h 373"/>
              <a:gd name="T2" fmla="*/ 0 w 487"/>
              <a:gd name="T3" fmla="*/ 509774 h 373"/>
              <a:gd name="T4" fmla="*/ 262332 w 487"/>
              <a:gd name="T5" fmla="*/ 545734 h 373"/>
              <a:gd name="T6" fmla="*/ 674870 w 487"/>
              <a:gd name="T7" fmla="*/ 788987 h 373"/>
              <a:gd name="T8" fmla="*/ 704488 w 487"/>
              <a:gd name="T9" fmla="*/ 761489 h 373"/>
              <a:gd name="T10" fmla="*/ 1030287 w 487"/>
              <a:gd name="T11" fmla="*/ 435741 h 373"/>
              <a:gd name="T12" fmla="*/ 0 w 487"/>
              <a:gd name="T13" fmla="*/ 0 h 37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87" h="373">
                <a:moveTo>
                  <a:pt x="0" y="0"/>
                </a:moveTo>
                <a:cubicBezTo>
                  <a:pt x="0" y="241"/>
                  <a:pt x="0" y="241"/>
                  <a:pt x="0" y="241"/>
                </a:cubicBezTo>
                <a:cubicBezTo>
                  <a:pt x="43" y="241"/>
                  <a:pt x="84" y="247"/>
                  <a:pt x="124" y="258"/>
                </a:cubicBezTo>
                <a:cubicBezTo>
                  <a:pt x="199" y="279"/>
                  <a:pt x="266" y="319"/>
                  <a:pt x="319" y="373"/>
                </a:cubicBezTo>
                <a:cubicBezTo>
                  <a:pt x="333" y="360"/>
                  <a:pt x="333" y="360"/>
                  <a:pt x="333" y="360"/>
                </a:cubicBezTo>
                <a:cubicBezTo>
                  <a:pt x="487" y="206"/>
                  <a:pt x="487" y="206"/>
                  <a:pt x="487" y="206"/>
                </a:cubicBezTo>
                <a:cubicBezTo>
                  <a:pt x="363" y="79"/>
                  <a:pt x="191" y="0"/>
                  <a:pt x="0" y="0"/>
                </a:cubicBezTo>
              </a:path>
            </a:pathLst>
          </a:custGeom>
          <a:solidFill>
            <a:srgbClr val="303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81" name="Freeform 98"/>
          <p:cNvSpPr/>
          <p:nvPr/>
        </p:nvSpPr>
        <p:spPr bwMode="auto">
          <a:xfrm>
            <a:off x="6648450" y="3717925"/>
            <a:ext cx="760413" cy="1001713"/>
          </a:xfrm>
          <a:custGeom>
            <a:avLst/>
            <a:gdLst>
              <a:gd name="T0" fmla="*/ 760413 w 360"/>
              <a:gd name="T1" fmla="*/ 0 h 474"/>
              <a:gd name="T2" fmla="*/ 280930 w 360"/>
              <a:gd name="T3" fmla="*/ 0 h 474"/>
              <a:gd name="T4" fmla="*/ 280930 w 360"/>
              <a:gd name="T5" fmla="*/ 0 h 474"/>
              <a:gd name="T6" fmla="*/ 276706 w 360"/>
              <a:gd name="T7" fmla="*/ 97213 h 474"/>
              <a:gd name="T8" fmla="*/ 207001 w 360"/>
              <a:gd name="T9" fmla="*/ 369831 h 474"/>
              <a:gd name="T10" fmla="*/ 107725 w 360"/>
              <a:gd name="T11" fmla="*/ 549463 h 474"/>
              <a:gd name="T12" fmla="*/ 2112 w 360"/>
              <a:gd name="T13" fmla="*/ 674149 h 474"/>
              <a:gd name="T14" fmla="*/ 0 w 360"/>
              <a:gd name="T15" fmla="*/ 676262 h 474"/>
              <a:gd name="T16" fmla="*/ 2112 w 360"/>
              <a:gd name="T17" fmla="*/ 676262 h 474"/>
              <a:gd name="T18" fmla="*/ 327400 w 360"/>
              <a:gd name="T19" fmla="*/ 1001713 h 474"/>
              <a:gd name="T20" fmla="*/ 760413 w 360"/>
              <a:gd name="T21" fmla="*/ 0 h 47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60" h="474">
                <a:moveTo>
                  <a:pt x="360" y="0"/>
                </a:moveTo>
                <a:cubicBezTo>
                  <a:pt x="133" y="0"/>
                  <a:pt x="133" y="0"/>
                  <a:pt x="133" y="0"/>
                </a:cubicBezTo>
                <a:cubicBezTo>
                  <a:pt x="133" y="0"/>
                  <a:pt x="133" y="0"/>
                  <a:pt x="133" y="0"/>
                </a:cubicBezTo>
                <a:cubicBezTo>
                  <a:pt x="133" y="16"/>
                  <a:pt x="132" y="31"/>
                  <a:pt x="131" y="46"/>
                </a:cubicBezTo>
                <a:cubicBezTo>
                  <a:pt x="126" y="91"/>
                  <a:pt x="115" y="135"/>
                  <a:pt x="98" y="175"/>
                </a:cubicBezTo>
                <a:cubicBezTo>
                  <a:pt x="85" y="205"/>
                  <a:pt x="69" y="234"/>
                  <a:pt x="51" y="260"/>
                </a:cubicBezTo>
                <a:cubicBezTo>
                  <a:pt x="36" y="281"/>
                  <a:pt x="19" y="301"/>
                  <a:pt x="1" y="319"/>
                </a:cubicBezTo>
                <a:cubicBezTo>
                  <a:pt x="1" y="319"/>
                  <a:pt x="1" y="320"/>
                  <a:pt x="0" y="320"/>
                </a:cubicBezTo>
                <a:cubicBezTo>
                  <a:pt x="1" y="320"/>
                  <a:pt x="1" y="320"/>
                  <a:pt x="1" y="320"/>
                </a:cubicBezTo>
                <a:cubicBezTo>
                  <a:pt x="155" y="474"/>
                  <a:pt x="155" y="474"/>
                  <a:pt x="155" y="474"/>
                </a:cubicBezTo>
                <a:cubicBezTo>
                  <a:pt x="279" y="354"/>
                  <a:pt x="357" y="186"/>
                  <a:pt x="360" y="0"/>
                </a:cubicBezTo>
              </a:path>
            </a:pathLst>
          </a:custGeom>
          <a:solidFill>
            <a:srgbClr val="BE26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82" name="Freeform 99"/>
          <p:cNvSpPr/>
          <p:nvPr/>
        </p:nvSpPr>
        <p:spPr bwMode="auto">
          <a:xfrm>
            <a:off x="4970463" y="4394200"/>
            <a:ext cx="1003300" cy="735013"/>
          </a:xfrm>
          <a:custGeom>
            <a:avLst/>
            <a:gdLst>
              <a:gd name="T0" fmla="*/ 329505 w 475"/>
              <a:gd name="T1" fmla="*/ 0 h 348"/>
              <a:gd name="T2" fmla="*/ 304158 w 475"/>
              <a:gd name="T3" fmla="*/ 25345 h 348"/>
              <a:gd name="T4" fmla="*/ 0 w 475"/>
              <a:gd name="T5" fmla="*/ 327376 h 348"/>
              <a:gd name="T6" fmla="*/ 1001188 w 475"/>
              <a:gd name="T7" fmla="*/ 735013 h 348"/>
              <a:gd name="T8" fmla="*/ 1003300 w 475"/>
              <a:gd name="T9" fmla="*/ 735013 h 348"/>
              <a:gd name="T10" fmla="*/ 1003300 w 475"/>
              <a:gd name="T11" fmla="*/ 278798 h 348"/>
              <a:gd name="T12" fmla="*/ 1003300 w 475"/>
              <a:gd name="T13" fmla="*/ 278798 h 348"/>
              <a:gd name="T14" fmla="*/ 944158 w 475"/>
              <a:gd name="T15" fmla="*/ 276686 h 348"/>
              <a:gd name="T16" fmla="*/ 885016 w 475"/>
              <a:gd name="T17" fmla="*/ 272462 h 348"/>
              <a:gd name="T18" fmla="*/ 832211 w 475"/>
              <a:gd name="T19" fmla="*/ 264013 h 348"/>
              <a:gd name="T20" fmla="*/ 779406 w 475"/>
              <a:gd name="T21" fmla="*/ 253453 h 348"/>
              <a:gd name="T22" fmla="*/ 329505 w 475"/>
              <a:gd name="T23" fmla="*/ 0 h 34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75" h="348">
                <a:moveTo>
                  <a:pt x="156" y="0"/>
                </a:moveTo>
                <a:cubicBezTo>
                  <a:pt x="144" y="12"/>
                  <a:pt x="144" y="12"/>
                  <a:pt x="144" y="12"/>
                </a:cubicBezTo>
                <a:cubicBezTo>
                  <a:pt x="0" y="155"/>
                  <a:pt x="0" y="155"/>
                  <a:pt x="0" y="155"/>
                </a:cubicBezTo>
                <a:cubicBezTo>
                  <a:pt x="123" y="274"/>
                  <a:pt x="290" y="348"/>
                  <a:pt x="474" y="348"/>
                </a:cubicBezTo>
                <a:cubicBezTo>
                  <a:pt x="474" y="348"/>
                  <a:pt x="475" y="348"/>
                  <a:pt x="475" y="348"/>
                </a:cubicBezTo>
                <a:cubicBezTo>
                  <a:pt x="475" y="132"/>
                  <a:pt x="475" y="132"/>
                  <a:pt x="475" y="132"/>
                </a:cubicBezTo>
                <a:cubicBezTo>
                  <a:pt x="475" y="132"/>
                  <a:pt x="475" y="132"/>
                  <a:pt x="475" y="132"/>
                </a:cubicBezTo>
                <a:cubicBezTo>
                  <a:pt x="466" y="132"/>
                  <a:pt x="456" y="132"/>
                  <a:pt x="447" y="131"/>
                </a:cubicBezTo>
                <a:cubicBezTo>
                  <a:pt x="438" y="131"/>
                  <a:pt x="428" y="130"/>
                  <a:pt x="419" y="129"/>
                </a:cubicBezTo>
                <a:cubicBezTo>
                  <a:pt x="411" y="128"/>
                  <a:pt x="402" y="126"/>
                  <a:pt x="394" y="125"/>
                </a:cubicBezTo>
                <a:cubicBezTo>
                  <a:pt x="386" y="123"/>
                  <a:pt x="377" y="122"/>
                  <a:pt x="369" y="120"/>
                </a:cubicBezTo>
                <a:cubicBezTo>
                  <a:pt x="287" y="100"/>
                  <a:pt x="213" y="58"/>
                  <a:pt x="156" y="0"/>
                </a:cubicBezTo>
              </a:path>
            </a:pathLst>
          </a:custGeom>
          <a:solidFill>
            <a:srgbClr val="303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83" name="Freeform 100"/>
          <p:cNvSpPr/>
          <p:nvPr/>
        </p:nvSpPr>
        <p:spPr bwMode="auto">
          <a:xfrm>
            <a:off x="4945063" y="2255838"/>
            <a:ext cx="1028700" cy="788987"/>
          </a:xfrm>
          <a:custGeom>
            <a:avLst/>
            <a:gdLst>
              <a:gd name="T0" fmla="*/ 1026588 w 487"/>
              <a:gd name="T1" fmla="*/ 0 h 373"/>
              <a:gd name="T2" fmla="*/ 0 w 487"/>
              <a:gd name="T3" fmla="*/ 433626 h 373"/>
              <a:gd name="T4" fmla="*/ 354870 w 487"/>
              <a:gd name="T5" fmla="*/ 788987 h 373"/>
              <a:gd name="T6" fmla="*/ 354870 w 487"/>
              <a:gd name="T7" fmla="*/ 788987 h 373"/>
              <a:gd name="T8" fmla="*/ 475272 w 487"/>
              <a:gd name="T9" fmla="*/ 685340 h 373"/>
              <a:gd name="T10" fmla="*/ 745649 w 487"/>
              <a:gd name="T11" fmla="*/ 552079 h 373"/>
              <a:gd name="T12" fmla="*/ 1028700 w 487"/>
              <a:gd name="T13" fmla="*/ 509774 h 373"/>
              <a:gd name="T14" fmla="*/ 1028700 w 487"/>
              <a:gd name="T15" fmla="*/ 509774 h 373"/>
              <a:gd name="T16" fmla="*/ 1028700 w 487"/>
              <a:gd name="T17" fmla="*/ 0 h 373"/>
              <a:gd name="T18" fmla="*/ 1026588 w 487"/>
              <a:gd name="T19" fmla="*/ 0 h 37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87" h="373">
                <a:moveTo>
                  <a:pt x="486" y="0"/>
                </a:moveTo>
                <a:cubicBezTo>
                  <a:pt x="295" y="0"/>
                  <a:pt x="123" y="78"/>
                  <a:pt x="0" y="205"/>
                </a:cubicBezTo>
                <a:cubicBezTo>
                  <a:pt x="168" y="373"/>
                  <a:pt x="168" y="373"/>
                  <a:pt x="168" y="373"/>
                </a:cubicBezTo>
                <a:cubicBezTo>
                  <a:pt x="168" y="373"/>
                  <a:pt x="168" y="373"/>
                  <a:pt x="168" y="373"/>
                </a:cubicBezTo>
                <a:cubicBezTo>
                  <a:pt x="185" y="355"/>
                  <a:pt x="204" y="339"/>
                  <a:pt x="225" y="324"/>
                </a:cubicBezTo>
                <a:cubicBezTo>
                  <a:pt x="264" y="297"/>
                  <a:pt x="307" y="275"/>
                  <a:pt x="353" y="261"/>
                </a:cubicBezTo>
                <a:cubicBezTo>
                  <a:pt x="396" y="248"/>
                  <a:pt x="440" y="241"/>
                  <a:pt x="487" y="241"/>
                </a:cubicBezTo>
                <a:cubicBezTo>
                  <a:pt x="487" y="241"/>
                  <a:pt x="487" y="241"/>
                  <a:pt x="487" y="241"/>
                </a:cubicBezTo>
                <a:cubicBezTo>
                  <a:pt x="487" y="0"/>
                  <a:pt x="487" y="0"/>
                  <a:pt x="487" y="0"/>
                </a:cubicBezTo>
                <a:cubicBezTo>
                  <a:pt x="487" y="0"/>
                  <a:pt x="486" y="0"/>
                  <a:pt x="486" y="0"/>
                </a:cubicBezTo>
              </a:path>
            </a:pathLst>
          </a:custGeom>
          <a:solidFill>
            <a:srgbClr val="4A49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84" name="Freeform 101"/>
          <p:cNvSpPr/>
          <p:nvPr/>
        </p:nvSpPr>
        <p:spPr bwMode="auto">
          <a:xfrm>
            <a:off x="4535488" y="3717925"/>
            <a:ext cx="765175" cy="1004888"/>
          </a:xfrm>
          <a:custGeom>
            <a:avLst/>
            <a:gdLst>
              <a:gd name="T0" fmla="*/ 484047 w 362"/>
              <a:gd name="T1" fmla="*/ 0 h 475"/>
              <a:gd name="T2" fmla="*/ 479820 w 362"/>
              <a:gd name="T3" fmla="*/ 0 h 475"/>
              <a:gd name="T4" fmla="*/ 0 w 362"/>
              <a:gd name="T5" fmla="*/ 0 h 475"/>
              <a:gd name="T6" fmla="*/ 435431 w 362"/>
              <a:gd name="T7" fmla="*/ 1004888 h 475"/>
              <a:gd name="T8" fmla="*/ 739810 w 362"/>
              <a:gd name="T9" fmla="*/ 702364 h 475"/>
              <a:gd name="T10" fmla="*/ 765175 w 362"/>
              <a:gd name="T11" fmla="*/ 676977 h 475"/>
              <a:gd name="T12" fmla="*/ 642578 w 362"/>
              <a:gd name="T13" fmla="*/ 526773 h 475"/>
              <a:gd name="T14" fmla="*/ 612985 w 362"/>
              <a:gd name="T15" fmla="*/ 480231 h 475"/>
              <a:gd name="T16" fmla="*/ 585507 w 362"/>
              <a:gd name="T17" fmla="*/ 427342 h 475"/>
              <a:gd name="T18" fmla="*/ 558028 w 362"/>
              <a:gd name="T19" fmla="*/ 370222 h 475"/>
              <a:gd name="T20" fmla="*/ 534777 w 362"/>
              <a:gd name="T21" fmla="*/ 308871 h 475"/>
              <a:gd name="T22" fmla="*/ 515753 w 362"/>
              <a:gd name="T23" fmla="*/ 239058 h 475"/>
              <a:gd name="T24" fmla="*/ 498843 w 362"/>
              <a:gd name="T25" fmla="*/ 165013 h 475"/>
              <a:gd name="T26" fmla="*/ 488275 w 362"/>
              <a:gd name="T27" fmla="*/ 80391 h 475"/>
              <a:gd name="T28" fmla="*/ 484047 w 362"/>
              <a:gd name="T29" fmla="*/ 0 h 475"/>
              <a:gd name="T30" fmla="*/ 484047 w 362"/>
              <a:gd name="T31" fmla="*/ 0 h 47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62" h="475">
                <a:moveTo>
                  <a:pt x="229" y="0"/>
                </a:moveTo>
                <a:cubicBezTo>
                  <a:pt x="227" y="0"/>
                  <a:pt x="227" y="0"/>
                  <a:pt x="227" y="0"/>
                </a:cubicBezTo>
                <a:cubicBezTo>
                  <a:pt x="0" y="0"/>
                  <a:pt x="0" y="0"/>
                  <a:pt x="0" y="0"/>
                </a:cubicBezTo>
                <a:cubicBezTo>
                  <a:pt x="4" y="186"/>
                  <a:pt x="82" y="354"/>
                  <a:pt x="206" y="475"/>
                </a:cubicBezTo>
                <a:cubicBezTo>
                  <a:pt x="350" y="332"/>
                  <a:pt x="350" y="332"/>
                  <a:pt x="350" y="332"/>
                </a:cubicBezTo>
                <a:cubicBezTo>
                  <a:pt x="362" y="320"/>
                  <a:pt x="362" y="320"/>
                  <a:pt x="362" y="320"/>
                </a:cubicBezTo>
                <a:cubicBezTo>
                  <a:pt x="340" y="298"/>
                  <a:pt x="321" y="275"/>
                  <a:pt x="304" y="249"/>
                </a:cubicBezTo>
                <a:cubicBezTo>
                  <a:pt x="299" y="242"/>
                  <a:pt x="294" y="234"/>
                  <a:pt x="290" y="227"/>
                </a:cubicBezTo>
                <a:cubicBezTo>
                  <a:pt x="285" y="219"/>
                  <a:pt x="281" y="211"/>
                  <a:pt x="277" y="202"/>
                </a:cubicBezTo>
                <a:cubicBezTo>
                  <a:pt x="272" y="193"/>
                  <a:pt x="268" y="185"/>
                  <a:pt x="264" y="175"/>
                </a:cubicBezTo>
                <a:cubicBezTo>
                  <a:pt x="260" y="166"/>
                  <a:pt x="257" y="156"/>
                  <a:pt x="253" y="146"/>
                </a:cubicBezTo>
                <a:cubicBezTo>
                  <a:pt x="250" y="135"/>
                  <a:pt x="246" y="124"/>
                  <a:pt x="244" y="113"/>
                </a:cubicBezTo>
                <a:cubicBezTo>
                  <a:pt x="240" y="102"/>
                  <a:pt x="238" y="90"/>
                  <a:pt x="236" y="78"/>
                </a:cubicBezTo>
                <a:cubicBezTo>
                  <a:pt x="234" y="65"/>
                  <a:pt x="232" y="52"/>
                  <a:pt x="231" y="38"/>
                </a:cubicBezTo>
                <a:cubicBezTo>
                  <a:pt x="230" y="26"/>
                  <a:pt x="229" y="13"/>
                  <a:pt x="229" y="0"/>
                </a:cubicBezTo>
                <a:cubicBezTo>
                  <a:pt x="229" y="0"/>
                  <a:pt x="229" y="0"/>
                  <a:pt x="229" y="0"/>
                </a:cubicBezTo>
              </a:path>
            </a:pathLst>
          </a:custGeom>
          <a:solidFill>
            <a:srgbClr val="DD3C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85" name="Freeform 102"/>
          <p:cNvSpPr/>
          <p:nvPr/>
        </p:nvSpPr>
        <p:spPr bwMode="auto">
          <a:xfrm>
            <a:off x="4535488" y="2689225"/>
            <a:ext cx="765175" cy="1028700"/>
          </a:xfrm>
          <a:custGeom>
            <a:avLst/>
            <a:gdLst>
              <a:gd name="T0" fmla="*/ 410066 w 362"/>
              <a:gd name="T1" fmla="*/ 0 h 487"/>
              <a:gd name="T2" fmla="*/ 0 w 362"/>
              <a:gd name="T3" fmla="*/ 1003352 h 487"/>
              <a:gd name="T4" fmla="*/ 0 w 362"/>
              <a:gd name="T5" fmla="*/ 1028700 h 487"/>
              <a:gd name="T6" fmla="*/ 479820 w 362"/>
              <a:gd name="T7" fmla="*/ 1028700 h 487"/>
              <a:gd name="T8" fmla="*/ 484047 w 362"/>
              <a:gd name="T9" fmla="*/ 1028700 h 487"/>
              <a:gd name="T10" fmla="*/ 484047 w 362"/>
              <a:gd name="T11" fmla="*/ 1018138 h 487"/>
              <a:gd name="T12" fmla="*/ 490388 w 362"/>
              <a:gd name="T13" fmla="*/ 916747 h 487"/>
              <a:gd name="T14" fmla="*/ 511526 w 362"/>
              <a:gd name="T15" fmla="*/ 806906 h 487"/>
              <a:gd name="T16" fmla="*/ 549573 w 362"/>
              <a:gd name="T17" fmla="*/ 684392 h 487"/>
              <a:gd name="T18" fmla="*/ 615099 w 362"/>
              <a:gd name="T19" fmla="*/ 549203 h 487"/>
              <a:gd name="T20" fmla="*/ 718673 w 362"/>
              <a:gd name="T21" fmla="*/ 403453 h 487"/>
              <a:gd name="T22" fmla="*/ 765175 w 362"/>
              <a:gd name="T23" fmla="*/ 354870 h 487"/>
              <a:gd name="T24" fmla="*/ 765175 w 362"/>
              <a:gd name="T25" fmla="*/ 354870 h 487"/>
              <a:gd name="T26" fmla="*/ 410066 w 362"/>
              <a:gd name="T27" fmla="*/ 0 h 48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362" h="487">
                <a:moveTo>
                  <a:pt x="194" y="0"/>
                </a:moveTo>
                <a:cubicBezTo>
                  <a:pt x="74" y="122"/>
                  <a:pt x="0" y="290"/>
                  <a:pt x="0" y="475"/>
                </a:cubicBezTo>
                <a:cubicBezTo>
                  <a:pt x="0" y="479"/>
                  <a:pt x="0" y="483"/>
                  <a:pt x="0" y="487"/>
                </a:cubicBezTo>
                <a:cubicBezTo>
                  <a:pt x="227" y="487"/>
                  <a:pt x="227" y="487"/>
                  <a:pt x="227" y="487"/>
                </a:cubicBezTo>
                <a:cubicBezTo>
                  <a:pt x="229" y="487"/>
                  <a:pt x="229" y="487"/>
                  <a:pt x="229" y="487"/>
                </a:cubicBezTo>
                <a:cubicBezTo>
                  <a:pt x="229" y="486"/>
                  <a:pt x="229" y="484"/>
                  <a:pt x="229" y="482"/>
                </a:cubicBezTo>
                <a:cubicBezTo>
                  <a:pt x="229" y="466"/>
                  <a:pt x="230" y="450"/>
                  <a:pt x="232" y="434"/>
                </a:cubicBezTo>
                <a:cubicBezTo>
                  <a:pt x="234" y="417"/>
                  <a:pt x="237" y="399"/>
                  <a:pt x="242" y="382"/>
                </a:cubicBezTo>
                <a:cubicBezTo>
                  <a:pt x="246" y="362"/>
                  <a:pt x="252" y="343"/>
                  <a:pt x="260" y="324"/>
                </a:cubicBezTo>
                <a:cubicBezTo>
                  <a:pt x="268" y="302"/>
                  <a:pt x="279" y="280"/>
                  <a:pt x="291" y="260"/>
                </a:cubicBezTo>
                <a:cubicBezTo>
                  <a:pt x="305" y="235"/>
                  <a:pt x="322" y="212"/>
                  <a:pt x="340" y="191"/>
                </a:cubicBezTo>
                <a:cubicBezTo>
                  <a:pt x="347" y="183"/>
                  <a:pt x="354" y="175"/>
                  <a:pt x="362" y="168"/>
                </a:cubicBezTo>
                <a:cubicBezTo>
                  <a:pt x="362" y="168"/>
                  <a:pt x="362" y="168"/>
                  <a:pt x="362" y="168"/>
                </a:cubicBezTo>
                <a:cubicBezTo>
                  <a:pt x="194" y="0"/>
                  <a:pt x="194" y="0"/>
                  <a:pt x="194" y="0"/>
                </a:cubicBezTo>
              </a:path>
            </a:pathLst>
          </a:custGeom>
          <a:solidFill>
            <a:srgbClr val="BE26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86" name="TextBox 113"/>
          <p:cNvSpPr txBox="1">
            <a:spLocks noChangeArrowheads="1"/>
          </p:cNvSpPr>
          <p:nvPr/>
        </p:nvSpPr>
        <p:spPr bwMode="auto">
          <a:xfrm>
            <a:off x="5443538" y="2392363"/>
            <a:ext cx="304800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id-ID" altLang="en-US" sz="2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en-US" altLang="zh-CN" sz="24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87" name="TextBox 114"/>
          <p:cNvSpPr txBox="1">
            <a:spLocks noChangeArrowheads="1"/>
          </p:cNvSpPr>
          <p:nvPr/>
        </p:nvSpPr>
        <p:spPr bwMode="auto">
          <a:xfrm>
            <a:off x="6323013" y="2435225"/>
            <a:ext cx="304800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id-ID" altLang="en-US" sz="2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en-US" altLang="zh-CN" sz="24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88" name="TextBox 115"/>
          <p:cNvSpPr txBox="1">
            <a:spLocks noChangeArrowheads="1"/>
          </p:cNvSpPr>
          <p:nvPr/>
        </p:nvSpPr>
        <p:spPr bwMode="auto">
          <a:xfrm>
            <a:off x="6932613" y="3101975"/>
            <a:ext cx="306387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id-ID" altLang="en-US" sz="2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en-US" altLang="zh-CN" sz="24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89" name="TextBox 116"/>
          <p:cNvSpPr txBox="1">
            <a:spLocks noChangeArrowheads="1"/>
          </p:cNvSpPr>
          <p:nvPr/>
        </p:nvSpPr>
        <p:spPr bwMode="auto">
          <a:xfrm>
            <a:off x="6921500" y="3970338"/>
            <a:ext cx="306388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id-ID" altLang="en-US" sz="2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en-US" altLang="zh-CN" sz="24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90" name="TextBox 117"/>
          <p:cNvSpPr txBox="1">
            <a:spLocks noChangeArrowheads="1"/>
          </p:cNvSpPr>
          <p:nvPr/>
        </p:nvSpPr>
        <p:spPr bwMode="auto">
          <a:xfrm>
            <a:off x="6234113" y="4614863"/>
            <a:ext cx="304800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id-ID" altLang="en-US" sz="2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en-US" altLang="zh-CN" sz="24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91" name="TextBox 118"/>
          <p:cNvSpPr txBox="1">
            <a:spLocks noChangeArrowheads="1"/>
          </p:cNvSpPr>
          <p:nvPr/>
        </p:nvSpPr>
        <p:spPr bwMode="auto">
          <a:xfrm>
            <a:off x="5383213" y="4605338"/>
            <a:ext cx="304800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id-ID" altLang="en-US" sz="2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endParaRPr lang="en-US" altLang="zh-CN" sz="24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92" name="TextBox 119"/>
          <p:cNvSpPr txBox="1">
            <a:spLocks noChangeArrowheads="1"/>
          </p:cNvSpPr>
          <p:nvPr/>
        </p:nvSpPr>
        <p:spPr bwMode="auto">
          <a:xfrm>
            <a:off x="4752975" y="3967163"/>
            <a:ext cx="306388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id-ID" altLang="en-US" sz="2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endParaRPr lang="en-US" altLang="zh-CN" sz="24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93" name="TextBox 120"/>
          <p:cNvSpPr txBox="1">
            <a:spLocks noChangeArrowheads="1"/>
          </p:cNvSpPr>
          <p:nvPr/>
        </p:nvSpPr>
        <p:spPr bwMode="auto">
          <a:xfrm>
            <a:off x="4694238" y="3101975"/>
            <a:ext cx="306387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id-ID" altLang="en-US" sz="2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endParaRPr lang="en-US" altLang="zh-CN" sz="24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294" name="组合 117"/>
          <p:cNvGrpSpPr/>
          <p:nvPr/>
        </p:nvGrpSpPr>
        <p:grpSpPr bwMode="auto">
          <a:xfrm>
            <a:off x="5464175" y="3352800"/>
            <a:ext cx="1092200" cy="779463"/>
            <a:chOff x="0" y="0"/>
            <a:chExt cx="1091966" cy="778725"/>
          </a:xfrm>
        </p:grpSpPr>
        <p:sp>
          <p:nvSpPr>
            <p:cNvPr id="11335" name="TextBox 64"/>
            <p:cNvSpPr txBox="1">
              <a:spLocks noChangeArrowheads="1"/>
            </p:cNvSpPr>
            <p:nvPr/>
          </p:nvSpPr>
          <p:spPr bwMode="auto">
            <a:xfrm>
              <a:off x="0" y="317199"/>
              <a:ext cx="1091966" cy="461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2400" b="1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LOGO</a:t>
              </a:r>
              <a:endPara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336" name="文本框 119"/>
            <p:cNvSpPr txBox="1">
              <a:spLocks noChangeArrowheads="1"/>
            </p:cNvSpPr>
            <p:nvPr/>
          </p:nvSpPr>
          <p:spPr bwMode="auto">
            <a:xfrm>
              <a:off x="222818" y="0"/>
              <a:ext cx="64633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zh-CN" sz="1800" b="1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企业</a:t>
              </a:r>
              <a:endParaRPr lang="zh-CN" altLang="zh-CN" sz="18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295" name="组合 120"/>
          <p:cNvGrpSpPr/>
          <p:nvPr/>
        </p:nvGrpSpPr>
        <p:grpSpPr bwMode="auto">
          <a:xfrm>
            <a:off x="8580438" y="5426075"/>
            <a:ext cx="1800225" cy="787400"/>
            <a:chOff x="0" y="0"/>
            <a:chExt cx="1800493" cy="786455"/>
          </a:xfrm>
        </p:grpSpPr>
        <p:sp>
          <p:nvSpPr>
            <p:cNvPr id="11333" name="矩形 121"/>
            <p:cNvSpPr>
              <a:spLocks noChangeArrowheads="1"/>
            </p:cNvSpPr>
            <p:nvPr/>
          </p:nvSpPr>
          <p:spPr bwMode="auto">
            <a:xfrm>
              <a:off x="0" y="0"/>
              <a:ext cx="100540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zh-CN" sz="1600" b="1">
                  <a:solidFill>
                    <a:srgbClr val="BE26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标题文本</a:t>
              </a:r>
              <a:endParaRPr lang="zh-CN" altLang="zh-CN" sz="1600" b="1">
                <a:solidFill>
                  <a:srgbClr val="BE263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334" name="矩形 122"/>
            <p:cNvSpPr>
              <a:spLocks noChangeArrowheads="1"/>
            </p:cNvSpPr>
            <p:nvPr/>
          </p:nvSpPr>
          <p:spPr bwMode="auto">
            <a:xfrm>
              <a:off x="0" y="263235"/>
              <a:ext cx="180049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400"/>
                <a:t>单击此处添加文本，</a:t>
              </a:r>
              <a:endParaRPr lang="en-US" altLang="zh-CN" sz="1400"/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400"/>
                <a:t>单击此处添加文本，</a:t>
              </a:r>
              <a:endParaRPr lang="zh-CN" altLang="en-US" sz="1400"/>
            </a:p>
          </p:txBody>
        </p:sp>
      </p:grpSp>
      <p:grpSp>
        <p:nvGrpSpPr>
          <p:cNvPr id="11296" name="组合 123"/>
          <p:cNvGrpSpPr/>
          <p:nvPr/>
        </p:nvGrpSpPr>
        <p:grpSpPr bwMode="auto">
          <a:xfrm>
            <a:off x="8580438" y="3998913"/>
            <a:ext cx="1800225" cy="787400"/>
            <a:chOff x="0" y="0"/>
            <a:chExt cx="1800493" cy="786455"/>
          </a:xfrm>
        </p:grpSpPr>
        <p:sp>
          <p:nvSpPr>
            <p:cNvPr id="11331" name="矩形 124"/>
            <p:cNvSpPr>
              <a:spLocks noChangeArrowheads="1"/>
            </p:cNvSpPr>
            <p:nvPr/>
          </p:nvSpPr>
          <p:spPr bwMode="auto">
            <a:xfrm>
              <a:off x="0" y="0"/>
              <a:ext cx="100540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zh-CN" sz="1600" b="1">
                  <a:solidFill>
                    <a:srgbClr val="BE26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标题文本</a:t>
              </a:r>
              <a:endParaRPr lang="zh-CN" altLang="zh-CN" sz="1600" b="1">
                <a:solidFill>
                  <a:srgbClr val="BE263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332" name="矩形 125"/>
            <p:cNvSpPr>
              <a:spLocks noChangeArrowheads="1"/>
            </p:cNvSpPr>
            <p:nvPr/>
          </p:nvSpPr>
          <p:spPr bwMode="auto">
            <a:xfrm>
              <a:off x="0" y="263235"/>
              <a:ext cx="180049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400"/>
                <a:t>单击此处添加文本，</a:t>
              </a:r>
              <a:endParaRPr lang="en-US" altLang="zh-CN" sz="1400"/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400"/>
                <a:t>单击此处添加文本，</a:t>
              </a:r>
              <a:endParaRPr lang="zh-CN" altLang="en-US" sz="1400"/>
            </a:p>
          </p:txBody>
        </p:sp>
      </p:grpSp>
      <p:grpSp>
        <p:nvGrpSpPr>
          <p:cNvPr id="11297" name="组合 126"/>
          <p:cNvGrpSpPr/>
          <p:nvPr/>
        </p:nvGrpSpPr>
        <p:grpSpPr bwMode="auto">
          <a:xfrm>
            <a:off x="8580438" y="2571750"/>
            <a:ext cx="1800225" cy="787400"/>
            <a:chOff x="0" y="0"/>
            <a:chExt cx="1800493" cy="786455"/>
          </a:xfrm>
        </p:grpSpPr>
        <p:sp>
          <p:nvSpPr>
            <p:cNvPr id="11329" name="矩形 127"/>
            <p:cNvSpPr>
              <a:spLocks noChangeArrowheads="1"/>
            </p:cNvSpPr>
            <p:nvPr/>
          </p:nvSpPr>
          <p:spPr bwMode="auto">
            <a:xfrm>
              <a:off x="0" y="0"/>
              <a:ext cx="100540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zh-CN" sz="1600" b="1">
                  <a:solidFill>
                    <a:srgbClr val="BE26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标题文本</a:t>
              </a:r>
              <a:endParaRPr lang="zh-CN" altLang="zh-CN" sz="1600" b="1">
                <a:solidFill>
                  <a:srgbClr val="BE263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330" name="矩形 128"/>
            <p:cNvSpPr>
              <a:spLocks noChangeArrowheads="1"/>
            </p:cNvSpPr>
            <p:nvPr/>
          </p:nvSpPr>
          <p:spPr bwMode="auto">
            <a:xfrm>
              <a:off x="0" y="263235"/>
              <a:ext cx="180049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400"/>
                <a:t>单击此处添加文本，</a:t>
              </a:r>
              <a:endParaRPr lang="en-US" altLang="zh-CN" sz="1400"/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400"/>
                <a:t>单击此处添加文本，</a:t>
              </a:r>
              <a:endParaRPr lang="zh-CN" altLang="en-US" sz="1400"/>
            </a:p>
          </p:txBody>
        </p:sp>
      </p:grpSp>
      <p:grpSp>
        <p:nvGrpSpPr>
          <p:cNvPr id="11298" name="组合 129"/>
          <p:cNvGrpSpPr/>
          <p:nvPr/>
        </p:nvGrpSpPr>
        <p:grpSpPr bwMode="auto">
          <a:xfrm>
            <a:off x="8580438" y="1144588"/>
            <a:ext cx="1800225" cy="787400"/>
            <a:chOff x="0" y="0"/>
            <a:chExt cx="1800493" cy="786455"/>
          </a:xfrm>
        </p:grpSpPr>
        <p:sp>
          <p:nvSpPr>
            <p:cNvPr id="11327" name="矩形 130"/>
            <p:cNvSpPr>
              <a:spLocks noChangeArrowheads="1"/>
            </p:cNvSpPr>
            <p:nvPr/>
          </p:nvSpPr>
          <p:spPr bwMode="auto">
            <a:xfrm>
              <a:off x="0" y="0"/>
              <a:ext cx="100540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zh-CN" sz="1600" b="1">
                  <a:solidFill>
                    <a:srgbClr val="BE26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标题文本</a:t>
              </a:r>
              <a:endParaRPr lang="zh-CN" altLang="zh-CN" sz="1600" b="1">
                <a:solidFill>
                  <a:srgbClr val="BE263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328" name="矩形 131"/>
            <p:cNvSpPr>
              <a:spLocks noChangeArrowheads="1"/>
            </p:cNvSpPr>
            <p:nvPr/>
          </p:nvSpPr>
          <p:spPr bwMode="auto">
            <a:xfrm>
              <a:off x="0" y="263235"/>
              <a:ext cx="180049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400"/>
                <a:t>单击此处添加文本，</a:t>
              </a:r>
              <a:endParaRPr lang="en-US" altLang="zh-CN" sz="1400"/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400"/>
                <a:t>单击此处添加文本，</a:t>
              </a:r>
              <a:endParaRPr lang="zh-CN" altLang="en-US" sz="1400"/>
            </a:p>
          </p:txBody>
        </p:sp>
      </p:grpSp>
      <p:grpSp>
        <p:nvGrpSpPr>
          <p:cNvPr id="11299" name="组合 132"/>
          <p:cNvGrpSpPr/>
          <p:nvPr/>
        </p:nvGrpSpPr>
        <p:grpSpPr bwMode="auto">
          <a:xfrm>
            <a:off x="1722438" y="2551113"/>
            <a:ext cx="1800225" cy="828675"/>
            <a:chOff x="0" y="0"/>
            <a:chExt cx="1800493" cy="828019"/>
          </a:xfrm>
        </p:grpSpPr>
        <p:sp>
          <p:nvSpPr>
            <p:cNvPr id="11325" name="矩形 133"/>
            <p:cNvSpPr>
              <a:spLocks noChangeArrowheads="1"/>
            </p:cNvSpPr>
            <p:nvPr/>
          </p:nvSpPr>
          <p:spPr bwMode="auto">
            <a:xfrm>
              <a:off x="684254" y="0"/>
              <a:ext cx="100540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zh-CN" sz="1600" b="1">
                  <a:solidFill>
                    <a:srgbClr val="BE26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标题文本</a:t>
              </a:r>
              <a:endParaRPr lang="zh-CN" altLang="zh-CN" sz="1600" b="1">
                <a:solidFill>
                  <a:srgbClr val="BE263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326" name="矩形 134"/>
            <p:cNvSpPr>
              <a:spLocks noChangeArrowheads="1"/>
            </p:cNvSpPr>
            <p:nvPr/>
          </p:nvSpPr>
          <p:spPr bwMode="auto">
            <a:xfrm>
              <a:off x="0" y="304799"/>
              <a:ext cx="180049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400"/>
                <a:t>单击此处添加文本，</a:t>
              </a:r>
              <a:endParaRPr lang="en-US" altLang="zh-CN" sz="1400"/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400"/>
                <a:t>单击此处添加文本，</a:t>
              </a:r>
              <a:endParaRPr lang="zh-CN" altLang="en-US" sz="1400"/>
            </a:p>
          </p:txBody>
        </p:sp>
      </p:grpSp>
      <p:grpSp>
        <p:nvGrpSpPr>
          <p:cNvPr id="11300" name="组合 135"/>
          <p:cNvGrpSpPr/>
          <p:nvPr/>
        </p:nvGrpSpPr>
        <p:grpSpPr bwMode="auto">
          <a:xfrm>
            <a:off x="1722438" y="1123950"/>
            <a:ext cx="1800225" cy="828675"/>
            <a:chOff x="0" y="0"/>
            <a:chExt cx="1800493" cy="828019"/>
          </a:xfrm>
        </p:grpSpPr>
        <p:sp>
          <p:nvSpPr>
            <p:cNvPr id="11323" name="矩形 136"/>
            <p:cNvSpPr>
              <a:spLocks noChangeArrowheads="1"/>
            </p:cNvSpPr>
            <p:nvPr/>
          </p:nvSpPr>
          <p:spPr bwMode="auto">
            <a:xfrm>
              <a:off x="684254" y="0"/>
              <a:ext cx="100540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zh-CN" sz="1600" b="1">
                  <a:solidFill>
                    <a:srgbClr val="BE26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标题文本</a:t>
              </a:r>
              <a:endParaRPr lang="zh-CN" altLang="zh-CN" sz="1600" b="1">
                <a:solidFill>
                  <a:srgbClr val="BE263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324" name="矩形 137"/>
            <p:cNvSpPr>
              <a:spLocks noChangeArrowheads="1"/>
            </p:cNvSpPr>
            <p:nvPr/>
          </p:nvSpPr>
          <p:spPr bwMode="auto">
            <a:xfrm>
              <a:off x="0" y="304799"/>
              <a:ext cx="180049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400"/>
                <a:t>单击此处添加文本，</a:t>
              </a:r>
              <a:endParaRPr lang="en-US" altLang="zh-CN" sz="1400"/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400"/>
                <a:t>单击此处添加文本，</a:t>
              </a:r>
              <a:endParaRPr lang="zh-CN" altLang="en-US" sz="1400"/>
            </a:p>
          </p:txBody>
        </p:sp>
      </p:grpSp>
      <p:grpSp>
        <p:nvGrpSpPr>
          <p:cNvPr id="11301" name="组合 138"/>
          <p:cNvGrpSpPr/>
          <p:nvPr/>
        </p:nvGrpSpPr>
        <p:grpSpPr bwMode="auto">
          <a:xfrm>
            <a:off x="1722438" y="3978275"/>
            <a:ext cx="1800225" cy="828675"/>
            <a:chOff x="0" y="0"/>
            <a:chExt cx="1800493" cy="828019"/>
          </a:xfrm>
        </p:grpSpPr>
        <p:sp>
          <p:nvSpPr>
            <p:cNvPr id="11321" name="矩形 139"/>
            <p:cNvSpPr>
              <a:spLocks noChangeArrowheads="1"/>
            </p:cNvSpPr>
            <p:nvPr/>
          </p:nvSpPr>
          <p:spPr bwMode="auto">
            <a:xfrm>
              <a:off x="684254" y="0"/>
              <a:ext cx="100540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zh-CN" sz="1600" b="1">
                  <a:solidFill>
                    <a:srgbClr val="BE26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标题文本</a:t>
              </a:r>
              <a:endParaRPr lang="zh-CN" altLang="zh-CN" sz="1600" b="1">
                <a:solidFill>
                  <a:srgbClr val="BE263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322" name="矩形 140"/>
            <p:cNvSpPr>
              <a:spLocks noChangeArrowheads="1"/>
            </p:cNvSpPr>
            <p:nvPr/>
          </p:nvSpPr>
          <p:spPr bwMode="auto">
            <a:xfrm>
              <a:off x="0" y="304799"/>
              <a:ext cx="180049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400"/>
                <a:t>单击此处添加文本，</a:t>
              </a:r>
              <a:endParaRPr lang="en-US" altLang="zh-CN" sz="1400"/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400"/>
                <a:t>单击此处添加文本，</a:t>
              </a:r>
              <a:endParaRPr lang="zh-CN" altLang="en-US" sz="1400"/>
            </a:p>
          </p:txBody>
        </p:sp>
      </p:grpSp>
      <p:grpSp>
        <p:nvGrpSpPr>
          <p:cNvPr id="11302" name="组合 141"/>
          <p:cNvGrpSpPr/>
          <p:nvPr/>
        </p:nvGrpSpPr>
        <p:grpSpPr bwMode="auto">
          <a:xfrm>
            <a:off x="1722438" y="5405438"/>
            <a:ext cx="1800225" cy="828675"/>
            <a:chOff x="0" y="0"/>
            <a:chExt cx="1800493" cy="828019"/>
          </a:xfrm>
        </p:grpSpPr>
        <p:sp>
          <p:nvSpPr>
            <p:cNvPr id="11319" name="矩形 142"/>
            <p:cNvSpPr>
              <a:spLocks noChangeArrowheads="1"/>
            </p:cNvSpPr>
            <p:nvPr/>
          </p:nvSpPr>
          <p:spPr bwMode="auto">
            <a:xfrm>
              <a:off x="684254" y="0"/>
              <a:ext cx="100540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zh-CN" sz="1600" b="1">
                  <a:solidFill>
                    <a:srgbClr val="BE26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标题文本</a:t>
              </a:r>
              <a:endParaRPr lang="zh-CN" altLang="zh-CN" sz="1600" b="1">
                <a:solidFill>
                  <a:srgbClr val="BE263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320" name="矩形 143"/>
            <p:cNvSpPr>
              <a:spLocks noChangeArrowheads="1"/>
            </p:cNvSpPr>
            <p:nvPr/>
          </p:nvSpPr>
          <p:spPr bwMode="auto">
            <a:xfrm>
              <a:off x="0" y="304799"/>
              <a:ext cx="180049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400"/>
                <a:t>单击此处添加文本，</a:t>
              </a:r>
              <a:endParaRPr lang="en-US" altLang="zh-CN" sz="1400"/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400"/>
                <a:t>单击此处添加文本，</a:t>
              </a:r>
              <a:endParaRPr lang="zh-CN" altLang="en-US" sz="1400"/>
            </a:p>
          </p:txBody>
        </p:sp>
      </p:grpSp>
      <p:sp>
        <p:nvSpPr>
          <p:cNvPr id="11303" name="Freeform 95"/>
          <p:cNvSpPr>
            <a:spLocks noEditPoints="1"/>
          </p:cNvSpPr>
          <p:nvPr/>
        </p:nvSpPr>
        <p:spPr bwMode="auto">
          <a:xfrm rot="3229179">
            <a:off x="6578601" y="5122862"/>
            <a:ext cx="347662" cy="449263"/>
          </a:xfrm>
          <a:custGeom>
            <a:avLst/>
            <a:gdLst>
              <a:gd name="T0" fmla="*/ 78047 w 49"/>
              <a:gd name="T1" fmla="*/ 313771 h 63"/>
              <a:gd name="T2" fmla="*/ 99332 w 49"/>
              <a:gd name="T3" fmla="*/ 313771 h 63"/>
              <a:gd name="T4" fmla="*/ 113522 w 49"/>
              <a:gd name="T5" fmla="*/ 335164 h 63"/>
              <a:gd name="T6" fmla="*/ 99332 w 49"/>
              <a:gd name="T7" fmla="*/ 370820 h 63"/>
              <a:gd name="T8" fmla="*/ 78047 w 49"/>
              <a:gd name="T9" fmla="*/ 399345 h 63"/>
              <a:gd name="T10" fmla="*/ 56761 w 49"/>
              <a:gd name="T11" fmla="*/ 399345 h 63"/>
              <a:gd name="T12" fmla="*/ 42571 w 49"/>
              <a:gd name="T13" fmla="*/ 385083 h 63"/>
              <a:gd name="T14" fmla="*/ 49666 w 49"/>
              <a:gd name="T15" fmla="*/ 342296 h 63"/>
              <a:gd name="T16" fmla="*/ 78047 w 49"/>
              <a:gd name="T17" fmla="*/ 313771 h 63"/>
              <a:gd name="T18" fmla="*/ 106427 w 49"/>
              <a:gd name="T19" fmla="*/ 0 h 63"/>
              <a:gd name="T20" fmla="*/ 70951 w 49"/>
              <a:gd name="T21" fmla="*/ 135492 h 63"/>
              <a:gd name="T22" fmla="*/ 212854 w 49"/>
              <a:gd name="T23" fmla="*/ 385083 h 63"/>
              <a:gd name="T24" fmla="*/ 212854 w 49"/>
              <a:gd name="T25" fmla="*/ 392214 h 63"/>
              <a:gd name="T26" fmla="*/ 219949 w 49"/>
              <a:gd name="T27" fmla="*/ 399345 h 63"/>
              <a:gd name="T28" fmla="*/ 219949 w 49"/>
              <a:gd name="T29" fmla="*/ 399345 h 63"/>
              <a:gd name="T30" fmla="*/ 255425 w 49"/>
              <a:gd name="T31" fmla="*/ 435001 h 63"/>
              <a:gd name="T32" fmla="*/ 319281 w 49"/>
              <a:gd name="T33" fmla="*/ 435001 h 63"/>
              <a:gd name="T34" fmla="*/ 347662 w 49"/>
              <a:gd name="T35" fmla="*/ 385083 h 63"/>
              <a:gd name="T36" fmla="*/ 333472 w 49"/>
              <a:gd name="T37" fmla="*/ 320902 h 63"/>
              <a:gd name="T38" fmla="*/ 290901 w 49"/>
              <a:gd name="T39" fmla="*/ 270984 h 63"/>
              <a:gd name="T40" fmla="*/ 227045 w 49"/>
              <a:gd name="T41" fmla="*/ 270984 h 63"/>
              <a:gd name="T42" fmla="*/ 205759 w 49"/>
              <a:gd name="T43" fmla="*/ 292378 h 63"/>
              <a:gd name="T44" fmla="*/ 184474 w 49"/>
              <a:gd name="T45" fmla="*/ 249591 h 63"/>
              <a:gd name="T46" fmla="*/ 205759 w 49"/>
              <a:gd name="T47" fmla="*/ 199672 h 63"/>
              <a:gd name="T48" fmla="*/ 106427 w 49"/>
              <a:gd name="T49" fmla="*/ 0 h 63"/>
              <a:gd name="T50" fmla="*/ 163188 w 49"/>
              <a:gd name="T51" fmla="*/ 199672 h 63"/>
              <a:gd name="T52" fmla="*/ 177379 w 49"/>
              <a:gd name="T53" fmla="*/ 221066 h 63"/>
              <a:gd name="T54" fmla="*/ 163188 w 49"/>
              <a:gd name="T55" fmla="*/ 235328 h 63"/>
              <a:gd name="T56" fmla="*/ 148998 w 49"/>
              <a:gd name="T57" fmla="*/ 221066 h 63"/>
              <a:gd name="T58" fmla="*/ 163188 w 49"/>
              <a:gd name="T59" fmla="*/ 199672 h 63"/>
              <a:gd name="T60" fmla="*/ 269615 w 49"/>
              <a:gd name="T61" fmla="*/ 313771 h 63"/>
              <a:gd name="T62" fmla="*/ 297996 w 49"/>
              <a:gd name="T63" fmla="*/ 342296 h 63"/>
              <a:gd name="T64" fmla="*/ 305091 w 49"/>
              <a:gd name="T65" fmla="*/ 377951 h 63"/>
              <a:gd name="T66" fmla="*/ 297996 w 49"/>
              <a:gd name="T67" fmla="*/ 399345 h 63"/>
              <a:gd name="T68" fmla="*/ 276711 w 49"/>
              <a:gd name="T69" fmla="*/ 392214 h 63"/>
              <a:gd name="T70" fmla="*/ 248330 w 49"/>
              <a:gd name="T71" fmla="*/ 363689 h 63"/>
              <a:gd name="T72" fmla="*/ 241235 w 49"/>
              <a:gd name="T73" fmla="*/ 328033 h 63"/>
              <a:gd name="T74" fmla="*/ 248330 w 49"/>
              <a:gd name="T75" fmla="*/ 306640 h 63"/>
              <a:gd name="T76" fmla="*/ 269615 w 49"/>
              <a:gd name="T77" fmla="*/ 313771 h 63"/>
              <a:gd name="T78" fmla="*/ 255425 w 49"/>
              <a:gd name="T79" fmla="*/ 0 h 63"/>
              <a:gd name="T80" fmla="*/ 290901 w 49"/>
              <a:gd name="T81" fmla="*/ 135492 h 63"/>
              <a:gd name="T82" fmla="*/ 219949 w 49"/>
              <a:gd name="T83" fmla="*/ 256722 h 63"/>
              <a:gd name="T84" fmla="*/ 219949 w 49"/>
              <a:gd name="T85" fmla="*/ 256722 h 63"/>
              <a:gd name="T86" fmla="*/ 212854 w 49"/>
              <a:gd name="T87" fmla="*/ 249591 h 63"/>
              <a:gd name="T88" fmla="*/ 234140 w 49"/>
              <a:gd name="T89" fmla="*/ 206804 h 63"/>
              <a:gd name="T90" fmla="*/ 234140 w 49"/>
              <a:gd name="T91" fmla="*/ 199672 h 63"/>
              <a:gd name="T92" fmla="*/ 234140 w 49"/>
              <a:gd name="T93" fmla="*/ 192541 h 63"/>
              <a:gd name="T94" fmla="*/ 198664 w 49"/>
              <a:gd name="T95" fmla="*/ 121230 h 63"/>
              <a:gd name="T96" fmla="*/ 255425 w 49"/>
              <a:gd name="T97" fmla="*/ 0 h 63"/>
              <a:gd name="T98" fmla="*/ 120617 w 49"/>
              <a:gd name="T99" fmla="*/ 278115 h 63"/>
              <a:gd name="T100" fmla="*/ 120617 w 49"/>
              <a:gd name="T101" fmla="*/ 278115 h 63"/>
              <a:gd name="T102" fmla="*/ 63856 w 49"/>
              <a:gd name="T103" fmla="*/ 278115 h 63"/>
              <a:gd name="T104" fmla="*/ 14190 w 49"/>
              <a:gd name="T105" fmla="*/ 328033 h 63"/>
              <a:gd name="T106" fmla="*/ 0 w 49"/>
              <a:gd name="T107" fmla="*/ 385083 h 63"/>
              <a:gd name="T108" fmla="*/ 35476 w 49"/>
              <a:gd name="T109" fmla="*/ 435001 h 63"/>
              <a:gd name="T110" fmla="*/ 92237 w 49"/>
              <a:gd name="T111" fmla="*/ 435001 h 63"/>
              <a:gd name="T112" fmla="*/ 134808 w 49"/>
              <a:gd name="T113" fmla="*/ 399345 h 63"/>
              <a:gd name="T114" fmla="*/ 134808 w 49"/>
              <a:gd name="T115" fmla="*/ 399345 h 63"/>
              <a:gd name="T116" fmla="*/ 134808 w 49"/>
              <a:gd name="T117" fmla="*/ 399345 h 63"/>
              <a:gd name="T118" fmla="*/ 134808 w 49"/>
              <a:gd name="T119" fmla="*/ 392214 h 63"/>
              <a:gd name="T120" fmla="*/ 163188 w 49"/>
              <a:gd name="T121" fmla="*/ 349427 h 63"/>
              <a:gd name="T122" fmla="*/ 120617 w 49"/>
              <a:gd name="T123" fmla="*/ 278115 h 6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49" h="63">
                <a:moveTo>
                  <a:pt x="11" y="44"/>
                </a:moveTo>
                <a:cubicBezTo>
                  <a:pt x="12" y="44"/>
                  <a:pt x="13" y="44"/>
                  <a:pt x="14" y="44"/>
                </a:cubicBezTo>
                <a:cubicBezTo>
                  <a:pt x="15" y="44"/>
                  <a:pt x="15" y="45"/>
                  <a:pt x="16" y="47"/>
                </a:cubicBezTo>
                <a:cubicBezTo>
                  <a:pt x="16" y="48"/>
                  <a:pt x="15" y="50"/>
                  <a:pt x="14" y="52"/>
                </a:cubicBezTo>
                <a:cubicBezTo>
                  <a:pt x="13" y="54"/>
                  <a:pt x="12" y="55"/>
                  <a:pt x="11" y="56"/>
                </a:cubicBezTo>
                <a:cubicBezTo>
                  <a:pt x="9" y="57"/>
                  <a:pt x="8" y="57"/>
                  <a:pt x="8" y="56"/>
                </a:cubicBezTo>
                <a:cubicBezTo>
                  <a:pt x="7" y="56"/>
                  <a:pt x="6" y="55"/>
                  <a:pt x="6" y="54"/>
                </a:cubicBezTo>
                <a:cubicBezTo>
                  <a:pt x="6" y="52"/>
                  <a:pt x="6" y="50"/>
                  <a:pt x="7" y="48"/>
                </a:cubicBezTo>
                <a:cubicBezTo>
                  <a:pt x="8" y="46"/>
                  <a:pt x="10" y="45"/>
                  <a:pt x="11" y="44"/>
                </a:cubicBezTo>
                <a:close/>
                <a:moveTo>
                  <a:pt x="15" y="0"/>
                </a:moveTo>
                <a:cubicBezTo>
                  <a:pt x="10" y="4"/>
                  <a:pt x="6" y="10"/>
                  <a:pt x="10" y="19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55"/>
                  <a:pt x="30" y="55"/>
                  <a:pt x="30" y="55"/>
                </a:cubicBezTo>
                <a:cubicBezTo>
                  <a:pt x="31" y="56"/>
                  <a:pt x="31" y="56"/>
                  <a:pt x="31" y="56"/>
                </a:cubicBezTo>
                <a:cubicBezTo>
                  <a:pt x="31" y="56"/>
                  <a:pt x="31" y="56"/>
                  <a:pt x="31" y="56"/>
                </a:cubicBezTo>
                <a:cubicBezTo>
                  <a:pt x="32" y="58"/>
                  <a:pt x="34" y="60"/>
                  <a:pt x="36" y="61"/>
                </a:cubicBezTo>
                <a:cubicBezTo>
                  <a:pt x="39" y="62"/>
                  <a:pt x="42" y="62"/>
                  <a:pt x="45" y="61"/>
                </a:cubicBezTo>
                <a:cubicBezTo>
                  <a:pt x="47" y="59"/>
                  <a:pt x="49" y="57"/>
                  <a:pt x="49" y="54"/>
                </a:cubicBezTo>
                <a:cubicBezTo>
                  <a:pt x="49" y="51"/>
                  <a:pt x="49" y="48"/>
                  <a:pt x="47" y="45"/>
                </a:cubicBezTo>
                <a:cubicBezTo>
                  <a:pt x="46" y="42"/>
                  <a:pt x="43" y="40"/>
                  <a:pt x="41" y="38"/>
                </a:cubicBezTo>
                <a:cubicBezTo>
                  <a:pt x="38" y="37"/>
                  <a:pt x="35" y="37"/>
                  <a:pt x="32" y="38"/>
                </a:cubicBezTo>
                <a:cubicBezTo>
                  <a:pt x="31" y="39"/>
                  <a:pt x="30" y="40"/>
                  <a:pt x="29" y="41"/>
                </a:cubicBezTo>
                <a:cubicBezTo>
                  <a:pt x="28" y="39"/>
                  <a:pt x="27" y="36"/>
                  <a:pt x="26" y="35"/>
                </a:cubicBezTo>
                <a:cubicBezTo>
                  <a:pt x="27" y="33"/>
                  <a:pt x="28" y="31"/>
                  <a:pt x="29" y="28"/>
                </a:cubicBezTo>
                <a:cubicBezTo>
                  <a:pt x="24" y="19"/>
                  <a:pt x="19" y="10"/>
                  <a:pt x="15" y="0"/>
                </a:cubicBezTo>
                <a:close/>
                <a:moveTo>
                  <a:pt x="23" y="28"/>
                </a:moveTo>
                <a:cubicBezTo>
                  <a:pt x="24" y="28"/>
                  <a:pt x="25" y="29"/>
                  <a:pt x="25" y="31"/>
                </a:cubicBezTo>
                <a:cubicBezTo>
                  <a:pt x="25" y="32"/>
                  <a:pt x="24" y="33"/>
                  <a:pt x="23" y="33"/>
                </a:cubicBezTo>
                <a:cubicBezTo>
                  <a:pt x="22" y="33"/>
                  <a:pt x="21" y="32"/>
                  <a:pt x="21" y="31"/>
                </a:cubicBezTo>
                <a:cubicBezTo>
                  <a:pt x="21" y="29"/>
                  <a:pt x="22" y="28"/>
                  <a:pt x="23" y="28"/>
                </a:cubicBezTo>
                <a:close/>
                <a:moveTo>
                  <a:pt x="38" y="44"/>
                </a:moveTo>
                <a:cubicBezTo>
                  <a:pt x="40" y="44"/>
                  <a:pt x="41" y="46"/>
                  <a:pt x="42" y="48"/>
                </a:cubicBezTo>
                <a:cubicBezTo>
                  <a:pt x="43" y="50"/>
                  <a:pt x="43" y="51"/>
                  <a:pt x="43" y="53"/>
                </a:cubicBezTo>
                <a:cubicBezTo>
                  <a:pt x="43" y="54"/>
                  <a:pt x="42" y="55"/>
                  <a:pt x="42" y="56"/>
                </a:cubicBezTo>
                <a:cubicBezTo>
                  <a:pt x="41" y="56"/>
                  <a:pt x="40" y="56"/>
                  <a:pt x="39" y="55"/>
                </a:cubicBezTo>
                <a:cubicBezTo>
                  <a:pt x="37" y="55"/>
                  <a:pt x="36" y="53"/>
                  <a:pt x="35" y="51"/>
                </a:cubicBezTo>
                <a:cubicBezTo>
                  <a:pt x="34" y="50"/>
                  <a:pt x="34" y="48"/>
                  <a:pt x="34" y="46"/>
                </a:cubicBezTo>
                <a:cubicBezTo>
                  <a:pt x="34" y="45"/>
                  <a:pt x="34" y="44"/>
                  <a:pt x="35" y="43"/>
                </a:cubicBezTo>
                <a:cubicBezTo>
                  <a:pt x="36" y="43"/>
                  <a:pt x="37" y="43"/>
                  <a:pt x="38" y="44"/>
                </a:cubicBezTo>
                <a:close/>
                <a:moveTo>
                  <a:pt x="36" y="0"/>
                </a:moveTo>
                <a:cubicBezTo>
                  <a:pt x="41" y="4"/>
                  <a:pt x="45" y="10"/>
                  <a:pt x="41" y="19"/>
                </a:cubicBezTo>
                <a:cubicBezTo>
                  <a:pt x="31" y="36"/>
                  <a:pt x="31" y="36"/>
                  <a:pt x="31" y="36"/>
                </a:cubicBezTo>
                <a:cubicBezTo>
                  <a:pt x="31" y="36"/>
                  <a:pt x="31" y="36"/>
                  <a:pt x="31" y="36"/>
                </a:cubicBezTo>
                <a:cubicBezTo>
                  <a:pt x="31" y="36"/>
                  <a:pt x="31" y="36"/>
                  <a:pt x="30" y="35"/>
                </a:cubicBezTo>
                <a:cubicBezTo>
                  <a:pt x="31" y="33"/>
                  <a:pt x="32" y="31"/>
                  <a:pt x="33" y="29"/>
                </a:cubicBezTo>
                <a:cubicBezTo>
                  <a:pt x="33" y="28"/>
                  <a:pt x="33" y="28"/>
                  <a:pt x="33" y="28"/>
                </a:cubicBezTo>
                <a:cubicBezTo>
                  <a:pt x="33" y="27"/>
                  <a:pt x="33" y="27"/>
                  <a:pt x="33" y="27"/>
                </a:cubicBezTo>
                <a:cubicBezTo>
                  <a:pt x="28" y="17"/>
                  <a:pt x="28" y="17"/>
                  <a:pt x="28" y="17"/>
                </a:cubicBezTo>
                <a:cubicBezTo>
                  <a:pt x="36" y="0"/>
                  <a:pt x="36" y="0"/>
                  <a:pt x="36" y="0"/>
                </a:cubicBezTo>
                <a:close/>
                <a:moveTo>
                  <a:pt x="17" y="39"/>
                </a:moveTo>
                <a:cubicBezTo>
                  <a:pt x="17" y="39"/>
                  <a:pt x="17" y="39"/>
                  <a:pt x="17" y="39"/>
                </a:cubicBezTo>
                <a:cubicBezTo>
                  <a:pt x="14" y="37"/>
                  <a:pt x="11" y="38"/>
                  <a:pt x="9" y="39"/>
                </a:cubicBezTo>
                <a:cubicBezTo>
                  <a:pt x="6" y="40"/>
                  <a:pt x="4" y="43"/>
                  <a:pt x="2" y="46"/>
                </a:cubicBezTo>
                <a:cubicBezTo>
                  <a:pt x="1" y="48"/>
                  <a:pt x="0" y="52"/>
                  <a:pt x="0" y="54"/>
                </a:cubicBezTo>
                <a:cubicBezTo>
                  <a:pt x="1" y="57"/>
                  <a:pt x="2" y="60"/>
                  <a:pt x="5" y="61"/>
                </a:cubicBezTo>
                <a:cubicBezTo>
                  <a:pt x="7" y="63"/>
                  <a:pt x="10" y="63"/>
                  <a:pt x="13" y="61"/>
                </a:cubicBezTo>
                <a:cubicBezTo>
                  <a:pt x="15" y="60"/>
                  <a:pt x="17" y="58"/>
                  <a:pt x="19" y="56"/>
                </a:cubicBezTo>
                <a:cubicBezTo>
                  <a:pt x="19" y="56"/>
                  <a:pt x="19" y="56"/>
                  <a:pt x="19" y="56"/>
                </a:cubicBezTo>
                <a:cubicBezTo>
                  <a:pt x="19" y="56"/>
                  <a:pt x="19" y="56"/>
                  <a:pt x="19" y="56"/>
                </a:cubicBezTo>
                <a:cubicBezTo>
                  <a:pt x="19" y="55"/>
                  <a:pt x="19" y="55"/>
                  <a:pt x="19" y="55"/>
                </a:cubicBezTo>
                <a:cubicBezTo>
                  <a:pt x="23" y="49"/>
                  <a:pt x="23" y="49"/>
                  <a:pt x="23" y="49"/>
                </a:cubicBezTo>
                <a:lnTo>
                  <a:pt x="17" y="3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304" name="Freeform 69"/>
          <p:cNvSpPr>
            <a:spLocks noEditPoints="1"/>
          </p:cNvSpPr>
          <p:nvPr/>
        </p:nvSpPr>
        <p:spPr bwMode="auto">
          <a:xfrm>
            <a:off x="4108450" y="4257675"/>
            <a:ext cx="436563" cy="357188"/>
          </a:xfrm>
          <a:custGeom>
            <a:avLst/>
            <a:gdLst>
              <a:gd name="T0" fmla="*/ 378111 w 239"/>
              <a:gd name="T1" fmla="*/ 7290 h 196"/>
              <a:gd name="T2" fmla="*/ 363498 w 239"/>
              <a:gd name="T3" fmla="*/ 78363 h 196"/>
              <a:gd name="T4" fmla="*/ 336099 w 239"/>
              <a:gd name="T5" fmla="*/ 7290 h 196"/>
              <a:gd name="T6" fmla="*/ 378111 w 239"/>
              <a:gd name="T7" fmla="*/ 357188 h 196"/>
              <a:gd name="T8" fmla="*/ 336099 w 239"/>
              <a:gd name="T9" fmla="*/ 178594 h 196"/>
              <a:gd name="T10" fmla="*/ 378111 w 239"/>
              <a:gd name="T11" fmla="*/ 156725 h 196"/>
              <a:gd name="T12" fmla="*/ 436563 w 239"/>
              <a:gd name="T13" fmla="*/ 0 h 196"/>
              <a:gd name="T14" fmla="*/ 385418 w 239"/>
              <a:gd name="T15" fmla="*/ 357188 h 196"/>
              <a:gd name="T16" fmla="*/ 400031 w 239"/>
              <a:gd name="T17" fmla="*/ 114810 h 196"/>
              <a:gd name="T18" fmla="*/ 385418 w 239"/>
              <a:gd name="T19" fmla="*/ 71073 h 196"/>
              <a:gd name="T20" fmla="*/ 279473 w 239"/>
              <a:gd name="T21" fmla="*/ 49204 h 196"/>
              <a:gd name="T22" fmla="*/ 321486 w 239"/>
              <a:gd name="T23" fmla="*/ 92942 h 196"/>
              <a:gd name="T24" fmla="*/ 321486 w 239"/>
              <a:gd name="T25" fmla="*/ 107521 h 196"/>
              <a:gd name="T26" fmla="*/ 279473 w 239"/>
              <a:gd name="T27" fmla="*/ 171304 h 196"/>
              <a:gd name="T28" fmla="*/ 321486 w 239"/>
              <a:gd name="T29" fmla="*/ 193173 h 196"/>
              <a:gd name="T30" fmla="*/ 279473 w 239"/>
              <a:gd name="T31" fmla="*/ 357188 h 196"/>
              <a:gd name="T32" fmla="*/ 321486 w 239"/>
              <a:gd name="T33" fmla="*/ 193173 h 196"/>
              <a:gd name="T34" fmla="*/ 272167 w 239"/>
              <a:gd name="T35" fmla="*/ 78363 h 196"/>
              <a:gd name="T36" fmla="*/ 250247 w 239"/>
              <a:gd name="T37" fmla="*/ 205930 h 196"/>
              <a:gd name="T38" fmla="*/ 228328 w 239"/>
              <a:gd name="T39" fmla="*/ 178594 h 196"/>
              <a:gd name="T40" fmla="*/ 221021 w 239"/>
              <a:gd name="T41" fmla="*/ 78363 h 196"/>
              <a:gd name="T42" fmla="*/ 272167 w 239"/>
              <a:gd name="T43" fmla="*/ 357188 h 196"/>
              <a:gd name="T44" fmla="*/ 221021 w 239"/>
              <a:gd name="T45" fmla="*/ 242378 h 196"/>
              <a:gd name="T46" fmla="*/ 242941 w 239"/>
              <a:gd name="T47" fmla="*/ 271536 h 196"/>
              <a:gd name="T48" fmla="*/ 272167 w 239"/>
              <a:gd name="T49" fmla="*/ 249667 h 196"/>
              <a:gd name="T50" fmla="*/ 213715 w 239"/>
              <a:gd name="T51" fmla="*/ 114810 h 196"/>
              <a:gd name="T52" fmla="*/ 206408 w 239"/>
              <a:gd name="T53" fmla="*/ 185884 h 196"/>
              <a:gd name="T54" fmla="*/ 164396 w 239"/>
              <a:gd name="T55" fmla="*/ 114810 h 196"/>
              <a:gd name="T56" fmla="*/ 213715 w 239"/>
              <a:gd name="T57" fmla="*/ 357188 h 196"/>
              <a:gd name="T58" fmla="*/ 164396 w 239"/>
              <a:gd name="T59" fmla="*/ 264246 h 196"/>
              <a:gd name="T60" fmla="*/ 113251 w 239"/>
              <a:gd name="T61" fmla="*/ 142146 h 196"/>
              <a:gd name="T62" fmla="*/ 157090 w 239"/>
              <a:gd name="T63" fmla="*/ 220509 h 196"/>
              <a:gd name="T64" fmla="*/ 113251 w 239"/>
              <a:gd name="T65" fmla="*/ 227798 h 196"/>
              <a:gd name="T66" fmla="*/ 157090 w 239"/>
              <a:gd name="T67" fmla="*/ 271536 h 196"/>
              <a:gd name="T68" fmla="*/ 113251 w 239"/>
              <a:gd name="T69" fmla="*/ 357188 h 196"/>
              <a:gd name="T70" fmla="*/ 120557 w 239"/>
              <a:gd name="T71" fmla="*/ 291582 h 196"/>
              <a:gd name="T72" fmla="*/ 157090 w 239"/>
              <a:gd name="T73" fmla="*/ 271536 h 196"/>
              <a:gd name="T74" fmla="*/ 107771 w 239"/>
              <a:gd name="T75" fmla="*/ 120278 h 196"/>
              <a:gd name="T76" fmla="*/ 100464 w 239"/>
              <a:gd name="T77" fmla="*/ 213219 h 196"/>
              <a:gd name="T78" fmla="*/ 78545 w 239"/>
              <a:gd name="T79" fmla="*/ 213219 h 196"/>
              <a:gd name="T80" fmla="*/ 56625 w 239"/>
              <a:gd name="T81" fmla="*/ 120278 h 196"/>
              <a:gd name="T82" fmla="*/ 107771 w 239"/>
              <a:gd name="T83" fmla="*/ 357188 h 196"/>
              <a:gd name="T84" fmla="*/ 56625 w 239"/>
              <a:gd name="T85" fmla="*/ 271536 h 196"/>
              <a:gd name="T86" fmla="*/ 107771 w 239"/>
              <a:gd name="T87" fmla="*/ 278825 h 196"/>
              <a:gd name="T88" fmla="*/ 49319 w 239"/>
              <a:gd name="T89" fmla="*/ 164015 h 196"/>
              <a:gd name="T90" fmla="*/ 21919 w 239"/>
              <a:gd name="T91" fmla="*/ 242378 h 196"/>
              <a:gd name="T92" fmla="*/ 49319 w 239"/>
              <a:gd name="T93" fmla="*/ 278825 h 196"/>
              <a:gd name="T94" fmla="*/ 0 w 239"/>
              <a:gd name="T95" fmla="*/ 357188 h 19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239" h="196">
                <a:moveTo>
                  <a:pt x="184" y="4"/>
                </a:moveTo>
                <a:lnTo>
                  <a:pt x="207" y="4"/>
                </a:lnTo>
                <a:lnTo>
                  <a:pt x="207" y="39"/>
                </a:lnTo>
                <a:lnTo>
                  <a:pt x="199" y="43"/>
                </a:lnTo>
                <a:lnTo>
                  <a:pt x="184" y="47"/>
                </a:lnTo>
                <a:lnTo>
                  <a:pt x="184" y="4"/>
                </a:lnTo>
                <a:close/>
                <a:moveTo>
                  <a:pt x="207" y="86"/>
                </a:moveTo>
                <a:lnTo>
                  <a:pt x="207" y="196"/>
                </a:lnTo>
                <a:lnTo>
                  <a:pt x="184" y="196"/>
                </a:lnTo>
                <a:lnTo>
                  <a:pt x="184" y="98"/>
                </a:lnTo>
                <a:lnTo>
                  <a:pt x="199" y="78"/>
                </a:lnTo>
                <a:lnTo>
                  <a:pt x="207" y="86"/>
                </a:lnTo>
                <a:close/>
                <a:moveTo>
                  <a:pt x="211" y="0"/>
                </a:moveTo>
                <a:lnTo>
                  <a:pt x="239" y="0"/>
                </a:lnTo>
                <a:lnTo>
                  <a:pt x="239" y="196"/>
                </a:lnTo>
                <a:lnTo>
                  <a:pt x="211" y="196"/>
                </a:lnTo>
                <a:lnTo>
                  <a:pt x="211" y="82"/>
                </a:lnTo>
                <a:lnTo>
                  <a:pt x="219" y="63"/>
                </a:lnTo>
                <a:lnTo>
                  <a:pt x="223" y="35"/>
                </a:lnTo>
                <a:lnTo>
                  <a:pt x="211" y="39"/>
                </a:lnTo>
                <a:lnTo>
                  <a:pt x="211" y="0"/>
                </a:lnTo>
                <a:close/>
                <a:moveTo>
                  <a:pt x="153" y="27"/>
                </a:moveTo>
                <a:lnTo>
                  <a:pt x="176" y="27"/>
                </a:lnTo>
                <a:lnTo>
                  <a:pt x="176" y="51"/>
                </a:lnTo>
                <a:lnTo>
                  <a:pt x="172" y="51"/>
                </a:lnTo>
                <a:lnTo>
                  <a:pt x="176" y="59"/>
                </a:lnTo>
                <a:lnTo>
                  <a:pt x="176" y="70"/>
                </a:lnTo>
                <a:lnTo>
                  <a:pt x="153" y="94"/>
                </a:lnTo>
                <a:lnTo>
                  <a:pt x="153" y="27"/>
                </a:lnTo>
                <a:close/>
                <a:moveTo>
                  <a:pt x="176" y="106"/>
                </a:moveTo>
                <a:lnTo>
                  <a:pt x="176" y="196"/>
                </a:lnTo>
                <a:lnTo>
                  <a:pt x="153" y="196"/>
                </a:lnTo>
                <a:lnTo>
                  <a:pt x="153" y="129"/>
                </a:lnTo>
                <a:lnTo>
                  <a:pt x="176" y="106"/>
                </a:lnTo>
                <a:close/>
                <a:moveTo>
                  <a:pt x="121" y="43"/>
                </a:moveTo>
                <a:lnTo>
                  <a:pt x="149" y="43"/>
                </a:lnTo>
                <a:lnTo>
                  <a:pt x="149" y="102"/>
                </a:lnTo>
                <a:lnTo>
                  <a:pt x="137" y="113"/>
                </a:lnTo>
                <a:lnTo>
                  <a:pt x="133" y="106"/>
                </a:lnTo>
                <a:lnTo>
                  <a:pt x="125" y="98"/>
                </a:lnTo>
                <a:lnTo>
                  <a:pt x="121" y="98"/>
                </a:lnTo>
                <a:lnTo>
                  <a:pt x="121" y="43"/>
                </a:lnTo>
                <a:close/>
                <a:moveTo>
                  <a:pt x="149" y="137"/>
                </a:moveTo>
                <a:lnTo>
                  <a:pt x="149" y="196"/>
                </a:lnTo>
                <a:lnTo>
                  <a:pt x="121" y="196"/>
                </a:lnTo>
                <a:lnTo>
                  <a:pt x="121" y="133"/>
                </a:lnTo>
                <a:lnTo>
                  <a:pt x="125" y="137"/>
                </a:lnTo>
                <a:lnTo>
                  <a:pt x="133" y="149"/>
                </a:lnTo>
                <a:lnTo>
                  <a:pt x="145" y="137"/>
                </a:lnTo>
                <a:lnTo>
                  <a:pt x="149" y="137"/>
                </a:lnTo>
                <a:close/>
                <a:moveTo>
                  <a:pt x="90" y="63"/>
                </a:moveTo>
                <a:lnTo>
                  <a:pt x="117" y="63"/>
                </a:lnTo>
                <a:lnTo>
                  <a:pt x="117" y="102"/>
                </a:lnTo>
                <a:lnTo>
                  <a:pt x="113" y="102"/>
                </a:lnTo>
                <a:lnTo>
                  <a:pt x="90" y="117"/>
                </a:lnTo>
                <a:lnTo>
                  <a:pt x="90" y="63"/>
                </a:lnTo>
                <a:close/>
                <a:moveTo>
                  <a:pt x="117" y="129"/>
                </a:moveTo>
                <a:lnTo>
                  <a:pt x="117" y="196"/>
                </a:lnTo>
                <a:lnTo>
                  <a:pt x="90" y="196"/>
                </a:lnTo>
                <a:lnTo>
                  <a:pt x="90" y="145"/>
                </a:lnTo>
                <a:lnTo>
                  <a:pt x="117" y="129"/>
                </a:lnTo>
                <a:close/>
                <a:moveTo>
                  <a:pt x="62" y="78"/>
                </a:moveTo>
                <a:lnTo>
                  <a:pt x="86" y="78"/>
                </a:lnTo>
                <a:lnTo>
                  <a:pt x="86" y="121"/>
                </a:lnTo>
                <a:lnTo>
                  <a:pt x="70" y="133"/>
                </a:lnTo>
                <a:lnTo>
                  <a:pt x="62" y="125"/>
                </a:lnTo>
                <a:lnTo>
                  <a:pt x="62" y="78"/>
                </a:lnTo>
                <a:close/>
                <a:moveTo>
                  <a:pt x="86" y="149"/>
                </a:moveTo>
                <a:lnTo>
                  <a:pt x="86" y="196"/>
                </a:lnTo>
                <a:lnTo>
                  <a:pt x="62" y="196"/>
                </a:lnTo>
                <a:lnTo>
                  <a:pt x="62" y="156"/>
                </a:lnTo>
                <a:lnTo>
                  <a:pt x="66" y="160"/>
                </a:lnTo>
                <a:lnTo>
                  <a:pt x="74" y="156"/>
                </a:lnTo>
                <a:lnTo>
                  <a:pt x="86" y="149"/>
                </a:lnTo>
                <a:close/>
                <a:moveTo>
                  <a:pt x="31" y="66"/>
                </a:moveTo>
                <a:lnTo>
                  <a:pt x="59" y="66"/>
                </a:lnTo>
                <a:lnTo>
                  <a:pt x="59" y="117"/>
                </a:lnTo>
                <a:lnTo>
                  <a:pt x="55" y="117"/>
                </a:lnTo>
                <a:lnTo>
                  <a:pt x="51" y="113"/>
                </a:lnTo>
                <a:lnTo>
                  <a:pt x="43" y="117"/>
                </a:lnTo>
                <a:lnTo>
                  <a:pt x="31" y="121"/>
                </a:lnTo>
                <a:lnTo>
                  <a:pt x="31" y="66"/>
                </a:lnTo>
                <a:close/>
                <a:moveTo>
                  <a:pt x="59" y="153"/>
                </a:moveTo>
                <a:lnTo>
                  <a:pt x="59" y="196"/>
                </a:lnTo>
                <a:lnTo>
                  <a:pt x="31" y="196"/>
                </a:lnTo>
                <a:lnTo>
                  <a:pt x="31" y="149"/>
                </a:lnTo>
                <a:lnTo>
                  <a:pt x="47" y="141"/>
                </a:lnTo>
                <a:lnTo>
                  <a:pt x="59" y="153"/>
                </a:lnTo>
                <a:close/>
                <a:moveTo>
                  <a:pt x="0" y="90"/>
                </a:moveTo>
                <a:lnTo>
                  <a:pt x="27" y="90"/>
                </a:lnTo>
                <a:lnTo>
                  <a:pt x="27" y="125"/>
                </a:lnTo>
                <a:lnTo>
                  <a:pt x="12" y="133"/>
                </a:lnTo>
                <a:lnTo>
                  <a:pt x="23" y="156"/>
                </a:lnTo>
                <a:lnTo>
                  <a:pt x="27" y="153"/>
                </a:lnTo>
                <a:lnTo>
                  <a:pt x="27" y="196"/>
                </a:lnTo>
                <a:lnTo>
                  <a:pt x="0" y="196"/>
                </a:lnTo>
                <a:lnTo>
                  <a:pt x="0" y="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305" name="Freeform 89"/>
          <p:cNvSpPr>
            <a:spLocks noEditPoints="1"/>
          </p:cNvSpPr>
          <p:nvPr/>
        </p:nvSpPr>
        <p:spPr bwMode="auto">
          <a:xfrm>
            <a:off x="7419975" y="4270375"/>
            <a:ext cx="430213" cy="427038"/>
          </a:xfrm>
          <a:custGeom>
            <a:avLst/>
            <a:gdLst>
              <a:gd name="T0" fmla="*/ 107553 w 60"/>
              <a:gd name="T1" fmla="*/ 277575 h 60"/>
              <a:gd name="T2" fmla="*/ 93213 w 60"/>
              <a:gd name="T3" fmla="*/ 291809 h 60"/>
              <a:gd name="T4" fmla="*/ 100383 w 60"/>
              <a:gd name="T5" fmla="*/ 270457 h 60"/>
              <a:gd name="T6" fmla="*/ 100383 w 60"/>
              <a:gd name="T7" fmla="*/ 284692 h 60"/>
              <a:gd name="T8" fmla="*/ 143404 w 60"/>
              <a:gd name="T9" fmla="*/ 341630 h 60"/>
              <a:gd name="T10" fmla="*/ 293979 w 60"/>
              <a:gd name="T11" fmla="*/ 320279 h 60"/>
              <a:gd name="T12" fmla="*/ 286809 w 60"/>
              <a:gd name="T13" fmla="*/ 334513 h 60"/>
              <a:gd name="T14" fmla="*/ 286809 w 60"/>
              <a:gd name="T15" fmla="*/ 313161 h 60"/>
              <a:gd name="T16" fmla="*/ 344170 w 60"/>
              <a:gd name="T17" fmla="*/ 284692 h 60"/>
              <a:gd name="T18" fmla="*/ 344170 w 60"/>
              <a:gd name="T19" fmla="*/ 135229 h 60"/>
              <a:gd name="T20" fmla="*/ 337000 w 60"/>
              <a:gd name="T21" fmla="*/ 135229 h 60"/>
              <a:gd name="T22" fmla="*/ 279638 w 60"/>
              <a:gd name="T23" fmla="*/ 92525 h 60"/>
              <a:gd name="T24" fmla="*/ 136234 w 60"/>
              <a:gd name="T25" fmla="*/ 92525 h 60"/>
              <a:gd name="T26" fmla="*/ 143404 w 60"/>
              <a:gd name="T27" fmla="*/ 92525 h 60"/>
              <a:gd name="T28" fmla="*/ 86043 w 60"/>
              <a:gd name="T29" fmla="*/ 142346 h 60"/>
              <a:gd name="T30" fmla="*/ 114723 w 60"/>
              <a:gd name="T31" fmla="*/ 135229 h 60"/>
              <a:gd name="T32" fmla="*/ 114723 w 60"/>
              <a:gd name="T33" fmla="*/ 156581 h 60"/>
              <a:gd name="T34" fmla="*/ 107553 w 60"/>
              <a:gd name="T35" fmla="*/ 156581 h 60"/>
              <a:gd name="T36" fmla="*/ 100383 w 60"/>
              <a:gd name="T37" fmla="*/ 213519 h 60"/>
              <a:gd name="T38" fmla="*/ 71702 w 60"/>
              <a:gd name="T39" fmla="*/ 213519 h 60"/>
              <a:gd name="T40" fmla="*/ 78872 w 60"/>
              <a:gd name="T41" fmla="*/ 220636 h 60"/>
              <a:gd name="T42" fmla="*/ 78872 w 60"/>
              <a:gd name="T43" fmla="*/ 199284 h 60"/>
              <a:gd name="T44" fmla="*/ 200766 w 60"/>
              <a:gd name="T45" fmla="*/ 348748 h 60"/>
              <a:gd name="T46" fmla="*/ 222277 w 60"/>
              <a:gd name="T47" fmla="*/ 320279 h 60"/>
              <a:gd name="T48" fmla="*/ 222277 w 60"/>
              <a:gd name="T49" fmla="*/ 334513 h 60"/>
              <a:gd name="T50" fmla="*/ 358511 w 60"/>
              <a:gd name="T51" fmla="*/ 206402 h 60"/>
              <a:gd name="T52" fmla="*/ 351341 w 60"/>
              <a:gd name="T53" fmla="*/ 192167 h 60"/>
              <a:gd name="T54" fmla="*/ 351341 w 60"/>
              <a:gd name="T55" fmla="*/ 220636 h 60"/>
              <a:gd name="T56" fmla="*/ 358511 w 60"/>
              <a:gd name="T57" fmla="*/ 234871 h 60"/>
              <a:gd name="T58" fmla="*/ 193596 w 60"/>
              <a:gd name="T59" fmla="*/ 78290 h 60"/>
              <a:gd name="T60" fmla="*/ 222277 w 60"/>
              <a:gd name="T61" fmla="*/ 64056 h 60"/>
              <a:gd name="T62" fmla="*/ 229447 w 60"/>
              <a:gd name="T63" fmla="*/ 78290 h 60"/>
              <a:gd name="T64" fmla="*/ 100383 w 60"/>
              <a:gd name="T65" fmla="*/ 78290 h 60"/>
              <a:gd name="T66" fmla="*/ 71702 w 60"/>
              <a:gd name="T67" fmla="*/ 106760 h 60"/>
              <a:gd name="T68" fmla="*/ 43021 w 60"/>
              <a:gd name="T69" fmla="*/ 149463 h 60"/>
              <a:gd name="T70" fmla="*/ 35851 w 60"/>
              <a:gd name="T71" fmla="*/ 177933 h 60"/>
              <a:gd name="T72" fmla="*/ 43021 w 60"/>
              <a:gd name="T73" fmla="*/ 234871 h 60"/>
              <a:gd name="T74" fmla="*/ 50192 w 60"/>
              <a:gd name="T75" fmla="*/ 270457 h 60"/>
              <a:gd name="T76" fmla="*/ 64532 w 60"/>
              <a:gd name="T77" fmla="*/ 313161 h 60"/>
              <a:gd name="T78" fmla="*/ 86043 w 60"/>
              <a:gd name="T79" fmla="*/ 341630 h 60"/>
              <a:gd name="T80" fmla="*/ 143404 w 60"/>
              <a:gd name="T81" fmla="*/ 348748 h 60"/>
              <a:gd name="T82" fmla="*/ 164915 w 60"/>
              <a:gd name="T83" fmla="*/ 377217 h 60"/>
              <a:gd name="T84" fmla="*/ 207936 w 60"/>
              <a:gd name="T85" fmla="*/ 391452 h 60"/>
              <a:gd name="T86" fmla="*/ 250958 w 60"/>
              <a:gd name="T87" fmla="*/ 391452 h 60"/>
              <a:gd name="T88" fmla="*/ 293979 w 60"/>
              <a:gd name="T89" fmla="*/ 370100 h 60"/>
              <a:gd name="T90" fmla="*/ 329830 w 60"/>
              <a:gd name="T91" fmla="*/ 348748 h 60"/>
              <a:gd name="T92" fmla="*/ 358511 w 60"/>
              <a:gd name="T93" fmla="*/ 320279 h 60"/>
              <a:gd name="T94" fmla="*/ 380021 w 60"/>
              <a:gd name="T95" fmla="*/ 284692 h 60"/>
              <a:gd name="T96" fmla="*/ 387192 w 60"/>
              <a:gd name="T97" fmla="*/ 241988 h 60"/>
              <a:gd name="T98" fmla="*/ 387192 w 60"/>
              <a:gd name="T99" fmla="*/ 199284 h 60"/>
              <a:gd name="T100" fmla="*/ 387192 w 60"/>
              <a:gd name="T101" fmla="*/ 156581 h 60"/>
              <a:gd name="T102" fmla="*/ 365681 w 60"/>
              <a:gd name="T103" fmla="*/ 113877 h 60"/>
              <a:gd name="T104" fmla="*/ 337000 w 60"/>
              <a:gd name="T105" fmla="*/ 85408 h 60"/>
              <a:gd name="T106" fmla="*/ 301149 w 60"/>
              <a:gd name="T107" fmla="*/ 78290 h 60"/>
              <a:gd name="T108" fmla="*/ 265298 w 60"/>
              <a:gd name="T109" fmla="*/ 35587 h 60"/>
              <a:gd name="T110" fmla="*/ 229447 w 60"/>
              <a:gd name="T111" fmla="*/ 28469 h 60"/>
              <a:gd name="T112" fmla="*/ 179255 w 60"/>
              <a:gd name="T113" fmla="*/ 42704 h 60"/>
              <a:gd name="T114" fmla="*/ 143404 w 60"/>
              <a:gd name="T115" fmla="*/ 49821 h 60"/>
              <a:gd name="T116" fmla="*/ 200766 w 60"/>
              <a:gd name="T117" fmla="*/ 213519 h 60"/>
              <a:gd name="T118" fmla="*/ 215107 w 60"/>
              <a:gd name="T119" fmla="*/ 192167 h 6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60" h="60">
                <a:moveTo>
                  <a:pt x="30" y="0"/>
                </a:moveTo>
                <a:cubicBezTo>
                  <a:pt x="38" y="0"/>
                  <a:pt x="46" y="3"/>
                  <a:pt x="51" y="8"/>
                </a:cubicBezTo>
                <a:cubicBezTo>
                  <a:pt x="57" y="14"/>
                  <a:pt x="60" y="21"/>
                  <a:pt x="60" y="30"/>
                </a:cubicBezTo>
                <a:cubicBezTo>
                  <a:pt x="60" y="38"/>
                  <a:pt x="57" y="45"/>
                  <a:pt x="51" y="51"/>
                </a:cubicBezTo>
                <a:cubicBezTo>
                  <a:pt x="46" y="56"/>
                  <a:pt x="38" y="60"/>
                  <a:pt x="30" y="60"/>
                </a:cubicBezTo>
                <a:cubicBezTo>
                  <a:pt x="22" y="60"/>
                  <a:pt x="14" y="56"/>
                  <a:pt x="9" y="51"/>
                </a:cubicBezTo>
                <a:cubicBezTo>
                  <a:pt x="3" y="45"/>
                  <a:pt x="0" y="38"/>
                  <a:pt x="0" y="30"/>
                </a:cubicBezTo>
                <a:cubicBezTo>
                  <a:pt x="0" y="21"/>
                  <a:pt x="3" y="14"/>
                  <a:pt x="9" y="8"/>
                </a:cubicBezTo>
                <a:cubicBezTo>
                  <a:pt x="14" y="3"/>
                  <a:pt x="22" y="0"/>
                  <a:pt x="30" y="0"/>
                </a:cubicBezTo>
                <a:close/>
                <a:moveTo>
                  <a:pt x="15" y="39"/>
                </a:moveTo>
                <a:cubicBezTo>
                  <a:pt x="15" y="39"/>
                  <a:pt x="15" y="39"/>
                  <a:pt x="15" y="39"/>
                </a:cubicBezTo>
                <a:cubicBezTo>
                  <a:pt x="15" y="39"/>
                  <a:pt x="15" y="39"/>
                  <a:pt x="15" y="39"/>
                </a:cubicBezTo>
                <a:cubicBezTo>
                  <a:pt x="15" y="38"/>
                  <a:pt x="15" y="38"/>
                  <a:pt x="15" y="38"/>
                </a:cubicBezTo>
                <a:cubicBezTo>
                  <a:pt x="15" y="38"/>
                  <a:pt x="14" y="38"/>
                  <a:pt x="14" y="38"/>
                </a:cubicBezTo>
                <a:cubicBezTo>
                  <a:pt x="14" y="38"/>
                  <a:pt x="13" y="38"/>
                  <a:pt x="13" y="38"/>
                </a:cubicBezTo>
                <a:cubicBezTo>
                  <a:pt x="13" y="38"/>
                  <a:pt x="13" y="38"/>
                  <a:pt x="13" y="39"/>
                </a:cubicBezTo>
                <a:cubicBezTo>
                  <a:pt x="13" y="39"/>
                  <a:pt x="13" y="39"/>
                  <a:pt x="13" y="39"/>
                </a:cubicBezTo>
                <a:cubicBezTo>
                  <a:pt x="13" y="39"/>
                  <a:pt x="13" y="39"/>
                  <a:pt x="13" y="39"/>
                </a:cubicBezTo>
                <a:cubicBezTo>
                  <a:pt x="13" y="39"/>
                  <a:pt x="13" y="39"/>
                  <a:pt x="13" y="40"/>
                </a:cubicBezTo>
                <a:cubicBezTo>
                  <a:pt x="13" y="40"/>
                  <a:pt x="13" y="40"/>
                  <a:pt x="13" y="40"/>
                </a:cubicBezTo>
                <a:cubicBezTo>
                  <a:pt x="13" y="40"/>
                  <a:pt x="13" y="41"/>
                  <a:pt x="13" y="41"/>
                </a:cubicBezTo>
                <a:cubicBezTo>
                  <a:pt x="13" y="41"/>
                  <a:pt x="13" y="41"/>
                  <a:pt x="13" y="41"/>
                </a:cubicBezTo>
                <a:cubicBezTo>
                  <a:pt x="14" y="41"/>
                  <a:pt x="14" y="41"/>
                  <a:pt x="14" y="41"/>
                </a:cubicBezTo>
                <a:cubicBezTo>
                  <a:pt x="14" y="41"/>
                  <a:pt x="14" y="41"/>
                  <a:pt x="15" y="41"/>
                </a:cubicBezTo>
                <a:cubicBezTo>
                  <a:pt x="15" y="41"/>
                  <a:pt x="15" y="41"/>
                  <a:pt x="15" y="41"/>
                </a:cubicBezTo>
                <a:cubicBezTo>
                  <a:pt x="15" y="41"/>
                  <a:pt x="15" y="40"/>
                  <a:pt x="15" y="40"/>
                </a:cubicBezTo>
                <a:cubicBezTo>
                  <a:pt x="15" y="40"/>
                  <a:pt x="15" y="40"/>
                  <a:pt x="15" y="39"/>
                </a:cubicBezTo>
                <a:cubicBezTo>
                  <a:pt x="15" y="39"/>
                  <a:pt x="15" y="39"/>
                  <a:pt x="15" y="39"/>
                </a:cubicBezTo>
                <a:close/>
                <a:moveTo>
                  <a:pt x="14" y="38"/>
                </a:moveTo>
                <a:cubicBezTo>
                  <a:pt x="14" y="38"/>
                  <a:pt x="14" y="38"/>
                  <a:pt x="14" y="38"/>
                </a:cubicBezTo>
                <a:cubicBezTo>
                  <a:pt x="14" y="38"/>
                  <a:pt x="14" y="38"/>
                  <a:pt x="14" y="38"/>
                </a:cubicBezTo>
                <a:cubicBezTo>
                  <a:pt x="14" y="38"/>
                  <a:pt x="14" y="38"/>
                  <a:pt x="14" y="38"/>
                </a:cubicBezTo>
                <a:cubicBezTo>
                  <a:pt x="14" y="38"/>
                  <a:pt x="14" y="38"/>
                  <a:pt x="14" y="38"/>
                </a:cubicBezTo>
                <a:cubicBezTo>
                  <a:pt x="14" y="39"/>
                  <a:pt x="14" y="39"/>
                  <a:pt x="14" y="39"/>
                </a:cubicBezTo>
                <a:cubicBezTo>
                  <a:pt x="14" y="39"/>
                  <a:pt x="14" y="39"/>
                  <a:pt x="14" y="39"/>
                </a:cubicBezTo>
                <a:cubicBezTo>
                  <a:pt x="14" y="39"/>
                  <a:pt x="14" y="39"/>
                  <a:pt x="14" y="39"/>
                </a:cubicBezTo>
                <a:cubicBezTo>
                  <a:pt x="14" y="39"/>
                  <a:pt x="14" y="39"/>
                  <a:pt x="14" y="39"/>
                </a:cubicBezTo>
                <a:cubicBezTo>
                  <a:pt x="14" y="39"/>
                  <a:pt x="14" y="39"/>
                  <a:pt x="14" y="39"/>
                </a:cubicBezTo>
                <a:cubicBezTo>
                  <a:pt x="14" y="38"/>
                  <a:pt x="14" y="38"/>
                  <a:pt x="14" y="38"/>
                </a:cubicBezTo>
                <a:close/>
                <a:moveTo>
                  <a:pt x="14" y="40"/>
                </a:moveTo>
                <a:cubicBezTo>
                  <a:pt x="14" y="40"/>
                  <a:pt x="14" y="40"/>
                  <a:pt x="14" y="40"/>
                </a:cubicBezTo>
                <a:cubicBezTo>
                  <a:pt x="14" y="40"/>
                  <a:pt x="14" y="40"/>
                  <a:pt x="14" y="40"/>
                </a:cubicBezTo>
                <a:cubicBezTo>
                  <a:pt x="14" y="40"/>
                  <a:pt x="14" y="40"/>
                  <a:pt x="14" y="40"/>
                </a:cubicBezTo>
                <a:cubicBezTo>
                  <a:pt x="14" y="40"/>
                  <a:pt x="14" y="40"/>
                  <a:pt x="14" y="40"/>
                </a:cubicBezTo>
                <a:cubicBezTo>
                  <a:pt x="14" y="40"/>
                  <a:pt x="14" y="40"/>
                  <a:pt x="14" y="40"/>
                </a:cubicBezTo>
                <a:cubicBezTo>
                  <a:pt x="14" y="40"/>
                  <a:pt x="14" y="41"/>
                  <a:pt x="14" y="41"/>
                </a:cubicBezTo>
                <a:cubicBezTo>
                  <a:pt x="14" y="41"/>
                  <a:pt x="14" y="41"/>
                  <a:pt x="14" y="41"/>
                </a:cubicBezTo>
                <a:cubicBezTo>
                  <a:pt x="14" y="41"/>
                  <a:pt x="14" y="41"/>
                  <a:pt x="14" y="41"/>
                </a:cubicBezTo>
                <a:cubicBezTo>
                  <a:pt x="14" y="41"/>
                  <a:pt x="14" y="40"/>
                  <a:pt x="14" y="40"/>
                </a:cubicBezTo>
                <a:cubicBezTo>
                  <a:pt x="14" y="40"/>
                  <a:pt x="14" y="40"/>
                  <a:pt x="14" y="40"/>
                </a:cubicBezTo>
                <a:close/>
                <a:moveTo>
                  <a:pt x="21" y="44"/>
                </a:moveTo>
                <a:cubicBezTo>
                  <a:pt x="19" y="44"/>
                  <a:pt x="19" y="44"/>
                  <a:pt x="19" y="44"/>
                </a:cubicBezTo>
                <a:cubicBezTo>
                  <a:pt x="19" y="45"/>
                  <a:pt x="19" y="45"/>
                  <a:pt x="19" y="45"/>
                </a:cubicBezTo>
                <a:cubicBezTo>
                  <a:pt x="20" y="45"/>
                  <a:pt x="20" y="45"/>
                  <a:pt x="20" y="45"/>
                </a:cubicBezTo>
                <a:cubicBezTo>
                  <a:pt x="20" y="48"/>
                  <a:pt x="20" y="48"/>
                  <a:pt x="20" y="48"/>
                </a:cubicBezTo>
                <a:cubicBezTo>
                  <a:pt x="21" y="48"/>
                  <a:pt x="21" y="48"/>
                  <a:pt x="21" y="48"/>
                </a:cubicBezTo>
                <a:cubicBezTo>
                  <a:pt x="21" y="45"/>
                  <a:pt x="21" y="45"/>
                  <a:pt x="21" y="45"/>
                </a:cubicBezTo>
                <a:cubicBezTo>
                  <a:pt x="21" y="44"/>
                  <a:pt x="21" y="44"/>
                  <a:pt x="21" y="44"/>
                </a:cubicBezTo>
                <a:close/>
                <a:moveTo>
                  <a:pt x="41" y="44"/>
                </a:moveTo>
                <a:cubicBezTo>
                  <a:pt x="40" y="44"/>
                  <a:pt x="40" y="44"/>
                  <a:pt x="40" y="44"/>
                </a:cubicBezTo>
                <a:cubicBezTo>
                  <a:pt x="40" y="46"/>
                  <a:pt x="40" y="46"/>
                  <a:pt x="40" y="46"/>
                </a:cubicBezTo>
                <a:cubicBezTo>
                  <a:pt x="40" y="46"/>
                  <a:pt x="40" y="46"/>
                  <a:pt x="40" y="46"/>
                </a:cubicBezTo>
                <a:cubicBezTo>
                  <a:pt x="40" y="46"/>
                  <a:pt x="40" y="45"/>
                  <a:pt x="40" y="45"/>
                </a:cubicBezTo>
                <a:cubicBezTo>
                  <a:pt x="40" y="45"/>
                  <a:pt x="40" y="45"/>
                  <a:pt x="41" y="45"/>
                </a:cubicBezTo>
                <a:cubicBezTo>
                  <a:pt x="41" y="45"/>
                  <a:pt x="41" y="45"/>
                  <a:pt x="41" y="45"/>
                </a:cubicBezTo>
                <a:cubicBezTo>
                  <a:pt x="41" y="45"/>
                  <a:pt x="41" y="45"/>
                  <a:pt x="41" y="45"/>
                </a:cubicBezTo>
                <a:cubicBezTo>
                  <a:pt x="41" y="45"/>
                  <a:pt x="41" y="46"/>
                  <a:pt x="41" y="46"/>
                </a:cubicBezTo>
                <a:cubicBezTo>
                  <a:pt x="41" y="46"/>
                  <a:pt x="41" y="46"/>
                  <a:pt x="41" y="46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47"/>
                  <a:pt x="40" y="47"/>
                  <a:pt x="40" y="47"/>
                </a:cubicBezTo>
                <a:cubicBezTo>
                  <a:pt x="40" y="47"/>
                  <a:pt x="40" y="46"/>
                  <a:pt x="40" y="46"/>
                </a:cubicBezTo>
                <a:cubicBezTo>
                  <a:pt x="40" y="46"/>
                  <a:pt x="40" y="46"/>
                  <a:pt x="40" y="46"/>
                </a:cubicBezTo>
                <a:cubicBezTo>
                  <a:pt x="40" y="46"/>
                  <a:pt x="40" y="46"/>
                  <a:pt x="40" y="46"/>
                </a:cubicBezTo>
                <a:cubicBezTo>
                  <a:pt x="40" y="46"/>
                  <a:pt x="40" y="46"/>
                  <a:pt x="40" y="46"/>
                </a:cubicBezTo>
                <a:cubicBezTo>
                  <a:pt x="40" y="47"/>
                  <a:pt x="40" y="47"/>
                  <a:pt x="40" y="47"/>
                </a:cubicBezTo>
                <a:cubicBezTo>
                  <a:pt x="40" y="47"/>
                  <a:pt x="40" y="47"/>
                  <a:pt x="40" y="47"/>
                </a:cubicBezTo>
                <a:cubicBezTo>
                  <a:pt x="40" y="47"/>
                  <a:pt x="40" y="47"/>
                  <a:pt x="41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2" y="47"/>
                  <a:pt x="42" y="47"/>
                  <a:pt x="42" y="47"/>
                </a:cubicBezTo>
                <a:cubicBezTo>
                  <a:pt x="42" y="47"/>
                  <a:pt x="42" y="46"/>
                  <a:pt x="42" y="46"/>
                </a:cubicBezTo>
                <a:cubicBezTo>
                  <a:pt x="42" y="46"/>
                  <a:pt x="42" y="46"/>
                  <a:pt x="42" y="46"/>
                </a:cubicBezTo>
                <a:cubicBezTo>
                  <a:pt x="42" y="45"/>
                  <a:pt x="42" y="45"/>
                  <a:pt x="41" y="45"/>
                </a:cubicBezTo>
                <a:cubicBezTo>
                  <a:pt x="41" y="45"/>
                  <a:pt x="41" y="45"/>
                  <a:pt x="41" y="45"/>
                </a:cubicBezTo>
                <a:cubicBezTo>
                  <a:pt x="41" y="45"/>
                  <a:pt x="41" y="45"/>
                  <a:pt x="40" y="45"/>
                </a:cubicBezTo>
                <a:cubicBezTo>
                  <a:pt x="40" y="44"/>
                  <a:pt x="40" y="44"/>
                  <a:pt x="40" y="44"/>
                </a:cubicBezTo>
                <a:cubicBezTo>
                  <a:pt x="41" y="44"/>
                  <a:pt x="41" y="44"/>
                  <a:pt x="41" y="44"/>
                </a:cubicBezTo>
                <a:cubicBezTo>
                  <a:pt x="41" y="44"/>
                  <a:pt x="41" y="44"/>
                  <a:pt x="41" y="44"/>
                </a:cubicBezTo>
                <a:close/>
                <a:moveTo>
                  <a:pt x="47" y="37"/>
                </a:moveTo>
                <a:cubicBezTo>
                  <a:pt x="46" y="37"/>
                  <a:pt x="46" y="37"/>
                  <a:pt x="46" y="37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41"/>
                  <a:pt x="47" y="41"/>
                  <a:pt x="47" y="41"/>
                </a:cubicBezTo>
                <a:cubicBezTo>
                  <a:pt x="47" y="41"/>
                  <a:pt x="47" y="41"/>
                  <a:pt x="47" y="41"/>
                </a:cubicBezTo>
                <a:cubicBezTo>
                  <a:pt x="47" y="40"/>
                  <a:pt x="47" y="40"/>
                  <a:pt x="47" y="40"/>
                </a:cubicBezTo>
                <a:cubicBezTo>
                  <a:pt x="48" y="40"/>
                  <a:pt x="48" y="40"/>
                  <a:pt x="48" y="40"/>
                </a:cubicBezTo>
                <a:cubicBezTo>
                  <a:pt x="48" y="40"/>
                  <a:pt x="48" y="40"/>
                  <a:pt x="48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37"/>
                  <a:pt x="47" y="37"/>
                  <a:pt x="47" y="37"/>
                </a:cubicBezTo>
                <a:close/>
                <a:moveTo>
                  <a:pt x="47" y="40"/>
                </a:moveTo>
                <a:cubicBezTo>
                  <a:pt x="47" y="38"/>
                  <a:pt x="47" y="38"/>
                  <a:pt x="47" y="38"/>
                </a:cubicBezTo>
                <a:cubicBezTo>
                  <a:pt x="46" y="40"/>
                  <a:pt x="46" y="40"/>
                  <a:pt x="46" y="40"/>
                </a:cubicBezTo>
                <a:cubicBezTo>
                  <a:pt x="47" y="40"/>
                  <a:pt x="47" y="40"/>
                  <a:pt x="47" y="40"/>
                </a:cubicBezTo>
                <a:close/>
                <a:moveTo>
                  <a:pt x="48" y="21"/>
                </a:moveTo>
                <a:cubicBezTo>
                  <a:pt x="47" y="21"/>
                  <a:pt x="47" y="21"/>
                  <a:pt x="47" y="21"/>
                </a:cubicBezTo>
                <a:cubicBezTo>
                  <a:pt x="47" y="21"/>
                  <a:pt x="47" y="20"/>
                  <a:pt x="48" y="20"/>
                </a:cubicBezTo>
                <a:cubicBezTo>
                  <a:pt x="48" y="20"/>
                  <a:pt x="48" y="19"/>
                  <a:pt x="48" y="19"/>
                </a:cubicBezTo>
                <a:cubicBezTo>
                  <a:pt x="48" y="19"/>
                  <a:pt x="48" y="19"/>
                  <a:pt x="47" y="19"/>
                </a:cubicBezTo>
                <a:cubicBezTo>
                  <a:pt x="47" y="18"/>
                  <a:pt x="47" y="18"/>
                  <a:pt x="47" y="18"/>
                </a:cubicBezTo>
                <a:cubicBezTo>
                  <a:pt x="46" y="18"/>
                  <a:pt x="46" y="18"/>
                  <a:pt x="46" y="18"/>
                </a:cubicBezTo>
                <a:cubicBezTo>
                  <a:pt x="46" y="18"/>
                  <a:pt x="46" y="19"/>
                  <a:pt x="46" y="19"/>
                </a:cubicBezTo>
                <a:cubicBezTo>
                  <a:pt x="46" y="19"/>
                  <a:pt x="46" y="19"/>
                  <a:pt x="46" y="19"/>
                </a:cubicBezTo>
                <a:cubicBezTo>
                  <a:pt x="46" y="19"/>
                  <a:pt x="46" y="19"/>
                  <a:pt x="46" y="19"/>
                </a:cubicBezTo>
                <a:cubicBezTo>
                  <a:pt x="46" y="20"/>
                  <a:pt x="46" y="20"/>
                  <a:pt x="46" y="20"/>
                </a:cubicBezTo>
                <a:cubicBezTo>
                  <a:pt x="46" y="20"/>
                  <a:pt x="46" y="20"/>
                  <a:pt x="46" y="20"/>
                </a:cubicBezTo>
                <a:cubicBezTo>
                  <a:pt x="46" y="19"/>
                  <a:pt x="46" y="19"/>
                  <a:pt x="46" y="19"/>
                </a:cubicBezTo>
                <a:cubicBezTo>
                  <a:pt x="46" y="19"/>
                  <a:pt x="46" y="19"/>
                  <a:pt x="47" y="19"/>
                </a:cubicBezTo>
                <a:cubicBezTo>
                  <a:pt x="47" y="19"/>
                  <a:pt x="47" y="19"/>
                  <a:pt x="47" y="19"/>
                </a:cubicBezTo>
                <a:cubicBezTo>
                  <a:pt x="47" y="19"/>
                  <a:pt x="47" y="19"/>
                  <a:pt x="47" y="19"/>
                </a:cubicBezTo>
                <a:cubicBezTo>
                  <a:pt x="47" y="19"/>
                  <a:pt x="47" y="19"/>
                  <a:pt x="47" y="19"/>
                </a:cubicBezTo>
                <a:cubicBezTo>
                  <a:pt x="47" y="19"/>
                  <a:pt x="47" y="19"/>
                  <a:pt x="47" y="20"/>
                </a:cubicBezTo>
                <a:cubicBezTo>
                  <a:pt x="47" y="20"/>
                  <a:pt x="46" y="20"/>
                  <a:pt x="46" y="21"/>
                </a:cubicBezTo>
                <a:cubicBezTo>
                  <a:pt x="46" y="22"/>
                  <a:pt x="46" y="22"/>
                  <a:pt x="46" y="22"/>
                </a:cubicBezTo>
                <a:cubicBezTo>
                  <a:pt x="48" y="22"/>
                  <a:pt x="48" y="22"/>
                  <a:pt x="48" y="22"/>
                </a:cubicBezTo>
                <a:cubicBezTo>
                  <a:pt x="48" y="21"/>
                  <a:pt x="48" y="21"/>
                  <a:pt x="48" y="21"/>
                </a:cubicBezTo>
                <a:close/>
                <a:moveTo>
                  <a:pt x="41" y="12"/>
                </a:move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39" y="12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40" y="13"/>
                </a:cubicBezTo>
                <a:cubicBezTo>
                  <a:pt x="40" y="13"/>
                  <a:pt x="40" y="13"/>
                  <a:pt x="40" y="13"/>
                </a:cubicBezTo>
                <a:cubicBezTo>
                  <a:pt x="40" y="13"/>
                  <a:pt x="40" y="13"/>
                  <a:pt x="40" y="14"/>
                </a:cubicBezTo>
                <a:cubicBezTo>
                  <a:pt x="40" y="15"/>
                  <a:pt x="40" y="15"/>
                  <a:pt x="40" y="15"/>
                </a:cubicBezTo>
                <a:cubicBezTo>
                  <a:pt x="41" y="15"/>
                  <a:pt x="41" y="15"/>
                  <a:pt x="41" y="15"/>
                </a:cubicBezTo>
                <a:cubicBezTo>
                  <a:pt x="41" y="12"/>
                  <a:pt x="41" y="12"/>
                  <a:pt x="41" y="12"/>
                </a:cubicBezTo>
                <a:close/>
                <a:moveTo>
                  <a:pt x="20" y="12"/>
                </a:moveTo>
                <a:cubicBezTo>
                  <a:pt x="20" y="12"/>
                  <a:pt x="20" y="12"/>
                  <a:pt x="20" y="12"/>
                </a:cubicBezTo>
                <a:cubicBezTo>
                  <a:pt x="19" y="12"/>
                  <a:pt x="19" y="12"/>
                  <a:pt x="19" y="13"/>
                </a:cubicBezTo>
                <a:cubicBezTo>
                  <a:pt x="19" y="13"/>
                  <a:pt x="19" y="13"/>
                  <a:pt x="19" y="13"/>
                </a:cubicBezTo>
                <a:cubicBezTo>
                  <a:pt x="19" y="13"/>
                  <a:pt x="19" y="13"/>
                  <a:pt x="19" y="13"/>
                </a:cubicBezTo>
                <a:cubicBezTo>
                  <a:pt x="19" y="13"/>
                  <a:pt x="19" y="13"/>
                  <a:pt x="19" y="13"/>
                </a:cubicBezTo>
                <a:cubicBezTo>
                  <a:pt x="19" y="13"/>
                  <a:pt x="19" y="13"/>
                  <a:pt x="19" y="13"/>
                </a:cubicBezTo>
                <a:cubicBezTo>
                  <a:pt x="19" y="13"/>
                  <a:pt x="19" y="13"/>
                  <a:pt x="19" y="14"/>
                </a:cubicBezTo>
                <a:cubicBezTo>
                  <a:pt x="19" y="15"/>
                  <a:pt x="19" y="15"/>
                  <a:pt x="19" y="15"/>
                </a:cubicBezTo>
                <a:cubicBezTo>
                  <a:pt x="20" y="15"/>
                  <a:pt x="20" y="15"/>
                  <a:pt x="20" y="15"/>
                </a:cubicBezTo>
                <a:cubicBezTo>
                  <a:pt x="20" y="12"/>
                  <a:pt x="20" y="12"/>
                  <a:pt x="20" y="12"/>
                </a:cubicBezTo>
                <a:close/>
                <a:moveTo>
                  <a:pt x="22" y="12"/>
                </a:moveTo>
                <a:cubicBezTo>
                  <a:pt x="21" y="12"/>
                  <a:pt x="21" y="12"/>
                  <a:pt x="21" y="12"/>
                </a:cubicBezTo>
                <a:cubicBezTo>
                  <a:pt x="21" y="12"/>
                  <a:pt x="21" y="12"/>
                  <a:pt x="20" y="13"/>
                </a:cubicBezTo>
                <a:cubicBezTo>
                  <a:pt x="20" y="13"/>
                  <a:pt x="20" y="13"/>
                  <a:pt x="20" y="13"/>
                </a:cubicBezTo>
                <a:cubicBezTo>
                  <a:pt x="20" y="13"/>
                  <a:pt x="20" y="13"/>
                  <a:pt x="20" y="13"/>
                </a:cubicBezTo>
                <a:cubicBezTo>
                  <a:pt x="21" y="13"/>
                  <a:pt x="21" y="13"/>
                  <a:pt x="21" y="13"/>
                </a:cubicBezTo>
                <a:cubicBezTo>
                  <a:pt x="21" y="13"/>
                  <a:pt x="21" y="13"/>
                  <a:pt x="21" y="13"/>
                </a:cubicBezTo>
                <a:cubicBezTo>
                  <a:pt x="21" y="13"/>
                  <a:pt x="21" y="13"/>
                  <a:pt x="21" y="14"/>
                </a:cubicBezTo>
                <a:cubicBezTo>
                  <a:pt x="21" y="15"/>
                  <a:pt x="21" y="15"/>
                  <a:pt x="21" y="15"/>
                </a:cubicBezTo>
                <a:cubicBezTo>
                  <a:pt x="22" y="15"/>
                  <a:pt x="22" y="15"/>
                  <a:pt x="22" y="15"/>
                </a:cubicBezTo>
                <a:cubicBezTo>
                  <a:pt x="22" y="12"/>
                  <a:pt x="22" y="12"/>
                  <a:pt x="22" y="12"/>
                </a:cubicBezTo>
                <a:close/>
                <a:moveTo>
                  <a:pt x="14" y="19"/>
                </a:moveTo>
                <a:cubicBezTo>
                  <a:pt x="13" y="19"/>
                  <a:pt x="13" y="19"/>
                  <a:pt x="13" y="19"/>
                </a:cubicBezTo>
                <a:cubicBezTo>
                  <a:pt x="13" y="19"/>
                  <a:pt x="13" y="19"/>
                  <a:pt x="12" y="19"/>
                </a:cubicBezTo>
                <a:cubicBezTo>
                  <a:pt x="12" y="20"/>
                  <a:pt x="12" y="20"/>
                  <a:pt x="12" y="20"/>
                </a:cubicBezTo>
                <a:cubicBezTo>
                  <a:pt x="12" y="20"/>
                  <a:pt x="12" y="20"/>
                  <a:pt x="12" y="20"/>
                </a:cubicBezTo>
                <a:cubicBezTo>
                  <a:pt x="13" y="20"/>
                  <a:pt x="13" y="20"/>
                  <a:pt x="13" y="20"/>
                </a:cubicBezTo>
                <a:cubicBezTo>
                  <a:pt x="13" y="20"/>
                  <a:pt x="13" y="20"/>
                  <a:pt x="13" y="20"/>
                </a:cubicBezTo>
                <a:cubicBezTo>
                  <a:pt x="13" y="20"/>
                  <a:pt x="13" y="20"/>
                  <a:pt x="13" y="21"/>
                </a:cubicBezTo>
                <a:cubicBezTo>
                  <a:pt x="13" y="22"/>
                  <a:pt x="13" y="22"/>
                  <a:pt x="13" y="22"/>
                </a:cubicBezTo>
                <a:cubicBezTo>
                  <a:pt x="14" y="22"/>
                  <a:pt x="14" y="22"/>
                  <a:pt x="14" y="22"/>
                </a:cubicBezTo>
                <a:cubicBezTo>
                  <a:pt x="14" y="19"/>
                  <a:pt x="14" y="19"/>
                  <a:pt x="14" y="19"/>
                </a:cubicBezTo>
                <a:close/>
                <a:moveTo>
                  <a:pt x="16" y="20"/>
                </a:moveTo>
                <a:cubicBezTo>
                  <a:pt x="16" y="20"/>
                  <a:pt x="16" y="20"/>
                  <a:pt x="16" y="20"/>
                </a:cubicBezTo>
                <a:cubicBezTo>
                  <a:pt x="16" y="19"/>
                  <a:pt x="16" y="19"/>
                  <a:pt x="16" y="19"/>
                </a:cubicBezTo>
                <a:cubicBezTo>
                  <a:pt x="16" y="19"/>
                  <a:pt x="16" y="19"/>
                  <a:pt x="16" y="19"/>
                </a:cubicBezTo>
                <a:cubicBezTo>
                  <a:pt x="15" y="19"/>
                  <a:pt x="15" y="19"/>
                  <a:pt x="15" y="19"/>
                </a:cubicBezTo>
                <a:cubicBezTo>
                  <a:pt x="15" y="19"/>
                  <a:pt x="15" y="19"/>
                  <a:pt x="14" y="19"/>
                </a:cubicBezTo>
                <a:cubicBezTo>
                  <a:pt x="14" y="19"/>
                  <a:pt x="14" y="19"/>
                  <a:pt x="14" y="19"/>
                </a:cubicBezTo>
                <a:cubicBezTo>
                  <a:pt x="14" y="20"/>
                  <a:pt x="14" y="20"/>
                  <a:pt x="14" y="20"/>
                </a:cubicBezTo>
                <a:cubicBezTo>
                  <a:pt x="14" y="21"/>
                  <a:pt x="14" y="21"/>
                  <a:pt x="14" y="21"/>
                </a:cubicBezTo>
                <a:cubicBezTo>
                  <a:pt x="14" y="22"/>
                  <a:pt x="14" y="22"/>
                  <a:pt x="14" y="22"/>
                </a:cubicBezTo>
                <a:cubicBezTo>
                  <a:pt x="14" y="22"/>
                  <a:pt x="14" y="22"/>
                  <a:pt x="14" y="22"/>
                </a:cubicBezTo>
                <a:cubicBezTo>
                  <a:pt x="14" y="22"/>
                  <a:pt x="14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ubicBezTo>
                  <a:pt x="15" y="22"/>
                  <a:pt x="15" y="22"/>
                  <a:pt x="16" y="22"/>
                </a:cubicBezTo>
                <a:cubicBezTo>
                  <a:pt x="16" y="22"/>
                  <a:pt x="16" y="22"/>
                  <a:pt x="16" y="22"/>
                </a:cubicBezTo>
                <a:cubicBezTo>
                  <a:pt x="16" y="22"/>
                  <a:pt x="16" y="22"/>
                  <a:pt x="16" y="22"/>
                </a:cubicBezTo>
                <a:cubicBezTo>
                  <a:pt x="16" y="22"/>
                  <a:pt x="16" y="21"/>
                  <a:pt x="16" y="21"/>
                </a:cubicBezTo>
                <a:cubicBezTo>
                  <a:pt x="16" y="20"/>
                  <a:pt x="16" y="20"/>
                  <a:pt x="16" y="20"/>
                </a:cubicBezTo>
                <a:close/>
                <a:moveTo>
                  <a:pt x="15" y="20"/>
                </a:moveTo>
                <a:cubicBezTo>
                  <a:pt x="15" y="20"/>
                  <a:pt x="15" y="20"/>
                  <a:pt x="15" y="19"/>
                </a:cubicBezTo>
                <a:cubicBezTo>
                  <a:pt x="15" y="19"/>
                  <a:pt x="15" y="19"/>
                  <a:pt x="15" y="19"/>
                </a:cubicBezTo>
                <a:cubicBezTo>
                  <a:pt x="15" y="19"/>
                  <a:pt x="15" y="19"/>
                  <a:pt x="15" y="19"/>
                </a:cubicBezTo>
                <a:cubicBezTo>
                  <a:pt x="15" y="20"/>
                  <a:pt x="15" y="20"/>
                  <a:pt x="15" y="20"/>
                </a:cubicBezTo>
                <a:cubicBezTo>
                  <a:pt x="15" y="21"/>
                  <a:pt x="15" y="21"/>
                  <a:pt x="15" y="21"/>
                </a:cubicBezTo>
                <a:cubicBezTo>
                  <a:pt x="15" y="22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ubicBezTo>
                  <a:pt x="15" y="22"/>
                  <a:pt x="15" y="22"/>
                  <a:pt x="15" y="21"/>
                </a:cubicBezTo>
                <a:cubicBezTo>
                  <a:pt x="15" y="20"/>
                  <a:pt x="15" y="20"/>
                  <a:pt x="15" y="20"/>
                </a:cubicBezTo>
                <a:close/>
                <a:moveTo>
                  <a:pt x="9" y="31"/>
                </a:moveTo>
                <a:cubicBezTo>
                  <a:pt x="9" y="32"/>
                  <a:pt x="10" y="32"/>
                  <a:pt x="10" y="33"/>
                </a:cubicBezTo>
                <a:cubicBezTo>
                  <a:pt x="10" y="33"/>
                  <a:pt x="10" y="33"/>
                  <a:pt x="10" y="33"/>
                </a:cubicBezTo>
                <a:cubicBezTo>
                  <a:pt x="11" y="33"/>
                  <a:pt x="11" y="33"/>
                  <a:pt x="12" y="33"/>
                </a:cubicBezTo>
                <a:cubicBezTo>
                  <a:pt x="12" y="33"/>
                  <a:pt x="12" y="33"/>
                  <a:pt x="13" y="33"/>
                </a:cubicBezTo>
                <a:cubicBezTo>
                  <a:pt x="13" y="33"/>
                  <a:pt x="13" y="33"/>
                  <a:pt x="13" y="33"/>
                </a:cubicBezTo>
                <a:cubicBezTo>
                  <a:pt x="14" y="32"/>
                  <a:pt x="14" y="32"/>
                  <a:pt x="14" y="32"/>
                </a:cubicBezTo>
                <a:cubicBezTo>
                  <a:pt x="14" y="32"/>
                  <a:pt x="14" y="31"/>
                  <a:pt x="14" y="30"/>
                </a:cubicBezTo>
                <a:cubicBezTo>
                  <a:pt x="14" y="29"/>
                  <a:pt x="14" y="29"/>
                  <a:pt x="14" y="29"/>
                </a:cubicBezTo>
                <a:cubicBezTo>
                  <a:pt x="14" y="28"/>
                  <a:pt x="14" y="28"/>
                  <a:pt x="14" y="28"/>
                </a:cubicBezTo>
                <a:cubicBezTo>
                  <a:pt x="14" y="27"/>
                  <a:pt x="14" y="27"/>
                  <a:pt x="13" y="27"/>
                </a:cubicBezTo>
                <a:cubicBezTo>
                  <a:pt x="13" y="27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1" y="26"/>
                  <a:pt x="11" y="26"/>
                  <a:pt x="11" y="26"/>
                </a:cubicBezTo>
                <a:cubicBezTo>
                  <a:pt x="10" y="26"/>
                  <a:pt x="10" y="27"/>
                  <a:pt x="10" y="27"/>
                </a:cubicBezTo>
                <a:cubicBezTo>
                  <a:pt x="10" y="27"/>
                  <a:pt x="10" y="27"/>
                  <a:pt x="10" y="27"/>
                </a:cubicBezTo>
                <a:cubicBezTo>
                  <a:pt x="10" y="28"/>
                  <a:pt x="9" y="28"/>
                  <a:pt x="9" y="29"/>
                </a:cubicBezTo>
                <a:cubicBezTo>
                  <a:pt x="9" y="29"/>
                  <a:pt x="9" y="29"/>
                  <a:pt x="9" y="29"/>
                </a:cubicBezTo>
                <a:cubicBezTo>
                  <a:pt x="9" y="30"/>
                  <a:pt x="10" y="30"/>
                  <a:pt x="10" y="30"/>
                </a:cubicBezTo>
                <a:cubicBezTo>
                  <a:pt x="10" y="30"/>
                  <a:pt x="10" y="31"/>
                  <a:pt x="10" y="31"/>
                </a:cubicBezTo>
                <a:cubicBezTo>
                  <a:pt x="10" y="31"/>
                  <a:pt x="11" y="31"/>
                  <a:pt x="11" y="31"/>
                </a:cubicBezTo>
                <a:cubicBezTo>
                  <a:pt x="11" y="31"/>
                  <a:pt x="11" y="31"/>
                  <a:pt x="12" y="31"/>
                </a:cubicBezTo>
                <a:cubicBezTo>
                  <a:pt x="12" y="31"/>
                  <a:pt x="12" y="31"/>
                  <a:pt x="12" y="30"/>
                </a:cubicBezTo>
                <a:cubicBezTo>
                  <a:pt x="12" y="32"/>
                  <a:pt x="12" y="32"/>
                  <a:pt x="12" y="32"/>
                </a:cubicBezTo>
                <a:cubicBezTo>
                  <a:pt x="12" y="32"/>
                  <a:pt x="12" y="32"/>
                  <a:pt x="12" y="32"/>
                </a:cubicBezTo>
                <a:cubicBezTo>
                  <a:pt x="12" y="32"/>
                  <a:pt x="12" y="32"/>
                  <a:pt x="12" y="32"/>
                </a:cubicBezTo>
                <a:cubicBezTo>
                  <a:pt x="12" y="32"/>
                  <a:pt x="12" y="32"/>
                  <a:pt x="12" y="32"/>
                </a:cubicBezTo>
                <a:cubicBezTo>
                  <a:pt x="12" y="32"/>
                  <a:pt x="11" y="32"/>
                  <a:pt x="11" y="32"/>
                </a:cubicBezTo>
                <a:cubicBezTo>
                  <a:pt x="11" y="32"/>
                  <a:pt x="11" y="32"/>
                  <a:pt x="11" y="32"/>
                </a:cubicBezTo>
                <a:cubicBezTo>
                  <a:pt x="11" y="32"/>
                  <a:pt x="11" y="32"/>
                  <a:pt x="11" y="31"/>
                </a:cubicBezTo>
                <a:cubicBezTo>
                  <a:pt x="9" y="31"/>
                  <a:pt x="9" y="31"/>
                  <a:pt x="9" y="31"/>
                </a:cubicBezTo>
                <a:close/>
                <a:moveTo>
                  <a:pt x="11" y="29"/>
                </a:moveTo>
                <a:cubicBezTo>
                  <a:pt x="11" y="30"/>
                  <a:pt x="11" y="30"/>
                  <a:pt x="11" y="30"/>
                </a:cubicBezTo>
                <a:cubicBezTo>
                  <a:pt x="11" y="30"/>
                  <a:pt x="12" y="30"/>
                  <a:pt x="12" y="30"/>
                </a:cubicBezTo>
                <a:cubicBezTo>
                  <a:pt x="12" y="30"/>
                  <a:pt x="12" y="30"/>
                  <a:pt x="12" y="30"/>
                </a:cubicBezTo>
                <a:cubicBezTo>
                  <a:pt x="12" y="30"/>
                  <a:pt x="12" y="30"/>
                  <a:pt x="12" y="29"/>
                </a:cubicBezTo>
                <a:cubicBezTo>
                  <a:pt x="12" y="28"/>
                  <a:pt x="12" y="28"/>
                  <a:pt x="12" y="28"/>
                </a:cubicBezTo>
                <a:cubicBezTo>
                  <a:pt x="12" y="28"/>
                  <a:pt x="12" y="27"/>
                  <a:pt x="12" y="27"/>
                </a:cubicBezTo>
                <a:cubicBezTo>
                  <a:pt x="12" y="27"/>
                  <a:pt x="12" y="27"/>
                  <a:pt x="12" y="27"/>
                </a:cubicBezTo>
                <a:cubicBezTo>
                  <a:pt x="12" y="27"/>
                  <a:pt x="11" y="27"/>
                  <a:pt x="11" y="27"/>
                </a:cubicBezTo>
                <a:cubicBezTo>
                  <a:pt x="11" y="27"/>
                  <a:pt x="11" y="28"/>
                  <a:pt x="11" y="28"/>
                </a:cubicBezTo>
                <a:cubicBezTo>
                  <a:pt x="11" y="29"/>
                  <a:pt x="11" y="29"/>
                  <a:pt x="11" y="29"/>
                </a:cubicBezTo>
                <a:close/>
                <a:moveTo>
                  <a:pt x="32" y="45"/>
                </a:moveTo>
                <a:cubicBezTo>
                  <a:pt x="32" y="44"/>
                  <a:pt x="32" y="44"/>
                  <a:pt x="32" y="44"/>
                </a:cubicBezTo>
                <a:cubicBezTo>
                  <a:pt x="32" y="43"/>
                  <a:pt x="32" y="43"/>
                  <a:pt x="32" y="43"/>
                </a:cubicBezTo>
                <a:cubicBezTo>
                  <a:pt x="31" y="43"/>
                  <a:pt x="31" y="43"/>
                  <a:pt x="30" y="43"/>
                </a:cubicBezTo>
                <a:cubicBezTo>
                  <a:pt x="30" y="43"/>
                  <a:pt x="30" y="43"/>
                  <a:pt x="29" y="43"/>
                </a:cubicBezTo>
                <a:cubicBezTo>
                  <a:pt x="29" y="43"/>
                  <a:pt x="29" y="43"/>
                  <a:pt x="29" y="44"/>
                </a:cubicBezTo>
                <a:cubicBezTo>
                  <a:pt x="28" y="44"/>
                  <a:pt x="28" y="44"/>
                  <a:pt x="28" y="44"/>
                </a:cubicBezTo>
                <a:cubicBezTo>
                  <a:pt x="28" y="45"/>
                  <a:pt x="28" y="45"/>
                  <a:pt x="28" y="46"/>
                </a:cubicBezTo>
                <a:cubicBezTo>
                  <a:pt x="28" y="47"/>
                  <a:pt x="28" y="47"/>
                  <a:pt x="28" y="47"/>
                </a:cubicBezTo>
                <a:cubicBezTo>
                  <a:pt x="28" y="48"/>
                  <a:pt x="28" y="48"/>
                  <a:pt x="28" y="49"/>
                </a:cubicBezTo>
                <a:cubicBezTo>
                  <a:pt x="28" y="49"/>
                  <a:pt x="28" y="49"/>
                  <a:pt x="29" y="49"/>
                </a:cubicBezTo>
                <a:cubicBezTo>
                  <a:pt x="29" y="50"/>
                  <a:pt x="29" y="50"/>
                  <a:pt x="29" y="50"/>
                </a:cubicBezTo>
                <a:cubicBezTo>
                  <a:pt x="30" y="50"/>
                  <a:pt x="30" y="50"/>
                  <a:pt x="30" y="50"/>
                </a:cubicBezTo>
                <a:cubicBezTo>
                  <a:pt x="31" y="50"/>
                  <a:pt x="31" y="50"/>
                  <a:pt x="31" y="50"/>
                </a:cubicBezTo>
                <a:cubicBezTo>
                  <a:pt x="32" y="50"/>
                  <a:pt x="32" y="50"/>
                  <a:pt x="32" y="49"/>
                </a:cubicBezTo>
                <a:cubicBezTo>
                  <a:pt x="32" y="49"/>
                  <a:pt x="32" y="49"/>
                  <a:pt x="32" y="49"/>
                </a:cubicBezTo>
                <a:cubicBezTo>
                  <a:pt x="32" y="49"/>
                  <a:pt x="32" y="48"/>
                  <a:pt x="32" y="48"/>
                </a:cubicBezTo>
                <a:cubicBezTo>
                  <a:pt x="32" y="47"/>
                  <a:pt x="32" y="47"/>
                  <a:pt x="32" y="47"/>
                </a:cubicBezTo>
                <a:cubicBezTo>
                  <a:pt x="32" y="47"/>
                  <a:pt x="32" y="46"/>
                  <a:pt x="32" y="46"/>
                </a:cubicBezTo>
                <a:cubicBezTo>
                  <a:pt x="32" y="46"/>
                  <a:pt x="32" y="46"/>
                  <a:pt x="32" y="46"/>
                </a:cubicBezTo>
                <a:cubicBezTo>
                  <a:pt x="32" y="45"/>
                  <a:pt x="31" y="45"/>
                  <a:pt x="31" y="45"/>
                </a:cubicBezTo>
                <a:cubicBezTo>
                  <a:pt x="31" y="45"/>
                  <a:pt x="31" y="45"/>
                  <a:pt x="30" y="45"/>
                </a:cubicBezTo>
                <a:cubicBezTo>
                  <a:pt x="30" y="46"/>
                  <a:pt x="30" y="46"/>
                  <a:pt x="30" y="46"/>
                </a:cubicBezTo>
                <a:cubicBezTo>
                  <a:pt x="30" y="45"/>
                  <a:pt x="30" y="45"/>
                  <a:pt x="30" y="45"/>
                </a:cubicBezTo>
                <a:cubicBezTo>
                  <a:pt x="30" y="44"/>
                  <a:pt x="30" y="44"/>
                  <a:pt x="30" y="44"/>
                </a:cubicBezTo>
                <a:cubicBezTo>
                  <a:pt x="30" y="44"/>
                  <a:pt x="30" y="44"/>
                  <a:pt x="30" y="44"/>
                </a:cubicBezTo>
                <a:cubicBezTo>
                  <a:pt x="30" y="44"/>
                  <a:pt x="30" y="44"/>
                  <a:pt x="30" y="44"/>
                </a:cubicBezTo>
                <a:cubicBezTo>
                  <a:pt x="30" y="44"/>
                  <a:pt x="31" y="44"/>
                  <a:pt x="31" y="44"/>
                </a:cubicBezTo>
                <a:cubicBezTo>
                  <a:pt x="31" y="44"/>
                  <a:pt x="31" y="44"/>
                  <a:pt x="31" y="44"/>
                </a:cubicBezTo>
                <a:cubicBezTo>
                  <a:pt x="31" y="44"/>
                  <a:pt x="31" y="45"/>
                  <a:pt x="31" y="45"/>
                </a:cubicBezTo>
                <a:cubicBezTo>
                  <a:pt x="32" y="45"/>
                  <a:pt x="32" y="45"/>
                  <a:pt x="32" y="45"/>
                </a:cubicBezTo>
                <a:close/>
                <a:moveTo>
                  <a:pt x="31" y="47"/>
                </a:moveTo>
                <a:cubicBezTo>
                  <a:pt x="31" y="47"/>
                  <a:pt x="31" y="47"/>
                  <a:pt x="31" y="47"/>
                </a:cubicBezTo>
                <a:cubicBezTo>
                  <a:pt x="31" y="46"/>
                  <a:pt x="30" y="46"/>
                  <a:pt x="30" y="46"/>
                </a:cubicBezTo>
                <a:cubicBezTo>
                  <a:pt x="30" y="46"/>
                  <a:pt x="30" y="46"/>
                  <a:pt x="30" y="47"/>
                </a:cubicBezTo>
                <a:cubicBezTo>
                  <a:pt x="30" y="47"/>
                  <a:pt x="30" y="47"/>
                  <a:pt x="30" y="47"/>
                </a:cubicBezTo>
                <a:cubicBezTo>
                  <a:pt x="30" y="48"/>
                  <a:pt x="30" y="48"/>
                  <a:pt x="30" y="48"/>
                </a:cubicBezTo>
                <a:cubicBezTo>
                  <a:pt x="30" y="49"/>
                  <a:pt x="30" y="49"/>
                  <a:pt x="30" y="49"/>
                </a:cubicBezTo>
                <a:cubicBezTo>
                  <a:pt x="30" y="49"/>
                  <a:pt x="30" y="49"/>
                  <a:pt x="30" y="49"/>
                </a:cubicBezTo>
                <a:cubicBezTo>
                  <a:pt x="30" y="49"/>
                  <a:pt x="30" y="49"/>
                  <a:pt x="31" y="49"/>
                </a:cubicBezTo>
                <a:cubicBezTo>
                  <a:pt x="31" y="49"/>
                  <a:pt x="31" y="49"/>
                  <a:pt x="31" y="48"/>
                </a:cubicBezTo>
                <a:cubicBezTo>
                  <a:pt x="31" y="47"/>
                  <a:pt x="31" y="47"/>
                  <a:pt x="31" y="47"/>
                </a:cubicBezTo>
                <a:close/>
                <a:moveTo>
                  <a:pt x="50" y="29"/>
                </a:moveTo>
                <a:cubicBezTo>
                  <a:pt x="50" y="29"/>
                  <a:pt x="50" y="29"/>
                  <a:pt x="51" y="29"/>
                </a:cubicBezTo>
                <a:cubicBezTo>
                  <a:pt x="51" y="29"/>
                  <a:pt x="51" y="28"/>
                  <a:pt x="51" y="28"/>
                </a:cubicBezTo>
                <a:cubicBezTo>
                  <a:pt x="51" y="27"/>
                  <a:pt x="51" y="27"/>
                  <a:pt x="50" y="27"/>
                </a:cubicBezTo>
                <a:cubicBezTo>
                  <a:pt x="50" y="26"/>
                  <a:pt x="49" y="26"/>
                  <a:pt x="49" y="26"/>
                </a:cubicBezTo>
                <a:cubicBezTo>
                  <a:pt x="48" y="26"/>
                  <a:pt x="47" y="26"/>
                  <a:pt x="47" y="26"/>
                </a:cubicBezTo>
                <a:cubicBezTo>
                  <a:pt x="47" y="27"/>
                  <a:pt x="47" y="27"/>
                  <a:pt x="47" y="28"/>
                </a:cubicBezTo>
                <a:cubicBezTo>
                  <a:pt x="47" y="28"/>
                  <a:pt x="47" y="28"/>
                  <a:pt x="47" y="28"/>
                </a:cubicBezTo>
                <a:cubicBezTo>
                  <a:pt x="48" y="28"/>
                  <a:pt x="48" y="28"/>
                  <a:pt x="48" y="28"/>
                </a:cubicBezTo>
                <a:cubicBezTo>
                  <a:pt x="48" y="28"/>
                  <a:pt x="48" y="28"/>
                  <a:pt x="48" y="28"/>
                </a:cubicBezTo>
                <a:cubicBezTo>
                  <a:pt x="48" y="28"/>
                  <a:pt x="48" y="27"/>
                  <a:pt x="48" y="27"/>
                </a:cubicBezTo>
                <a:cubicBezTo>
                  <a:pt x="48" y="27"/>
                  <a:pt x="49" y="27"/>
                  <a:pt x="49" y="27"/>
                </a:cubicBezTo>
                <a:cubicBezTo>
                  <a:pt x="49" y="27"/>
                  <a:pt x="49" y="27"/>
                  <a:pt x="49" y="27"/>
                </a:cubicBezTo>
                <a:cubicBezTo>
                  <a:pt x="49" y="27"/>
                  <a:pt x="49" y="28"/>
                  <a:pt x="49" y="28"/>
                </a:cubicBezTo>
                <a:cubicBezTo>
                  <a:pt x="49" y="28"/>
                  <a:pt x="49" y="28"/>
                  <a:pt x="49" y="28"/>
                </a:cubicBezTo>
                <a:cubicBezTo>
                  <a:pt x="49" y="28"/>
                  <a:pt x="49" y="29"/>
                  <a:pt x="49" y="29"/>
                </a:cubicBezTo>
                <a:cubicBezTo>
                  <a:pt x="49" y="29"/>
                  <a:pt x="49" y="29"/>
                  <a:pt x="49" y="29"/>
                </a:cubicBezTo>
                <a:cubicBezTo>
                  <a:pt x="49" y="29"/>
                  <a:pt x="48" y="29"/>
                  <a:pt x="48" y="29"/>
                </a:cubicBezTo>
                <a:cubicBezTo>
                  <a:pt x="48" y="30"/>
                  <a:pt x="48" y="30"/>
                  <a:pt x="48" y="30"/>
                </a:cubicBezTo>
                <a:cubicBezTo>
                  <a:pt x="48" y="30"/>
                  <a:pt x="48" y="30"/>
                  <a:pt x="49" y="30"/>
                </a:cubicBezTo>
                <a:cubicBezTo>
                  <a:pt x="49" y="30"/>
                  <a:pt x="49" y="30"/>
                  <a:pt x="49" y="30"/>
                </a:cubicBezTo>
                <a:cubicBezTo>
                  <a:pt x="49" y="30"/>
                  <a:pt x="49" y="31"/>
                  <a:pt x="49" y="31"/>
                </a:cubicBezTo>
                <a:cubicBezTo>
                  <a:pt x="49" y="31"/>
                  <a:pt x="49" y="31"/>
                  <a:pt x="49" y="31"/>
                </a:cubicBezTo>
                <a:cubicBezTo>
                  <a:pt x="49" y="32"/>
                  <a:pt x="49" y="32"/>
                  <a:pt x="49" y="32"/>
                </a:cubicBezTo>
                <a:cubicBezTo>
                  <a:pt x="49" y="32"/>
                  <a:pt x="49" y="32"/>
                  <a:pt x="49" y="32"/>
                </a:cubicBezTo>
                <a:cubicBezTo>
                  <a:pt x="49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0"/>
                  <a:pt x="48" y="30"/>
                  <a:pt x="48" y="30"/>
                </a:cubicBezTo>
                <a:cubicBezTo>
                  <a:pt x="47" y="30"/>
                  <a:pt x="47" y="30"/>
                  <a:pt x="47" y="30"/>
                </a:cubicBezTo>
                <a:cubicBezTo>
                  <a:pt x="47" y="31"/>
                  <a:pt x="47" y="31"/>
                  <a:pt x="47" y="31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33"/>
                  <a:pt x="47" y="33"/>
                  <a:pt x="47" y="33"/>
                </a:cubicBezTo>
                <a:cubicBezTo>
                  <a:pt x="48" y="33"/>
                  <a:pt x="48" y="33"/>
                  <a:pt x="49" y="33"/>
                </a:cubicBezTo>
                <a:cubicBezTo>
                  <a:pt x="49" y="33"/>
                  <a:pt x="50" y="33"/>
                  <a:pt x="50" y="33"/>
                </a:cubicBezTo>
                <a:cubicBezTo>
                  <a:pt x="50" y="33"/>
                  <a:pt x="50" y="33"/>
                  <a:pt x="51" y="32"/>
                </a:cubicBezTo>
                <a:cubicBezTo>
                  <a:pt x="51" y="32"/>
                  <a:pt x="51" y="32"/>
                  <a:pt x="51" y="31"/>
                </a:cubicBezTo>
                <a:cubicBezTo>
                  <a:pt x="51" y="30"/>
                  <a:pt x="51" y="30"/>
                  <a:pt x="51" y="30"/>
                </a:cubicBezTo>
                <a:cubicBezTo>
                  <a:pt x="50" y="29"/>
                  <a:pt x="50" y="29"/>
                  <a:pt x="50" y="29"/>
                </a:cubicBezTo>
                <a:close/>
                <a:moveTo>
                  <a:pt x="29" y="9"/>
                </a:moveTo>
                <a:cubicBezTo>
                  <a:pt x="28" y="9"/>
                  <a:pt x="28" y="9"/>
                  <a:pt x="28" y="9"/>
                </a:cubicBezTo>
                <a:cubicBezTo>
                  <a:pt x="28" y="9"/>
                  <a:pt x="27" y="10"/>
                  <a:pt x="26" y="10"/>
                </a:cubicBezTo>
                <a:cubicBezTo>
                  <a:pt x="26" y="11"/>
                  <a:pt x="26" y="11"/>
                  <a:pt x="26" y="11"/>
                </a:cubicBezTo>
                <a:cubicBezTo>
                  <a:pt x="26" y="11"/>
                  <a:pt x="26" y="11"/>
                  <a:pt x="26" y="11"/>
                </a:cubicBezTo>
                <a:cubicBezTo>
                  <a:pt x="27" y="11"/>
                  <a:pt x="27" y="11"/>
                  <a:pt x="27" y="11"/>
                </a:cubicBezTo>
                <a:cubicBezTo>
                  <a:pt x="27" y="11"/>
                  <a:pt x="27" y="11"/>
                  <a:pt x="27" y="11"/>
                </a:cubicBezTo>
                <a:cubicBezTo>
                  <a:pt x="27" y="11"/>
                  <a:pt x="27" y="12"/>
                  <a:pt x="27" y="12"/>
                </a:cubicBezTo>
                <a:cubicBezTo>
                  <a:pt x="27" y="16"/>
                  <a:pt x="27" y="16"/>
                  <a:pt x="27" y="16"/>
                </a:cubicBezTo>
                <a:cubicBezTo>
                  <a:pt x="29" y="16"/>
                  <a:pt x="29" y="16"/>
                  <a:pt x="29" y="16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34" y="15"/>
                </a:moveTo>
                <a:cubicBezTo>
                  <a:pt x="32" y="15"/>
                  <a:pt x="32" y="15"/>
                  <a:pt x="32" y="15"/>
                </a:cubicBezTo>
                <a:cubicBezTo>
                  <a:pt x="33" y="13"/>
                  <a:pt x="33" y="12"/>
                  <a:pt x="33" y="12"/>
                </a:cubicBezTo>
                <a:cubicBezTo>
                  <a:pt x="34" y="11"/>
                  <a:pt x="34" y="11"/>
                  <a:pt x="34" y="11"/>
                </a:cubicBezTo>
                <a:cubicBezTo>
                  <a:pt x="34" y="10"/>
                  <a:pt x="34" y="10"/>
                  <a:pt x="33" y="9"/>
                </a:cubicBezTo>
                <a:cubicBezTo>
                  <a:pt x="33" y="9"/>
                  <a:pt x="32" y="9"/>
                  <a:pt x="32" y="9"/>
                </a:cubicBezTo>
                <a:cubicBezTo>
                  <a:pt x="31" y="9"/>
                  <a:pt x="31" y="9"/>
                  <a:pt x="31" y="9"/>
                </a:cubicBezTo>
                <a:cubicBezTo>
                  <a:pt x="30" y="9"/>
                  <a:pt x="30" y="9"/>
                  <a:pt x="30" y="9"/>
                </a:cubicBezTo>
                <a:cubicBezTo>
                  <a:pt x="30" y="10"/>
                  <a:pt x="30" y="10"/>
                  <a:pt x="30" y="10"/>
                </a:cubicBezTo>
                <a:cubicBezTo>
                  <a:pt x="30" y="10"/>
                  <a:pt x="30" y="11"/>
                  <a:pt x="30" y="11"/>
                </a:cubicBezTo>
                <a:cubicBezTo>
                  <a:pt x="30" y="11"/>
                  <a:pt x="30" y="11"/>
                  <a:pt x="30" y="11"/>
                </a:cubicBezTo>
                <a:cubicBezTo>
                  <a:pt x="31" y="11"/>
                  <a:pt x="31" y="11"/>
                  <a:pt x="31" y="11"/>
                </a:cubicBezTo>
                <a:cubicBezTo>
                  <a:pt x="31" y="11"/>
                  <a:pt x="31" y="11"/>
                  <a:pt x="31" y="11"/>
                </a:cubicBezTo>
                <a:cubicBezTo>
                  <a:pt x="31" y="10"/>
                  <a:pt x="31" y="10"/>
                  <a:pt x="31" y="10"/>
                </a:cubicBezTo>
                <a:cubicBezTo>
                  <a:pt x="31" y="10"/>
                  <a:pt x="32" y="10"/>
                  <a:pt x="32" y="10"/>
                </a:cubicBezTo>
                <a:cubicBezTo>
                  <a:pt x="32" y="10"/>
                  <a:pt x="32" y="10"/>
                  <a:pt x="32" y="10"/>
                </a:cubicBezTo>
                <a:cubicBezTo>
                  <a:pt x="32" y="10"/>
                  <a:pt x="32" y="10"/>
                  <a:pt x="32" y="10"/>
                </a:cubicBezTo>
                <a:cubicBezTo>
                  <a:pt x="32" y="11"/>
                  <a:pt x="32" y="11"/>
                  <a:pt x="32" y="11"/>
                </a:cubicBezTo>
                <a:cubicBezTo>
                  <a:pt x="32" y="12"/>
                  <a:pt x="31" y="13"/>
                  <a:pt x="30" y="15"/>
                </a:cubicBezTo>
                <a:cubicBezTo>
                  <a:pt x="30" y="16"/>
                  <a:pt x="30" y="16"/>
                  <a:pt x="30" y="16"/>
                </a:cubicBezTo>
                <a:cubicBezTo>
                  <a:pt x="34" y="16"/>
                  <a:pt x="34" y="16"/>
                  <a:pt x="34" y="16"/>
                </a:cubicBezTo>
                <a:cubicBezTo>
                  <a:pt x="34" y="15"/>
                  <a:pt x="34" y="15"/>
                  <a:pt x="34" y="15"/>
                </a:cubicBezTo>
                <a:close/>
                <a:moveTo>
                  <a:pt x="16" y="9"/>
                </a:moveTo>
                <a:cubicBezTo>
                  <a:pt x="16" y="9"/>
                  <a:pt x="16" y="9"/>
                  <a:pt x="16" y="9"/>
                </a:cubicBezTo>
                <a:cubicBezTo>
                  <a:pt x="16" y="10"/>
                  <a:pt x="16" y="10"/>
                  <a:pt x="16" y="10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4" y="10"/>
                  <a:pt x="14" y="10"/>
                </a:cubicBezTo>
                <a:cubicBezTo>
                  <a:pt x="15" y="11"/>
                  <a:pt x="15" y="11"/>
                  <a:pt x="15" y="11"/>
                </a:cubicBezTo>
                <a:cubicBezTo>
                  <a:pt x="14" y="11"/>
                  <a:pt x="14" y="11"/>
                  <a:pt x="14" y="11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1"/>
                  <a:pt x="13" y="11"/>
                  <a:pt x="12" y="11"/>
                </a:cubicBezTo>
                <a:cubicBezTo>
                  <a:pt x="13" y="12"/>
                  <a:pt x="13" y="12"/>
                  <a:pt x="13" y="12"/>
                </a:cubicBezTo>
                <a:cubicBezTo>
                  <a:pt x="12" y="13"/>
                  <a:pt x="12" y="13"/>
                  <a:pt x="12" y="13"/>
                </a:cubicBezTo>
                <a:cubicBezTo>
                  <a:pt x="12" y="12"/>
                  <a:pt x="12" y="12"/>
                  <a:pt x="12" y="12"/>
                </a:cubicBezTo>
                <a:cubicBezTo>
                  <a:pt x="11" y="12"/>
                  <a:pt x="11" y="12"/>
                  <a:pt x="11" y="13"/>
                </a:cubicBezTo>
                <a:cubicBezTo>
                  <a:pt x="12" y="13"/>
                  <a:pt x="12" y="13"/>
                  <a:pt x="12" y="13"/>
                </a:cubicBezTo>
                <a:cubicBezTo>
                  <a:pt x="11" y="14"/>
                  <a:pt x="11" y="14"/>
                  <a:pt x="11" y="14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5"/>
                  <a:pt x="10" y="15"/>
                  <a:pt x="10" y="15"/>
                </a:cubicBezTo>
                <a:cubicBezTo>
                  <a:pt x="10" y="16"/>
                  <a:pt x="10" y="16"/>
                  <a:pt x="10" y="16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6"/>
                  <a:pt x="8" y="16"/>
                </a:cubicBezTo>
                <a:cubicBezTo>
                  <a:pt x="12" y="18"/>
                  <a:pt x="12" y="18"/>
                  <a:pt x="12" y="18"/>
                </a:cubicBezTo>
                <a:cubicBezTo>
                  <a:pt x="11" y="20"/>
                  <a:pt x="11" y="20"/>
                  <a:pt x="11" y="20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8"/>
                  <a:pt x="7" y="18"/>
                  <a:pt x="7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20"/>
                  <a:pt x="8" y="20"/>
                  <a:pt x="8" y="20"/>
                </a:cubicBezTo>
                <a:cubicBezTo>
                  <a:pt x="7" y="19"/>
                  <a:pt x="7" y="19"/>
                  <a:pt x="7" y="19"/>
                </a:cubicBezTo>
                <a:cubicBezTo>
                  <a:pt x="6" y="20"/>
                  <a:pt x="6" y="20"/>
                  <a:pt x="6" y="21"/>
                </a:cubicBezTo>
                <a:cubicBezTo>
                  <a:pt x="7" y="21"/>
                  <a:pt x="7" y="21"/>
                  <a:pt x="7" y="21"/>
                </a:cubicBezTo>
                <a:cubicBezTo>
                  <a:pt x="7" y="22"/>
                  <a:pt x="7" y="22"/>
                  <a:pt x="7" y="22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2"/>
                  <a:pt x="6" y="22"/>
                  <a:pt x="5" y="23"/>
                </a:cubicBezTo>
                <a:cubicBezTo>
                  <a:pt x="7" y="23"/>
                  <a:pt x="7" y="23"/>
                  <a:pt x="7" y="23"/>
                </a:cubicBezTo>
                <a:cubicBezTo>
                  <a:pt x="6" y="24"/>
                  <a:pt x="6" y="24"/>
                  <a:pt x="6" y="24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4"/>
                  <a:pt x="5" y="24"/>
                  <a:pt x="5" y="25"/>
                </a:cubicBezTo>
                <a:cubicBezTo>
                  <a:pt x="6" y="25"/>
                  <a:pt x="6" y="25"/>
                  <a:pt x="6" y="25"/>
                </a:cubicBezTo>
                <a:cubicBezTo>
                  <a:pt x="6" y="26"/>
                  <a:pt x="6" y="26"/>
                  <a:pt x="6" y="26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26"/>
                  <a:pt x="5" y="26"/>
                  <a:pt x="5" y="27"/>
                </a:cubicBezTo>
                <a:cubicBezTo>
                  <a:pt x="6" y="27"/>
                  <a:pt x="6" y="27"/>
                  <a:pt x="6" y="27"/>
                </a:cubicBezTo>
                <a:cubicBezTo>
                  <a:pt x="6" y="28"/>
                  <a:pt x="6" y="28"/>
                  <a:pt x="6" y="28"/>
                </a:cubicBezTo>
                <a:cubicBezTo>
                  <a:pt x="5" y="28"/>
                  <a:pt x="5" y="28"/>
                  <a:pt x="5" y="28"/>
                </a:cubicBezTo>
                <a:cubicBezTo>
                  <a:pt x="5" y="28"/>
                  <a:pt x="5" y="28"/>
                  <a:pt x="4" y="29"/>
                </a:cubicBezTo>
                <a:cubicBezTo>
                  <a:pt x="9" y="29"/>
                  <a:pt x="9" y="29"/>
                  <a:pt x="9" y="29"/>
                </a:cubicBezTo>
                <a:cubicBezTo>
                  <a:pt x="9" y="31"/>
                  <a:pt x="9" y="31"/>
                  <a:pt x="9" y="31"/>
                </a:cubicBezTo>
                <a:cubicBezTo>
                  <a:pt x="4" y="31"/>
                  <a:pt x="4" y="31"/>
                  <a:pt x="4" y="31"/>
                </a:cubicBezTo>
                <a:cubicBezTo>
                  <a:pt x="5" y="31"/>
                  <a:pt x="5" y="31"/>
                  <a:pt x="5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3"/>
                  <a:pt x="6" y="33"/>
                  <a:pt x="6" y="33"/>
                </a:cubicBezTo>
                <a:cubicBezTo>
                  <a:pt x="5" y="33"/>
                  <a:pt x="5" y="33"/>
                  <a:pt x="5" y="33"/>
                </a:cubicBezTo>
                <a:cubicBezTo>
                  <a:pt x="5" y="33"/>
                  <a:pt x="5" y="33"/>
                  <a:pt x="5" y="34"/>
                </a:cubicBezTo>
                <a:cubicBezTo>
                  <a:pt x="6" y="34"/>
                  <a:pt x="6" y="34"/>
                  <a:pt x="6" y="34"/>
                </a:cubicBezTo>
                <a:cubicBezTo>
                  <a:pt x="6" y="35"/>
                  <a:pt x="6" y="35"/>
                  <a:pt x="6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6"/>
                  <a:pt x="5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7" y="37"/>
                  <a:pt x="7" y="37"/>
                  <a:pt x="7" y="37"/>
                </a:cubicBezTo>
                <a:cubicBezTo>
                  <a:pt x="6" y="37"/>
                  <a:pt x="6" y="37"/>
                  <a:pt x="6" y="37"/>
                </a:cubicBezTo>
                <a:cubicBezTo>
                  <a:pt x="6" y="37"/>
                  <a:pt x="6" y="38"/>
                  <a:pt x="6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6" y="39"/>
                  <a:pt x="6" y="39"/>
                  <a:pt x="6" y="39"/>
                </a:cubicBezTo>
                <a:cubicBezTo>
                  <a:pt x="6" y="39"/>
                  <a:pt x="6" y="40"/>
                  <a:pt x="7" y="40"/>
                </a:cubicBezTo>
                <a:cubicBezTo>
                  <a:pt x="8" y="39"/>
                  <a:pt x="8" y="39"/>
                  <a:pt x="8" y="39"/>
                </a:cubicBezTo>
                <a:cubicBezTo>
                  <a:pt x="8" y="40"/>
                  <a:pt x="8" y="40"/>
                  <a:pt x="8" y="40"/>
                </a:cubicBezTo>
                <a:cubicBezTo>
                  <a:pt x="7" y="41"/>
                  <a:pt x="7" y="41"/>
                  <a:pt x="7" y="41"/>
                </a:cubicBezTo>
                <a:cubicBezTo>
                  <a:pt x="7" y="41"/>
                  <a:pt x="7" y="41"/>
                  <a:pt x="7" y="42"/>
                </a:cubicBezTo>
                <a:cubicBezTo>
                  <a:pt x="11" y="40"/>
                  <a:pt x="11" y="40"/>
                  <a:pt x="11" y="40"/>
                </a:cubicBezTo>
                <a:cubicBezTo>
                  <a:pt x="12" y="41"/>
                  <a:pt x="12" y="41"/>
                  <a:pt x="12" y="41"/>
                </a:cubicBezTo>
                <a:cubicBezTo>
                  <a:pt x="8" y="43"/>
                  <a:pt x="8" y="43"/>
                  <a:pt x="8" y="43"/>
                </a:cubicBezTo>
                <a:cubicBezTo>
                  <a:pt x="9" y="44"/>
                  <a:pt x="9" y="44"/>
                  <a:pt x="9" y="44"/>
                </a:cubicBezTo>
                <a:cubicBezTo>
                  <a:pt x="10" y="44"/>
                  <a:pt x="10" y="44"/>
                  <a:pt x="10" y="44"/>
                </a:cubicBezTo>
                <a:cubicBezTo>
                  <a:pt x="10" y="44"/>
                  <a:pt x="10" y="44"/>
                  <a:pt x="10" y="44"/>
                </a:cubicBezTo>
                <a:cubicBezTo>
                  <a:pt x="10" y="45"/>
                  <a:pt x="10" y="45"/>
                  <a:pt x="10" y="45"/>
                </a:cubicBezTo>
                <a:cubicBezTo>
                  <a:pt x="10" y="45"/>
                  <a:pt x="10" y="46"/>
                  <a:pt x="10" y="46"/>
                </a:cubicBezTo>
                <a:cubicBezTo>
                  <a:pt x="11" y="45"/>
                  <a:pt x="11" y="45"/>
                  <a:pt x="11" y="45"/>
                </a:cubicBezTo>
                <a:cubicBezTo>
                  <a:pt x="12" y="46"/>
                  <a:pt x="12" y="46"/>
                  <a:pt x="12" y="46"/>
                </a:cubicBezTo>
                <a:cubicBezTo>
                  <a:pt x="11" y="47"/>
                  <a:pt x="11" y="47"/>
                  <a:pt x="11" y="47"/>
                </a:cubicBezTo>
                <a:cubicBezTo>
                  <a:pt x="11" y="47"/>
                  <a:pt x="12" y="47"/>
                  <a:pt x="12" y="48"/>
                </a:cubicBezTo>
                <a:cubicBezTo>
                  <a:pt x="13" y="47"/>
                  <a:pt x="13" y="47"/>
                  <a:pt x="13" y="47"/>
                </a:cubicBezTo>
                <a:cubicBezTo>
                  <a:pt x="13" y="47"/>
                  <a:pt x="13" y="47"/>
                  <a:pt x="13" y="47"/>
                </a:cubicBezTo>
                <a:cubicBezTo>
                  <a:pt x="12" y="48"/>
                  <a:pt x="12" y="48"/>
                  <a:pt x="12" y="48"/>
                </a:cubicBezTo>
                <a:cubicBezTo>
                  <a:pt x="13" y="48"/>
                  <a:pt x="13" y="49"/>
                  <a:pt x="13" y="49"/>
                </a:cubicBezTo>
                <a:cubicBezTo>
                  <a:pt x="14" y="48"/>
                  <a:pt x="14" y="48"/>
                  <a:pt x="14" y="48"/>
                </a:cubicBezTo>
                <a:cubicBezTo>
                  <a:pt x="15" y="49"/>
                  <a:pt x="15" y="49"/>
                  <a:pt x="15" y="49"/>
                </a:cubicBezTo>
                <a:cubicBezTo>
                  <a:pt x="14" y="49"/>
                  <a:pt x="14" y="49"/>
                  <a:pt x="14" y="49"/>
                </a:cubicBezTo>
                <a:cubicBezTo>
                  <a:pt x="14" y="50"/>
                  <a:pt x="15" y="50"/>
                  <a:pt x="15" y="50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50"/>
                  <a:pt x="16" y="50"/>
                  <a:pt x="16" y="50"/>
                </a:cubicBezTo>
                <a:cubicBezTo>
                  <a:pt x="16" y="51"/>
                  <a:pt x="16" y="51"/>
                  <a:pt x="16" y="51"/>
                </a:cubicBezTo>
                <a:cubicBezTo>
                  <a:pt x="16" y="51"/>
                  <a:pt x="16" y="51"/>
                  <a:pt x="17" y="51"/>
                </a:cubicBezTo>
                <a:cubicBezTo>
                  <a:pt x="18" y="48"/>
                  <a:pt x="18" y="48"/>
                  <a:pt x="18" y="48"/>
                </a:cubicBezTo>
                <a:cubicBezTo>
                  <a:pt x="20" y="49"/>
                  <a:pt x="20" y="49"/>
                  <a:pt x="20" y="49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52"/>
                  <a:pt x="19" y="53"/>
                  <a:pt x="19" y="53"/>
                </a:cubicBezTo>
                <a:cubicBezTo>
                  <a:pt x="20" y="52"/>
                  <a:pt x="20" y="52"/>
                  <a:pt x="20" y="52"/>
                </a:cubicBezTo>
                <a:cubicBezTo>
                  <a:pt x="20" y="52"/>
                  <a:pt x="20" y="52"/>
                  <a:pt x="20" y="52"/>
                </a:cubicBezTo>
                <a:cubicBezTo>
                  <a:pt x="20" y="53"/>
                  <a:pt x="20" y="53"/>
                  <a:pt x="20" y="53"/>
                </a:cubicBezTo>
                <a:cubicBezTo>
                  <a:pt x="20" y="53"/>
                  <a:pt x="21" y="53"/>
                  <a:pt x="21" y="54"/>
                </a:cubicBezTo>
                <a:cubicBezTo>
                  <a:pt x="21" y="53"/>
                  <a:pt x="21" y="53"/>
                  <a:pt x="21" y="53"/>
                </a:cubicBezTo>
                <a:cubicBezTo>
                  <a:pt x="22" y="53"/>
                  <a:pt x="22" y="53"/>
                  <a:pt x="22" y="53"/>
                </a:cubicBezTo>
                <a:cubicBezTo>
                  <a:pt x="22" y="54"/>
                  <a:pt x="22" y="54"/>
                  <a:pt x="22" y="54"/>
                </a:cubicBezTo>
                <a:cubicBezTo>
                  <a:pt x="22" y="54"/>
                  <a:pt x="23" y="54"/>
                  <a:pt x="23" y="54"/>
                </a:cubicBezTo>
                <a:cubicBezTo>
                  <a:pt x="23" y="53"/>
                  <a:pt x="23" y="53"/>
                  <a:pt x="23" y="53"/>
                </a:cubicBezTo>
                <a:cubicBezTo>
                  <a:pt x="24" y="53"/>
                  <a:pt x="24" y="53"/>
                  <a:pt x="24" y="53"/>
                </a:cubicBezTo>
                <a:cubicBezTo>
                  <a:pt x="24" y="54"/>
                  <a:pt x="24" y="54"/>
                  <a:pt x="24" y="54"/>
                </a:cubicBezTo>
                <a:cubicBezTo>
                  <a:pt x="24" y="54"/>
                  <a:pt x="25" y="55"/>
                  <a:pt x="25" y="55"/>
                </a:cubicBezTo>
                <a:cubicBezTo>
                  <a:pt x="25" y="54"/>
                  <a:pt x="25" y="54"/>
                  <a:pt x="25" y="54"/>
                </a:cubicBezTo>
                <a:cubicBezTo>
                  <a:pt x="26" y="54"/>
                  <a:pt x="26" y="54"/>
                  <a:pt x="26" y="54"/>
                </a:cubicBezTo>
                <a:cubicBezTo>
                  <a:pt x="26" y="55"/>
                  <a:pt x="26" y="55"/>
                  <a:pt x="26" y="55"/>
                </a:cubicBezTo>
                <a:cubicBezTo>
                  <a:pt x="26" y="55"/>
                  <a:pt x="27" y="55"/>
                  <a:pt x="27" y="55"/>
                </a:cubicBezTo>
                <a:cubicBezTo>
                  <a:pt x="27" y="54"/>
                  <a:pt x="27" y="54"/>
                  <a:pt x="27" y="54"/>
                </a:cubicBezTo>
                <a:cubicBezTo>
                  <a:pt x="28" y="54"/>
                  <a:pt x="28" y="54"/>
                  <a:pt x="28" y="54"/>
                </a:cubicBezTo>
                <a:cubicBezTo>
                  <a:pt x="28" y="55"/>
                  <a:pt x="28" y="55"/>
                  <a:pt x="28" y="55"/>
                </a:cubicBezTo>
                <a:cubicBezTo>
                  <a:pt x="28" y="55"/>
                  <a:pt x="29" y="55"/>
                  <a:pt x="29" y="55"/>
                </a:cubicBezTo>
                <a:cubicBezTo>
                  <a:pt x="29" y="51"/>
                  <a:pt x="29" y="51"/>
                  <a:pt x="29" y="51"/>
                </a:cubicBezTo>
                <a:cubicBezTo>
                  <a:pt x="31" y="51"/>
                  <a:pt x="31" y="51"/>
                  <a:pt x="31" y="51"/>
                </a:cubicBezTo>
                <a:cubicBezTo>
                  <a:pt x="31" y="55"/>
                  <a:pt x="31" y="55"/>
                  <a:pt x="31" y="55"/>
                </a:cubicBezTo>
                <a:cubicBezTo>
                  <a:pt x="31" y="55"/>
                  <a:pt x="32" y="55"/>
                  <a:pt x="32" y="55"/>
                </a:cubicBezTo>
                <a:cubicBezTo>
                  <a:pt x="32" y="54"/>
                  <a:pt x="32" y="54"/>
                  <a:pt x="32" y="54"/>
                </a:cubicBezTo>
                <a:cubicBezTo>
                  <a:pt x="33" y="54"/>
                  <a:pt x="33" y="54"/>
                  <a:pt x="33" y="54"/>
                </a:cubicBezTo>
                <a:cubicBezTo>
                  <a:pt x="33" y="55"/>
                  <a:pt x="33" y="55"/>
                  <a:pt x="33" y="55"/>
                </a:cubicBezTo>
                <a:cubicBezTo>
                  <a:pt x="33" y="55"/>
                  <a:pt x="34" y="55"/>
                  <a:pt x="34" y="55"/>
                </a:cubicBezTo>
                <a:cubicBezTo>
                  <a:pt x="34" y="54"/>
                  <a:pt x="34" y="54"/>
                  <a:pt x="34" y="54"/>
                </a:cubicBezTo>
                <a:cubicBezTo>
                  <a:pt x="35" y="54"/>
                  <a:pt x="35" y="54"/>
                  <a:pt x="35" y="54"/>
                </a:cubicBezTo>
                <a:cubicBezTo>
                  <a:pt x="35" y="55"/>
                  <a:pt x="35" y="55"/>
                  <a:pt x="35" y="55"/>
                </a:cubicBezTo>
                <a:cubicBezTo>
                  <a:pt x="36" y="54"/>
                  <a:pt x="36" y="54"/>
                  <a:pt x="36" y="54"/>
                </a:cubicBezTo>
                <a:cubicBezTo>
                  <a:pt x="36" y="53"/>
                  <a:pt x="36" y="53"/>
                  <a:pt x="36" y="53"/>
                </a:cubicBezTo>
                <a:cubicBezTo>
                  <a:pt x="37" y="53"/>
                  <a:pt x="37" y="53"/>
                  <a:pt x="37" y="53"/>
                </a:cubicBezTo>
                <a:cubicBezTo>
                  <a:pt x="37" y="54"/>
                  <a:pt x="37" y="54"/>
                  <a:pt x="37" y="54"/>
                </a:cubicBezTo>
                <a:cubicBezTo>
                  <a:pt x="38" y="54"/>
                  <a:pt x="38" y="54"/>
                  <a:pt x="38" y="54"/>
                </a:cubicBezTo>
                <a:cubicBezTo>
                  <a:pt x="38" y="53"/>
                  <a:pt x="38" y="53"/>
                  <a:pt x="38" y="53"/>
                </a:cubicBezTo>
                <a:cubicBezTo>
                  <a:pt x="39" y="52"/>
                  <a:pt x="39" y="52"/>
                  <a:pt x="39" y="52"/>
                </a:cubicBezTo>
                <a:cubicBezTo>
                  <a:pt x="39" y="53"/>
                  <a:pt x="39" y="53"/>
                  <a:pt x="39" y="53"/>
                </a:cubicBezTo>
                <a:cubicBezTo>
                  <a:pt x="40" y="53"/>
                  <a:pt x="40" y="53"/>
                  <a:pt x="40" y="53"/>
                </a:cubicBezTo>
                <a:cubicBezTo>
                  <a:pt x="40" y="52"/>
                  <a:pt x="40" y="52"/>
                  <a:pt x="40" y="52"/>
                </a:cubicBezTo>
                <a:cubicBezTo>
                  <a:pt x="41" y="52"/>
                  <a:pt x="41" y="52"/>
                  <a:pt x="41" y="52"/>
                </a:cubicBezTo>
                <a:cubicBezTo>
                  <a:pt x="41" y="53"/>
                  <a:pt x="41" y="53"/>
                  <a:pt x="41" y="53"/>
                </a:cubicBezTo>
                <a:cubicBezTo>
                  <a:pt x="41" y="52"/>
                  <a:pt x="42" y="52"/>
                  <a:pt x="42" y="52"/>
                </a:cubicBezTo>
                <a:cubicBezTo>
                  <a:pt x="40" y="49"/>
                  <a:pt x="40" y="49"/>
                  <a:pt x="40" y="49"/>
                </a:cubicBezTo>
                <a:cubicBezTo>
                  <a:pt x="42" y="48"/>
                  <a:pt x="42" y="48"/>
                  <a:pt x="42" y="48"/>
                </a:cubicBezTo>
                <a:cubicBezTo>
                  <a:pt x="44" y="51"/>
                  <a:pt x="44" y="51"/>
                  <a:pt x="44" y="51"/>
                </a:cubicBezTo>
                <a:cubicBezTo>
                  <a:pt x="44" y="51"/>
                  <a:pt x="44" y="51"/>
                  <a:pt x="44" y="50"/>
                </a:cubicBezTo>
                <a:cubicBezTo>
                  <a:pt x="44" y="50"/>
                  <a:pt x="44" y="50"/>
                  <a:pt x="44" y="50"/>
                </a:cubicBezTo>
                <a:cubicBezTo>
                  <a:pt x="45" y="49"/>
                  <a:pt x="45" y="49"/>
                  <a:pt x="45" y="49"/>
                </a:cubicBezTo>
                <a:cubicBezTo>
                  <a:pt x="45" y="50"/>
                  <a:pt x="45" y="50"/>
                  <a:pt x="45" y="50"/>
                </a:cubicBezTo>
                <a:cubicBezTo>
                  <a:pt x="46" y="50"/>
                  <a:pt x="46" y="49"/>
                  <a:pt x="46" y="49"/>
                </a:cubicBezTo>
                <a:cubicBezTo>
                  <a:pt x="46" y="49"/>
                  <a:pt x="46" y="49"/>
                  <a:pt x="46" y="49"/>
                </a:cubicBezTo>
                <a:cubicBezTo>
                  <a:pt x="46" y="48"/>
                  <a:pt x="46" y="48"/>
                  <a:pt x="46" y="48"/>
                </a:cubicBezTo>
                <a:cubicBezTo>
                  <a:pt x="47" y="49"/>
                  <a:pt x="47" y="49"/>
                  <a:pt x="47" y="49"/>
                </a:cubicBezTo>
                <a:cubicBezTo>
                  <a:pt x="47" y="48"/>
                  <a:pt x="47" y="48"/>
                  <a:pt x="48" y="48"/>
                </a:cubicBezTo>
                <a:cubicBezTo>
                  <a:pt x="47" y="47"/>
                  <a:pt x="47" y="47"/>
                  <a:pt x="47" y="47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47"/>
                  <a:pt x="48" y="47"/>
                  <a:pt x="48" y="47"/>
                </a:cubicBezTo>
                <a:cubicBezTo>
                  <a:pt x="49" y="47"/>
                  <a:pt x="49" y="47"/>
                  <a:pt x="49" y="46"/>
                </a:cubicBezTo>
                <a:cubicBezTo>
                  <a:pt x="49" y="46"/>
                  <a:pt x="49" y="46"/>
                  <a:pt x="49" y="46"/>
                </a:cubicBezTo>
                <a:cubicBezTo>
                  <a:pt x="49" y="45"/>
                  <a:pt x="49" y="45"/>
                  <a:pt x="49" y="45"/>
                </a:cubicBezTo>
                <a:cubicBezTo>
                  <a:pt x="50" y="46"/>
                  <a:pt x="50" y="46"/>
                  <a:pt x="50" y="46"/>
                </a:cubicBezTo>
                <a:cubicBezTo>
                  <a:pt x="50" y="45"/>
                  <a:pt x="50" y="45"/>
                  <a:pt x="50" y="45"/>
                </a:cubicBezTo>
                <a:cubicBezTo>
                  <a:pt x="50" y="44"/>
                  <a:pt x="50" y="44"/>
                  <a:pt x="50" y="44"/>
                </a:cubicBezTo>
                <a:cubicBezTo>
                  <a:pt x="50" y="43"/>
                  <a:pt x="50" y="43"/>
                  <a:pt x="50" y="43"/>
                </a:cubicBezTo>
                <a:cubicBezTo>
                  <a:pt x="51" y="44"/>
                  <a:pt x="51" y="44"/>
                  <a:pt x="51" y="44"/>
                </a:cubicBezTo>
                <a:cubicBezTo>
                  <a:pt x="51" y="44"/>
                  <a:pt x="51" y="43"/>
                  <a:pt x="51" y="43"/>
                </a:cubicBezTo>
                <a:cubicBezTo>
                  <a:pt x="48" y="41"/>
                  <a:pt x="48" y="41"/>
                  <a:pt x="48" y="41"/>
                </a:cubicBezTo>
                <a:cubicBezTo>
                  <a:pt x="49" y="40"/>
                  <a:pt x="49" y="40"/>
                  <a:pt x="49" y="40"/>
                </a:cubicBezTo>
                <a:cubicBezTo>
                  <a:pt x="52" y="41"/>
                  <a:pt x="52" y="41"/>
                  <a:pt x="52" y="41"/>
                </a:cubicBezTo>
                <a:cubicBezTo>
                  <a:pt x="53" y="41"/>
                  <a:pt x="53" y="41"/>
                  <a:pt x="53" y="41"/>
                </a:cubicBezTo>
                <a:cubicBezTo>
                  <a:pt x="52" y="40"/>
                  <a:pt x="52" y="40"/>
                  <a:pt x="52" y="40"/>
                </a:cubicBezTo>
                <a:cubicBezTo>
                  <a:pt x="53" y="39"/>
                  <a:pt x="53" y="39"/>
                  <a:pt x="53" y="39"/>
                </a:cubicBezTo>
                <a:cubicBezTo>
                  <a:pt x="53" y="40"/>
                  <a:pt x="53" y="40"/>
                  <a:pt x="53" y="40"/>
                </a:cubicBezTo>
                <a:cubicBezTo>
                  <a:pt x="53" y="39"/>
                  <a:pt x="54" y="39"/>
                  <a:pt x="54" y="39"/>
                </a:cubicBezTo>
                <a:cubicBezTo>
                  <a:pt x="53" y="38"/>
                  <a:pt x="53" y="38"/>
                  <a:pt x="53" y="38"/>
                </a:cubicBezTo>
                <a:cubicBezTo>
                  <a:pt x="53" y="37"/>
                  <a:pt x="53" y="37"/>
                  <a:pt x="53" y="37"/>
                </a:cubicBezTo>
                <a:cubicBezTo>
                  <a:pt x="54" y="38"/>
                  <a:pt x="54" y="38"/>
                  <a:pt x="54" y="38"/>
                </a:cubicBezTo>
                <a:cubicBezTo>
                  <a:pt x="54" y="37"/>
                  <a:pt x="54" y="37"/>
                  <a:pt x="54" y="37"/>
                </a:cubicBezTo>
                <a:cubicBezTo>
                  <a:pt x="54" y="36"/>
                  <a:pt x="54" y="36"/>
                  <a:pt x="54" y="36"/>
                </a:cubicBezTo>
                <a:cubicBezTo>
                  <a:pt x="54" y="35"/>
                  <a:pt x="54" y="35"/>
                  <a:pt x="54" y="35"/>
                </a:cubicBezTo>
                <a:cubicBezTo>
                  <a:pt x="55" y="36"/>
                  <a:pt x="55" y="36"/>
                  <a:pt x="55" y="36"/>
                </a:cubicBezTo>
                <a:cubicBezTo>
                  <a:pt x="55" y="35"/>
                  <a:pt x="55" y="35"/>
                  <a:pt x="55" y="35"/>
                </a:cubicBezTo>
                <a:cubicBezTo>
                  <a:pt x="54" y="34"/>
                  <a:pt x="54" y="34"/>
                  <a:pt x="54" y="34"/>
                </a:cubicBezTo>
                <a:cubicBezTo>
                  <a:pt x="54" y="34"/>
                  <a:pt x="54" y="34"/>
                  <a:pt x="54" y="34"/>
                </a:cubicBezTo>
                <a:cubicBezTo>
                  <a:pt x="55" y="34"/>
                  <a:pt x="55" y="34"/>
                  <a:pt x="55" y="34"/>
                </a:cubicBezTo>
                <a:cubicBezTo>
                  <a:pt x="55" y="33"/>
                  <a:pt x="55" y="33"/>
                  <a:pt x="55" y="32"/>
                </a:cubicBezTo>
                <a:cubicBezTo>
                  <a:pt x="54" y="32"/>
                  <a:pt x="54" y="32"/>
                  <a:pt x="54" y="32"/>
                </a:cubicBezTo>
                <a:cubicBezTo>
                  <a:pt x="54" y="32"/>
                  <a:pt x="54" y="32"/>
                  <a:pt x="54" y="32"/>
                </a:cubicBezTo>
                <a:cubicBezTo>
                  <a:pt x="55" y="32"/>
                  <a:pt x="55" y="32"/>
                  <a:pt x="55" y="32"/>
                </a:cubicBezTo>
                <a:cubicBezTo>
                  <a:pt x="55" y="31"/>
                  <a:pt x="55" y="31"/>
                  <a:pt x="55" y="31"/>
                </a:cubicBezTo>
                <a:cubicBezTo>
                  <a:pt x="52" y="31"/>
                  <a:pt x="52" y="31"/>
                  <a:pt x="52" y="31"/>
                </a:cubicBezTo>
                <a:cubicBezTo>
                  <a:pt x="52" y="29"/>
                  <a:pt x="52" y="29"/>
                  <a:pt x="52" y="29"/>
                </a:cubicBezTo>
                <a:cubicBezTo>
                  <a:pt x="55" y="29"/>
                  <a:pt x="55" y="29"/>
                  <a:pt x="55" y="29"/>
                </a:cubicBezTo>
                <a:cubicBezTo>
                  <a:pt x="55" y="28"/>
                  <a:pt x="55" y="28"/>
                  <a:pt x="55" y="28"/>
                </a:cubicBezTo>
                <a:cubicBezTo>
                  <a:pt x="54" y="28"/>
                  <a:pt x="54" y="28"/>
                  <a:pt x="54" y="28"/>
                </a:cubicBezTo>
                <a:cubicBezTo>
                  <a:pt x="54" y="27"/>
                  <a:pt x="54" y="27"/>
                  <a:pt x="54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55" y="26"/>
                  <a:pt x="55" y="26"/>
                  <a:pt x="55" y="26"/>
                </a:cubicBezTo>
                <a:cubicBezTo>
                  <a:pt x="54" y="26"/>
                  <a:pt x="54" y="26"/>
                  <a:pt x="54" y="26"/>
                </a:cubicBezTo>
                <a:cubicBezTo>
                  <a:pt x="54" y="25"/>
                  <a:pt x="54" y="25"/>
                  <a:pt x="54" y="25"/>
                </a:cubicBezTo>
                <a:cubicBezTo>
                  <a:pt x="55" y="25"/>
                  <a:pt x="55" y="25"/>
                  <a:pt x="55" y="25"/>
                </a:cubicBezTo>
                <a:cubicBezTo>
                  <a:pt x="55" y="24"/>
                  <a:pt x="55" y="24"/>
                  <a:pt x="55" y="23"/>
                </a:cubicBezTo>
                <a:cubicBezTo>
                  <a:pt x="54" y="24"/>
                  <a:pt x="54" y="24"/>
                  <a:pt x="54" y="24"/>
                </a:cubicBezTo>
                <a:cubicBezTo>
                  <a:pt x="54" y="23"/>
                  <a:pt x="54" y="23"/>
                  <a:pt x="54" y="23"/>
                </a:cubicBezTo>
                <a:cubicBezTo>
                  <a:pt x="54" y="23"/>
                  <a:pt x="54" y="23"/>
                  <a:pt x="54" y="23"/>
                </a:cubicBezTo>
                <a:cubicBezTo>
                  <a:pt x="54" y="22"/>
                  <a:pt x="54" y="22"/>
                  <a:pt x="54" y="22"/>
                </a:cubicBezTo>
                <a:cubicBezTo>
                  <a:pt x="53" y="22"/>
                  <a:pt x="53" y="22"/>
                  <a:pt x="53" y="22"/>
                </a:cubicBezTo>
                <a:cubicBezTo>
                  <a:pt x="53" y="21"/>
                  <a:pt x="53" y="21"/>
                  <a:pt x="53" y="21"/>
                </a:cubicBezTo>
                <a:cubicBezTo>
                  <a:pt x="54" y="21"/>
                  <a:pt x="54" y="21"/>
                  <a:pt x="54" y="21"/>
                </a:cubicBezTo>
                <a:cubicBezTo>
                  <a:pt x="54" y="20"/>
                  <a:pt x="53" y="20"/>
                  <a:pt x="53" y="20"/>
                </a:cubicBezTo>
                <a:cubicBezTo>
                  <a:pt x="53" y="20"/>
                  <a:pt x="53" y="20"/>
                  <a:pt x="53" y="20"/>
                </a:cubicBezTo>
                <a:cubicBezTo>
                  <a:pt x="52" y="19"/>
                  <a:pt x="52" y="19"/>
                  <a:pt x="52" y="19"/>
                </a:cubicBezTo>
                <a:cubicBezTo>
                  <a:pt x="53" y="19"/>
                  <a:pt x="53" y="19"/>
                  <a:pt x="53" y="19"/>
                </a:cubicBezTo>
                <a:cubicBezTo>
                  <a:pt x="53" y="18"/>
                  <a:pt x="53" y="18"/>
                  <a:pt x="52" y="18"/>
                </a:cubicBezTo>
                <a:cubicBezTo>
                  <a:pt x="49" y="20"/>
                  <a:pt x="49" y="20"/>
                  <a:pt x="49" y="20"/>
                </a:cubicBezTo>
                <a:cubicBezTo>
                  <a:pt x="48" y="18"/>
                  <a:pt x="48" y="18"/>
                  <a:pt x="48" y="18"/>
                </a:cubicBezTo>
                <a:cubicBezTo>
                  <a:pt x="51" y="16"/>
                  <a:pt x="51" y="16"/>
                  <a:pt x="51" y="16"/>
                </a:cubicBezTo>
                <a:cubicBezTo>
                  <a:pt x="51" y="16"/>
                  <a:pt x="51" y="16"/>
                  <a:pt x="51" y="15"/>
                </a:cubicBezTo>
                <a:cubicBezTo>
                  <a:pt x="50" y="16"/>
                  <a:pt x="50" y="16"/>
                  <a:pt x="50" y="16"/>
                </a:cubicBezTo>
                <a:cubicBezTo>
                  <a:pt x="50" y="15"/>
                  <a:pt x="50" y="15"/>
                  <a:pt x="50" y="15"/>
                </a:cubicBezTo>
                <a:cubicBezTo>
                  <a:pt x="50" y="15"/>
                  <a:pt x="50" y="15"/>
                  <a:pt x="50" y="15"/>
                </a:cubicBezTo>
                <a:cubicBezTo>
                  <a:pt x="50" y="14"/>
                  <a:pt x="50" y="14"/>
                  <a:pt x="50" y="14"/>
                </a:cubicBezTo>
                <a:cubicBezTo>
                  <a:pt x="49" y="14"/>
                  <a:pt x="49" y="14"/>
                  <a:pt x="49" y="14"/>
                </a:cubicBezTo>
                <a:cubicBezTo>
                  <a:pt x="48" y="14"/>
                  <a:pt x="48" y="14"/>
                  <a:pt x="48" y="14"/>
                </a:cubicBezTo>
                <a:cubicBezTo>
                  <a:pt x="49" y="13"/>
                  <a:pt x="49" y="13"/>
                  <a:pt x="49" y="13"/>
                </a:cubicBezTo>
                <a:cubicBezTo>
                  <a:pt x="49" y="13"/>
                  <a:pt x="49" y="12"/>
                  <a:pt x="48" y="12"/>
                </a:cubicBezTo>
                <a:cubicBezTo>
                  <a:pt x="48" y="13"/>
                  <a:pt x="48" y="13"/>
                  <a:pt x="48" y="13"/>
                </a:cubicBezTo>
                <a:cubicBezTo>
                  <a:pt x="47" y="12"/>
                  <a:pt x="47" y="12"/>
                  <a:pt x="47" y="12"/>
                </a:cubicBezTo>
                <a:cubicBezTo>
                  <a:pt x="48" y="11"/>
                  <a:pt x="48" y="11"/>
                  <a:pt x="48" y="11"/>
                </a:cubicBezTo>
                <a:cubicBezTo>
                  <a:pt x="47" y="11"/>
                  <a:pt x="47" y="11"/>
                  <a:pt x="47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0"/>
                  <a:pt x="46" y="10"/>
                  <a:pt x="46" y="10"/>
                </a:cubicBezTo>
                <a:cubicBezTo>
                  <a:pt x="46" y="10"/>
                  <a:pt x="46" y="10"/>
                  <a:pt x="45" y="9"/>
                </a:cubicBezTo>
                <a:cubicBezTo>
                  <a:pt x="45" y="10"/>
                  <a:pt x="45" y="10"/>
                  <a:pt x="45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5" y="9"/>
                  <a:pt x="45" y="9"/>
                  <a:pt x="45" y="9"/>
                </a:cubicBezTo>
                <a:cubicBezTo>
                  <a:pt x="44" y="9"/>
                  <a:pt x="44" y="8"/>
                  <a:pt x="44" y="8"/>
                </a:cubicBezTo>
                <a:cubicBezTo>
                  <a:pt x="42" y="11"/>
                  <a:pt x="42" y="11"/>
                  <a:pt x="42" y="11"/>
                </a:cubicBezTo>
                <a:cubicBezTo>
                  <a:pt x="40" y="11"/>
                  <a:pt x="40" y="11"/>
                  <a:pt x="40" y="11"/>
                </a:cubicBezTo>
                <a:cubicBezTo>
                  <a:pt x="42" y="7"/>
                  <a:pt x="42" y="7"/>
                  <a:pt x="42" y="7"/>
                </a:cubicBezTo>
                <a:cubicBezTo>
                  <a:pt x="42" y="7"/>
                  <a:pt x="41" y="7"/>
                  <a:pt x="41" y="7"/>
                </a:cubicBezTo>
                <a:cubicBezTo>
                  <a:pt x="41" y="8"/>
                  <a:pt x="41" y="8"/>
                  <a:pt x="41" y="8"/>
                </a:cubicBezTo>
                <a:cubicBezTo>
                  <a:pt x="40" y="7"/>
                  <a:pt x="40" y="7"/>
                  <a:pt x="40" y="7"/>
                </a:cubicBezTo>
                <a:cubicBezTo>
                  <a:pt x="40" y="6"/>
                  <a:pt x="40" y="6"/>
                  <a:pt x="40" y="6"/>
                </a:cubicBezTo>
                <a:cubicBezTo>
                  <a:pt x="40" y="6"/>
                  <a:pt x="39" y="6"/>
                  <a:pt x="39" y="6"/>
                </a:cubicBezTo>
                <a:cubicBezTo>
                  <a:pt x="39" y="7"/>
                  <a:pt x="39" y="7"/>
                  <a:pt x="39" y="7"/>
                </a:cubicBezTo>
                <a:cubicBezTo>
                  <a:pt x="38" y="6"/>
                  <a:pt x="38" y="6"/>
                  <a:pt x="38" y="6"/>
                </a:cubicBezTo>
                <a:cubicBezTo>
                  <a:pt x="38" y="6"/>
                  <a:pt x="38" y="6"/>
                  <a:pt x="38" y="6"/>
                </a:cubicBezTo>
                <a:cubicBezTo>
                  <a:pt x="38" y="5"/>
                  <a:pt x="37" y="5"/>
                  <a:pt x="37" y="5"/>
                </a:cubicBezTo>
                <a:cubicBezTo>
                  <a:pt x="37" y="6"/>
                  <a:pt x="37" y="6"/>
                  <a:pt x="37" y="6"/>
                </a:cubicBezTo>
                <a:cubicBezTo>
                  <a:pt x="36" y="6"/>
                  <a:pt x="36" y="6"/>
                  <a:pt x="36" y="6"/>
                </a:cubicBezTo>
                <a:cubicBezTo>
                  <a:pt x="36" y="5"/>
                  <a:pt x="36" y="5"/>
                  <a:pt x="36" y="5"/>
                </a:cubicBezTo>
                <a:cubicBezTo>
                  <a:pt x="36" y="5"/>
                  <a:pt x="35" y="5"/>
                  <a:pt x="35" y="5"/>
                </a:cubicBezTo>
                <a:cubicBezTo>
                  <a:pt x="35" y="6"/>
                  <a:pt x="35" y="6"/>
                  <a:pt x="35" y="6"/>
                </a:cubicBezTo>
                <a:cubicBezTo>
                  <a:pt x="34" y="6"/>
                  <a:pt x="34" y="6"/>
                  <a:pt x="34" y="6"/>
                </a:cubicBezTo>
                <a:cubicBezTo>
                  <a:pt x="34" y="5"/>
                  <a:pt x="34" y="5"/>
                  <a:pt x="34" y="5"/>
                </a:cubicBezTo>
                <a:cubicBezTo>
                  <a:pt x="34" y="4"/>
                  <a:pt x="33" y="4"/>
                  <a:pt x="33" y="4"/>
                </a:cubicBezTo>
                <a:cubicBezTo>
                  <a:pt x="33" y="5"/>
                  <a:pt x="33" y="5"/>
                  <a:pt x="33" y="5"/>
                </a:cubicBezTo>
                <a:cubicBezTo>
                  <a:pt x="32" y="5"/>
                  <a:pt x="32" y="5"/>
                  <a:pt x="32" y="5"/>
                </a:cubicBezTo>
                <a:cubicBezTo>
                  <a:pt x="32" y="4"/>
                  <a:pt x="32" y="4"/>
                  <a:pt x="32" y="4"/>
                </a:cubicBezTo>
                <a:cubicBezTo>
                  <a:pt x="32" y="4"/>
                  <a:pt x="31" y="4"/>
                  <a:pt x="31" y="4"/>
                </a:cubicBezTo>
                <a:cubicBezTo>
                  <a:pt x="31" y="8"/>
                  <a:pt x="31" y="8"/>
                  <a:pt x="31" y="8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4"/>
                  <a:pt x="29" y="4"/>
                  <a:pt x="29" y="4"/>
                </a:cubicBezTo>
                <a:cubicBezTo>
                  <a:pt x="29" y="4"/>
                  <a:pt x="28" y="4"/>
                  <a:pt x="28" y="4"/>
                </a:cubicBezTo>
                <a:cubicBezTo>
                  <a:pt x="28" y="5"/>
                  <a:pt x="28" y="5"/>
                  <a:pt x="28" y="5"/>
                </a:cubicBezTo>
                <a:cubicBezTo>
                  <a:pt x="27" y="5"/>
                  <a:pt x="27" y="5"/>
                  <a:pt x="27" y="5"/>
                </a:cubicBezTo>
                <a:cubicBezTo>
                  <a:pt x="27" y="4"/>
                  <a:pt x="27" y="4"/>
                  <a:pt x="27" y="4"/>
                </a:cubicBezTo>
                <a:cubicBezTo>
                  <a:pt x="27" y="4"/>
                  <a:pt x="26" y="4"/>
                  <a:pt x="26" y="5"/>
                </a:cubicBezTo>
                <a:cubicBezTo>
                  <a:pt x="26" y="6"/>
                  <a:pt x="26" y="6"/>
                  <a:pt x="26" y="6"/>
                </a:cubicBezTo>
                <a:cubicBezTo>
                  <a:pt x="25" y="6"/>
                  <a:pt x="25" y="6"/>
                  <a:pt x="25" y="6"/>
                </a:cubicBezTo>
                <a:cubicBezTo>
                  <a:pt x="25" y="5"/>
                  <a:pt x="25" y="5"/>
                  <a:pt x="25" y="5"/>
                </a:cubicBezTo>
                <a:cubicBezTo>
                  <a:pt x="25" y="5"/>
                  <a:pt x="24" y="5"/>
                  <a:pt x="24" y="5"/>
                </a:cubicBezTo>
                <a:cubicBezTo>
                  <a:pt x="24" y="6"/>
                  <a:pt x="24" y="6"/>
                  <a:pt x="24" y="6"/>
                </a:cubicBezTo>
                <a:cubicBezTo>
                  <a:pt x="23" y="6"/>
                  <a:pt x="23" y="6"/>
                  <a:pt x="23" y="6"/>
                </a:cubicBezTo>
                <a:cubicBezTo>
                  <a:pt x="23" y="5"/>
                  <a:pt x="23" y="5"/>
                  <a:pt x="23" y="5"/>
                </a:cubicBezTo>
                <a:cubicBezTo>
                  <a:pt x="23" y="5"/>
                  <a:pt x="22" y="5"/>
                  <a:pt x="22" y="5"/>
                </a:cubicBezTo>
                <a:cubicBezTo>
                  <a:pt x="22" y="6"/>
                  <a:pt x="22" y="6"/>
                  <a:pt x="22" y="6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0" y="6"/>
                  <a:pt x="20" y="6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8"/>
                  <a:pt x="20" y="8"/>
                  <a:pt x="20" y="8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8" y="7"/>
                  <a:pt x="18" y="7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9"/>
                </a:cubicBezTo>
                <a:close/>
                <a:moveTo>
                  <a:pt x="22" y="19"/>
                </a:moveTo>
                <a:cubicBezTo>
                  <a:pt x="24" y="22"/>
                  <a:pt x="27" y="25"/>
                  <a:pt x="29" y="28"/>
                </a:cubicBezTo>
                <a:cubicBezTo>
                  <a:pt x="28" y="28"/>
                  <a:pt x="28" y="29"/>
                  <a:pt x="28" y="29"/>
                </a:cubicBezTo>
                <a:cubicBezTo>
                  <a:pt x="28" y="29"/>
                  <a:pt x="28" y="29"/>
                  <a:pt x="28" y="30"/>
                </a:cubicBezTo>
                <a:cubicBezTo>
                  <a:pt x="28" y="30"/>
                  <a:pt x="28" y="30"/>
                  <a:pt x="28" y="31"/>
                </a:cubicBezTo>
                <a:cubicBezTo>
                  <a:pt x="29" y="31"/>
                  <a:pt x="29" y="32"/>
                  <a:pt x="30" y="32"/>
                </a:cubicBezTo>
                <a:cubicBezTo>
                  <a:pt x="31" y="32"/>
                  <a:pt x="31" y="31"/>
                  <a:pt x="31" y="31"/>
                </a:cubicBezTo>
                <a:cubicBezTo>
                  <a:pt x="31" y="31"/>
                  <a:pt x="31" y="31"/>
                  <a:pt x="32" y="31"/>
                </a:cubicBezTo>
                <a:cubicBezTo>
                  <a:pt x="32" y="31"/>
                  <a:pt x="33" y="32"/>
                  <a:pt x="33" y="33"/>
                </a:cubicBezTo>
                <a:cubicBezTo>
                  <a:pt x="33" y="32"/>
                  <a:pt x="34" y="32"/>
                  <a:pt x="34" y="32"/>
                </a:cubicBezTo>
                <a:cubicBezTo>
                  <a:pt x="33" y="31"/>
                  <a:pt x="33" y="31"/>
                  <a:pt x="32" y="30"/>
                </a:cubicBezTo>
                <a:cubicBezTo>
                  <a:pt x="33" y="30"/>
                  <a:pt x="33" y="29"/>
                  <a:pt x="33" y="29"/>
                </a:cubicBezTo>
                <a:cubicBezTo>
                  <a:pt x="34" y="26"/>
                  <a:pt x="36" y="24"/>
                  <a:pt x="37" y="21"/>
                </a:cubicBezTo>
                <a:cubicBezTo>
                  <a:pt x="37" y="21"/>
                  <a:pt x="36" y="20"/>
                  <a:pt x="35" y="20"/>
                </a:cubicBezTo>
                <a:cubicBezTo>
                  <a:pt x="33" y="22"/>
                  <a:pt x="32" y="24"/>
                  <a:pt x="30" y="27"/>
                </a:cubicBezTo>
                <a:cubicBezTo>
                  <a:pt x="30" y="27"/>
                  <a:pt x="30" y="27"/>
                  <a:pt x="30" y="27"/>
                </a:cubicBezTo>
                <a:cubicBezTo>
                  <a:pt x="28" y="24"/>
                  <a:pt x="25" y="21"/>
                  <a:pt x="23" y="18"/>
                </a:cubicBezTo>
                <a:cubicBezTo>
                  <a:pt x="23" y="18"/>
                  <a:pt x="22" y="19"/>
                  <a:pt x="22" y="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306" name="Freeform 71"/>
          <p:cNvSpPr>
            <a:spLocks noEditPoints="1"/>
          </p:cNvSpPr>
          <p:nvPr/>
        </p:nvSpPr>
        <p:spPr bwMode="auto">
          <a:xfrm>
            <a:off x="5040313" y="5132388"/>
            <a:ext cx="522287" cy="455612"/>
          </a:xfrm>
          <a:custGeom>
            <a:avLst/>
            <a:gdLst>
              <a:gd name="T0" fmla="*/ 350576 w 73"/>
              <a:gd name="T1" fmla="*/ 113903 h 64"/>
              <a:gd name="T2" fmla="*/ 457895 w 73"/>
              <a:gd name="T3" fmla="*/ 156617 h 64"/>
              <a:gd name="T4" fmla="*/ 472205 w 73"/>
              <a:gd name="T5" fmla="*/ 170855 h 64"/>
              <a:gd name="T6" fmla="*/ 522287 w 73"/>
              <a:gd name="T7" fmla="*/ 334590 h 64"/>
              <a:gd name="T8" fmla="*/ 522287 w 73"/>
              <a:gd name="T9" fmla="*/ 384423 h 64"/>
              <a:gd name="T10" fmla="*/ 507978 w 73"/>
              <a:gd name="T11" fmla="*/ 405779 h 64"/>
              <a:gd name="T12" fmla="*/ 457895 w 73"/>
              <a:gd name="T13" fmla="*/ 434255 h 64"/>
              <a:gd name="T14" fmla="*/ 414968 w 73"/>
              <a:gd name="T15" fmla="*/ 455612 h 64"/>
              <a:gd name="T16" fmla="*/ 372040 w 73"/>
              <a:gd name="T17" fmla="*/ 434255 h 64"/>
              <a:gd name="T18" fmla="*/ 329112 w 73"/>
              <a:gd name="T19" fmla="*/ 405779 h 64"/>
              <a:gd name="T20" fmla="*/ 186020 w 73"/>
              <a:gd name="T21" fmla="*/ 434255 h 64"/>
              <a:gd name="T22" fmla="*/ 143092 w 73"/>
              <a:gd name="T23" fmla="*/ 455612 h 64"/>
              <a:gd name="T24" fmla="*/ 100165 w 73"/>
              <a:gd name="T25" fmla="*/ 434255 h 64"/>
              <a:gd name="T26" fmla="*/ 64392 w 73"/>
              <a:gd name="T27" fmla="*/ 405779 h 64"/>
              <a:gd name="T28" fmla="*/ 28618 w 73"/>
              <a:gd name="T29" fmla="*/ 313233 h 64"/>
              <a:gd name="T30" fmla="*/ 64392 w 73"/>
              <a:gd name="T31" fmla="*/ 284758 h 64"/>
              <a:gd name="T32" fmla="*/ 300494 w 73"/>
              <a:gd name="T33" fmla="*/ 42714 h 64"/>
              <a:gd name="T34" fmla="*/ 436432 w 73"/>
              <a:gd name="T35" fmla="*/ 56952 h 64"/>
              <a:gd name="T36" fmla="*/ 300494 w 73"/>
              <a:gd name="T37" fmla="*/ 42714 h 64"/>
              <a:gd name="T38" fmla="*/ 350576 w 73"/>
              <a:gd name="T39" fmla="*/ 0 h 64"/>
              <a:gd name="T40" fmla="*/ 178865 w 73"/>
              <a:gd name="T41" fmla="*/ 28476 h 64"/>
              <a:gd name="T42" fmla="*/ 0 w 73"/>
              <a:gd name="T43" fmla="*/ 56952 h 64"/>
              <a:gd name="T44" fmla="*/ 264721 w 73"/>
              <a:gd name="T45" fmla="*/ 92546 h 64"/>
              <a:gd name="T46" fmla="*/ 0 w 73"/>
              <a:gd name="T47" fmla="*/ 56952 h 64"/>
              <a:gd name="T48" fmla="*/ 143092 w 73"/>
              <a:gd name="T49" fmla="*/ 370185 h 64"/>
              <a:gd name="T50" fmla="*/ 121628 w 73"/>
              <a:gd name="T51" fmla="*/ 391542 h 64"/>
              <a:gd name="T52" fmla="*/ 143092 w 73"/>
              <a:gd name="T53" fmla="*/ 412898 h 64"/>
              <a:gd name="T54" fmla="*/ 171711 w 73"/>
              <a:gd name="T55" fmla="*/ 391542 h 64"/>
              <a:gd name="T56" fmla="*/ 465050 w 73"/>
              <a:gd name="T57" fmla="*/ 370185 h 64"/>
              <a:gd name="T58" fmla="*/ 486514 w 73"/>
              <a:gd name="T59" fmla="*/ 334590 h 64"/>
              <a:gd name="T60" fmla="*/ 372040 w 73"/>
              <a:gd name="T61" fmla="*/ 192211 h 64"/>
              <a:gd name="T62" fmla="*/ 372040 w 73"/>
              <a:gd name="T63" fmla="*/ 348828 h 64"/>
              <a:gd name="T64" fmla="*/ 414968 w 73"/>
              <a:gd name="T65" fmla="*/ 334590 h 64"/>
              <a:gd name="T66" fmla="*/ 457895 w 73"/>
              <a:gd name="T67" fmla="*/ 348828 h 64"/>
              <a:gd name="T68" fmla="*/ 429277 w 73"/>
              <a:gd name="T69" fmla="*/ 377304 h 64"/>
              <a:gd name="T70" fmla="*/ 393504 w 73"/>
              <a:gd name="T71" fmla="*/ 377304 h 64"/>
              <a:gd name="T72" fmla="*/ 393504 w 73"/>
              <a:gd name="T73" fmla="*/ 412898 h 64"/>
              <a:gd name="T74" fmla="*/ 429277 w 73"/>
              <a:gd name="T75" fmla="*/ 412898 h 64"/>
              <a:gd name="T76" fmla="*/ 429277 w 73"/>
              <a:gd name="T77" fmla="*/ 377304 h 64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73" h="64">
                <a:moveTo>
                  <a:pt x="9" y="16"/>
                </a:moveTo>
                <a:cubicBezTo>
                  <a:pt x="49" y="16"/>
                  <a:pt x="49" y="16"/>
                  <a:pt x="49" y="16"/>
                </a:cubicBezTo>
                <a:cubicBezTo>
                  <a:pt x="49" y="22"/>
                  <a:pt x="49" y="22"/>
                  <a:pt x="49" y="22"/>
                </a:cubicBezTo>
                <a:cubicBezTo>
                  <a:pt x="64" y="22"/>
                  <a:pt x="64" y="22"/>
                  <a:pt x="64" y="22"/>
                </a:cubicBezTo>
                <a:cubicBezTo>
                  <a:pt x="66" y="22"/>
                  <a:pt x="66" y="22"/>
                  <a:pt x="66" y="22"/>
                </a:cubicBezTo>
                <a:cubicBezTo>
                  <a:pt x="66" y="24"/>
                  <a:pt x="66" y="24"/>
                  <a:pt x="66" y="24"/>
                </a:cubicBezTo>
                <a:cubicBezTo>
                  <a:pt x="73" y="46"/>
                  <a:pt x="73" y="46"/>
                  <a:pt x="73" y="46"/>
                </a:cubicBezTo>
                <a:cubicBezTo>
                  <a:pt x="73" y="47"/>
                  <a:pt x="73" y="47"/>
                  <a:pt x="73" y="47"/>
                </a:cubicBezTo>
                <a:cubicBezTo>
                  <a:pt x="73" y="47"/>
                  <a:pt x="73" y="47"/>
                  <a:pt x="73" y="47"/>
                </a:cubicBezTo>
                <a:cubicBezTo>
                  <a:pt x="73" y="54"/>
                  <a:pt x="73" y="54"/>
                  <a:pt x="73" y="54"/>
                </a:cubicBezTo>
                <a:cubicBezTo>
                  <a:pt x="73" y="57"/>
                  <a:pt x="73" y="57"/>
                  <a:pt x="73" y="57"/>
                </a:cubicBezTo>
                <a:cubicBezTo>
                  <a:pt x="71" y="57"/>
                  <a:pt x="71" y="57"/>
                  <a:pt x="71" y="57"/>
                </a:cubicBezTo>
                <a:cubicBezTo>
                  <a:pt x="66" y="57"/>
                  <a:pt x="66" y="57"/>
                  <a:pt x="66" y="57"/>
                </a:cubicBezTo>
                <a:cubicBezTo>
                  <a:pt x="66" y="58"/>
                  <a:pt x="65" y="60"/>
                  <a:pt x="64" y="61"/>
                </a:cubicBezTo>
                <a:cubicBezTo>
                  <a:pt x="64" y="61"/>
                  <a:pt x="64" y="61"/>
                  <a:pt x="64" y="61"/>
                </a:cubicBezTo>
                <a:cubicBezTo>
                  <a:pt x="62" y="63"/>
                  <a:pt x="60" y="64"/>
                  <a:pt x="58" y="64"/>
                </a:cubicBezTo>
                <a:cubicBezTo>
                  <a:pt x="55" y="64"/>
                  <a:pt x="53" y="63"/>
                  <a:pt x="52" y="61"/>
                </a:cubicBezTo>
                <a:cubicBezTo>
                  <a:pt x="52" y="61"/>
                  <a:pt x="52" y="61"/>
                  <a:pt x="52" y="61"/>
                </a:cubicBezTo>
                <a:cubicBezTo>
                  <a:pt x="50" y="60"/>
                  <a:pt x="50" y="58"/>
                  <a:pt x="49" y="57"/>
                </a:cubicBezTo>
                <a:cubicBezTo>
                  <a:pt x="46" y="57"/>
                  <a:pt x="46" y="57"/>
                  <a:pt x="46" y="57"/>
                </a:cubicBezTo>
                <a:cubicBezTo>
                  <a:pt x="29" y="57"/>
                  <a:pt x="29" y="57"/>
                  <a:pt x="29" y="57"/>
                </a:cubicBezTo>
                <a:cubicBezTo>
                  <a:pt x="28" y="58"/>
                  <a:pt x="27" y="60"/>
                  <a:pt x="26" y="61"/>
                </a:cubicBezTo>
                <a:cubicBezTo>
                  <a:pt x="26" y="61"/>
                  <a:pt x="26" y="61"/>
                  <a:pt x="26" y="61"/>
                </a:cubicBezTo>
                <a:cubicBezTo>
                  <a:pt x="25" y="63"/>
                  <a:pt x="23" y="64"/>
                  <a:pt x="20" y="64"/>
                </a:cubicBezTo>
                <a:cubicBezTo>
                  <a:pt x="18" y="64"/>
                  <a:pt x="16" y="63"/>
                  <a:pt x="14" y="61"/>
                </a:cubicBezTo>
                <a:cubicBezTo>
                  <a:pt x="14" y="61"/>
                  <a:pt x="14" y="61"/>
                  <a:pt x="14" y="61"/>
                </a:cubicBezTo>
                <a:cubicBezTo>
                  <a:pt x="13" y="60"/>
                  <a:pt x="12" y="58"/>
                  <a:pt x="12" y="57"/>
                </a:cubicBezTo>
                <a:cubicBezTo>
                  <a:pt x="9" y="57"/>
                  <a:pt x="9" y="57"/>
                  <a:pt x="9" y="57"/>
                </a:cubicBezTo>
                <a:cubicBezTo>
                  <a:pt x="9" y="44"/>
                  <a:pt x="9" y="44"/>
                  <a:pt x="9" y="44"/>
                </a:cubicBezTo>
                <a:cubicBezTo>
                  <a:pt x="4" y="44"/>
                  <a:pt x="4" y="44"/>
                  <a:pt x="4" y="44"/>
                </a:cubicBezTo>
                <a:cubicBezTo>
                  <a:pt x="2" y="40"/>
                  <a:pt x="2" y="40"/>
                  <a:pt x="2" y="40"/>
                </a:cubicBezTo>
                <a:cubicBezTo>
                  <a:pt x="9" y="40"/>
                  <a:pt x="9" y="40"/>
                  <a:pt x="9" y="40"/>
                </a:cubicBezTo>
                <a:cubicBezTo>
                  <a:pt x="9" y="16"/>
                  <a:pt x="9" y="16"/>
                  <a:pt x="9" y="16"/>
                </a:cubicBezTo>
                <a:close/>
                <a:moveTo>
                  <a:pt x="42" y="6"/>
                </a:moveTo>
                <a:cubicBezTo>
                  <a:pt x="60" y="6"/>
                  <a:pt x="60" y="6"/>
                  <a:pt x="60" y="6"/>
                </a:cubicBezTo>
                <a:cubicBezTo>
                  <a:pt x="61" y="8"/>
                  <a:pt x="61" y="8"/>
                  <a:pt x="61" y="8"/>
                </a:cubicBezTo>
                <a:cubicBezTo>
                  <a:pt x="43" y="8"/>
                  <a:pt x="43" y="8"/>
                  <a:pt x="43" y="8"/>
                </a:cubicBezTo>
                <a:cubicBezTo>
                  <a:pt x="42" y="6"/>
                  <a:pt x="42" y="6"/>
                  <a:pt x="42" y="6"/>
                </a:cubicBezTo>
                <a:close/>
                <a:moveTo>
                  <a:pt x="24" y="0"/>
                </a:moveTo>
                <a:cubicBezTo>
                  <a:pt x="49" y="0"/>
                  <a:pt x="49" y="0"/>
                  <a:pt x="49" y="0"/>
                </a:cubicBezTo>
                <a:cubicBezTo>
                  <a:pt x="50" y="4"/>
                  <a:pt x="50" y="4"/>
                  <a:pt x="50" y="4"/>
                </a:cubicBezTo>
                <a:cubicBezTo>
                  <a:pt x="25" y="4"/>
                  <a:pt x="25" y="4"/>
                  <a:pt x="25" y="4"/>
                </a:cubicBezTo>
                <a:cubicBezTo>
                  <a:pt x="24" y="0"/>
                  <a:pt x="24" y="0"/>
                  <a:pt x="24" y="0"/>
                </a:cubicBezTo>
                <a:close/>
                <a:moveTo>
                  <a:pt x="0" y="8"/>
                </a:moveTo>
                <a:cubicBezTo>
                  <a:pt x="36" y="8"/>
                  <a:pt x="36" y="8"/>
                  <a:pt x="36" y="8"/>
                </a:cubicBezTo>
                <a:cubicBezTo>
                  <a:pt x="37" y="13"/>
                  <a:pt x="37" y="13"/>
                  <a:pt x="37" y="13"/>
                </a:cubicBezTo>
                <a:cubicBezTo>
                  <a:pt x="2" y="13"/>
                  <a:pt x="2" y="13"/>
                  <a:pt x="2" y="13"/>
                </a:cubicBezTo>
                <a:cubicBezTo>
                  <a:pt x="0" y="8"/>
                  <a:pt x="0" y="8"/>
                  <a:pt x="0" y="8"/>
                </a:cubicBezTo>
                <a:close/>
                <a:moveTo>
                  <a:pt x="23" y="53"/>
                </a:moveTo>
                <a:cubicBezTo>
                  <a:pt x="22" y="52"/>
                  <a:pt x="21" y="52"/>
                  <a:pt x="20" y="52"/>
                </a:cubicBezTo>
                <a:cubicBezTo>
                  <a:pt x="19" y="52"/>
                  <a:pt x="18" y="52"/>
                  <a:pt x="18" y="53"/>
                </a:cubicBezTo>
                <a:cubicBezTo>
                  <a:pt x="17" y="53"/>
                  <a:pt x="17" y="54"/>
                  <a:pt x="17" y="55"/>
                </a:cubicBezTo>
                <a:cubicBezTo>
                  <a:pt x="17" y="56"/>
                  <a:pt x="17" y="57"/>
                  <a:pt x="18" y="58"/>
                </a:cubicBezTo>
                <a:cubicBezTo>
                  <a:pt x="18" y="58"/>
                  <a:pt x="19" y="58"/>
                  <a:pt x="20" y="58"/>
                </a:cubicBezTo>
                <a:cubicBezTo>
                  <a:pt x="21" y="58"/>
                  <a:pt x="22" y="58"/>
                  <a:pt x="23" y="58"/>
                </a:cubicBezTo>
                <a:cubicBezTo>
                  <a:pt x="23" y="57"/>
                  <a:pt x="24" y="56"/>
                  <a:pt x="24" y="55"/>
                </a:cubicBezTo>
                <a:cubicBezTo>
                  <a:pt x="24" y="54"/>
                  <a:pt x="23" y="53"/>
                  <a:pt x="23" y="53"/>
                </a:cubicBezTo>
                <a:close/>
                <a:moveTo>
                  <a:pt x="65" y="52"/>
                </a:moveTo>
                <a:cubicBezTo>
                  <a:pt x="68" y="52"/>
                  <a:pt x="68" y="52"/>
                  <a:pt x="68" y="52"/>
                </a:cubicBezTo>
                <a:cubicBezTo>
                  <a:pt x="68" y="47"/>
                  <a:pt x="68" y="47"/>
                  <a:pt x="68" y="47"/>
                </a:cubicBezTo>
                <a:cubicBezTo>
                  <a:pt x="62" y="27"/>
                  <a:pt x="62" y="27"/>
                  <a:pt x="62" y="27"/>
                </a:cubicBezTo>
                <a:cubicBezTo>
                  <a:pt x="52" y="27"/>
                  <a:pt x="52" y="27"/>
                  <a:pt x="52" y="27"/>
                </a:cubicBezTo>
                <a:cubicBezTo>
                  <a:pt x="52" y="49"/>
                  <a:pt x="52" y="49"/>
                  <a:pt x="52" y="49"/>
                </a:cubicBezTo>
                <a:cubicBezTo>
                  <a:pt x="52" y="49"/>
                  <a:pt x="52" y="49"/>
                  <a:pt x="52" y="49"/>
                </a:cubicBezTo>
                <a:cubicBezTo>
                  <a:pt x="52" y="49"/>
                  <a:pt x="52" y="49"/>
                  <a:pt x="52" y="49"/>
                </a:cubicBezTo>
                <a:cubicBezTo>
                  <a:pt x="53" y="48"/>
                  <a:pt x="55" y="47"/>
                  <a:pt x="58" y="47"/>
                </a:cubicBezTo>
                <a:cubicBezTo>
                  <a:pt x="60" y="47"/>
                  <a:pt x="62" y="48"/>
                  <a:pt x="64" y="49"/>
                </a:cubicBezTo>
                <a:cubicBezTo>
                  <a:pt x="64" y="49"/>
                  <a:pt x="64" y="49"/>
                  <a:pt x="64" y="49"/>
                </a:cubicBezTo>
                <a:cubicBezTo>
                  <a:pt x="64" y="50"/>
                  <a:pt x="65" y="51"/>
                  <a:pt x="65" y="52"/>
                </a:cubicBezTo>
                <a:close/>
                <a:moveTo>
                  <a:pt x="60" y="53"/>
                </a:moveTo>
                <a:cubicBezTo>
                  <a:pt x="59" y="52"/>
                  <a:pt x="59" y="52"/>
                  <a:pt x="58" y="52"/>
                </a:cubicBezTo>
                <a:cubicBezTo>
                  <a:pt x="57" y="52"/>
                  <a:pt x="56" y="52"/>
                  <a:pt x="55" y="53"/>
                </a:cubicBezTo>
                <a:cubicBezTo>
                  <a:pt x="55" y="53"/>
                  <a:pt x="54" y="54"/>
                  <a:pt x="54" y="55"/>
                </a:cubicBezTo>
                <a:cubicBezTo>
                  <a:pt x="54" y="56"/>
                  <a:pt x="55" y="57"/>
                  <a:pt x="55" y="58"/>
                </a:cubicBezTo>
                <a:cubicBezTo>
                  <a:pt x="56" y="58"/>
                  <a:pt x="57" y="58"/>
                  <a:pt x="58" y="58"/>
                </a:cubicBezTo>
                <a:cubicBezTo>
                  <a:pt x="59" y="58"/>
                  <a:pt x="59" y="58"/>
                  <a:pt x="60" y="58"/>
                </a:cubicBezTo>
                <a:cubicBezTo>
                  <a:pt x="61" y="57"/>
                  <a:pt x="61" y="56"/>
                  <a:pt x="61" y="55"/>
                </a:cubicBezTo>
                <a:cubicBezTo>
                  <a:pt x="61" y="54"/>
                  <a:pt x="61" y="53"/>
                  <a:pt x="60" y="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307" name="Freeform 101"/>
          <p:cNvSpPr>
            <a:spLocks noEditPoints="1"/>
          </p:cNvSpPr>
          <p:nvPr/>
        </p:nvSpPr>
        <p:spPr bwMode="auto">
          <a:xfrm>
            <a:off x="5083175" y="1797050"/>
            <a:ext cx="361950" cy="477838"/>
          </a:xfrm>
          <a:custGeom>
            <a:avLst/>
            <a:gdLst>
              <a:gd name="T0" fmla="*/ 300487 w 53"/>
              <a:gd name="T1" fmla="*/ 163830 h 70"/>
              <a:gd name="T2" fmla="*/ 307316 w 53"/>
              <a:gd name="T3" fmla="*/ 170656 h 70"/>
              <a:gd name="T4" fmla="*/ 286828 w 53"/>
              <a:gd name="T5" fmla="*/ 232093 h 70"/>
              <a:gd name="T6" fmla="*/ 177560 w 53"/>
              <a:gd name="T7" fmla="*/ 320834 h 70"/>
              <a:gd name="T8" fmla="*/ 75122 w 53"/>
              <a:gd name="T9" fmla="*/ 232093 h 70"/>
              <a:gd name="T10" fmla="*/ 54634 w 53"/>
              <a:gd name="T11" fmla="*/ 170656 h 70"/>
              <a:gd name="T12" fmla="*/ 61463 w 53"/>
              <a:gd name="T13" fmla="*/ 163830 h 70"/>
              <a:gd name="T14" fmla="*/ 61463 w 53"/>
              <a:gd name="T15" fmla="*/ 150178 h 70"/>
              <a:gd name="T16" fmla="*/ 20488 w 53"/>
              <a:gd name="T17" fmla="*/ 116046 h 70"/>
              <a:gd name="T18" fmla="*/ 109268 w 53"/>
              <a:gd name="T19" fmla="*/ 13653 h 70"/>
              <a:gd name="T20" fmla="*/ 143414 w 53"/>
              <a:gd name="T21" fmla="*/ 102394 h 70"/>
              <a:gd name="T22" fmla="*/ 177560 w 53"/>
              <a:gd name="T23" fmla="*/ 0 h 70"/>
              <a:gd name="T24" fmla="*/ 211707 w 53"/>
              <a:gd name="T25" fmla="*/ 102394 h 70"/>
              <a:gd name="T26" fmla="*/ 245853 w 53"/>
              <a:gd name="T27" fmla="*/ 13653 h 70"/>
              <a:gd name="T28" fmla="*/ 327804 w 53"/>
              <a:gd name="T29" fmla="*/ 116046 h 70"/>
              <a:gd name="T30" fmla="*/ 300487 w 53"/>
              <a:gd name="T31" fmla="*/ 150178 h 70"/>
              <a:gd name="T32" fmla="*/ 259511 w 53"/>
              <a:gd name="T33" fmla="*/ 157004 h 70"/>
              <a:gd name="T34" fmla="*/ 95609 w 53"/>
              <a:gd name="T35" fmla="*/ 177483 h 70"/>
              <a:gd name="T36" fmla="*/ 75122 w 53"/>
              <a:gd name="T37" fmla="*/ 177483 h 70"/>
              <a:gd name="T38" fmla="*/ 75122 w 53"/>
              <a:gd name="T39" fmla="*/ 204788 h 70"/>
              <a:gd name="T40" fmla="*/ 95609 w 53"/>
              <a:gd name="T41" fmla="*/ 218440 h 70"/>
              <a:gd name="T42" fmla="*/ 129756 w 53"/>
              <a:gd name="T43" fmla="*/ 279877 h 70"/>
              <a:gd name="T44" fmla="*/ 232194 w 53"/>
              <a:gd name="T45" fmla="*/ 279877 h 70"/>
              <a:gd name="T46" fmla="*/ 266341 w 53"/>
              <a:gd name="T47" fmla="*/ 218440 h 70"/>
              <a:gd name="T48" fmla="*/ 279999 w 53"/>
              <a:gd name="T49" fmla="*/ 204788 h 70"/>
              <a:gd name="T50" fmla="*/ 286828 w 53"/>
              <a:gd name="T51" fmla="*/ 177483 h 70"/>
              <a:gd name="T52" fmla="*/ 266341 w 53"/>
              <a:gd name="T53" fmla="*/ 177483 h 70"/>
              <a:gd name="T54" fmla="*/ 47805 w 53"/>
              <a:gd name="T55" fmla="*/ 320834 h 70"/>
              <a:gd name="T56" fmla="*/ 68292 w 53"/>
              <a:gd name="T57" fmla="*/ 477838 h 70"/>
              <a:gd name="T58" fmla="*/ 47805 w 53"/>
              <a:gd name="T59" fmla="*/ 320834 h 70"/>
              <a:gd name="T60" fmla="*/ 95609 w 53"/>
              <a:gd name="T61" fmla="*/ 320834 h 70"/>
              <a:gd name="T62" fmla="*/ 259511 w 53"/>
              <a:gd name="T63" fmla="*/ 320834 h 70"/>
              <a:gd name="T64" fmla="*/ 95609 w 53"/>
              <a:gd name="T65" fmla="*/ 389097 h 70"/>
              <a:gd name="T66" fmla="*/ 293658 w 53"/>
              <a:gd name="T67" fmla="*/ 320834 h 70"/>
              <a:gd name="T68" fmla="*/ 361950 w 53"/>
              <a:gd name="T69" fmla="*/ 477838 h 70"/>
              <a:gd name="T70" fmla="*/ 293658 w 53"/>
              <a:gd name="T71" fmla="*/ 320834 h 70"/>
              <a:gd name="T72" fmla="*/ 95609 w 53"/>
              <a:gd name="T73" fmla="*/ 477838 h 70"/>
              <a:gd name="T74" fmla="*/ 259511 w 53"/>
              <a:gd name="T75" fmla="*/ 430054 h 70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53" h="70">
                <a:moveTo>
                  <a:pt x="44" y="24"/>
                </a:moveTo>
                <a:cubicBezTo>
                  <a:pt x="44" y="24"/>
                  <a:pt x="44" y="24"/>
                  <a:pt x="44" y="24"/>
                </a:cubicBezTo>
                <a:cubicBezTo>
                  <a:pt x="45" y="25"/>
                  <a:pt x="45" y="25"/>
                  <a:pt x="45" y="25"/>
                </a:cubicBezTo>
                <a:cubicBezTo>
                  <a:pt x="45" y="25"/>
                  <a:pt x="45" y="25"/>
                  <a:pt x="45" y="25"/>
                </a:cubicBezTo>
                <a:cubicBezTo>
                  <a:pt x="45" y="27"/>
                  <a:pt x="45" y="29"/>
                  <a:pt x="44" y="31"/>
                </a:cubicBezTo>
                <a:cubicBezTo>
                  <a:pt x="43" y="32"/>
                  <a:pt x="43" y="33"/>
                  <a:pt x="42" y="34"/>
                </a:cubicBezTo>
                <a:cubicBezTo>
                  <a:pt x="40" y="37"/>
                  <a:pt x="38" y="40"/>
                  <a:pt x="36" y="43"/>
                </a:cubicBezTo>
                <a:cubicBezTo>
                  <a:pt x="33" y="45"/>
                  <a:pt x="30" y="47"/>
                  <a:pt x="26" y="47"/>
                </a:cubicBezTo>
                <a:cubicBezTo>
                  <a:pt x="23" y="47"/>
                  <a:pt x="20" y="45"/>
                  <a:pt x="17" y="43"/>
                </a:cubicBezTo>
                <a:cubicBezTo>
                  <a:pt x="14" y="40"/>
                  <a:pt x="12" y="37"/>
                  <a:pt x="11" y="34"/>
                </a:cubicBezTo>
                <a:cubicBezTo>
                  <a:pt x="10" y="33"/>
                  <a:pt x="9" y="32"/>
                  <a:pt x="9" y="31"/>
                </a:cubicBezTo>
                <a:cubicBezTo>
                  <a:pt x="8" y="29"/>
                  <a:pt x="8" y="28"/>
                  <a:pt x="8" y="25"/>
                </a:cubicBezTo>
                <a:cubicBezTo>
                  <a:pt x="8" y="25"/>
                  <a:pt x="8" y="25"/>
                  <a:pt x="8" y="25"/>
                </a:cubicBezTo>
                <a:cubicBezTo>
                  <a:pt x="9" y="24"/>
                  <a:pt x="9" y="24"/>
                  <a:pt x="9" y="24"/>
                </a:cubicBezTo>
                <a:cubicBezTo>
                  <a:pt x="9" y="24"/>
                  <a:pt x="9" y="24"/>
                  <a:pt x="9" y="24"/>
                </a:cubicBezTo>
                <a:cubicBezTo>
                  <a:pt x="9" y="23"/>
                  <a:pt x="9" y="23"/>
                  <a:pt x="9" y="22"/>
                </a:cubicBezTo>
                <a:cubicBezTo>
                  <a:pt x="7" y="22"/>
                  <a:pt x="5" y="21"/>
                  <a:pt x="3" y="21"/>
                </a:cubicBezTo>
                <a:cubicBezTo>
                  <a:pt x="3" y="20"/>
                  <a:pt x="3" y="19"/>
                  <a:pt x="3" y="17"/>
                </a:cubicBezTo>
                <a:cubicBezTo>
                  <a:pt x="6" y="17"/>
                  <a:pt x="6" y="17"/>
                  <a:pt x="6" y="17"/>
                </a:cubicBezTo>
                <a:cubicBezTo>
                  <a:pt x="6" y="11"/>
                  <a:pt x="10" y="5"/>
                  <a:pt x="16" y="2"/>
                </a:cubicBezTo>
                <a:cubicBezTo>
                  <a:pt x="19" y="15"/>
                  <a:pt x="19" y="15"/>
                  <a:pt x="19" y="15"/>
                </a:cubicBezTo>
                <a:cubicBezTo>
                  <a:pt x="21" y="15"/>
                  <a:pt x="21" y="15"/>
                  <a:pt x="21" y="15"/>
                </a:cubicBezTo>
                <a:cubicBezTo>
                  <a:pt x="21" y="0"/>
                  <a:pt x="21" y="0"/>
                  <a:pt x="21" y="0"/>
                </a:cubicBezTo>
                <a:cubicBezTo>
                  <a:pt x="23" y="0"/>
                  <a:pt x="24" y="0"/>
                  <a:pt x="26" y="0"/>
                </a:cubicBezTo>
                <a:cubicBezTo>
                  <a:pt x="27" y="0"/>
                  <a:pt x="29" y="0"/>
                  <a:pt x="31" y="0"/>
                </a:cubicBezTo>
                <a:cubicBezTo>
                  <a:pt x="31" y="15"/>
                  <a:pt x="31" y="15"/>
                  <a:pt x="31" y="15"/>
                </a:cubicBezTo>
                <a:cubicBezTo>
                  <a:pt x="33" y="15"/>
                  <a:pt x="33" y="15"/>
                  <a:pt x="33" y="15"/>
                </a:cubicBezTo>
                <a:cubicBezTo>
                  <a:pt x="36" y="2"/>
                  <a:pt x="36" y="2"/>
                  <a:pt x="36" y="2"/>
                </a:cubicBezTo>
                <a:cubicBezTo>
                  <a:pt x="42" y="5"/>
                  <a:pt x="46" y="11"/>
                  <a:pt x="46" y="17"/>
                </a:cubicBezTo>
                <a:cubicBezTo>
                  <a:pt x="48" y="17"/>
                  <a:pt x="48" y="17"/>
                  <a:pt x="48" y="17"/>
                </a:cubicBezTo>
                <a:cubicBezTo>
                  <a:pt x="48" y="19"/>
                  <a:pt x="48" y="20"/>
                  <a:pt x="48" y="21"/>
                </a:cubicBezTo>
                <a:cubicBezTo>
                  <a:pt x="47" y="21"/>
                  <a:pt x="45" y="22"/>
                  <a:pt x="44" y="22"/>
                </a:cubicBezTo>
                <a:cubicBezTo>
                  <a:pt x="44" y="23"/>
                  <a:pt x="44" y="23"/>
                  <a:pt x="44" y="24"/>
                </a:cubicBezTo>
                <a:close/>
                <a:moveTo>
                  <a:pt x="38" y="23"/>
                </a:moveTo>
                <a:cubicBezTo>
                  <a:pt x="31" y="24"/>
                  <a:pt x="23" y="24"/>
                  <a:pt x="16" y="24"/>
                </a:cubicBezTo>
                <a:cubicBezTo>
                  <a:pt x="14" y="26"/>
                  <a:pt x="14" y="26"/>
                  <a:pt x="14" y="26"/>
                </a:cubicBezTo>
                <a:cubicBezTo>
                  <a:pt x="14" y="26"/>
                  <a:pt x="13" y="26"/>
                  <a:pt x="12" y="26"/>
                </a:cubicBezTo>
                <a:cubicBezTo>
                  <a:pt x="11" y="26"/>
                  <a:pt x="11" y="26"/>
                  <a:pt x="11" y="26"/>
                </a:cubicBezTo>
                <a:cubicBezTo>
                  <a:pt x="11" y="26"/>
                  <a:pt x="11" y="26"/>
                  <a:pt x="11" y="26"/>
                </a:cubicBezTo>
                <a:cubicBezTo>
                  <a:pt x="11" y="28"/>
                  <a:pt x="11" y="29"/>
                  <a:pt x="11" y="30"/>
                </a:cubicBezTo>
                <a:cubicBezTo>
                  <a:pt x="12" y="31"/>
                  <a:pt x="12" y="31"/>
                  <a:pt x="13" y="31"/>
                </a:cubicBezTo>
                <a:cubicBezTo>
                  <a:pt x="14" y="32"/>
                  <a:pt x="14" y="32"/>
                  <a:pt x="14" y="32"/>
                </a:cubicBezTo>
                <a:cubicBezTo>
                  <a:pt x="14" y="32"/>
                  <a:pt x="14" y="32"/>
                  <a:pt x="14" y="32"/>
                </a:cubicBezTo>
                <a:cubicBezTo>
                  <a:pt x="15" y="36"/>
                  <a:pt x="17" y="39"/>
                  <a:pt x="19" y="41"/>
                </a:cubicBezTo>
                <a:cubicBezTo>
                  <a:pt x="21" y="43"/>
                  <a:pt x="24" y="44"/>
                  <a:pt x="26" y="44"/>
                </a:cubicBezTo>
                <a:cubicBezTo>
                  <a:pt x="29" y="44"/>
                  <a:pt x="32" y="43"/>
                  <a:pt x="34" y="41"/>
                </a:cubicBezTo>
                <a:cubicBezTo>
                  <a:pt x="36" y="39"/>
                  <a:pt x="38" y="36"/>
                  <a:pt x="39" y="32"/>
                </a:cubicBezTo>
                <a:cubicBezTo>
                  <a:pt x="39" y="32"/>
                  <a:pt x="39" y="32"/>
                  <a:pt x="39" y="32"/>
                </a:cubicBezTo>
                <a:cubicBezTo>
                  <a:pt x="40" y="31"/>
                  <a:pt x="40" y="31"/>
                  <a:pt x="40" y="31"/>
                </a:cubicBezTo>
                <a:cubicBezTo>
                  <a:pt x="41" y="31"/>
                  <a:pt x="41" y="31"/>
                  <a:pt x="41" y="30"/>
                </a:cubicBezTo>
                <a:cubicBezTo>
                  <a:pt x="42" y="29"/>
                  <a:pt x="42" y="28"/>
                  <a:pt x="42" y="26"/>
                </a:cubicBezTo>
                <a:cubicBezTo>
                  <a:pt x="42" y="26"/>
                  <a:pt x="42" y="26"/>
                  <a:pt x="42" y="26"/>
                </a:cubicBezTo>
                <a:cubicBezTo>
                  <a:pt x="42" y="26"/>
                  <a:pt x="42" y="26"/>
                  <a:pt x="42" y="26"/>
                </a:cubicBezTo>
                <a:cubicBezTo>
                  <a:pt x="41" y="26"/>
                  <a:pt x="40" y="26"/>
                  <a:pt x="39" y="26"/>
                </a:cubicBezTo>
                <a:cubicBezTo>
                  <a:pt x="38" y="23"/>
                  <a:pt x="38" y="23"/>
                  <a:pt x="38" y="23"/>
                </a:cubicBezTo>
                <a:close/>
                <a:moveTo>
                  <a:pt x="7" y="47"/>
                </a:moveTo>
                <a:cubicBezTo>
                  <a:pt x="8" y="47"/>
                  <a:pt x="9" y="47"/>
                  <a:pt x="10" y="47"/>
                </a:cubicBezTo>
                <a:cubicBezTo>
                  <a:pt x="10" y="70"/>
                  <a:pt x="10" y="70"/>
                  <a:pt x="10" y="70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63"/>
                  <a:pt x="1" y="53"/>
                  <a:pt x="7" y="47"/>
                </a:cubicBezTo>
                <a:close/>
                <a:moveTo>
                  <a:pt x="14" y="47"/>
                </a:moveTo>
                <a:cubicBezTo>
                  <a:pt x="14" y="47"/>
                  <a:pt x="14" y="47"/>
                  <a:pt x="14" y="47"/>
                </a:cubicBezTo>
                <a:cubicBezTo>
                  <a:pt x="17" y="50"/>
                  <a:pt x="21" y="52"/>
                  <a:pt x="26" y="52"/>
                </a:cubicBezTo>
                <a:cubicBezTo>
                  <a:pt x="31" y="52"/>
                  <a:pt x="35" y="50"/>
                  <a:pt x="38" y="47"/>
                </a:cubicBezTo>
                <a:cubicBezTo>
                  <a:pt x="38" y="57"/>
                  <a:pt x="38" y="57"/>
                  <a:pt x="38" y="57"/>
                </a:cubicBezTo>
                <a:cubicBezTo>
                  <a:pt x="14" y="57"/>
                  <a:pt x="14" y="57"/>
                  <a:pt x="14" y="57"/>
                </a:cubicBezTo>
                <a:cubicBezTo>
                  <a:pt x="14" y="47"/>
                  <a:pt x="14" y="47"/>
                  <a:pt x="14" y="47"/>
                </a:cubicBezTo>
                <a:close/>
                <a:moveTo>
                  <a:pt x="43" y="47"/>
                </a:moveTo>
                <a:cubicBezTo>
                  <a:pt x="43" y="47"/>
                  <a:pt x="44" y="47"/>
                  <a:pt x="45" y="47"/>
                </a:cubicBezTo>
                <a:cubicBezTo>
                  <a:pt x="50" y="51"/>
                  <a:pt x="53" y="62"/>
                  <a:pt x="53" y="70"/>
                </a:cubicBezTo>
                <a:cubicBezTo>
                  <a:pt x="43" y="70"/>
                  <a:pt x="43" y="70"/>
                  <a:pt x="43" y="70"/>
                </a:cubicBezTo>
                <a:cubicBezTo>
                  <a:pt x="43" y="47"/>
                  <a:pt x="43" y="47"/>
                  <a:pt x="43" y="47"/>
                </a:cubicBezTo>
                <a:close/>
                <a:moveTo>
                  <a:pt x="38" y="70"/>
                </a:moveTo>
                <a:cubicBezTo>
                  <a:pt x="14" y="70"/>
                  <a:pt x="14" y="70"/>
                  <a:pt x="14" y="70"/>
                </a:cubicBezTo>
                <a:cubicBezTo>
                  <a:pt x="14" y="63"/>
                  <a:pt x="14" y="63"/>
                  <a:pt x="14" y="63"/>
                </a:cubicBezTo>
                <a:cubicBezTo>
                  <a:pt x="38" y="63"/>
                  <a:pt x="38" y="63"/>
                  <a:pt x="38" y="63"/>
                </a:cubicBezTo>
                <a:lnTo>
                  <a:pt x="38" y="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308" name="Freeform 74"/>
          <p:cNvSpPr>
            <a:spLocks noEditPoints="1"/>
          </p:cNvSpPr>
          <p:nvPr/>
        </p:nvSpPr>
        <p:spPr bwMode="auto">
          <a:xfrm>
            <a:off x="4095750" y="2911475"/>
            <a:ext cx="427038" cy="384175"/>
          </a:xfrm>
          <a:custGeom>
            <a:avLst/>
            <a:gdLst>
              <a:gd name="T0" fmla="*/ 308027 w 61"/>
              <a:gd name="T1" fmla="*/ 342265 h 55"/>
              <a:gd name="T2" fmla="*/ 350031 w 61"/>
              <a:gd name="T3" fmla="*/ 384175 h 55"/>
              <a:gd name="T4" fmla="*/ 399036 w 61"/>
              <a:gd name="T5" fmla="*/ 384175 h 55"/>
              <a:gd name="T6" fmla="*/ 378034 w 61"/>
              <a:gd name="T7" fmla="*/ 286385 h 55"/>
              <a:gd name="T8" fmla="*/ 413037 w 61"/>
              <a:gd name="T9" fmla="*/ 181610 h 55"/>
              <a:gd name="T10" fmla="*/ 392035 w 61"/>
              <a:gd name="T11" fmla="*/ 104775 h 55"/>
              <a:gd name="T12" fmla="*/ 427038 w 61"/>
              <a:gd name="T13" fmla="*/ 0 h 55"/>
              <a:gd name="T14" fmla="*/ 329029 w 61"/>
              <a:gd name="T15" fmla="*/ 34925 h 55"/>
              <a:gd name="T16" fmla="*/ 252022 w 61"/>
              <a:gd name="T17" fmla="*/ 0 h 55"/>
              <a:gd name="T18" fmla="*/ 252022 w 61"/>
              <a:gd name="T19" fmla="*/ 48895 h 55"/>
              <a:gd name="T20" fmla="*/ 182016 w 61"/>
              <a:gd name="T21" fmla="*/ 48895 h 55"/>
              <a:gd name="T22" fmla="*/ 182016 w 61"/>
              <a:gd name="T23" fmla="*/ 0 h 55"/>
              <a:gd name="T24" fmla="*/ 98009 w 61"/>
              <a:gd name="T25" fmla="*/ 34925 h 55"/>
              <a:gd name="T26" fmla="*/ 0 w 61"/>
              <a:gd name="T27" fmla="*/ 0 h 55"/>
              <a:gd name="T28" fmla="*/ 35003 w 61"/>
              <a:gd name="T29" fmla="*/ 111760 h 55"/>
              <a:gd name="T30" fmla="*/ 21002 w 61"/>
              <a:gd name="T31" fmla="*/ 181610 h 55"/>
              <a:gd name="T32" fmla="*/ 63006 w 61"/>
              <a:gd name="T33" fmla="*/ 293370 h 55"/>
              <a:gd name="T34" fmla="*/ 42004 w 61"/>
              <a:gd name="T35" fmla="*/ 384175 h 55"/>
              <a:gd name="T36" fmla="*/ 91008 w 61"/>
              <a:gd name="T37" fmla="*/ 384175 h 55"/>
              <a:gd name="T38" fmla="*/ 133012 w 61"/>
              <a:gd name="T39" fmla="*/ 349250 h 55"/>
              <a:gd name="T40" fmla="*/ 217019 w 61"/>
              <a:gd name="T41" fmla="*/ 363220 h 55"/>
              <a:gd name="T42" fmla="*/ 308027 w 61"/>
              <a:gd name="T43" fmla="*/ 342265 h 55"/>
              <a:gd name="T44" fmla="*/ 294026 w 61"/>
              <a:gd name="T45" fmla="*/ 97790 h 55"/>
              <a:gd name="T46" fmla="*/ 308027 w 61"/>
              <a:gd name="T47" fmla="*/ 111760 h 55"/>
              <a:gd name="T48" fmla="*/ 294026 w 61"/>
              <a:gd name="T49" fmla="*/ 132715 h 55"/>
              <a:gd name="T50" fmla="*/ 280025 w 61"/>
              <a:gd name="T51" fmla="*/ 111760 h 55"/>
              <a:gd name="T52" fmla="*/ 294026 w 61"/>
              <a:gd name="T53" fmla="*/ 97790 h 55"/>
              <a:gd name="T54" fmla="*/ 224020 w 61"/>
              <a:gd name="T55" fmla="*/ 146685 h 55"/>
              <a:gd name="T56" fmla="*/ 287026 w 61"/>
              <a:gd name="T57" fmla="*/ 209550 h 55"/>
              <a:gd name="T58" fmla="*/ 224020 w 61"/>
              <a:gd name="T59" fmla="*/ 272415 h 55"/>
              <a:gd name="T60" fmla="*/ 154014 w 61"/>
              <a:gd name="T61" fmla="*/ 209550 h 55"/>
              <a:gd name="T62" fmla="*/ 224020 w 61"/>
              <a:gd name="T63" fmla="*/ 146685 h 55"/>
              <a:gd name="T64" fmla="*/ 196017 w 61"/>
              <a:gd name="T65" fmla="*/ 195580 h 55"/>
              <a:gd name="T66" fmla="*/ 210019 w 61"/>
              <a:gd name="T67" fmla="*/ 209550 h 55"/>
              <a:gd name="T68" fmla="*/ 196017 w 61"/>
              <a:gd name="T69" fmla="*/ 223520 h 55"/>
              <a:gd name="T70" fmla="*/ 182016 w 61"/>
              <a:gd name="T71" fmla="*/ 209550 h 55"/>
              <a:gd name="T72" fmla="*/ 196017 w 61"/>
              <a:gd name="T73" fmla="*/ 195580 h 55"/>
              <a:gd name="T74" fmla="*/ 245022 w 61"/>
              <a:gd name="T75" fmla="*/ 195580 h 55"/>
              <a:gd name="T76" fmla="*/ 259023 w 61"/>
              <a:gd name="T77" fmla="*/ 209550 h 55"/>
              <a:gd name="T78" fmla="*/ 245022 w 61"/>
              <a:gd name="T79" fmla="*/ 223520 h 55"/>
              <a:gd name="T80" fmla="*/ 231021 w 61"/>
              <a:gd name="T81" fmla="*/ 209550 h 55"/>
              <a:gd name="T82" fmla="*/ 245022 w 61"/>
              <a:gd name="T83" fmla="*/ 195580 h 55"/>
              <a:gd name="T84" fmla="*/ 147013 w 61"/>
              <a:gd name="T85" fmla="*/ 97790 h 55"/>
              <a:gd name="T86" fmla="*/ 161014 w 61"/>
              <a:gd name="T87" fmla="*/ 111760 h 55"/>
              <a:gd name="T88" fmla="*/ 147013 w 61"/>
              <a:gd name="T89" fmla="*/ 132715 h 55"/>
              <a:gd name="T90" fmla="*/ 133012 w 61"/>
              <a:gd name="T91" fmla="*/ 111760 h 55"/>
              <a:gd name="T92" fmla="*/ 147013 w 61"/>
              <a:gd name="T93" fmla="*/ 97790 h 5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61" h="55">
                <a:moveTo>
                  <a:pt x="44" y="49"/>
                </a:moveTo>
                <a:cubicBezTo>
                  <a:pt x="50" y="55"/>
                  <a:pt x="50" y="55"/>
                  <a:pt x="50" y="55"/>
                </a:cubicBezTo>
                <a:cubicBezTo>
                  <a:pt x="57" y="55"/>
                  <a:pt x="57" y="55"/>
                  <a:pt x="57" y="55"/>
                </a:cubicBezTo>
                <a:cubicBezTo>
                  <a:pt x="54" y="41"/>
                  <a:pt x="54" y="41"/>
                  <a:pt x="54" y="41"/>
                </a:cubicBezTo>
                <a:cubicBezTo>
                  <a:pt x="57" y="37"/>
                  <a:pt x="59" y="32"/>
                  <a:pt x="59" y="26"/>
                </a:cubicBezTo>
                <a:cubicBezTo>
                  <a:pt x="59" y="22"/>
                  <a:pt x="58" y="18"/>
                  <a:pt x="56" y="15"/>
                </a:cubicBezTo>
                <a:cubicBezTo>
                  <a:pt x="61" y="9"/>
                  <a:pt x="61" y="4"/>
                  <a:pt x="61" y="0"/>
                </a:cubicBezTo>
                <a:cubicBezTo>
                  <a:pt x="55" y="0"/>
                  <a:pt x="51" y="2"/>
                  <a:pt x="47" y="5"/>
                </a:cubicBezTo>
                <a:cubicBezTo>
                  <a:pt x="44" y="3"/>
                  <a:pt x="40" y="1"/>
                  <a:pt x="36" y="0"/>
                </a:cubicBezTo>
                <a:cubicBezTo>
                  <a:pt x="36" y="7"/>
                  <a:pt x="36" y="7"/>
                  <a:pt x="36" y="7"/>
                </a:cubicBezTo>
                <a:cubicBezTo>
                  <a:pt x="26" y="7"/>
                  <a:pt x="26" y="7"/>
                  <a:pt x="26" y="7"/>
                </a:cubicBezTo>
                <a:cubicBezTo>
                  <a:pt x="26" y="0"/>
                  <a:pt x="26" y="0"/>
                  <a:pt x="26" y="0"/>
                </a:cubicBezTo>
                <a:cubicBezTo>
                  <a:pt x="22" y="1"/>
                  <a:pt x="18" y="3"/>
                  <a:pt x="14" y="5"/>
                </a:cubicBezTo>
                <a:cubicBezTo>
                  <a:pt x="11" y="2"/>
                  <a:pt x="6" y="0"/>
                  <a:pt x="0" y="0"/>
                </a:cubicBezTo>
                <a:cubicBezTo>
                  <a:pt x="0" y="4"/>
                  <a:pt x="1" y="10"/>
                  <a:pt x="5" y="16"/>
                </a:cubicBezTo>
                <a:cubicBezTo>
                  <a:pt x="4" y="19"/>
                  <a:pt x="3" y="22"/>
                  <a:pt x="3" y="26"/>
                </a:cubicBezTo>
                <a:cubicBezTo>
                  <a:pt x="3" y="32"/>
                  <a:pt x="5" y="38"/>
                  <a:pt x="9" y="42"/>
                </a:cubicBezTo>
                <a:cubicBezTo>
                  <a:pt x="6" y="55"/>
                  <a:pt x="6" y="55"/>
                  <a:pt x="6" y="55"/>
                </a:cubicBezTo>
                <a:cubicBezTo>
                  <a:pt x="13" y="55"/>
                  <a:pt x="13" y="55"/>
                  <a:pt x="13" y="55"/>
                </a:cubicBezTo>
                <a:cubicBezTo>
                  <a:pt x="19" y="50"/>
                  <a:pt x="19" y="50"/>
                  <a:pt x="19" y="50"/>
                </a:cubicBezTo>
                <a:cubicBezTo>
                  <a:pt x="23" y="51"/>
                  <a:pt x="27" y="52"/>
                  <a:pt x="31" y="52"/>
                </a:cubicBezTo>
                <a:cubicBezTo>
                  <a:pt x="36" y="52"/>
                  <a:pt x="40" y="51"/>
                  <a:pt x="44" y="49"/>
                </a:cubicBezTo>
                <a:close/>
                <a:moveTo>
                  <a:pt x="42" y="14"/>
                </a:moveTo>
                <a:cubicBezTo>
                  <a:pt x="43" y="14"/>
                  <a:pt x="44" y="15"/>
                  <a:pt x="44" y="16"/>
                </a:cubicBezTo>
                <a:cubicBezTo>
                  <a:pt x="44" y="18"/>
                  <a:pt x="43" y="19"/>
                  <a:pt x="42" y="19"/>
                </a:cubicBezTo>
                <a:cubicBezTo>
                  <a:pt x="41" y="19"/>
                  <a:pt x="40" y="18"/>
                  <a:pt x="40" y="16"/>
                </a:cubicBezTo>
                <a:cubicBezTo>
                  <a:pt x="40" y="15"/>
                  <a:pt x="41" y="14"/>
                  <a:pt x="42" y="14"/>
                </a:cubicBezTo>
                <a:close/>
                <a:moveTo>
                  <a:pt x="32" y="21"/>
                </a:moveTo>
                <a:cubicBezTo>
                  <a:pt x="37" y="21"/>
                  <a:pt x="41" y="25"/>
                  <a:pt x="41" y="30"/>
                </a:cubicBezTo>
                <a:cubicBezTo>
                  <a:pt x="41" y="35"/>
                  <a:pt x="37" y="39"/>
                  <a:pt x="32" y="39"/>
                </a:cubicBezTo>
                <a:cubicBezTo>
                  <a:pt x="27" y="39"/>
                  <a:pt x="22" y="35"/>
                  <a:pt x="22" y="30"/>
                </a:cubicBezTo>
                <a:cubicBezTo>
                  <a:pt x="22" y="25"/>
                  <a:pt x="27" y="21"/>
                  <a:pt x="32" y="21"/>
                </a:cubicBezTo>
                <a:close/>
                <a:moveTo>
                  <a:pt x="28" y="28"/>
                </a:moveTo>
                <a:cubicBezTo>
                  <a:pt x="29" y="28"/>
                  <a:pt x="30" y="29"/>
                  <a:pt x="30" y="30"/>
                </a:cubicBezTo>
                <a:cubicBezTo>
                  <a:pt x="30" y="31"/>
                  <a:pt x="29" y="32"/>
                  <a:pt x="28" y="32"/>
                </a:cubicBezTo>
                <a:cubicBezTo>
                  <a:pt x="27" y="32"/>
                  <a:pt x="26" y="31"/>
                  <a:pt x="26" y="30"/>
                </a:cubicBezTo>
                <a:cubicBezTo>
                  <a:pt x="26" y="29"/>
                  <a:pt x="27" y="28"/>
                  <a:pt x="28" y="28"/>
                </a:cubicBezTo>
                <a:close/>
                <a:moveTo>
                  <a:pt x="35" y="28"/>
                </a:moveTo>
                <a:cubicBezTo>
                  <a:pt x="36" y="28"/>
                  <a:pt x="37" y="29"/>
                  <a:pt x="37" y="30"/>
                </a:cubicBezTo>
                <a:cubicBezTo>
                  <a:pt x="37" y="31"/>
                  <a:pt x="36" y="32"/>
                  <a:pt x="35" y="32"/>
                </a:cubicBezTo>
                <a:cubicBezTo>
                  <a:pt x="34" y="32"/>
                  <a:pt x="33" y="31"/>
                  <a:pt x="33" y="30"/>
                </a:cubicBezTo>
                <a:cubicBezTo>
                  <a:pt x="33" y="29"/>
                  <a:pt x="34" y="28"/>
                  <a:pt x="35" y="28"/>
                </a:cubicBezTo>
                <a:close/>
                <a:moveTo>
                  <a:pt x="21" y="14"/>
                </a:moveTo>
                <a:cubicBezTo>
                  <a:pt x="22" y="14"/>
                  <a:pt x="23" y="15"/>
                  <a:pt x="23" y="16"/>
                </a:cubicBezTo>
                <a:cubicBezTo>
                  <a:pt x="23" y="18"/>
                  <a:pt x="22" y="19"/>
                  <a:pt x="21" y="19"/>
                </a:cubicBezTo>
                <a:cubicBezTo>
                  <a:pt x="20" y="19"/>
                  <a:pt x="19" y="18"/>
                  <a:pt x="19" y="16"/>
                </a:cubicBezTo>
                <a:cubicBezTo>
                  <a:pt x="19" y="15"/>
                  <a:pt x="20" y="14"/>
                  <a:pt x="21" y="1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309" name="Freeform 36"/>
          <p:cNvSpPr>
            <a:spLocks noEditPoints="1"/>
          </p:cNvSpPr>
          <p:nvPr/>
        </p:nvSpPr>
        <p:spPr bwMode="auto">
          <a:xfrm>
            <a:off x="7453313" y="2952750"/>
            <a:ext cx="414337" cy="385763"/>
          </a:xfrm>
          <a:custGeom>
            <a:avLst/>
            <a:gdLst>
              <a:gd name="T0" fmla="*/ 175567 w 59"/>
              <a:gd name="T1" fmla="*/ 77153 h 55"/>
              <a:gd name="T2" fmla="*/ 238770 w 59"/>
              <a:gd name="T3" fmla="*/ 77153 h 55"/>
              <a:gd name="T4" fmla="*/ 238770 w 59"/>
              <a:gd name="T5" fmla="*/ 364721 h 55"/>
              <a:gd name="T6" fmla="*/ 175567 w 59"/>
              <a:gd name="T7" fmla="*/ 364721 h 55"/>
              <a:gd name="T8" fmla="*/ 175567 w 59"/>
              <a:gd name="T9" fmla="*/ 77153 h 55"/>
              <a:gd name="T10" fmla="*/ 189612 w 59"/>
              <a:gd name="T11" fmla="*/ 63125 h 55"/>
              <a:gd name="T12" fmla="*/ 126408 w 59"/>
              <a:gd name="T13" fmla="*/ 0 h 55"/>
              <a:gd name="T14" fmla="*/ 98317 w 59"/>
              <a:gd name="T15" fmla="*/ 0 h 55"/>
              <a:gd name="T16" fmla="*/ 189612 w 59"/>
              <a:gd name="T17" fmla="*/ 63125 h 55"/>
              <a:gd name="T18" fmla="*/ 175567 w 59"/>
              <a:gd name="T19" fmla="*/ 63125 h 55"/>
              <a:gd name="T20" fmla="*/ 49159 w 59"/>
              <a:gd name="T21" fmla="*/ 21042 h 55"/>
              <a:gd name="T22" fmla="*/ 63204 w 59"/>
              <a:gd name="T23" fmla="*/ 7014 h 55"/>
              <a:gd name="T24" fmla="*/ 175567 w 59"/>
              <a:gd name="T25" fmla="*/ 63125 h 55"/>
              <a:gd name="T26" fmla="*/ 224725 w 59"/>
              <a:gd name="T27" fmla="*/ 63125 h 55"/>
              <a:gd name="T28" fmla="*/ 287929 w 59"/>
              <a:gd name="T29" fmla="*/ 0 h 55"/>
              <a:gd name="T30" fmla="*/ 316020 w 59"/>
              <a:gd name="T31" fmla="*/ 0 h 55"/>
              <a:gd name="T32" fmla="*/ 224725 w 59"/>
              <a:gd name="T33" fmla="*/ 63125 h 55"/>
              <a:gd name="T34" fmla="*/ 245793 w 59"/>
              <a:gd name="T35" fmla="*/ 63125 h 55"/>
              <a:gd name="T36" fmla="*/ 372201 w 59"/>
              <a:gd name="T37" fmla="*/ 21042 h 55"/>
              <a:gd name="T38" fmla="*/ 351133 w 59"/>
              <a:gd name="T39" fmla="*/ 7014 h 55"/>
              <a:gd name="T40" fmla="*/ 245793 w 59"/>
              <a:gd name="T41" fmla="*/ 63125 h 55"/>
              <a:gd name="T42" fmla="*/ 245793 w 59"/>
              <a:gd name="T43" fmla="*/ 77153 h 55"/>
              <a:gd name="T44" fmla="*/ 245793 w 59"/>
              <a:gd name="T45" fmla="*/ 364721 h 55"/>
              <a:gd name="T46" fmla="*/ 414337 w 59"/>
              <a:gd name="T47" fmla="*/ 329652 h 55"/>
              <a:gd name="T48" fmla="*/ 414337 w 59"/>
              <a:gd name="T49" fmla="*/ 42083 h 55"/>
              <a:gd name="T50" fmla="*/ 245793 w 59"/>
              <a:gd name="T51" fmla="*/ 77153 h 55"/>
              <a:gd name="T52" fmla="*/ 161521 w 59"/>
              <a:gd name="T53" fmla="*/ 77153 h 55"/>
              <a:gd name="T54" fmla="*/ 161521 w 59"/>
              <a:gd name="T55" fmla="*/ 364721 h 55"/>
              <a:gd name="T56" fmla="*/ 0 w 59"/>
              <a:gd name="T57" fmla="*/ 329652 h 55"/>
              <a:gd name="T58" fmla="*/ 0 w 59"/>
              <a:gd name="T59" fmla="*/ 42083 h 55"/>
              <a:gd name="T60" fmla="*/ 161521 w 59"/>
              <a:gd name="T61" fmla="*/ 77153 h 55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9" h="55">
                <a:moveTo>
                  <a:pt x="25" y="11"/>
                </a:moveTo>
                <a:cubicBezTo>
                  <a:pt x="28" y="13"/>
                  <a:pt x="31" y="12"/>
                  <a:pt x="34" y="11"/>
                </a:cubicBezTo>
                <a:cubicBezTo>
                  <a:pt x="34" y="25"/>
                  <a:pt x="34" y="38"/>
                  <a:pt x="34" y="52"/>
                </a:cubicBezTo>
                <a:cubicBezTo>
                  <a:pt x="31" y="54"/>
                  <a:pt x="28" y="55"/>
                  <a:pt x="25" y="52"/>
                </a:cubicBezTo>
                <a:cubicBezTo>
                  <a:pt x="25" y="38"/>
                  <a:pt x="25" y="25"/>
                  <a:pt x="25" y="11"/>
                </a:cubicBezTo>
                <a:close/>
                <a:moveTo>
                  <a:pt x="27" y="9"/>
                </a:moveTo>
                <a:cubicBezTo>
                  <a:pt x="25" y="5"/>
                  <a:pt x="22" y="2"/>
                  <a:pt x="18" y="0"/>
                </a:cubicBezTo>
                <a:cubicBezTo>
                  <a:pt x="17" y="0"/>
                  <a:pt x="16" y="0"/>
                  <a:pt x="14" y="0"/>
                </a:cubicBezTo>
                <a:cubicBezTo>
                  <a:pt x="20" y="3"/>
                  <a:pt x="24" y="6"/>
                  <a:pt x="27" y="9"/>
                </a:cubicBezTo>
                <a:close/>
                <a:moveTo>
                  <a:pt x="25" y="9"/>
                </a:moveTo>
                <a:cubicBezTo>
                  <a:pt x="19" y="6"/>
                  <a:pt x="13" y="4"/>
                  <a:pt x="7" y="3"/>
                </a:cubicBezTo>
                <a:cubicBezTo>
                  <a:pt x="7" y="2"/>
                  <a:pt x="8" y="2"/>
                  <a:pt x="9" y="1"/>
                </a:cubicBezTo>
                <a:cubicBezTo>
                  <a:pt x="16" y="3"/>
                  <a:pt x="21" y="6"/>
                  <a:pt x="25" y="9"/>
                </a:cubicBezTo>
                <a:close/>
                <a:moveTo>
                  <a:pt x="32" y="9"/>
                </a:moveTo>
                <a:cubicBezTo>
                  <a:pt x="34" y="5"/>
                  <a:pt x="37" y="2"/>
                  <a:pt x="41" y="0"/>
                </a:cubicBezTo>
                <a:cubicBezTo>
                  <a:pt x="42" y="0"/>
                  <a:pt x="44" y="0"/>
                  <a:pt x="45" y="0"/>
                </a:cubicBezTo>
                <a:cubicBezTo>
                  <a:pt x="40" y="3"/>
                  <a:pt x="36" y="6"/>
                  <a:pt x="32" y="9"/>
                </a:cubicBezTo>
                <a:close/>
                <a:moveTo>
                  <a:pt x="35" y="9"/>
                </a:moveTo>
                <a:cubicBezTo>
                  <a:pt x="40" y="6"/>
                  <a:pt x="46" y="4"/>
                  <a:pt x="53" y="3"/>
                </a:cubicBezTo>
                <a:cubicBezTo>
                  <a:pt x="52" y="2"/>
                  <a:pt x="51" y="2"/>
                  <a:pt x="50" y="1"/>
                </a:cubicBezTo>
                <a:cubicBezTo>
                  <a:pt x="44" y="3"/>
                  <a:pt x="39" y="6"/>
                  <a:pt x="35" y="9"/>
                </a:cubicBezTo>
                <a:close/>
                <a:moveTo>
                  <a:pt x="35" y="11"/>
                </a:moveTo>
                <a:cubicBezTo>
                  <a:pt x="35" y="25"/>
                  <a:pt x="35" y="38"/>
                  <a:pt x="35" y="52"/>
                </a:cubicBezTo>
                <a:cubicBezTo>
                  <a:pt x="43" y="50"/>
                  <a:pt x="51" y="48"/>
                  <a:pt x="59" y="47"/>
                </a:cubicBezTo>
                <a:cubicBezTo>
                  <a:pt x="59" y="33"/>
                  <a:pt x="59" y="19"/>
                  <a:pt x="59" y="6"/>
                </a:cubicBezTo>
                <a:cubicBezTo>
                  <a:pt x="50" y="7"/>
                  <a:pt x="43" y="8"/>
                  <a:pt x="35" y="11"/>
                </a:cubicBezTo>
                <a:close/>
                <a:moveTo>
                  <a:pt x="23" y="11"/>
                </a:moveTo>
                <a:cubicBezTo>
                  <a:pt x="23" y="25"/>
                  <a:pt x="23" y="38"/>
                  <a:pt x="23" y="52"/>
                </a:cubicBezTo>
                <a:cubicBezTo>
                  <a:pt x="16" y="50"/>
                  <a:pt x="8" y="48"/>
                  <a:pt x="0" y="47"/>
                </a:cubicBezTo>
                <a:cubicBezTo>
                  <a:pt x="0" y="33"/>
                  <a:pt x="0" y="19"/>
                  <a:pt x="0" y="6"/>
                </a:cubicBezTo>
                <a:cubicBezTo>
                  <a:pt x="8" y="7"/>
                  <a:pt x="16" y="8"/>
                  <a:pt x="23" y="1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310" name="Freeform 64"/>
          <p:cNvSpPr>
            <a:spLocks noEditPoints="1"/>
          </p:cNvSpPr>
          <p:nvPr/>
        </p:nvSpPr>
        <p:spPr bwMode="auto">
          <a:xfrm>
            <a:off x="6378575" y="1776413"/>
            <a:ext cx="354013" cy="376237"/>
          </a:xfrm>
          <a:custGeom>
            <a:avLst/>
            <a:gdLst>
              <a:gd name="T0" fmla="*/ 214887 w 257"/>
              <a:gd name="T1" fmla="*/ 37347 h 272"/>
              <a:gd name="T2" fmla="*/ 155656 w 257"/>
              <a:gd name="T3" fmla="*/ 20748 h 272"/>
              <a:gd name="T4" fmla="*/ 235550 w 257"/>
              <a:gd name="T5" fmla="*/ 42880 h 272"/>
              <a:gd name="T6" fmla="*/ 300291 w 257"/>
              <a:gd name="T7" fmla="*/ 63628 h 272"/>
              <a:gd name="T8" fmla="*/ 315443 w 257"/>
              <a:gd name="T9" fmla="*/ 42880 h 272"/>
              <a:gd name="T10" fmla="*/ 315443 w 257"/>
              <a:gd name="T11" fmla="*/ 74694 h 272"/>
              <a:gd name="T12" fmla="*/ 315443 w 257"/>
              <a:gd name="T13" fmla="*/ 96826 h 272"/>
              <a:gd name="T14" fmla="*/ 235550 w 257"/>
              <a:gd name="T15" fmla="*/ 96826 h 272"/>
              <a:gd name="T16" fmla="*/ 294781 w 257"/>
              <a:gd name="T17" fmla="*/ 193651 h 272"/>
              <a:gd name="T18" fmla="*/ 311311 w 257"/>
              <a:gd name="T19" fmla="*/ 177053 h 272"/>
              <a:gd name="T20" fmla="*/ 311311 w 257"/>
              <a:gd name="T21" fmla="*/ 203334 h 272"/>
              <a:gd name="T22" fmla="*/ 311311 w 257"/>
              <a:gd name="T23" fmla="*/ 225466 h 272"/>
              <a:gd name="T24" fmla="*/ 235550 w 257"/>
              <a:gd name="T25" fmla="*/ 225466 h 272"/>
              <a:gd name="T26" fmla="*/ 354013 w 257"/>
              <a:gd name="T27" fmla="*/ 344423 h 272"/>
              <a:gd name="T28" fmla="*/ 0 w 257"/>
              <a:gd name="T29" fmla="*/ 376237 h 272"/>
              <a:gd name="T30" fmla="*/ 90914 w 257"/>
              <a:gd name="T31" fmla="*/ 344423 h 272"/>
              <a:gd name="T32" fmla="*/ 53722 w 257"/>
              <a:gd name="T33" fmla="*/ 225466 h 272"/>
              <a:gd name="T34" fmla="*/ 48212 w 257"/>
              <a:gd name="T35" fmla="*/ 219933 h 272"/>
              <a:gd name="T36" fmla="*/ 48212 w 257"/>
              <a:gd name="T37" fmla="*/ 199184 h 272"/>
              <a:gd name="T38" fmla="*/ 64742 w 257"/>
              <a:gd name="T39" fmla="*/ 177053 h 272"/>
              <a:gd name="T40" fmla="*/ 117086 w 257"/>
              <a:gd name="T41" fmla="*/ 171520 h 272"/>
              <a:gd name="T42" fmla="*/ 48212 w 257"/>
              <a:gd name="T43" fmla="*/ 96826 h 272"/>
              <a:gd name="T44" fmla="*/ 42702 w 257"/>
              <a:gd name="T45" fmla="*/ 91293 h 272"/>
              <a:gd name="T46" fmla="*/ 42702 w 257"/>
              <a:gd name="T47" fmla="*/ 69161 h 272"/>
              <a:gd name="T48" fmla="*/ 64742 w 257"/>
              <a:gd name="T49" fmla="*/ 42880 h 272"/>
              <a:gd name="T50" fmla="*/ 117086 w 257"/>
              <a:gd name="T51" fmla="*/ 42880 h 272"/>
              <a:gd name="T52" fmla="*/ 144636 w 257"/>
              <a:gd name="T53" fmla="*/ 0 h 272"/>
              <a:gd name="T54" fmla="*/ 203867 w 257"/>
              <a:gd name="T55" fmla="*/ 0 h 272"/>
              <a:gd name="T56" fmla="*/ 214887 w 257"/>
              <a:gd name="T57" fmla="*/ 4150 h 272"/>
              <a:gd name="T58" fmla="*/ 235550 w 257"/>
              <a:gd name="T59" fmla="*/ 333357 h 272"/>
              <a:gd name="T60" fmla="*/ 117086 w 257"/>
              <a:gd name="T61" fmla="*/ 344423 h 272"/>
              <a:gd name="T62" fmla="*/ 187338 w 257"/>
              <a:gd name="T63" fmla="*/ 344423 h 272"/>
              <a:gd name="T64" fmla="*/ 235550 w 257"/>
              <a:gd name="T65" fmla="*/ 333357 h 272"/>
              <a:gd name="T66" fmla="*/ 230040 w 257"/>
              <a:gd name="T67" fmla="*/ 322291 h 272"/>
              <a:gd name="T68" fmla="*/ 128106 w 257"/>
              <a:gd name="T69" fmla="*/ 322291 h 272"/>
              <a:gd name="T70" fmla="*/ 209377 w 257"/>
              <a:gd name="T71" fmla="*/ 225466 h 272"/>
              <a:gd name="T72" fmla="*/ 122596 w 257"/>
              <a:gd name="T73" fmla="*/ 305693 h 272"/>
              <a:gd name="T74" fmla="*/ 150146 w 257"/>
              <a:gd name="T75" fmla="*/ 171520 h 272"/>
              <a:gd name="T76" fmla="*/ 209377 w 257"/>
              <a:gd name="T77" fmla="*/ 106508 h 272"/>
              <a:gd name="T78" fmla="*/ 203867 w 257"/>
              <a:gd name="T79" fmla="*/ 96826 h 272"/>
              <a:gd name="T80" fmla="*/ 144636 w 257"/>
              <a:gd name="T81" fmla="*/ 154921 h 272"/>
              <a:gd name="T82" fmla="*/ 235550 w 257"/>
              <a:gd name="T83" fmla="*/ 85760 h 272"/>
              <a:gd name="T84" fmla="*/ 305801 w 257"/>
              <a:gd name="T85" fmla="*/ 74694 h 272"/>
              <a:gd name="T86" fmla="*/ 117086 w 257"/>
              <a:gd name="T87" fmla="*/ 85760 h 272"/>
              <a:gd name="T88" fmla="*/ 59232 w 257"/>
              <a:gd name="T89" fmla="*/ 74694 h 272"/>
              <a:gd name="T90" fmla="*/ 117086 w 257"/>
              <a:gd name="T91" fmla="*/ 85760 h 272"/>
              <a:gd name="T92" fmla="*/ 209377 w 257"/>
              <a:gd name="T93" fmla="*/ 85760 h 272"/>
              <a:gd name="T94" fmla="*/ 144636 w 257"/>
              <a:gd name="T95" fmla="*/ 63628 h 272"/>
              <a:gd name="T96" fmla="*/ 235550 w 257"/>
              <a:gd name="T97" fmla="*/ 182586 h 272"/>
              <a:gd name="T98" fmla="*/ 235550 w 257"/>
              <a:gd name="T99" fmla="*/ 214400 h 272"/>
              <a:gd name="T100" fmla="*/ 300291 w 257"/>
              <a:gd name="T101" fmla="*/ 203334 h 272"/>
              <a:gd name="T102" fmla="*/ 117086 w 257"/>
              <a:gd name="T103" fmla="*/ 214400 h 272"/>
              <a:gd name="T104" fmla="*/ 117086 w 257"/>
              <a:gd name="T105" fmla="*/ 182586 h 272"/>
              <a:gd name="T106" fmla="*/ 59232 w 257"/>
              <a:gd name="T107" fmla="*/ 214400 h 272"/>
              <a:gd name="T108" fmla="*/ 144636 w 257"/>
              <a:gd name="T109" fmla="*/ 214400 h 272"/>
              <a:gd name="T110" fmla="*/ 209377 w 257"/>
              <a:gd name="T111" fmla="*/ 208867 h 272"/>
              <a:gd name="T112" fmla="*/ 209377 w 257"/>
              <a:gd name="T113" fmla="*/ 182586 h 272"/>
              <a:gd name="T114" fmla="*/ 144636 w 257"/>
              <a:gd name="T115" fmla="*/ 203334 h 272"/>
              <a:gd name="T116" fmla="*/ 144636 w 257"/>
              <a:gd name="T117" fmla="*/ 214400 h 272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57" h="272">
                <a:moveTo>
                  <a:pt x="105" y="27"/>
                </a:moveTo>
                <a:lnTo>
                  <a:pt x="156" y="27"/>
                </a:lnTo>
                <a:lnTo>
                  <a:pt x="144" y="15"/>
                </a:lnTo>
                <a:lnTo>
                  <a:pt x="113" y="15"/>
                </a:lnTo>
                <a:lnTo>
                  <a:pt x="105" y="27"/>
                </a:lnTo>
                <a:close/>
                <a:moveTo>
                  <a:pt x="171" y="31"/>
                </a:moveTo>
                <a:lnTo>
                  <a:pt x="171" y="31"/>
                </a:lnTo>
                <a:lnTo>
                  <a:pt x="218" y="46"/>
                </a:lnTo>
                <a:lnTo>
                  <a:pt x="218" y="31"/>
                </a:lnTo>
                <a:lnTo>
                  <a:pt x="229" y="31"/>
                </a:lnTo>
                <a:lnTo>
                  <a:pt x="229" y="50"/>
                </a:lnTo>
                <a:lnTo>
                  <a:pt x="229" y="54"/>
                </a:lnTo>
                <a:lnTo>
                  <a:pt x="229" y="66"/>
                </a:lnTo>
                <a:lnTo>
                  <a:pt x="229" y="70"/>
                </a:lnTo>
                <a:lnTo>
                  <a:pt x="226" y="70"/>
                </a:lnTo>
                <a:lnTo>
                  <a:pt x="171" y="70"/>
                </a:lnTo>
                <a:lnTo>
                  <a:pt x="171" y="124"/>
                </a:lnTo>
                <a:lnTo>
                  <a:pt x="214" y="140"/>
                </a:lnTo>
                <a:lnTo>
                  <a:pt x="214" y="128"/>
                </a:lnTo>
                <a:lnTo>
                  <a:pt x="226" y="128"/>
                </a:lnTo>
                <a:lnTo>
                  <a:pt x="226" y="144"/>
                </a:lnTo>
                <a:lnTo>
                  <a:pt x="226" y="147"/>
                </a:lnTo>
                <a:lnTo>
                  <a:pt x="226" y="159"/>
                </a:lnTo>
                <a:lnTo>
                  <a:pt x="226" y="163"/>
                </a:lnTo>
                <a:lnTo>
                  <a:pt x="222" y="163"/>
                </a:lnTo>
                <a:lnTo>
                  <a:pt x="171" y="163"/>
                </a:lnTo>
                <a:lnTo>
                  <a:pt x="191" y="249"/>
                </a:lnTo>
                <a:lnTo>
                  <a:pt x="257" y="249"/>
                </a:lnTo>
                <a:lnTo>
                  <a:pt x="257" y="272"/>
                </a:lnTo>
                <a:lnTo>
                  <a:pt x="0" y="272"/>
                </a:lnTo>
                <a:lnTo>
                  <a:pt x="0" y="249"/>
                </a:lnTo>
                <a:lnTo>
                  <a:pt x="66" y="249"/>
                </a:lnTo>
                <a:lnTo>
                  <a:pt x="85" y="163"/>
                </a:lnTo>
                <a:lnTo>
                  <a:pt x="39" y="163"/>
                </a:lnTo>
                <a:lnTo>
                  <a:pt x="35" y="163"/>
                </a:lnTo>
                <a:lnTo>
                  <a:pt x="35" y="159"/>
                </a:lnTo>
                <a:lnTo>
                  <a:pt x="35" y="147"/>
                </a:lnTo>
                <a:lnTo>
                  <a:pt x="35" y="144"/>
                </a:lnTo>
                <a:lnTo>
                  <a:pt x="35" y="128"/>
                </a:lnTo>
                <a:lnTo>
                  <a:pt x="47" y="128"/>
                </a:lnTo>
                <a:lnTo>
                  <a:pt x="47" y="140"/>
                </a:lnTo>
                <a:lnTo>
                  <a:pt x="85" y="124"/>
                </a:lnTo>
                <a:lnTo>
                  <a:pt x="85" y="70"/>
                </a:lnTo>
                <a:lnTo>
                  <a:pt x="35" y="70"/>
                </a:lnTo>
                <a:lnTo>
                  <a:pt x="31" y="70"/>
                </a:lnTo>
                <a:lnTo>
                  <a:pt x="31" y="66"/>
                </a:lnTo>
                <a:lnTo>
                  <a:pt x="31" y="54"/>
                </a:lnTo>
                <a:lnTo>
                  <a:pt x="31" y="50"/>
                </a:lnTo>
                <a:lnTo>
                  <a:pt x="31" y="31"/>
                </a:lnTo>
                <a:lnTo>
                  <a:pt x="47" y="31"/>
                </a:lnTo>
                <a:lnTo>
                  <a:pt x="47" y="46"/>
                </a:lnTo>
                <a:lnTo>
                  <a:pt x="85" y="31"/>
                </a:lnTo>
                <a:lnTo>
                  <a:pt x="105" y="3"/>
                </a:lnTo>
                <a:lnTo>
                  <a:pt x="105" y="0"/>
                </a:lnTo>
                <a:lnTo>
                  <a:pt x="109" y="0"/>
                </a:lnTo>
                <a:lnTo>
                  <a:pt x="148" y="0"/>
                </a:lnTo>
                <a:lnTo>
                  <a:pt x="152" y="0"/>
                </a:lnTo>
                <a:lnTo>
                  <a:pt x="156" y="3"/>
                </a:lnTo>
                <a:lnTo>
                  <a:pt x="171" y="31"/>
                </a:lnTo>
                <a:close/>
                <a:moveTo>
                  <a:pt x="171" y="241"/>
                </a:moveTo>
                <a:lnTo>
                  <a:pt x="85" y="241"/>
                </a:lnTo>
                <a:lnTo>
                  <a:pt x="85" y="249"/>
                </a:lnTo>
                <a:lnTo>
                  <a:pt x="120" y="249"/>
                </a:lnTo>
                <a:lnTo>
                  <a:pt x="136" y="249"/>
                </a:lnTo>
                <a:lnTo>
                  <a:pt x="171" y="249"/>
                </a:lnTo>
                <a:lnTo>
                  <a:pt x="171" y="241"/>
                </a:lnTo>
                <a:close/>
                <a:moveTo>
                  <a:pt x="93" y="233"/>
                </a:moveTo>
                <a:lnTo>
                  <a:pt x="167" y="233"/>
                </a:lnTo>
                <a:lnTo>
                  <a:pt x="156" y="171"/>
                </a:lnTo>
                <a:lnTo>
                  <a:pt x="93" y="233"/>
                </a:lnTo>
                <a:close/>
                <a:moveTo>
                  <a:pt x="89" y="221"/>
                </a:moveTo>
                <a:lnTo>
                  <a:pt x="152" y="163"/>
                </a:lnTo>
                <a:lnTo>
                  <a:pt x="101" y="163"/>
                </a:lnTo>
                <a:lnTo>
                  <a:pt x="89" y="221"/>
                </a:lnTo>
                <a:close/>
                <a:moveTo>
                  <a:pt x="152" y="77"/>
                </a:moveTo>
                <a:lnTo>
                  <a:pt x="109" y="124"/>
                </a:lnTo>
                <a:lnTo>
                  <a:pt x="152" y="124"/>
                </a:lnTo>
                <a:lnTo>
                  <a:pt x="152" y="77"/>
                </a:lnTo>
                <a:close/>
                <a:moveTo>
                  <a:pt x="105" y="112"/>
                </a:moveTo>
                <a:lnTo>
                  <a:pt x="148" y="70"/>
                </a:lnTo>
                <a:lnTo>
                  <a:pt x="105" y="70"/>
                </a:lnTo>
                <a:lnTo>
                  <a:pt x="105" y="112"/>
                </a:lnTo>
                <a:close/>
                <a:moveTo>
                  <a:pt x="171" y="38"/>
                </a:moveTo>
                <a:lnTo>
                  <a:pt x="171" y="62"/>
                </a:lnTo>
                <a:lnTo>
                  <a:pt x="222" y="62"/>
                </a:lnTo>
                <a:lnTo>
                  <a:pt x="222" y="54"/>
                </a:lnTo>
                <a:lnTo>
                  <a:pt x="171" y="38"/>
                </a:lnTo>
                <a:close/>
                <a:moveTo>
                  <a:pt x="85" y="62"/>
                </a:moveTo>
                <a:lnTo>
                  <a:pt x="85" y="38"/>
                </a:lnTo>
                <a:lnTo>
                  <a:pt x="43" y="54"/>
                </a:lnTo>
                <a:lnTo>
                  <a:pt x="43" y="62"/>
                </a:lnTo>
                <a:lnTo>
                  <a:pt x="85" y="62"/>
                </a:lnTo>
                <a:close/>
                <a:moveTo>
                  <a:pt x="105" y="62"/>
                </a:moveTo>
                <a:lnTo>
                  <a:pt x="152" y="62"/>
                </a:lnTo>
                <a:lnTo>
                  <a:pt x="152" y="46"/>
                </a:lnTo>
                <a:lnTo>
                  <a:pt x="105" y="46"/>
                </a:lnTo>
                <a:lnTo>
                  <a:pt x="105" y="62"/>
                </a:lnTo>
                <a:close/>
                <a:moveTo>
                  <a:pt x="171" y="132"/>
                </a:moveTo>
                <a:lnTo>
                  <a:pt x="171" y="147"/>
                </a:lnTo>
                <a:lnTo>
                  <a:pt x="171" y="155"/>
                </a:lnTo>
                <a:lnTo>
                  <a:pt x="218" y="155"/>
                </a:lnTo>
                <a:lnTo>
                  <a:pt x="218" y="147"/>
                </a:lnTo>
                <a:lnTo>
                  <a:pt x="171" y="132"/>
                </a:lnTo>
                <a:close/>
                <a:moveTo>
                  <a:pt x="85" y="155"/>
                </a:moveTo>
                <a:lnTo>
                  <a:pt x="85" y="147"/>
                </a:lnTo>
                <a:lnTo>
                  <a:pt x="85" y="132"/>
                </a:lnTo>
                <a:lnTo>
                  <a:pt x="43" y="147"/>
                </a:lnTo>
                <a:lnTo>
                  <a:pt x="43" y="155"/>
                </a:lnTo>
                <a:lnTo>
                  <a:pt x="85" y="155"/>
                </a:lnTo>
                <a:close/>
                <a:moveTo>
                  <a:pt x="105" y="155"/>
                </a:moveTo>
                <a:lnTo>
                  <a:pt x="152" y="155"/>
                </a:lnTo>
                <a:lnTo>
                  <a:pt x="152" y="151"/>
                </a:lnTo>
                <a:lnTo>
                  <a:pt x="152" y="147"/>
                </a:lnTo>
                <a:lnTo>
                  <a:pt x="152" y="132"/>
                </a:lnTo>
                <a:lnTo>
                  <a:pt x="105" y="132"/>
                </a:lnTo>
                <a:lnTo>
                  <a:pt x="105" y="147"/>
                </a:lnTo>
                <a:lnTo>
                  <a:pt x="105" y="151"/>
                </a:lnTo>
                <a:lnTo>
                  <a:pt x="105" y="1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311" name="任意多边形 1"/>
          <p:cNvSpPr/>
          <p:nvPr/>
        </p:nvSpPr>
        <p:spPr bwMode="auto">
          <a:xfrm>
            <a:off x="6913563" y="1441450"/>
            <a:ext cx="1385887" cy="360363"/>
          </a:xfrm>
          <a:custGeom>
            <a:avLst/>
            <a:gdLst>
              <a:gd name="T0" fmla="*/ 0 w 1385454"/>
              <a:gd name="T1" fmla="*/ 360363 h 360218"/>
              <a:gd name="T2" fmla="*/ 124730 w 1385454"/>
              <a:gd name="T3" fmla="*/ 0 h 360218"/>
              <a:gd name="T4" fmla="*/ 1385887 w 1385454"/>
              <a:gd name="T5" fmla="*/ 13860 h 36021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85454" h="360218">
                <a:moveTo>
                  <a:pt x="0" y="360218"/>
                </a:moveTo>
                <a:lnTo>
                  <a:pt x="124691" y="0"/>
                </a:lnTo>
                <a:lnTo>
                  <a:pt x="1385454" y="13854"/>
                </a:lnTo>
              </a:path>
            </a:pathLst>
          </a:custGeom>
          <a:noFill/>
          <a:ln w="12700" cap="flat" cmpd="sng">
            <a:solidFill>
              <a:srgbClr val="BFBFBF"/>
            </a:solidFill>
            <a:prstDash val="sysDash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1312" name="任意多边形 152"/>
          <p:cNvSpPr/>
          <p:nvPr/>
        </p:nvSpPr>
        <p:spPr bwMode="auto">
          <a:xfrm flipH="1">
            <a:off x="3698875" y="1441450"/>
            <a:ext cx="1385888" cy="360363"/>
          </a:xfrm>
          <a:custGeom>
            <a:avLst/>
            <a:gdLst>
              <a:gd name="T0" fmla="*/ 0 w 1385454"/>
              <a:gd name="T1" fmla="*/ 360363 h 360218"/>
              <a:gd name="T2" fmla="*/ 124730 w 1385454"/>
              <a:gd name="T3" fmla="*/ 0 h 360218"/>
              <a:gd name="T4" fmla="*/ 1385888 w 1385454"/>
              <a:gd name="T5" fmla="*/ 13860 h 36021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85454" h="360218">
                <a:moveTo>
                  <a:pt x="0" y="360218"/>
                </a:moveTo>
                <a:lnTo>
                  <a:pt x="124691" y="0"/>
                </a:lnTo>
                <a:lnTo>
                  <a:pt x="1385454" y="13854"/>
                </a:lnTo>
              </a:path>
            </a:pathLst>
          </a:custGeom>
          <a:noFill/>
          <a:ln w="12700" cap="flat" cmpd="sng">
            <a:solidFill>
              <a:srgbClr val="BFBFBF"/>
            </a:solidFill>
            <a:prstDash val="sysDash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1313" name="任意多边形 153"/>
          <p:cNvSpPr/>
          <p:nvPr/>
        </p:nvSpPr>
        <p:spPr bwMode="auto">
          <a:xfrm flipV="1">
            <a:off x="6954838" y="5556250"/>
            <a:ext cx="1385887" cy="360363"/>
          </a:xfrm>
          <a:custGeom>
            <a:avLst/>
            <a:gdLst>
              <a:gd name="T0" fmla="*/ 0 w 1385454"/>
              <a:gd name="T1" fmla="*/ 360363 h 360218"/>
              <a:gd name="T2" fmla="*/ 124730 w 1385454"/>
              <a:gd name="T3" fmla="*/ 0 h 360218"/>
              <a:gd name="T4" fmla="*/ 1385887 w 1385454"/>
              <a:gd name="T5" fmla="*/ 13860 h 36021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85454" h="360218">
                <a:moveTo>
                  <a:pt x="0" y="360218"/>
                </a:moveTo>
                <a:lnTo>
                  <a:pt x="124691" y="0"/>
                </a:lnTo>
                <a:lnTo>
                  <a:pt x="1385454" y="13854"/>
                </a:lnTo>
              </a:path>
            </a:pathLst>
          </a:custGeom>
          <a:noFill/>
          <a:ln w="12700" cap="flat" cmpd="sng">
            <a:solidFill>
              <a:srgbClr val="BFBFBF"/>
            </a:solidFill>
            <a:prstDash val="sysDash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1314" name="任意多边形 154"/>
          <p:cNvSpPr/>
          <p:nvPr/>
        </p:nvSpPr>
        <p:spPr bwMode="auto">
          <a:xfrm flipH="1" flipV="1">
            <a:off x="3740150" y="5556250"/>
            <a:ext cx="1385888" cy="360363"/>
          </a:xfrm>
          <a:custGeom>
            <a:avLst/>
            <a:gdLst>
              <a:gd name="T0" fmla="*/ 0 w 1385454"/>
              <a:gd name="T1" fmla="*/ 360363 h 360218"/>
              <a:gd name="T2" fmla="*/ 124730 w 1385454"/>
              <a:gd name="T3" fmla="*/ 0 h 360218"/>
              <a:gd name="T4" fmla="*/ 1385888 w 1385454"/>
              <a:gd name="T5" fmla="*/ 13860 h 36021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85454" h="360218">
                <a:moveTo>
                  <a:pt x="0" y="360218"/>
                </a:moveTo>
                <a:lnTo>
                  <a:pt x="124691" y="0"/>
                </a:lnTo>
                <a:lnTo>
                  <a:pt x="1385454" y="13854"/>
                </a:lnTo>
              </a:path>
            </a:pathLst>
          </a:custGeom>
          <a:noFill/>
          <a:ln w="12700" cap="flat" cmpd="sng">
            <a:solidFill>
              <a:srgbClr val="BFBFBF"/>
            </a:solidFill>
            <a:prstDash val="sysDash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1315" name="任意多边形 155"/>
          <p:cNvSpPr/>
          <p:nvPr/>
        </p:nvSpPr>
        <p:spPr bwMode="auto">
          <a:xfrm flipV="1">
            <a:off x="7786688" y="2687638"/>
            <a:ext cx="755650" cy="14287"/>
          </a:xfrm>
          <a:custGeom>
            <a:avLst/>
            <a:gdLst>
              <a:gd name="T0" fmla="*/ 0 w 1260763"/>
              <a:gd name="T1" fmla="*/ 0 h 13854"/>
              <a:gd name="T2" fmla="*/ 755650 w 1260763"/>
              <a:gd name="T3" fmla="*/ 14287 h 138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260763" h="13854">
                <a:moveTo>
                  <a:pt x="0" y="0"/>
                </a:moveTo>
                <a:lnTo>
                  <a:pt x="1260763" y="13854"/>
                </a:lnTo>
              </a:path>
            </a:pathLst>
          </a:custGeom>
          <a:noFill/>
          <a:ln w="12700" cap="flat" cmpd="sng">
            <a:solidFill>
              <a:srgbClr val="BFBFBF"/>
            </a:solidFill>
            <a:prstDash val="sysDash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1316" name="任意多边形 157"/>
          <p:cNvSpPr/>
          <p:nvPr/>
        </p:nvSpPr>
        <p:spPr bwMode="auto">
          <a:xfrm flipV="1">
            <a:off x="3560763" y="2687638"/>
            <a:ext cx="755650" cy="14287"/>
          </a:xfrm>
          <a:custGeom>
            <a:avLst/>
            <a:gdLst>
              <a:gd name="T0" fmla="*/ 0 w 1260763"/>
              <a:gd name="T1" fmla="*/ 0 h 13854"/>
              <a:gd name="T2" fmla="*/ 755650 w 1260763"/>
              <a:gd name="T3" fmla="*/ 14287 h 138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260763" h="13854">
                <a:moveTo>
                  <a:pt x="0" y="0"/>
                </a:moveTo>
                <a:lnTo>
                  <a:pt x="1260763" y="13854"/>
                </a:lnTo>
              </a:path>
            </a:pathLst>
          </a:custGeom>
          <a:noFill/>
          <a:ln w="12700" cap="flat" cmpd="sng">
            <a:solidFill>
              <a:srgbClr val="BFBFBF"/>
            </a:solidFill>
            <a:prstDash val="sysDash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1317" name="任意多边形 158"/>
          <p:cNvSpPr/>
          <p:nvPr/>
        </p:nvSpPr>
        <p:spPr bwMode="auto">
          <a:xfrm flipV="1">
            <a:off x="7799388" y="4087813"/>
            <a:ext cx="757237" cy="12700"/>
          </a:xfrm>
          <a:custGeom>
            <a:avLst/>
            <a:gdLst>
              <a:gd name="T0" fmla="*/ 0 w 1260763"/>
              <a:gd name="T1" fmla="*/ 0 h 13854"/>
              <a:gd name="T2" fmla="*/ 757237 w 1260763"/>
              <a:gd name="T3" fmla="*/ 12700 h 138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260763" h="13854">
                <a:moveTo>
                  <a:pt x="0" y="0"/>
                </a:moveTo>
                <a:lnTo>
                  <a:pt x="1260763" y="13854"/>
                </a:lnTo>
              </a:path>
            </a:pathLst>
          </a:custGeom>
          <a:noFill/>
          <a:ln w="12700" cap="flat" cmpd="sng">
            <a:solidFill>
              <a:srgbClr val="BFBFBF"/>
            </a:solidFill>
            <a:prstDash val="sysDash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1318" name="任意多边形 159"/>
          <p:cNvSpPr/>
          <p:nvPr/>
        </p:nvSpPr>
        <p:spPr bwMode="auto">
          <a:xfrm flipV="1">
            <a:off x="3575050" y="4087813"/>
            <a:ext cx="755650" cy="12700"/>
          </a:xfrm>
          <a:custGeom>
            <a:avLst/>
            <a:gdLst>
              <a:gd name="T0" fmla="*/ 0 w 1260763"/>
              <a:gd name="T1" fmla="*/ 0 h 13854"/>
              <a:gd name="T2" fmla="*/ 755650 w 1260763"/>
              <a:gd name="T3" fmla="*/ 12700 h 138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260763" h="13854">
                <a:moveTo>
                  <a:pt x="0" y="0"/>
                </a:moveTo>
                <a:lnTo>
                  <a:pt x="1260763" y="13854"/>
                </a:lnTo>
              </a:path>
            </a:pathLst>
          </a:custGeom>
          <a:noFill/>
          <a:ln w="12700" cap="flat" cmpd="sng">
            <a:solidFill>
              <a:srgbClr val="BFBFBF"/>
            </a:solidFill>
            <a:prstDash val="sysDash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组合 6"/>
          <p:cNvGrpSpPr/>
          <p:nvPr/>
        </p:nvGrpSpPr>
        <p:grpSpPr bwMode="auto">
          <a:xfrm>
            <a:off x="0" y="6383338"/>
            <a:ext cx="12192000" cy="474662"/>
            <a:chOff x="0" y="0"/>
            <a:chExt cx="12192000" cy="1204912"/>
          </a:xfrm>
        </p:grpSpPr>
        <p:sp>
          <p:nvSpPr>
            <p:cNvPr id="12326" name="Rectangle 6"/>
            <p:cNvSpPr>
              <a:spLocks noChangeArrowheads="1"/>
            </p:cNvSpPr>
            <p:nvPr/>
          </p:nvSpPr>
          <p:spPr bwMode="auto">
            <a:xfrm>
              <a:off x="0" y="69849"/>
              <a:ext cx="12192000" cy="1135063"/>
            </a:xfrm>
            <a:prstGeom prst="rect">
              <a:avLst/>
            </a:prstGeom>
            <a:solidFill>
              <a:srgbClr val="DD3C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/>
            </a:p>
          </p:txBody>
        </p:sp>
        <p:sp>
          <p:nvSpPr>
            <p:cNvPr id="12327" name="Freeform 8"/>
            <p:cNvSpPr/>
            <p:nvPr/>
          </p:nvSpPr>
          <p:spPr bwMode="auto">
            <a:xfrm>
              <a:off x="1942306" y="0"/>
              <a:ext cx="8307388" cy="1204912"/>
            </a:xfrm>
            <a:custGeom>
              <a:avLst/>
              <a:gdLst>
                <a:gd name="T0" fmla="*/ 4153694 w 814"/>
                <a:gd name="T1" fmla="*/ 1204912 h 109"/>
                <a:gd name="T2" fmla="*/ 0 w 814"/>
                <a:gd name="T3" fmla="*/ 1204912 h 109"/>
                <a:gd name="T4" fmla="*/ 1490023 w 814"/>
                <a:gd name="T5" fmla="*/ 143705 h 109"/>
                <a:gd name="T6" fmla="*/ 1939071 w 814"/>
                <a:gd name="T7" fmla="*/ 0 h 109"/>
                <a:gd name="T8" fmla="*/ 4153694 w 814"/>
                <a:gd name="T9" fmla="*/ 0 h 109"/>
                <a:gd name="T10" fmla="*/ 6358111 w 814"/>
                <a:gd name="T11" fmla="*/ 0 h 109"/>
                <a:gd name="T12" fmla="*/ 6807159 w 814"/>
                <a:gd name="T13" fmla="*/ 143705 h 109"/>
                <a:gd name="T14" fmla="*/ 8307388 w 814"/>
                <a:gd name="T15" fmla="*/ 1204912 h 109"/>
                <a:gd name="T16" fmla="*/ 4153694 w 814"/>
                <a:gd name="T17" fmla="*/ 1204912 h 10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14" h="109">
                  <a:moveTo>
                    <a:pt x="407" y="109"/>
                  </a:moveTo>
                  <a:cubicBezTo>
                    <a:pt x="0" y="109"/>
                    <a:pt x="0" y="109"/>
                    <a:pt x="0" y="109"/>
                  </a:cubicBezTo>
                  <a:cubicBezTo>
                    <a:pt x="146" y="13"/>
                    <a:pt x="146" y="13"/>
                    <a:pt x="146" y="13"/>
                  </a:cubicBezTo>
                  <a:cubicBezTo>
                    <a:pt x="159" y="5"/>
                    <a:pt x="175" y="0"/>
                    <a:pt x="190" y="0"/>
                  </a:cubicBezTo>
                  <a:cubicBezTo>
                    <a:pt x="407" y="0"/>
                    <a:pt x="407" y="0"/>
                    <a:pt x="407" y="0"/>
                  </a:cubicBezTo>
                  <a:cubicBezTo>
                    <a:pt x="623" y="0"/>
                    <a:pt x="623" y="0"/>
                    <a:pt x="623" y="0"/>
                  </a:cubicBezTo>
                  <a:cubicBezTo>
                    <a:pt x="639" y="0"/>
                    <a:pt x="654" y="5"/>
                    <a:pt x="667" y="13"/>
                  </a:cubicBezTo>
                  <a:cubicBezTo>
                    <a:pt x="814" y="109"/>
                    <a:pt x="814" y="109"/>
                    <a:pt x="814" y="109"/>
                  </a:cubicBezTo>
                  <a:lnTo>
                    <a:pt x="407" y="109"/>
                  </a:lnTo>
                  <a:close/>
                </a:path>
              </a:pathLst>
            </a:custGeom>
            <a:solidFill>
              <a:srgbClr val="BE26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2291" name="Rectangle 6"/>
          <p:cNvSpPr>
            <a:spLocks noChangeArrowheads="1"/>
          </p:cNvSpPr>
          <p:nvPr/>
        </p:nvSpPr>
        <p:spPr bwMode="auto">
          <a:xfrm>
            <a:off x="0" y="0"/>
            <a:ext cx="12192000" cy="447675"/>
          </a:xfrm>
          <a:prstGeom prst="rect">
            <a:avLst/>
          </a:prstGeom>
          <a:solidFill>
            <a:srgbClr val="303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/>
          </a:p>
        </p:txBody>
      </p:sp>
      <p:sp>
        <p:nvSpPr>
          <p:cNvPr id="12292" name="Freeform 7"/>
          <p:cNvSpPr/>
          <p:nvPr/>
        </p:nvSpPr>
        <p:spPr bwMode="auto">
          <a:xfrm>
            <a:off x="2325688" y="0"/>
            <a:ext cx="7542212" cy="708025"/>
          </a:xfrm>
          <a:custGeom>
            <a:avLst/>
            <a:gdLst>
              <a:gd name="T0" fmla="*/ 3776209 w 739"/>
              <a:gd name="T1" fmla="*/ 0 h 96"/>
              <a:gd name="T2" fmla="*/ 0 w 739"/>
              <a:gd name="T3" fmla="*/ 0 h 96"/>
              <a:gd name="T4" fmla="*/ 1112451 w 739"/>
              <a:gd name="T5" fmla="*/ 612147 h 96"/>
              <a:gd name="T6" fmla="*/ 1561513 w 739"/>
              <a:gd name="T7" fmla="*/ 708025 h 96"/>
              <a:gd name="T8" fmla="*/ 3776209 w 739"/>
              <a:gd name="T9" fmla="*/ 708025 h 96"/>
              <a:gd name="T10" fmla="*/ 5980699 w 739"/>
              <a:gd name="T11" fmla="*/ 708025 h 96"/>
              <a:gd name="T12" fmla="*/ 6429761 w 739"/>
              <a:gd name="T13" fmla="*/ 612147 h 96"/>
              <a:gd name="T14" fmla="*/ 7542212 w 739"/>
              <a:gd name="T15" fmla="*/ 0 h 96"/>
              <a:gd name="T16" fmla="*/ 3776209 w 739"/>
              <a:gd name="T17" fmla="*/ 0 h 9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739" h="96">
                <a:moveTo>
                  <a:pt x="370" y="0"/>
                </a:moveTo>
                <a:cubicBezTo>
                  <a:pt x="0" y="0"/>
                  <a:pt x="0" y="0"/>
                  <a:pt x="0" y="0"/>
                </a:cubicBezTo>
                <a:cubicBezTo>
                  <a:pt x="109" y="83"/>
                  <a:pt x="109" y="83"/>
                  <a:pt x="109" y="83"/>
                </a:cubicBezTo>
                <a:cubicBezTo>
                  <a:pt x="122" y="92"/>
                  <a:pt x="138" y="96"/>
                  <a:pt x="153" y="96"/>
                </a:cubicBezTo>
                <a:cubicBezTo>
                  <a:pt x="370" y="96"/>
                  <a:pt x="370" y="96"/>
                  <a:pt x="370" y="96"/>
                </a:cubicBezTo>
                <a:cubicBezTo>
                  <a:pt x="586" y="96"/>
                  <a:pt x="586" y="96"/>
                  <a:pt x="586" y="96"/>
                </a:cubicBezTo>
                <a:cubicBezTo>
                  <a:pt x="602" y="96"/>
                  <a:pt x="617" y="92"/>
                  <a:pt x="630" y="83"/>
                </a:cubicBezTo>
                <a:cubicBezTo>
                  <a:pt x="739" y="0"/>
                  <a:pt x="739" y="0"/>
                  <a:pt x="739" y="0"/>
                </a:cubicBezTo>
                <a:lnTo>
                  <a:pt x="370" y="0"/>
                </a:lnTo>
                <a:close/>
              </a:path>
            </a:pathLst>
          </a:custGeom>
          <a:solidFill>
            <a:srgbClr val="4A49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293" name="文本框 11"/>
          <p:cNvSpPr txBox="1">
            <a:spLocks noChangeArrowheads="1"/>
          </p:cNvSpPr>
          <p:nvPr/>
        </p:nvSpPr>
        <p:spPr bwMode="auto">
          <a:xfrm>
            <a:off x="4618038" y="34925"/>
            <a:ext cx="29559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三、产品介绍</a:t>
            </a:r>
            <a:endParaRPr lang="zh-CN" altLang="zh-CN" sz="3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294" name="图片 2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287338" y="1460500"/>
            <a:ext cx="5969000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295" name="组合 22"/>
          <p:cNvGrpSpPr/>
          <p:nvPr/>
        </p:nvGrpSpPr>
        <p:grpSpPr bwMode="auto">
          <a:xfrm>
            <a:off x="6707188" y="1417638"/>
            <a:ext cx="4732337" cy="827087"/>
            <a:chOff x="0" y="0"/>
            <a:chExt cx="4731308" cy="827153"/>
          </a:xfrm>
        </p:grpSpPr>
        <p:sp>
          <p:nvSpPr>
            <p:cNvPr id="12321" name="矩形 10"/>
            <p:cNvSpPr>
              <a:spLocks noChangeArrowheads="1"/>
            </p:cNvSpPr>
            <p:nvPr/>
          </p:nvSpPr>
          <p:spPr bwMode="auto">
            <a:xfrm>
              <a:off x="728504" y="365154"/>
              <a:ext cx="4002804" cy="461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zh-CN" sz="160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单击此处添加文本，详细描述在这里添加；</a:t>
              </a:r>
              <a:endParaRPr lang="zh-CN" altLang="zh-CN" sz="16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2322" name="组合 20"/>
            <p:cNvGrpSpPr/>
            <p:nvPr/>
          </p:nvGrpSpPr>
          <p:grpSpPr bwMode="auto">
            <a:xfrm>
              <a:off x="0" y="88150"/>
              <a:ext cx="643401" cy="643401"/>
              <a:chOff x="0" y="0"/>
              <a:chExt cx="625471" cy="625471"/>
            </a:xfrm>
          </p:grpSpPr>
          <p:sp>
            <p:nvSpPr>
              <p:cNvPr id="12324" name="圆角矩形 9"/>
              <p:cNvSpPr>
                <a:spLocks noChangeArrowheads="1"/>
              </p:cNvSpPr>
              <p:nvPr/>
            </p:nvSpPr>
            <p:spPr bwMode="auto">
              <a:xfrm>
                <a:off x="0" y="736"/>
                <a:ext cx="624884" cy="625069"/>
              </a:xfrm>
              <a:prstGeom prst="roundRect">
                <a:avLst>
                  <a:gd name="adj" fmla="val 16667"/>
                </a:avLst>
              </a:prstGeom>
              <a:solidFill>
                <a:srgbClr val="BE26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en-US" altLang="zh-CN" sz="1800">
                  <a:solidFill>
                    <a:srgbClr val="404040"/>
                  </a:solidFill>
                  <a:latin typeface="Impact" panose="020B080603090205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325" name="文本框 1"/>
              <p:cNvSpPr txBox="1">
                <a:spLocks noChangeArrowheads="1"/>
              </p:cNvSpPr>
              <p:nvPr/>
            </p:nvSpPr>
            <p:spPr bwMode="auto">
              <a:xfrm>
                <a:off x="116207" y="20348"/>
                <a:ext cx="393056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US" altLang="zh-CN" sz="3200" b="1">
                    <a:solidFill>
                      <a:schemeClr val="bg1"/>
                    </a:solidFill>
                  </a:rPr>
                  <a:t>1</a:t>
                </a:r>
                <a:endParaRPr lang="zh-CN" altLang="en-US" sz="3200" b="1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2323" name="文本框 21"/>
            <p:cNvSpPr txBox="1">
              <a:spLocks noChangeArrowheads="1"/>
            </p:cNvSpPr>
            <p:nvPr/>
          </p:nvSpPr>
          <p:spPr bwMode="auto">
            <a:xfrm>
              <a:off x="728758" y="0"/>
              <a:ext cx="268605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000" b="1">
                  <a:solidFill>
                    <a:srgbClr val="30303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  <a:endParaRPr lang="en-US" altLang="zh-CN" sz="2000" b="1">
                <a:solidFill>
                  <a:srgbClr val="30303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296" name="组合 23"/>
          <p:cNvGrpSpPr/>
          <p:nvPr/>
        </p:nvGrpSpPr>
        <p:grpSpPr bwMode="auto">
          <a:xfrm>
            <a:off x="6707188" y="2368550"/>
            <a:ext cx="4732337" cy="827088"/>
            <a:chOff x="0" y="0"/>
            <a:chExt cx="4731308" cy="827153"/>
          </a:xfrm>
        </p:grpSpPr>
        <p:sp>
          <p:nvSpPr>
            <p:cNvPr id="12316" name="矩形 24"/>
            <p:cNvSpPr>
              <a:spLocks noChangeArrowheads="1"/>
            </p:cNvSpPr>
            <p:nvPr/>
          </p:nvSpPr>
          <p:spPr bwMode="auto">
            <a:xfrm>
              <a:off x="728504" y="365154"/>
              <a:ext cx="4002804" cy="461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zh-CN" sz="160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单击此处添加文本，详细描述在这里添加；</a:t>
              </a:r>
              <a:endParaRPr lang="zh-CN" altLang="zh-CN" sz="16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2317" name="组合 25"/>
            <p:cNvGrpSpPr/>
            <p:nvPr/>
          </p:nvGrpSpPr>
          <p:grpSpPr bwMode="auto">
            <a:xfrm>
              <a:off x="0" y="88150"/>
              <a:ext cx="643401" cy="643401"/>
              <a:chOff x="0" y="0"/>
              <a:chExt cx="625471" cy="625471"/>
            </a:xfrm>
          </p:grpSpPr>
          <p:sp>
            <p:nvSpPr>
              <p:cNvPr id="12319" name="圆角矩形 27"/>
              <p:cNvSpPr>
                <a:spLocks noChangeArrowheads="1"/>
              </p:cNvSpPr>
              <p:nvPr/>
            </p:nvSpPr>
            <p:spPr bwMode="auto">
              <a:xfrm>
                <a:off x="0" y="736"/>
                <a:ext cx="624884" cy="625070"/>
              </a:xfrm>
              <a:prstGeom prst="roundRect">
                <a:avLst>
                  <a:gd name="adj" fmla="val 16667"/>
                </a:avLst>
              </a:prstGeom>
              <a:solidFill>
                <a:srgbClr val="BE26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en-US" altLang="zh-CN" sz="1800">
                  <a:solidFill>
                    <a:srgbClr val="404040"/>
                  </a:solidFill>
                  <a:latin typeface="Impact" panose="020B080603090205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320" name="文本框 28"/>
              <p:cNvSpPr txBox="1">
                <a:spLocks noChangeArrowheads="1"/>
              </p:cNvSpPr>
              <p:nvPr/>
            </p:nvSpPr>
            <p:spPr bwMode="auto">
              <a:xfrm>
                <a:off x="116207" y="20348"/>
                <a:ext cx="393056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US" altLang="zh-CN" sz="3200" b="1">
                    <a:solidFill>
                      <a:schemeClr val="bg1"/>
                    </a:solidFill>
                  </a:rPr>
                  <a:t>2</a:t>
                </a:r>
                <a:endParaRPr lang="zh-CN" altLang="en-US" sz="3200" b="1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2318" name="文本框 26"/>
            <p:cNvSpPr txBox="1">
              <a:spLocks noChangeArrowheads="1"/>
            </p:cNvSpPr>
            <p:nvPr/>
          </p:nvSpPr>
          <p:spPr bwMode="auto">
            <a:xfrm>
              <a:off x="728758" y="0"/>
              <a:ext cx="268605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000" b="1">
                  <a:solidFill>
                    <a:srgbClr val="30303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  <a:endParaRPr lang="en-US" altLang="zh-CN" sz="2000" b="1">
                <a:solidFill>
                  <a:srgbClr val="30303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297" name="组合 29"/>
          <p:cNvGrpSpPr/>
          <p:nvPr/>
        </p:nvGrpSpPr>
        <p:grpSpPr bwMode="auto">
          <a:xfrm>
            <a:off x="6707188" y="3317875"/>
            <a:ext cx="4732337" cy="828675"/>
            <a:chOff x="0" y="0"/>
            <a:chExt cx="4731308" cy="827153"/>
          </a:xfrm>
        </p:grpSpPr>
        <p:sp>
          <p:nvSpPr>
            <p:cNvPr id="12311" name="矩形 30"/>
            <p:cNvSpPr>
              <a:spLocks noChangeArrowheads="1"/>
            </p:cNvSpPr>
            <p:nvPr/>
          </p:nvSpPr>
          <p:spPr bwMode="auto">
            <a:xfrm>
              <a:off x="728504" y="366039"/>
              <a:ext cx="4002804" cy="461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zh-CN" sz="160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单击此处添加文本，详细描述在这里添加；</a:t>
              </a:r>
              <a:endParaRPr lang="zh-CN" altLang="zh-CN" sz="16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2312" name="组合 31"/>
            <p:cNvGrpSpPr/>
            <p:nvPr/>
          </p:nvGrpSpPr>
          <p:grpSpPr bwMode="auto">
            <a:xfrm>
              <a:off x="0" y="88150"/>
              <a:ext cx="643401" cy="643401"/>
              <a:chOff x="0" y="0"/>
              <a:chExt cx="625471" cy="625471"/>
            </a:xfrm>
          </p:grpSpPr>
          <p:sp>
            <p:nvSpPr>
              <p:cNvPr id="12314" name="圆角矩形 33"/>
              <p:cNvSpPr>
                <a:spLocks noChangeArrowheads="1"/>
              </p:cNvSpPr>
              <p:nvPr/>
            </p:nvSpPr>
            <p:spPr bwMode="auto">
              <a:xfrm>
                <a:off x="0" y="571"/>
                <a:ext cx="624884" cy="625413"/>
              </a:xfrm>
              <a:prstGeom prst="roundRect">
                <a:avLst>
                  <a:gd name="adj" fmla="val 16667"/>
                </a:avLst>
              </a:prstGeom>
              <a:solidFill>
                <a:srgbClr val="BE26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en-US" altLang="zh-CN" sz="1800">
                  <a:solidFill>
                    <a:srgbClr val="404040"/>
                  </a:solidFill>
                  <a:latin typeface="Impact" panose="020B080603090205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315" name="文本框 34"/>
              <p:cNvSpPr txBox="1">
                <a:spLocks noChangeArrowheads="1"/>
              </p:cNvSpPr>
              <p:nvPr/>
            </p:nvSpPr>
            <p:spPr bwMode="auto">
              <a:xfrm>
                <a:off x="116207" y="20348"/>
                <a:ext cx="393056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US" altLang="zh-CN" sz="3200" b="1">
                    <a:solidFill>
                      <a:schemeClr val="bg1"/>
                    </a:solidFill>
                  </a:rPr>
                  <a:t>3</a:t>
                </a:r>
                <a:endParaRPr lang="zh-CN" altLang="en-US" sz="3200" b="1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2313" name="文本框 32"/>
            <p:cNvSpPr txBox="1">
              <a:spLocks noChangeArrowheads="1"/>
            </p:cNvSpPr>
            <p:nvPr/>
          </p:nvSpPr>
          <p:spPr bwMode="auto">
            <a:xfrm>
              <a:off x="728758" y="0"/>
              <a:ext cx="268605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000" b="1">
                  <a:solidFill>
                    <a:srgbClr val="30303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  <a:endParaRPr lang="en-US" altLang="zh-CN" sz="2000" b="1">
                <a:solidFill>
                  <a:srgbClr val="30303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298" name="组合 35"/>
          <p:cNvGrpSpPr/>
          <p:nvPr/>
        </p:nvGrpSpPr>
        <p:grpSpPr bwMode="auto">
          <a:xfrm>
            <a:off x="6707188" y="4268788"/>
            <a:ext cx="4732337" cy="827087"/>
            <a:chOff x="0" y="0"/>
            <a:chExt cx="4731308" cy="827153"/>
          </a:xfrm>
        </p:grpSpPr>
        <p:sp>
          <p:nvSpPr>
            <p:cNvPr id="12306" name="矩形 36"/>
            <p:cNvSpPr>
              <a:spLocks noChangeArrowheads="1"/>
            </p:cNvSpPr>
            <p:nvPr/>
          </p:nvSpPr>
          <p:spPr bwMode="auto">
            <a:xfrm>
              <a:off x="728504" y="365154"/>
              <a:ext cx="4002804" cy="461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zh-CN" sz="160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单击此处添加文本，详细描述在这里添加；</a:t>
              </a:r>
              <a:endParaRPr lang="zh-CN" altLang="zh-CN" sz="16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2307" name="组合 37"/>
            <p:cNvGrpSpPr/>
            <p:nvPr/>
          </p:nvGrpSpPr>
          <p:grpSpPr bwMode="auto">
            <a:xfrm>
              <a:off x="0" y="88150"/>
              <a:ext cx="643401" cy="643401"/>
              <a:chOff x="0" y="0"/>
              <a:chExt cx="625471" cy="625471"/>
            </a:xfrm>
          </p:grpSpPr>
          <p:sp>
            <p:nvSpPr>
              <p:cNvPr id="12309" name="圆角矩形 39"/>
              <p:cNvSpPr>
                <a:spLocks noChangeArrowheads="1"/>
              </p:cNvSpPr>
              <p:nvPr/>
            </p:nvSpPr>
            <p:spPr bwMode="auto">
              <a:xfrm>
                <a:off x="0" y="736"/>
                <a:ext cx="624884" cy="625069"/>
              </a:xfrm>
              <a:prstGeom prst="roundRect">
                <a:avLst>
                  <a:gd name="adj" fmla="val 16667"/>
                </a:avLst>
              </a:prstGeom>
              <a:solidFill>
                <a:srgbClr val="BE26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en-US" altLang="zh-CN" sz="1800">
                  <a:solidFill>
                    <a:srgbClr val="404040"/>
                  </a:solidFill>
                  <a:latin typeface="Impact" panose="020B080603090205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310" name="文本框 40"/>
              <p:cNvSpPr txBox="1">
                <a:spLocks noChangeArrowheads="1"/>
              </p:cNvSpPr>
              <p:nvPr/>
            </p:nvSpPr>
            <p:spPr bwMode="auto">
              <a:xfrm>
                <a:off x="116207" y="20348"/>
                <a:ext cx="393056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US" altLang="zh-CN" sz="3200" b="1">
                    <a:solidFill>
                      <a:schemeClr val="bg1"/>
                    </a:solidFill>
                  </a:rPr>
                  <a:t>4</a:t>
                </a:r>
                <a:endParaRPr lang="zh-CN" altLang="en-US" sz="3200" b="1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2308" name="文本框 38"/>
            <p:cNvSpPr txBox="1">
              <a:spLocks noChangeArrowheads="1"/>
            </p:cNvSpPr>
            <p:nvPr/>
          </p:nvSpPr>
          <p:spPr bwMode="auto">
            <a:xfrm>
              <a:off x="728758" y="0"/>
              <a:ext cx="268605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000" b="1">
                  <a:solidFill>
                    <a:srgbClr val="30303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  <a:endParaRPr lang="en-US" altLang="zh-CN" sz="2000" b="1">
                <a:solidFill>
                  <a:srgbClr val="30303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299" name="组合 41"/>
          <p:cNvGrpSpPr/>
          <p:nvPr/>
        </p:nvGrpSpPr>
        <p:grpSpPr bwMode="auto">
          <a:xfrm>
            <a:off x="6707188" y="5219700"/>
            <a:ext cx="4732337" cy="827088"/>
            <a:chOff x="0" y="0"/>
            <a:chExt cx="4731308" cy="827153"/>
          </a:xfrm>
        </p:grpSpPr>
        <p:sp>
          <p:nvSpPr>
            <p:cNvPr id="12301" name="矩形 42"/>
            <p:cNvSpPr>
              <a:spLocks noChangeArrowheads="1"/>
            </p:cNvSpPr>
            <p:nvPr/>
          </p:nvSpPr>
          <p:spPr bwMode="auto">
            <a:xfrm>
              <a:off x="728504" y="365154"/>
              <a:ext cx="4002804" cy="461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zh-CN" sz="160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单击此处添加文本，详细描述在这里添加；</a:t>
              </a:r>
              <a:endParaRPr lang="zh-CN" altLang="zh-CN" sz="16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2302" name="组合 43"/>
            <p:cNvGrpSpPr/>
            <p:nvPr/>
          </p:nvGrpSpPr>
          <p:grpSpPr bwMode="auto">
            <a:xfrm>
              <a:off x="0" y="88150"/>
              <a:ext cx="643401" cy="643401"/>
              <a:chOff x="0" y="0"/>
              <a:chExt cx="625471" cy="625471"/>
            </a:xfrm>
          </p:grpSpPr>
          <p:sp>
            <p:nvSpPr>
              <p:cNvPr id="12304" name="圆角矩形 45"/>
              <p:cNvSpPr>
                <a:spLocks noChangeArrowheads="1"/>
              </p:cNvSpPr>
              <p:nvPr/>
            </p:nvSpPr>
            <p:spPr bwMode="auto">
              <a:xfrm>
                <a:off x="0" y="736"/>
                <a:ext cx="624884" cy="625070"/>
              </a:xfrm>
              <a:prstGeom prst="roundRect">
                <a:avLst>
                  <a:gd name="adj" fmla="val 16667"/>
                </a:avLst>
              </a:prstGeom>
              <a:solidFill>
                <a:srgbClr val="BE26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en-US" altLang="zh-CN" sz="1800">
                  <a:solidFill>
                    <a:srgbClr val="404040"/>
                  </a:solidFill>
                  <a:latin typeface="Impact" panose="020B080603090205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305" name="文本框 46"/>
              <p:cNvSpPr txBox="1">
                <a:spLocks noChangeArrowheads="1"/>
              </p:cNvSpPr>
              <p:nvPr/>
            </p:nvSpPr>
            <p:spPr bwMode="auto">
              <a:xfrm>
                <a:off x="116207" y="20348"/>
                <a:ext cx="393056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US" altLang="zh-CN" sz="3200" b="1">
                    <a:solidFill>
                      <a:schemeClr val="bg1"/>
                    </a:solidFill>
                  </a:rPr>
                  <a:t>5</a:t>
                </a:r>
                <a:endParaRPr lang="zh-CN" altLang="en-US" sz="3200" b="1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2303" name="文本框 44"/>
            <p:cNvSpPr txBox="1">
              <a:spLocks noChangeArrowheads="1"/>
            </p:cNvSpPr>
            <p:nvPr/>
          </p:nvSpPr>
          <p:spPr bwMode="auto">
            <a:xfrm>
              <a:off x="728758" y="0"/>
              <a:ext cx="268605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000" b="1">
                  <a:solidFill>
                    <a:srgbClr val="30303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  <a:endParaRPr lang="en-US" altLang="zh-CN" sz="2000" b="1">
                <a:solidFill>
                  <a:srgbClr val="30303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2300" name="矩形 47"/>
          <p:cNvSpPr>
            <a:spLocks noChangeArrowheads="1"/>
          </p:cNvSpPr>
          <p:nvPr/>
        </p:nvSpPr>
        <p:spPr bwMode="auto">
          <a:xfrm>
            <a:off x="955675" y="1731963"/>
            <a:ext cx="4710113" cy="2687637"/>
          </a:xfrm>
          <a:prstGeom prst="rect">
            <a:avLst/>
          </a:prstGeom>
          <a:blipFill dpi="0" rotWithShape="1">
            <a:blip r:embed="rId2" cstate="email"/>
            <a:srcRect/>
            <a:stretch>
              <a:fillRect/>
            </a:stretch>
          </a:blipFill>
          <a:ln w="12700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组合 6"/>
          <p:cNvGrpSpPr/>
          <p:nvPr/>
        </p:nvGrpSpPr>
        <p:grpSpPr bwMode="auto">
          <a:xfrm>
            <a:off x="0" y="6383338"/>
            <a:ext cx="12192000" cy="474662"/>
            <a:chOff x="0" y="0"/>
            <a:chExt cx="12192000" cy="1204912"/>
          </a:xfrm>
        </p:grpSpPr>
        <p:sp>
          <p:nvSpPr>
            <p:cNvPr id="13396" name="Rectangle 6"/>
            <p:cNvSpPr>
              <a:spLocks noChangeArrowheads="1"/>
            </p:cNvSpPr>
            <p:nvPr/>
          </p:nvSpPr>
          <p:spPr bwMode="auto">
            <a:xfrm>
              <a:off x="0" y="69849"/>
              <a:ext cx="12192000" cy="1135063"/>
            </a:xfrm>
            <a:prstGeom prst="rect">
              <a:avLst/>
            </a:prstGeom>
            <a:solidFill>
              <a:srgbClr val="DD3C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/>
            </a:p>
          </p:txBody>
        </p:sp>
        <p:sp>
          <p:nvSpPr>
            <p:cNvPr id="13397" name="Freeform 8"/>
            <p:cNvSpPr/>
            <p:nvPr/>
          </p:nvSpPr>
          <p:spPr bwMode="auto">
            <a:xfrm>
              <a:off x="1942306" y="0"/>
              <a:ext cx="8307388" cy="1204912"/>
            </a:xfrm>
            <a:custGeom>
              <a:avLst/>
              <a:gdLst>
                <a:gd name="T0" fmla="*/ 4153694 w 814"/>
                <a:gd name="T1" fmla="*/ 1204912 h 109"/>
                <a:gd name="T2" fmla="*/ 0 w 814"/>
                <a:gd name="T3" fmla="*/ 1204912 h 109"/>
                <a:gd name="T4" fmla="*/ 1490023 w 814"/>
                <a:gd name="T5" fmla="*/ 143705 h 109"/>
                <a:gd name="T6" fmla="*/ 1939071 w 814"/>
                <a:gd name="T7" fmla="*/ 0 h 109"/>
                <a:gd name="T8" fmla="*/ 4153694 w 814"/>
                <a:gd name="T9" fmla="*/ 0 h 109"/>
                <a:gd name="T10" fmla="*/ 6358111 w 814"/>
                <a:gd name="T11" fmla="*/ 0 h 109"/>
                <a:gd name="T12" fmla="*/ 6807159 w 814"/>
                <a:gd name="T13" fmla="*/ 143705 h 109"/>
                <a:gd name="T14" fmla="*/ 8307388 w 814"/>
                <a:gd name="T15" fmla="*/ 1204912 h 109"/>
                <a:gd name="T16" fmla="*/ 4153694 w 814"/>
                <a:gd name="T17" fmla="*/ 1204912 h 10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14" h="109">
                  <a:moveTo>
                    <a:pt x="407" y="109"/>
                  </a:moveTo>
                  <a:cubicBezTo>
                    <a:pt x="0" y="109"/>
                    <a:pt x="0" y="109"/>
                    <a:pt x="0" y="109"/>
                  </a:cubicBezTo>
                  <a:cubicBezTo>
                    <a:pt x="146" y="13"/>
                    <a:pt x="146" y="13"/>
                    <a:pt x="146" y="13"/>
                  </a:cubicBezTo>
                  <a:cubicBezTo>
                    <a:pt x="159" y="5"/>
                    <a:pt x="175" y="0"/>
                    <a:pt x="190" y="0"/>
                  </a:cubicBezTo>
                  <a:cubicBezTo>
                    <a:pt x="407" y="0"/>
                    <a:pt x="407" y="0"/>
                    <a:pt x="407" y="0"/>
                  </a:cubicBezTo>
                  <a:cubicBezTo>
                    <a:pt x="623" y="0"/>
                    <a:pt x="623" y="0"/>
                    <a:pt x="623" y="0"/>
                  </a:cubicBezTo>
                  <a:cubicBezTo>
                    <a:pt x="639" y="0"/>
                    <a:pt x="654" y="5"/>
                    <a:pt x="667" y="13"/>
                  </a:cubicBezTo>
                  <a:cubicBezTo>
                    <a:pt x="814" y="109"/>
                    <a:pt x="814" y="109"/>
                    <a:pt x="814" y="109"/>
                  </a:cubicBezTo>
                  <a:lnTo>
                    <a:pt x="407" y="109"/>
                  </a:lnTo>
                  <a:close/>
                </a:path>
              </a:pathLst>
            </a:custGeom>
            <a:solidFill>
              <a:srgbClr val="BE26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3315" name="Rectangle 6"/>
          <p:cNvSpPr>
            <a:spLocks noChangeArrowheads="1"/>
          </p:cNvSpPr>
          <p:nvPr/>
        </p:nvSpPr>
        <p:spPr bwMode="auto">
          <a:xfrm>
            <a:off x="0" y="0"/>
            <a:ext cx="12192000" cy="447675"/>
          </a:xfrm>
          <a:prstGeom prst="rect">
            <a:avLst/>
          </a:prstGeom>
          <a:solidFill>
            <a:srgbClr val="303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/>
          </a:p>
        </p:txBody>
      </p:sp>
      <p:sp>
        <p:nvSpPr>
          <p:cNvPr id="13316" name="Freeform 7"/>
          <p:cNvSpPr/>
          <p:nvPr/>
        </p:nvSpPr>
        <p:spPr bwMode="auto">
          <a:xfrm>
            <a:off x="2325688" y="0"/>
            <a:ext cx="7542212" cy="708025"/>
          </a:xfrm>
          <a:custGeom>
            <a:avLst/>
            <a:gdLst>
              <a:gd name="T0" fmla="*/ 3776209 w 739"/>
              <a:gd name="T1" fmla="*/ 0 h 96"/>
              <a:gd name="T2" fmla="*/ 0 w 739"/>
              <a:gd name="T3" fmla="*/ 0 h 96"/>
              <a:gd name="T4" fmla="*/ 1112451 w 739"/>
              <a:gd name="T5" fmla="*/ 612147 h 96"/>
              <a:gd name="T6" fmla="*/ 1561513 w 739"/>
              <a:gd name="T7" fmla="*/ 708025 h 96"/>
              <a:gd name="T8" fmla="*/ 3776209 w 739"/>
              <a:gd name="T9" fmla="*/ 708025 h 96"/>
              <a:gd name="T10" fmla="*/ 5980699 w 739"/>
              <a:gd name="T11" fmla="*/ 708025 h 96"/>
              <a:gd name="T12" fmla="*/ 6429761 w 739"/>
              <a:gd name="T13" fmla="*/ 612147 h 96"/>
              <a:gd name="T14" fmla="*/ 7542212 w 739"/>
              <a:gd name="T15" fmla="*/ 0 h 96"/>
              <a:gd name="T16" fmla="*/ 3776209 w 739"/>
              <a:gd name="T17" fmla="*/ 0 h 9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739" h="96">
                <a:moveTo>
                  <a:pt x="370" y="0"/>
                </a:moveTo>
                <a:cubicBezTo>
                  <a:pt x="0" y="0"/>
                  <a:pt x="0" y="0"/>
                  <a:pt x="0" y="0"/>
                </a:cubicBezTo>
                <a:cubicBezTo>
                  <a:pt x="109" y="83"/>
                  <a:pt x="109" y="83"/>
                  <a:pt x="109" y="83"/>
                </a:cubicBezTo>
                <a:cubicBezTo>
                  <a:pt x="122" y="92"/>
                  <a:pt x="138" y="96"/>
                  <a:pt x="153" y="96"/>
                </a:cubicBezTo>
                <a:cubicBezTo>
                  <a:pt x="370" y="96"/>
                  <a:pt x="370" y="96"/>
                  <a:pt x="370" y="96"/>
                </a:cubicBezTo>
                <a:cubicBezTo>
                  <a:pt x="586" y="96"/>
                  <a:pt x="586" y="96"/>
                  <a:pt x="586" y="96"/>
                </a:cubicBezTo>
                <a:cubicBezTo>
                  <a:pt x="602" y="96"/>
                  <a:pt x="617" y="92"/>
                  <a:pt x="630" y="83"/>
                </a:cubicBezTo>
                <a:cubicBezTo>
                  <a:pt x="739" y="0"/>
                  <a:pt x="739" y="0"/>
                  <a:pt x="739" y="0"/>
                </a:cubicBezTo>
                <a:lnTo>
                  <a:pt x="370" y="0"/>
                </a:lnTo>
                <a:close/>
              </a:path>
            </a:pathLst>
          </a:custGeom>
          <a:solidFill>
            <a:srgbClr val="4A49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17" name="文本框 11"/>
          <p:cNvSpPr txBox="1">
            <a:spLocks noChangeArrowheads="1"/>
          </p:cNvSpPr>
          <p:nvPr/>
        </p:nvSpPr>
        <p:spPr bwMode="auto">
          <a:xfrm>
            <a:off x="4618038" y="34925"/>
            <a:ext cx="29559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三、工艺创新</a:t>
            </a:r>
            <a:endParaRPr lang="zh-CN" altLang="zh-CN" sz="3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318" name="Group 11"/>
          <p:cNvGrpSpPr/>
          <p:nvPr/>
        </p:nvGrpSpPr>
        <p:grpSpPr bwMode="auto">
          <a:xfrm flipH="1">
            <a:off x="6084888" y="1273175"/>
            <a:ext cx="5507037" cy="4691063"/>
            <a:chOff x="0" y="0"/>
            <a:chExt cx="4524375" cy="3943350"/>
          </a:xfrm>
        </p:grpSpPr>
        <p:sp>
          <p:nvSpPr>
            <p:cNvPr id="13359" name="Freeform 6"/>
            <p:cNvSpPr/>
            <p:nvPr/>
          </p:nvSpPr>
          <p:spPr bwMode="auto">
            <a:xfrm>
              <a:off x="1327707" y="3086622"/>
              <a:ext cx="2167631" cy="741964"/>
            </a:xfrm>
            <a:custGeom>
              <a:avLst/>
              <a:gdLst>
                <a:gd name="T0" fmla="*/ 1913736 w 1366"/>
                <a:gd name="T1" fmla="*/ 0 h 468"/>
                <a:gd name="T2" fmla="*/ 0 w 1366"/>
                <a:gd name="T3" fmla="*/ 0 h 468"/>
                <a:gd name="T4" fmla="*/ 0 w 1366"/>
                <a:gd name="T5" fmla="*/ 741964 h 468"/>
                <a:gd name="T6" fmla="*/ 1913736 w 1366"/>
                <a:gd name="T7" fmla="*/ 741964 h 468"/>
                <a:gd name="T8" fmla="*/ 2167631 w 1366"/>
                <a:gd name="T9" fmla="*/ 372567 h 468"/>
                <a:gd name="T10" fmla="*/ 1913736 w 1366"/>
                <a:gd name="T11" fmla="*/ 0 h 4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66" h="468">
                  <a:moveTo>
                    <a:pt x="1206" y="0"/>
                  </a:moveTo>
                  <a:lnTo>
                    <a:pt x="0" y="0"/>
                  </a:lnTo>
                  <a:lnTo>
                    <a:pt x="0" y="468"/>
                  </a:lnTo>
                  <a:lnTo>
                    <a:pt x="1206" y="468"/>
                  </a:lnTo>
                  <a:lnTo>
                    <a:pt x="1366" y="235"/>
                  </a:lnTo>
                  <a:lnTo>
                    <a:pt x="120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60" name="Freeform 7"/>
            <p:cNvSpPr/>
            <p:nvPr/>
          </p:nvSpPr>
          <p:spPr bwMode="auto">
            <a:xfrm>
              <a:off x="1533775" y="2969189"/>
              <a:ext cx="1998081" cy="716608"/>
            </a:xfrm>
            <a:custGeom>
              <a:avLst/>
              <a:gdLst>
                <a:gd name="T0" fmla="*/ 1743953 w 1258"/>
                <a:gd name="T1" fmla="*/ 0 h 468"/>
                <a:gd name="T2" fmla="*/ 198537 w 1258"/>
                <a:gd name="T3" fmla="*/ 0 h 468"/>
                <a:gd name="T4" fmla="*/ 152477 w 1258"/>
                <a:gd name="T5" fmla="*/ 18375 h 468"/>
                <a:gd name="T6" fmla="*/ 152477 w 1258"/>
                <a:gd name="T7" fmla="*/ 598705 h 468"/>
                <a:gd name="T8" fmla="*/ 152477 w 1258"/>
                <a:gd name="T9" fmla="*/ 598705 h 468"/>
                <a:gd name="T10" fmla="*/ 150888 w 1258"/>
                <a:gd name="T11" fmla="*/ 598705 h 468"/>
                <a:gd name="T12" fmla="*/ 0 w 1258"/>
                <a:gd name="T13" fmla="*/ 716608 h 468"/>
                <a:gd name="T14" fmla="*/ 1743953 w 1258"/>
                <a:gd name="T15" fmla="*/ 716608 h 468"/>
                <a:gd name="T16" fmla="*/ 1998081 w 1258"/>
                <a:gd name="T17" fmla="*/ 359835 h 468"/>
                <a:gd name="T18" fmla="*/ 1743953 w 1258"/>
                <a:gd name="T19" fmla="*/ 0 h 4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58" h="468">
                  <a:moveTo>
                    <a:pt x="1098" y="0"/>
                  </a:moveTo>
                  <a:lnTo>
                    <a:pt x="125" y="0"/>
                  </a:lnTo>
                  <a:lnTo>
                    <a:pt x="96" y="12"/>
                  </a:lnTo>
                  <a:lnTo>
                    <a:pt x="96" y="391"/>
                  </a:lnTo>
                  <a:lnTo>
                    <a:pt x="95" y="391"/>
                  </a:lnTo>
                  <a:lnTo>
                    <a:pt x="0" y="468"/>
                  </a:lnTo>
                  <a:lnTo>
                    <a:pt x="1098" y="468"/>
                  </a:lnTo>
                  <a:lnTo>
                    <a:pt x="1258" y="235"/>
                  </a:lnTo>
                  <a:lnTo>
                    <a:pt x="1098" y="0"/>
                  </a:lnTo>
                  <a:close/>
                </a:path>
              </a:pathLst>
            </a:custGeom>
            <a:solidFill>
              <a:srgbClr val="BE26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61" name="Freeform 8"/>
            <p:cNvSpPr/>
            <p:nvPr/>
          </p:nvSpPr>
          <p:spPr bwMode="auto">
            <a:xfrm>
              <a:off x="1498560" y="3086622"/>
              <a:ext cx="1996777" cy="741964"/>
            </a:xfrm>
            <a:custGeom>
              <a:avLst/>
              <a:gdLst>
                <a:gd name="T0" fmla="*/ 1742815 w 1258"/>
                <a:gd name="T1" fmla="*/ 0 h 468"/>
                <a:gd name="T2" fmla="*/ 198408 w 1258"/>
                <a:gd name="T3" fmla="*/ 0 h 468"/>
                <a:gd name="T4" fmla="*/ 152377 w 1258"/>
                <a:gd name="T5" fmla="*/ 19025 h 468"/>
                <a:gd name="T6" fmla="*/ 152377 w 1258"/>
                <a:gd name="T7" fmla="*/ 619889 h 468"/>
                <a:gd name="T8" fmla="*/ 152377 w 1258"/>
                <a:gd name="T9" fmla="*/ 619889 h 468"/>
                <a:gd name="T10" fmla="*/ 150790 w 1258"/>
                <a:gd name="T11" fmla="*/ 619889 h 468"/>
                <a:gd name="T12" fmla="*/ 0 w 1258"/>
                <a:gd name="T13" fmla="*/ 741964 h 468"/>
                <a:gd name="T14" fmla="*/ 1742815 w 1258"/>
                <a:gd name="T15" fmla="*/ 741964 h 468"/>
                <a:gd name="T16" fmla="*/ 1996777 w 1258"/>
                <a:gd name="T17" fmla="*/ 372567 h 468"/>
                <a:gd name="T18" fmla="*/ 1742815 w 1258"/>
                <a:gd name="T19" fmla="*/ 0 h 4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58" h="468">
                  <a:moveTo>
                    <a:pt x="1098" y="0"/>
                  </a:moveTo>
                  <a:lnTo>
                    <a:pt x="125" y="0"/>
                  </a:lnTo>
                  <a:lnTo>
                    <a:pt x="96" y="12"/>
                  </a:lnTo>
                  <a:lnTo>
                    <a:pt x="96" y="391"/>
                  </a:lnTo>
                  <a:lnTo>
                    <a:pt x="95" y="391"/>
                  </a:lnTo>
                  <a:lnTo>
                    <a:pt x="0" y="468"/>
                  </a:lnTo>
                  <a:lnTo>
                    <a:pt x="1098" y="468"/>
                  </a:lnTo>
                  <a:lnTo>
                    <a:pt x="1258" y="235"/>
                  </a:lnTo>
                  <a:lnTo>
                    <a:pt x="109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62" name="Freeform 10"/>
            <p:cNvSpPr/>
            <p:nvPr/>
          </p:nvSpPr>
          <p:spPr bwMode="auto">
            <a:xfrm>
              <a:off x="645594" y="2344659"/>
              <a:ext cx="3375348" cy="741964"/>
            </a:xfrm>
            <a:custGeom>
              <a:avLst/>
              <a:gdLst>
                <a:gd name="T0" fmla="*/ 3119736 w 2126"/>
                <a:gd name="T1" fmla="*/ 0 h 467"/>
                <a:gd name="T2" fmla="*/ 0 w 2126"/>
                <a:gd name="T3" fmla="*/ 0 h 467"/>
                <a:gd name="T4" fmla="*/ 0 w 2126"/>
                <a:gd name="T5" fmla="*/ 741964 h 467"/>
                <a:gd name="T6" fmla="*/ 3119736 w 2126"/>
                <a:gd name="T7" fmla="*/ 741964 h 467"/>
                <a:gd name="T8" fmla="*/ 3375348 w 2126"/>
                <a:gd name="T9" fmla="*/ 371776 h 467"/>
                <a:gd name="T10" fmla="*/ 3119736 w 2126"/>
                <a:gd name="T11" fmla="*/ 0 h 4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26" h="467">
                  <a:moveTo>
                    <a:pt x="1965" y="0"/>
                  </a:moveTo>
                  <a:lnTo>
                    <a:pt x="0" y="0"/>
                  </a:lnTo>
                  <a:lnTo>
                    <a:pt x="0" y="467"/>
                  </a:lnTo>
                  <a:lnTo>
                    <a:pt x="1965" y="467"/>
                  </a:lnTo>
                  <a:lnTo>
                    <a:pt x="2126" y="234"/>
                  </a:lnTo>
                  <a:lnTo>
                    <a:pt x="196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63" name="Freeform 11"/>
            <p:cNvSpPr/>
            <p:nvPr/>
          </p:nvSpPr>
          <p:spPr bwMode="auto">
            <a:xfrm>
              <a:off x="1682457" y="2344659"/>
              <a:ext cx="2324139" cy="636540"/>
            </a:xfrm>
            <a:custGeom>
              <a:avLst/>
              <a:gdLst>
                <a:gd name="T0" fmla="*/ 2068547 w 1464"/>
                <a:gd name="T1" fmla="*/ 0 h 467"/>
                <a:gd name="T2" fmla="*/ 277817 w 1464"/>
                <a:gd name="T3" fmla="*/ 0 h 467"/>
                <a:gd name="T4" fmla="*/ 277817 w 1464"/>
                <a:gd name="T5" fmla="*/ 552031 h 467"/>
                <a:gd name="T6" fmla="*/ 0 w 1464"/>
                <a:gd name="T7" fmla="*/ 636540 h 467"/>
                <a:gd name="T8" fmla="*/ 2068547 w 1464"/>
                <a:gd name="T9" fmla="*/ 636540 h 467"/>
                <a:gd name="T10" fmla="*/ 2324139 w 1464"/>
                <a:gd name="T11" fmla="*/ 318952 h 467"/>
                <a:gd name="T12" fmla="*/ 2068547 w 1464"/>
                <a:gd name="T13" fmla="*/ 0 h 4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64" h="467">
                  <a:moveTo>
                    <a:pt x="1303" y="0"/>
                  </a:moveTo>
                  <a:lnTo>
                    <a:pt x="175" y="0"/>
                  </a:lnTo>
                  <a:lnTo>
                    <a:pt x="175" y="405"/>
                  </a:lnTo>
                  <a:lnTo>
                    <a:pt x="0" y="467"/>
                  </a:lnTo>
                  <a:lnTo>
                    <a:pt x="1303" y="467"/>
                  </a:lnTo>
                  <a:lnTo>
                    <a:pt x="1464" y="234"/>
                  </a:lnTo>
                  <a:lnTo>
                    <a:pt x="1303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64" name="Freeform 12"/>
            <p:cNvSpPr/>
            <p:nvPr/>
          </p:nvSpPr>
          <p:spPr bwMode="auto">
            <a:xfrm>
              <a:off x="1696803" y="2344659"/>
              <a:ext cx="2324139" cy="741964"/>
            </a:xfrm>
            <a:custGeom>
              <a:avLst/>
              <a:gdLst>
                <a:gd name="T0" fmla="*/ 2068547 w 1464"/>
                <a:gd name="T1" fmla="*/ 0 h 467"/>
                <a:gd name="T2" fmla="*/ 277817 w 1464"/>
                <a:gd name="T3" fmla="*/ 0 h 467"/>
                <a:gd name="T4" fmla="*/ 277817 w 1464"/>
                <a:gd name="T5" fmla="*/ 643459 h 467"/>
                <a:gd name="T6" fmla="*/ 0 w 1464"/>
                <a:gd name="T7" fmla="*/ 741964 h 467"/>
                <a:gd name="T8" fmla="*/ 2068547 w 1464"/>
                <a:gd name="T9" fmla="*/ 741964 h 467"/>
                <a:gd name="T10" fmla="*/ 2324139 w 1464"/>
                <a:gd name="T11" fmla="*/ 371776 h 467"/>
                <a:gd name="T12" fmla="*/ 2068547 w 1464"/>
                <a:gd name="T13" fmla="*/ 0 h 4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64" h="467">
                  <a:moveTo>
                    <a:pt x="1303" y="0"/>
                  </a:moveTo>
                  <a:lnTo>
                    <a:pt x="175" y="0"/>
                  </a:lnTo>
                  <a:lnTo>
                    <a:pt x="175" y="405"/>
                  </a:lnTo>
                  <a:lnTo>
                    <a:pt x="0" y="467"/>
                  </a:lnTo>
                  <a:lnTo>
                    <a:pt x="1303" y="467"/>
                  </a:lnTo>
                  <a:lnTo>
                    <a:pt x="1464" y="234"/>
                  </a:lnTo>
                  <a:lnTo>
                    <a:pt x="130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65" name="Freeform 13"/>
            <p:cNvSpPr/>
            <p:nvPr/>
          </p:nvSpPr>
          <p:spPr bwMode="auto">
            <a:xfrm>
              <a:off x="1149027" y="1598691"/>
              <a:ext cx="3375348" cy="745967"/>
            </a:xfrm>
            <a:custGeom>
              <a:avLst/>
              <a:gdLst>
                <a:gd name="T0" fmla="*/ 3119736 w 2126"/>
                <a:gd name="T1" fmla="*/ 0 h 470"/>
                <a:gd name="T2" fmla="*/ 0 w 2126"/>
                <a:gd name="T3" fmla="*/ 0 h 470"/>
                <a:gd name="T4" fmla="*/ 0 w 2126"/>
                <a:gd name="T5" fmla="*/ 745967 h 470"/>
                <a:gd name="T6" fmla="*/ 3119736 w 2126"/>
                <a:gd name="T7" fmla="*/ 745967 h 470"/>
                <a:gd name="T8" fmla="*/ 3375348 w 2126"/>
                <a:gd name="T9" fmla="*/ 372984 h 470"/>
                <a:gd name="T10" fmla="*/ 3119736 w 2126"/>
                <a:gd name="T11" fmla="*/ 0 h 4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26" h="470">
                  <a:moveTo>
                    <a:pt x="1965" y="0"/>
                  </a:moveTo>
                  <a:lnTo>
                    <a:pt x="0" y="0"/>
                  </a:lnTo>
                  <a:lnTo>
                    <a:pt x="0" y="470"/>
                  </a:lnTo>
                  <a:lnTo>
                    <a:pt x="1965" y="470"/>
                  </a:lnTo>
                  <a:lnTo>
                    <a:pt x="2126" y="235"/>
                  </a:lnTo>
                  <a:lnTo>
                    <a:pt x="1965" y="0"/>
                  </a:lnTo>
                  <a:close/>
                </a:path>
              </a:pathLst>
            </a:custGeom>
            <a:solidFill>
              <a:srgbClr val="AAA8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66" name="Freeform 14"/>
            <p:cNvSpPr/>
            <p:nvPr/>
          </p:nvSpPr>
          <p:spPr bwMode="auto">
            <a:xfrm>
              <a:off x="1149027" y="1598691"/>
              <a:ext cx="3375348" cy="745967"/>
            </a:xfrm>
            <a:custGeom>
              <a:avLst/>
              <a:gdLst>
                <a:gd name="T0" fmla="*/ 3119736 w 2126"/>
                <a:gd name="T1" fmla="*/ 0 h 470"/>
                <a:gd name="T2" fmla="*/ 0 w 2126"/>
                <a:gd name="T3" fmla="*/ 0 h 470"/>
                <a:gd name="T4" fmla="*/ 0 w 2126"/>
                <a:gd name="T5" fmla="*/ 745967 h 470"/>
                <a:gd name="T6" fmla="*/ 3119736 w 2126"/>
                <a:gd name="T7" fmla="*/ 745967 h 470"/>
                <a:gd name="T8" fmla="*/ 3375348 w 2126"/>
                <a:gd name="T9" fmla="*/ 372984 h 470"/>
                <a:gd name="T10" fmla="*/ 3119736 w 2126"/>
                <a:gd name="T11" fmla="*/ 0 h 4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26" h="470">
                  <a:moveTo>
                    <a:pt x="1965" y="0"/>
                  </a:moveTo>
                  <a:lnTo>
                    <a:pt x="0" y="0"/>
                  </a:lnTo>
                  <a:lnTo>
                    <a:pt x="0" y="470"/>
                  </a:lnTo>
                  <a:lnTo>
                    <a:pt x="1965" y="470"/>
                  </a:lnTo>
                  <a:lnTo>
                    <a:pt x="2126" y="235"/>
                  </a:lnTo>
                  <a:lnTo>
                    <a:pt x="196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67" name="Freeform 15"/>
            <p:cNvSpPr/>
            <p:nvPr/>
          </p:nvSpPr>
          <p:spPr bwMode="auto">
            <a:xfrm>
              <a:off x="1930261" y="1598691"/>
              <a:ext cx="2594114" cy="745967"/>
            </a:xfrm>
            <a:custGeom>
              <a:avLst/>
              <a:gdLst>
                <a:gd name="T0" fmla="*/ 2338513 w 1634"/>
                <a:gd name="T1" fmla="*/ 0 h 470"/>
                <a:gd name="T2" fmla="*/ 1838424 w 1634"/>
                <a:gd name="T3" fmla="*/ 0 h 470"/>
                <a:gd name="T4" fmla="*/ 1838424 w 1634"/>
                <a:gd name="T5" fmla="*/ 0 h 470"/>
                <a:gd name="T6" fmla="*/ 0 w 1634"/>
                <a:gd name="T7" fmla="*/ 0 h 470"/>
                <a:gd name="T8" fmla="*/ 0 w 1634"/>
                <a:gd name="T9" fmla="*/ 714224 h 470"/>
                <a:gd name="T10" fmla="*/ 44452 w 1634"/>
                <a:gd name="T11" fmla="*/ 718985 h 470"/>
                <a:gd name="T12" fmla="*/ 44452 w 1634"/>
                <a:gd name="T13" fmla="*/ 745967 h 470"/>
                <a:gd name="T14" fmla="*/ 2338513 w 1634"/>
                <a:gd name="T15" fmla="*/ 745967 h 470"/>
                <a:gd name="T16" fmla="*/ 2594114 w 1634"/>
                <a:gd name="T17" fmla="*/ 372984 h 470"/>
                <a:gd name="T18" fmla="*/ 2338513 w 1634"/>
                <a:gd name="T19" fmla="*/ 0 h 47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34" h="470">
                  <a:moveTo>
                    <a:pt x="1473" y="0"/>
                  </a:moveTo>
                  <a:lnTo>
                    <a:pt x="1158" y="0"/>
                  </a:lnTo>
                  <a:lnTo>
                    <a:pt x="0" y="0"/>
                  </a:lnTo>
                  <a:lnTo>
                    <a:pt x="0" y="450"/>
                  </a:lnTo>
                  <a:lnTo>
                    <a:pt x="28" y="453"/>
                  </a:lnTo>
                  <a:lnTo>
                    <a:pt x="28" y="470"/>
                  </a:lnTo>
                  <a:lnTo>
                    <a:pt x="1473" y="470"/>
                  </a:lnTo>
                  <a:lnTo>
                    <a:pt x="1634" y="235"/>
                  </a:lnTo>
                  <a:lnTo>
                    <a:pt x="1473" y="0"/>
                  </a:lnTo>
                  <a:close/>
                </a:path>
              </a:pathLst>
            </a:custGeom>
            <a:solidFill>
              <a:srgbClr val="BE26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68" name="Freeform 16"/>
            <p:cNvSpPr/>
            <p:nvPr/>
          </p:nvSpPr>
          <p:spPr bwMode="auto">
            <a:xfrm>
              <a:off x="1930261" y="1598691"/>
              <a:ext cx="2594114" cy="745967"/>
            </a:xfrm>
            <a:custGeom>
              <a:avLst/>
              <a:gdLst>
                <a:gd name="T0" fmla="*/ 2338513 w 1634"/>
                <a:gd name="T1" fmla="*/ 0 h 470"/>
                <a:gd name="T2" fmla="*/ 1838424 w 1634"/>
                <a:gd name="T3" fmla="*/ 0 h 470"/>
                <a:gd name="T4" fmla="*/ 1838424 w 1634"/>
                <a:gd name="T5" fmla="*/ 0 h 470"/>
                <a:gd name="T6" fmla="*/ 0 w 1634"/>
                <a:gd name="T7" fmla="*/ 0 h 470"/>
                <a:gd name="T8" fmla="*/ 0 w 1634"/>
                <a:gd name="T9" fmla="*/ 714224 h 470"/>
                <a:gd name="T10" fmla="*/ 44452 w 1634"/>
                <a:gd name="T11" fmla="*/ 718985 h 470"/>
                <a:gd name="T12" fmla="*/ 44452 w 1634"/>
                <a:gd name="T13" fmla="*/ 745967 h 470"/>
                <a:gd name="T14" fmla="*/ 2338513 w 1634"/>
                <a:gd name="T15" fmla="*/ 745967 h 470"/>
                <a:gd name="T16" fmla="*/ 2594114 w 1634"/>
                <a:gd name="T17" fmla="*/ 372984 h 470"/>
                <a:gd name="T18" fmla="*/ 2338513 w 1634"/>
                <a:gd name="T19" fmla="*/ 0 h 47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34" h="470">
                  <a:moveTo>
                    <a:pt x="1473" y="0"/>
                  </a:moveTo>
                  <a:lnTo>
                    <a:pt x="1158" y="0"/>
                  </a:lnTo>
                  <a:lnTo>
                    <a:pt x="0" y="0"/>
                  </a:lnTo>
                  <a:lnTo>
                    <a:pt x="0" y="450"/>
                  </a:lnTo>
                  <a:lnTo>
                    <a:pt x="28" y="453"/>
                  </a:lnTo>
                  <a:lnTo>
                    <a:pt x="28" y="470"/>
                  </a:lnTo>
                  <a:lnTo>
                    <a:pt x="1473" y="470"/>
                  </a:lnTo>
                  <a:lnTo>
                    <a:pt x="1634" y="235"/>
                  </a:lnTo>
                  <a:lnTo>
                    <a:pt x="147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69" name="Freeform 17"/>
            <p:cNvSpPr/>
            <p:nvPr/>
          </p:nvSpPr>
          <p:spPr bwMode="auto">
            <a:xfrm>
              <a:off x="645594" y="856728"/>
              <a:ext cx="3376653" cy="741964"/>
            </a:xfrm>
            <a:custGeom>
              <a:avLst/>
              <a:gdLst>
                <a:gd name="T0" fmla="*/ 3122650 w 2127"/>
                <a:gd name="T1" fmla="*/ 0 h 467"/>
                <a:gd name="T2" fmla="*/ 0 w 2127"/>
                <a:gd name="T3" fmla="*/ 0 h 467"/>
                <a:gd name="T4" fmla="*/ 0 w 2127"/>
                <a:gd name="T5" fmla="*/ 741964 h 467"/>
                <a:gd name="T6" fmla="*/ 3122650 w 2127"/>
                <a:gd name="T7" fmla="*/ 741964 h 467"/>
                <a:gd name="T8" fmla="*/ 3376653 w 2127"/>
                <a:gd name="T9" fmla="*/ 371776 h 467"/>
                <a:gd name="T10" fmla="*/ 3122650 w 2127"/>
                <a:gd name="T11" fmla="*/ 0 h 4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27" h="467">
                  <a:moveTo>
                    <a:pt x="1967" y="0"/>
                  </a:moveTo>
                  <a:lnTo>
                    <a:pt x="0" y="0"/>
                  </a:lnTo>
                  <a:lnTo>
                    <a:pt x="0" y="467"/>
                  </a:lnTo>
                  <a:lnTo>
                    <a:pt x="1967" y="467"/>
                  </a:lnTo>
                  <a:lnTo>
                    <a:pt x="2127" y="234"/>
                  </a:lnTo>
                  <a:lnTo>
                    <a:pt x="1967" y="0"/>
                  </a:lnTo>
                  <a:close/>
                </a:path>
              </a:pathLst>
            </a:custGeom>
            <a:solidFill>
              <a:srgbClr val="B7B9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70" name="Freeform 18"/>
            <p:cNvSpPr/>
            <p:nvPr/>
          </p:nvSpPr>
          <p:spPr bwMode="auto">
            <a:xfrm>
              <a:off x="645594" y="856728"/>
              <a:ext cx="3376653" cy="741964"/>
            </a:xfrm>
            <a:custGeom>
              <a:avLst/>
              <a:gdLst>
                <a:gd name="T0" fmla="*/ 3122650 w 2127"/>
                <a:gd name="T1" fmla="*/ 0 h 467"/>
                <a:gd name="T2" fmla="*/ 0 w 2127"/>
                <a:gd name="T3" fmla="*/ 0 h 467"/>
                <a:gd name="T4" fmla="*/ 0 w 2127"/>
                <a:gd name="T5" fmla="*/ 741964 h 467"/>
                <a:gd name="T6" fmla="*/ 3122650 w 2127"/>
                <a:gd name="T7" fmla="*/ 741964 h 467"/>
                <a:gd name="T8" fmla="*/ 3376653 w 2127"/>
                <a:gd name="T9" fmla="*/ 371776 h 467"/>
                <a:gd name="T10" fmla="*/ 3122650 w 2127"/>
                <a:gd name="T11" fmla="*/ 0 h 4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27" h="467">
                  <a:moveTo>
                    <a:pt x="1967" y="0"/>
                  </a:moveTo>
                  <a:lnTo>
                    <a:pt x="0" y="0"/>
                  </a:lnTo>
                  <a:lnTo>
                    <a:pt x="0" y="467"/>
                  </a:lnTo>
                  <a:lnTo>
                    <a:pt x="1967" y="467"/>
                  </a:lnTo>
                  <a:lnTo>
                    <a:pt x="2127" y="234"/>
                  </a:lnTo>
                  <a:lnTo>
                    <a:pt x="196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71" name="Freeform 19"/>
            <p:cNvSpPr/>
            <p:nvPr/>
          </p:nvSpPr>
          <p:spPr bwMode="auto">
            <a:xfrm>
              <a:off x="1425523" y="856728"/>
              <a:ext cx="2596723" cy="741964"/>
            </a:xfrm>
            <a:custGeom>
              <a:avLst/>
              <a:gdLst>
                <a:gd name="T0" fmla="*/ 2339590 w 1636"/>
                <a:gd name="T1" fmla="*/ 0 h 467"/>
                <a:gd name="T2" fmla="*/ 1817389 w 1636"/>
                <a:gd name="T3" fmla="*/ 0 h 467"/>
                <a:gd name="T4" fmla="*/ 1817389 w 1636"/>
                <a:gd name="T5" fmla="*/ 0 h 467"/>
                <a:gd name="T6" fmla="*/ 0 w 1636"/>
                <a:gd name="T7" fmla="*/ 0 h 467"/>
                <a:gd name="T8" fmla="*/ 0 w 1636"/>
                <a:gd name="T9" fmla="*/ 741964 h 467"/>
                <a:gd name="T10" fmla="*/ 2339590 w 1636"/>
                <a:gd name="T11" fmla="*/ 741964 h 467"/>
                <a:gd name="T12" fmla="*/ 2596723 w 1636"/>
                <a:gd name="T13" fmla="*/ 371776 h 467"/>
                <a:gd name="T14" fmla="*/ 2339590 w 1636"/>
                <a:gd name="T15" fmla="*/ 0 h 46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636" h="467">
                  <a:moveTo>
                    <a:pt x="1474" y="0"/>
                  </a:moveTo>
                  <a:lnTo>
                    <a:pt x="1145" y="0"/>
                  </a:lnTo>
                  <a:lnTo>
                    <a:pt x="0" y="0"/>
                  </a:lnTo>
                  <a:lnTo>
                    <a:pt x="0" y="467"/>
                  </a:lnTo>
                  <a:lnTo>
                    <a:pt x="1474" y="467"/>
                  </a:lnTo>
                  <a:lnTo>
                    <a:pt x="1636" y="234"/>
                  </a:lnTo>
                  <a:lnTo>
                    <a:pt x="1474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72" name="Freeform 20"/>
            <p:cNvSpPr/>
            <p:nvPr/>
          </p:nvSpPr>
          <p:spPr bwMode="auto">
            <a:xfrm>
              <a:off x="1425523" y="856728"/>
              <a:ext cx="2596723" cy="741964"/>
            </a:xfrm>
            <a:custGeom>
              <a:avLst/>
              <a:gdLst>
                <a:gd name="T0" fmla="*/ 2339590 w 1636"/>
                <a:gd name="T1" fmla="*/ 0 h 467"/>
                <a:gd name="T2" fmla="*/ 1817389 w 1636"/>
                <a:gd name="T3" fmla="*/ 0 h 467"/>
                <a:gd name="T4" fmla="*/ 1817389 w 1636"/>
                <a:gd name="T5" fmla="*/ 0 h 467"/>
                <a:gd name="T6" fmla="*/ 0 w 1636"/>
                <a:gd name="T7" fmla="*/ 0 h 467"/>
                <a:gd name="T8" fmla="*/ 0 w 1636"/>
                <a:gd name="T9" fmla="*/ 741964 h 467"/>
                <a:gd name="T10" fmla="*/ 2339590 w 1636"/>
                <a:gd name="T11" fmla="*/ 741964 h 467"/>
                <a:gd name="T12" fmla="*/ 2596723 w 1636"/>
                <a:gd name="T13" fmla="*/ 371776 h 467"/>
                <a:gd name="T14" fmla="*/ 2339590 w 1636"/>
                <a:gd name="T15" fmla="*/ 0 h 46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636" h="467">
                  <a:moveTo>
                    <a:pt x="1474" y="0"/>
                  </a:moveTo>
                  <a:lnTo>
                    <a:pt x="1145" y="0"/>
                  </a:lnTo>
                  <a:lnTo>
                    <a:pt x="0" y="0"/>
                  </a:lnTo>
                  <a:lnTo>
                    <a:pt x="0" y="467"/>
                  </a:lnTo>
                  <a:lnTo>
                    <a:pt x="1474" y="467"/>
                  </a:lnTo>
                  <a:lnTo>
                    <a:pt x="1636" y="234"/>
                  </a:lnTo>
                  <a:lnTo>
                    <a:pt x="147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73" name="Freeform 21"/>
            <p:cNvSpPr/>
            <p:nvPr/>
          </p:nvSpPr>
          <p:spPr bwMode="auto">
            <a:xfrm>
              <a:off x="1327707" y="166809"/>
              <a:ext cx="2171543" cy="689919"/>
            </a:xfrm>
            <a:custGeom>
              <a:avLst/>
              <a:gdLst>
                <a:gd name="T0" fmla="*/ 1915974 w 1368"/>
                <a:gd name="T1" fmla="*/ 0 h 435"/>
                <a:gd name="T2" fmla="*/ 0 w 1368"/>
                <a:gd name="T3" fmla="*/ 0 h 435"/>
                <a:gd name="T4" fmla="*/ 0 w 1368"/>
                <a:gd name="T5" fmla="*/ 689919 h 435"/>
                <a:gd name="T6" fmla="*/ 1915974 w 1368"/>
                <a:gd name="T7" fmla="*/ 689919 h 435"/>
                <a:gd name="T8" fmla="*/ 2171543 w 1368"/>
                <a:gd name="T9" fmla="*/ 344166 h 435"/>
                <a:gd name="T10" fmla="*/ 1915974 w 1368"/>
                <a:gd name="T11" fmla="*/ 0 h 4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68" h="435">
                  <a:moveTo>
                    <a:pt x="1207" y="0"/>
                  </a:moveTo>
                  <a:lnTo>
                    <a:pt x="0" y="0"/>
                  </a:lnTo>
                  <a:lnTo>
                    <a:pt x="0" y="435"/>
                  </a:lnTo>
                  <a:lnTo>
                    <a:pt x="1207" y="435"/>
                  </a:lnTo>
                  <a:lnTo>
                    <a:pt x="1368" y="217"/>
                  </a:lnTo>
                  <a:lnTo>
                    <a:pt x="1207" y="0"/>
                  </a:lnTo>
                  <a:close/>
                </a:path>
              </a:pathLst>
            </a:custGeom>
            <a:solidFill>
              <a:srgbClr val="B874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74" name="Freeform 22"/>
            <p:cNvSpPr/>
            <p:nvPr/>
          </p:nvSpPr>
          <p:spPr bwMode="auto">
            <a:xfrm>
              <a:off x="1327707" y="166809"/>
              <a:ext cx="2171543" cy="689919"/>
            </a:xfrm>
            <a:custGeom>
              <a:avLst/>
              <a:gdLst>
                <a:gd name="T0" fmla="*/ 1915974 w 1368"/>
                <a:gd name="T1" fmla="*/ 0 h 435"/>
                <a:gd name="T2" fmla="*/ 0 w 1368"/>
                <a:gd name="T3" fmla="*/ 0 h 435"/>
                <a:gd name="T4" fmla="*/ 0 w 1368"/>
                <a:gd name="T5" fmla="*/ 689919 h 435"/>
                <a:gd name="T6" fmla="*/ 1915974 w 1368"/>
                <a:gd name="T7" fmla="*/ 689919 h 435"/>
                <a:gd name="T8" fmla="*/ 2171543 w 1368"/>
                <a:gd name="T9" fmla="*/ 344166 h 435"/>
                <a:gd name="T10" fmla="*/ 1915974 w 1368"/>
                <a:gd name="T11" fmla="*/ 0 h 4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68" h="435">
                  <a:moveTo>
                    <a:pt x="1207" y="0"/>
                  </a:moveTo>
                  <a:lnTo>
                    <a:pt x="0" y="0"/>
                  </a:lnTo>
                  <a:lnTo>
                    <a:pt x="0" y="435"/>
                  </a:lnTo>
                  <a:lnTo>
                    <a:pt x="1207" y="435"/>
                  </a:lnTo>
                  <a:lnTo>
                    <a:pt x="1368" y="217"/>
                  </a:lnTo>
                  <a:lnTo>
                    <a:pt x="120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75" name="Freeform 23"/>
            <p:cNvSpPr/>
            <p:nvPr/>
          </p:nvSpPr>
          <p:spPr bwMode="auto">
            <a:xfrm>
              <a:off x="1327707" y="166809"/>
              <a:ext cx="2171543" cy="689919"/>
            </a:xfrm>
            <a:custGeom>
              <a:avLst/>
              <a:gdLst>
                <a:gd name="T0" fmla="*/ 1914387 w 1368"/>
                <a:gd name="T1" fmla="*/ 0 h 435"/>
                <a:gd name="T2" fmla="*/ 0 w 1368"/>
                <a:gd name="T3" fmla="*/ 0 h 435"/>
                <a:gd name="T4" fmla="*/ 0 w 1368"/>
                <a:gd name="T5" fmla="*/ 689919 h 435"/>
                <a:gd name="T6" fmla="*/ 1914387 w 1368"/>
                <a:gd name="T7" fmla="*/ 689919 h 435"/>
                <a:gd name="T8" fmla="*/ 2171543 w 1368"/>
                <a:gd name="T9" fmla="*/ 344166 h 435"/>
                <a:gd name="T10" fmla="*/ 1914387 w 1368"/>
                <a:gd name="T11" fmla="*/ 0 h 4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68" h="435">
                  <a:moveTo>
                    <a:pt x="1206" y="0"/>
                  </a:moveTo>
                  <a:lnTo>
                    <a:pt x="0" y="0"/>
                  </a:lnTo>
                  <a:lnTo>
                    <a:pt x="0" y="435"/>
                  </a:lnTo>
                  <a:lnTo>
                    <a:pt x="1206" y="435"/>
                  </a:lnTo>
                  <a:lnTo>
                    <a:pt x="1368" y="217"/>
                  </a:lnTo>
                  <a:lnTo>
                    <a:pt x="1206" y="0"/>
                  </a:lnTo>
                  <a:close/>
                </a:path>
              </a:pathLst>
            </a:custGeom>
            <a:solidFill>
              <a:srgbClr val="BE26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76" name="Freeform 24"/>
            <p:cNvSpPr/>
            <p:nvPr/>
          </p:nvSpPr>
          <p:spPr bwMode="auto">
            <a:xfrm>
              <a:off x="1327707" y="166809"/>
              <a:ext cx="2171543" cy="689919"/>
            </a:xfrm>
            <a:custGeom>
              <a:avLst/>
              <a:gdLst>
                <a:gd name="T0" fmla="*/ 1914387 w 1368"/>
                <a:gd name="T1" fmla="*/ 0 h 435"/>
                <a:gd name="T2" fmla="*/ 0 w 1368"/>
                <a:gd name="T3" fmla="*/ 0 h 435"/>
                <a:gd name="T4" fmla="*/ 0 w 1368"/>
                <a:gd name="T5" fmla="*/ 689919 h 435"/>
                <a:gd name="T6" fmla="*/ 1914387 w 1368"/>
                <a:gd name="T7" fmla="*/ 689919 h 435"/>
                <a:gd name="T8" fmla="*/ 2171543 w 1368"/>
                <a:gd name="T9" fmla="*/ 344166 h 435"/>
                <a:gd name="T10" fmla="*/ 1914387 w 1368"/>
                <a:gd name="T11" fmla="*/ 0 h 4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68" h="435">
                  <a:moveTo>
                    <a:pt x="1206" y="0"/>
                  </a:moveTo>
                  <a:lnTo>
                    <a:pt x="0" y="0"/>
                  </a:lnTo>
                  <a:lnTo>
                    <a:pt x="0" y="435"/>
                  </a:lnTo>
                  <a:lnTo>
                    <a:pt x="1206" y="435"/>
                  </a:lnTo>
                  <a:lnTo>
                    <a:pt x="1368" y="217"/>
                  </a:lnTo>
                  <a:lnTo>
                    <a:pt x="120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77" name="Freeform 25"/>
            <p:cNvSpPr/>
            <p:nvPr/>
          </p:nvSpPr>
          <p:spPr bwMode="auto">
            <a:xfrm>
              <a:off x="616901" y="0"/>
              <a:ext cx="280410" cy="1227710"/>
            </a:xfrm>
            <a:custGeom>
              <a:avLst/>
              <a:gdLst>
                <a:gd name="T0" fmla="*/ 280410 w 176"/>
                <a:gd name="T1" fmla="*/ 1227710 h 773"/>
                <a:gd name="T2" fmla="*/ 0 w 176"/>
                <a:gd name="T3" fmla="*/ 1129239 h 773"/>
                <a:gd name="T4" fmla="*/ 0 w 176"/>
                <a:gd name="T5" fmla="*/ 236648 h 773"/>
                <a:gd name="T6" fmla="*/ 280410 w 176"/>
                <a:gd name="T7" fmla="*/ 0 h 773"/>
                <a:gd name="T8" fmla="*/ 280410 w 176"/>
                <a:gd name="T9" fmla="*/ 1227710 h 7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6" h="773">
                  <a:moveTo>
                    <a:pt x="176" y="773"/>
                  </a:moveTo>
                  <a:lnTo>
                    <a:pt x="0" y="711"/>
                  </a:lnTo>
                  <a:lnTo>
                    <a:pt x="0" y="149"/>
                  </a:lnTo>
                  <a:lnTo>
                    <a:pt x="176" y="0"/>
                  </a:lnTo>
                  <a:lnTo>
                    <a:pt x="176" y="773"/>
                  </a:lnTo>
                  <a:close/>
                </a:path>
              </a:pathLst>
            </a:custGeom>
            <a:solidFill>
              <a:srgbClr val="BE26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78" name="Freeform 26"/>
            <p:cNvSpPr/>
            <p:nvPr/>
          </p:nvSpPr>
          <p:spPr bwMode="auto">
            <a:xfrm>
              <a:off x="897311" y="0"/>
              <a:ext cx="753845" cy="1227710"/>
            </a:xfrm>
            <a:custGeom>
              <a:avLst/>
              <a:gdLst>
                <a:gd name="T0" fmla="*/ 0 w 475"/>
                <a:gd name="T1" fmla="*/ 1227710 h 773"/>
                <a:gd name="T2" fmla="*/ 753845 w 475"/>
                <a:gd name="T3" fmla="*/ 1129239 h 773"/>
                <a:gd name="T4" fmla="*/ 753845 w 475"/>
                <a:gd name="T5" fmla="*/ 166765 h 773"/>
                <a:gd name="T6" fmla="*/ 0 w 475"/>
                <a:gd name="T7" fmla="*/ 0 h 773"/>
                <a:gd name="T8" fmla="*/ 0 w 475"/>
                <a:gd name="T9" fmla="*/ 1227710 h 7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5" h="773">
                  <a:moveTo>
                    <a:pt x="0" y="773"/>
                  </a:moveTo>
                  <a:lnTo>
                    <a:pt x="475" y="711"/>
                  </a:lnTo>
                  <a:lnTo>
                    <a:pt x="475" y="105"/>
                  </a:lnTo>
                  <a:lnTo>
                    <a:pt x="0" y="0"/>
                  </a:lnTo>
                  <a:lnTo>
                    <a:pt x="0" y="773"/>
                  </a:lnTo>
                  <a:close/>
                </a:path>
              </a:pathLst>
            </a:custGeom>
            <a:solidFill>
              <a:srgbClr val="DD3C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79" name="Freeform 27"/>
            <p:cNvSpPr/>
            <p:nvPr/>
          </p:nvSpPr>
          <p:spPr bwMode="auto">
            <a:xfrm>
              <a:off x="294756" y="697927"/>
              <a:ext cx="716022" cy="1016864"/>
            </a:xfrm>
            <a:custGeom>
              <a:avLst/>
              <a:gdLst>
                <a:gd name="T0" fmla="*/ 716022 w 451"/>
                <a:gd name="T1" fmla="*/ 1016864 h 640"/>
                <a:gd name="T2" fmla="*/ 0 w 451"/>
                <a:gd name="T3" fmla="*/ 927888 h 640"/>
                <a:gd name="T4" fmla="*/ 0 w 451"/>
                <a:gd name="T5" fmla="*/ 257394 h 640"/>
                <a:gd name="T6" fmla="*/ 716022 w 451"/>
                <a:gd name="T7" fmla="*/ 0 h 640"/>
                <a:gd name="T8" fmla="*/ 716022 w 451"/>
                <a:gd name="T9" fmla="*/ 1016864 h 6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1" h="640">
                  <a:moveTo>
                    <a:pt x="451" y="640"/>
                  </a:moveTo>
                  <a:lnTo>
                    <a:pt x="0" y="584"/>
                  </a:lnTo>
                  <a:lnTo>
                    <a:pt x="0" y="162"/>
                  </a:lnTo>
                  <a:lnTo>
                    <a:pt x="451" y="0"/>
                  </a:lnTo>
                  <a:lnTo>
                    <a:pt x="451" y="64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80" name="Freeform 28"/>
            <p:cNvSpPr/>
            <p:nvPr/>
          </p:nvSpPr>
          <p:spPr bwMode="auto">
            <a:xfrm>
              <a:off x="1010778" y="697927"/>
              <a:ext cx="963827" cy="1016864"/>
            </a:xfrm>
            <a:custGeom>
              <a:avLst/>
              <a:gdLst>
                <a:gd name="T0" fmla="*/ 0 w 607"/>
                <a:gd name="T1" fmla="*/ 1016864 h 640"/>
                <a:gd name="T2" fmla="*/ 963827 w 607"/>
                <a:gd name="T3" fmla="*/ 927888 h 640"/>
                <a:gd name="T4" fmla="*/ 963827 w 607"/>
                <a:gd name="T5" fmla="*/ 163652 h 640"/>
                <a:gd name="T6" fmla="*/ 0 w 607"/>
                <a:gd name="T7" fmla="*/ 0 h 640"/>
                <a:gd name="T8" fmla="*/ 0 w 607"/>
                <a:gd name="T9" fmla="*/ 1016864 h 6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7" h="640">
                  <a:moveTo>
                    <a:pt x="0" y="640"/>
                  </a:moveTo>
                  <a:lnTo>
                    <a:pt x="607" y="584"/>
                  </a:lnTo>
                  <a:lnTo>
                    <a:pt x="607" y="103"/>
                  </a:lnTo>
                  <a:lnTo>
                    <a:pt x="0" y="0"/>
                  </a:lnTo>
                  <a:lnTo>
                    <a:pt x="0" y="640"/>
                  </a:lnTo>
                  <a:close/>
                </a:path>
              </a:pathLst>
            </a:custGeom>
            <a:solidFill>
              <a:srgbClr val="4A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81" name="Freeform 31"/>
            <p:cNvSpPr/>
            <p:nvPr/>
          </p:nvSpPr>
          <p:spPr bwMode="auto">
            <a:xfrm>
              <a:off x="672983" y="2687616"/>
              <a:ext cx="738194" cy="1226375"/>
            </a:xfrm>
            <a:custGeom>
              <a:avLst/>
              <a:gdLst>
                <a:gd name="T0" fmla="*/ 738194 w 465"/>
                <a:gd name="T1" fmla="*/ 0 h 773"/>
                <a:gd name="T2" fmla="*/ 0 w 465"/>
                <a:gd name="T3" fmla="*/ 98364 h 773"/>
                <a:gd name="T4" fmla="*/ 0 w 465"/>
                <a:gd name="T5" fmla="*/ 1059791 h 773"/>
                <a:gd name="T6" fmla="*/ 738194 w 465"/>
                <a:gd name="T7" fmla="*/ 1226375 h 773"/>
                <a:gd name="T8" fmla="*/ 738194 w 465"/>
                <a:gd name="T9" fmla="*/ 0 h 7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65" h="773">
                  <a:moveTo>
                    <a:pt x="465" y="0"/>
                  </a:moveTo>
                  <a:lnTo>
                    <a:pt x="0" y="62"/>
                  </a:lnTo>
                  <a:lnTo>
                    <a:pt x="0" y="668"/>
                  </a:lnTo>
                  <a:lnTo>
                    <a:pt x="465" y="773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rgbClr val="BE26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82" name="Rectangle 33"/>
            <p:cNvSpPr>
              <a:spLocks noChangeArrowheads="1"/>
            </p:cNvSpPr>
            <p:nvPr/>
          </p:nvSpPr>
          <p:spPr bwMode="auto">
            <a:xfrm>
              <a:off x="1651156" y="3105305"/>
              <a:ext cx="1304" cy="601844"/>
            </a:xfrm>
            <a:prstGeom prst="rect">
              <a:avLst/>
            </a:prstGeom>
            <a:solidFill>
              <a:srgbClr val="BCC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en-US" altLang="zh-CN" sz="1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383" name="Rectangle 34"/>
            <p:cNvSpPr>
              <a:spLocks noChangeArrowheads="1"/>
            </p:cNvSpPr>
            <p:nvPr/>
          </p:nvSpPr>
          <p:spPr bwMode="auto">
            <a:xfrm>
              <a:off x="1651156" y="3105305"/>
              <a:ext cx="1304" cy="6018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en-US" altLang="zh-CN" sz="1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384" name="Freeform 36"/>
            <p:cNvSpPr/>
            <p:nvPr/>
          </p:nvSpPr>
          <p:spPr bwMode="auto">
            <a:xfrm>
              <a:off x="1355095" y="3828586"/>
              <a:ext cx="143465" cy="114764"/>
            </a:xfrm>
            <a:custGeom>
              <a:avLst/>
              <a:gdLst>
                <a:gd name="T0" fmla="*/ 143465 w 90"/>
                <a:gd name="T1" fmla="*/ 0 h 72"/>
                <a:gd name="T2" fmla="*/ 137089 w 90"/>
                <a:gd name="T3" fmla="*/ 0 h 72"/>
                <a:gd name="T4" fmla="*/ 0 w 90"/>
                <a:gd name="T5" fmla="*/ 105200 h 72"/>
                <a:gd name="T6" fmla="*/ 0 w 90"/>
                <a:gd name="T7" fmla="*/ 114764 h 72"/>
                <a:gd name="T8" fmla="*/ 143465 w 90"/>
                <a:gd name="T9" fmla="*/ 0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0" h="72">
                  <a:moveTo>
                    <a:pt x="90" y="0"/>
                  </a:moveTo>
                  <a:lnTo>
                    <a:pt x="86" y="0"/>
                  </a:lnTo>
                  <a:lnTo>
                    <a:pt x="0" y="66"/>
                  </a:lnTo>
                  <a:lnTo>
                    <a:pt x="0" y="72"/>
                  </a:lnTo>
                  <a:lnTo>
                    <a:pt x="9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85" name="Freeform 37"/>
            <p:cNvSpPr/>
            <p:nvPr/>
          </p:nvSpPr>
          <p:spPr bwMode="auto">
            <a:xfrm>
              <a:off x="1492040" y="3707149"/>
              <a:ext cx="157811" cy="121437"/>
            </a:xfrm>
            <a:custGeom>
              <a:avLst/>
              <a:gdLst>
                <a:gd name="T0" fmla="*/ 157811 w 99"/>
                <a:gd name="T1" fmla="*/ 0 h 77"/>
                <a:gd name="T2" fmla="*/ 0 w 99"/>
                <a:gd name="T3" fmla="*/ 121437 h 77"/>
                <a:gd name="T4" fmla="*/ 6376 w 99"/>
                <a:gd name="T5" fmla="*/ 121437 h 77"/>
                <a:gd name="T6" fmla="*/ 157811 w 99"/>
                <a:gd name="T7" fmla="*/ 0 h 7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9" h="77">
                  <a:moveTo>
                    <a:pt x="99" y="0"/>
                  </a:moveTo>
                  <a:lnTo>
                    <a:pt x="0" y="77"/>
                  </a:lnTo>
                  <a:lnTo>
                    <a:pt x="4" y="77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BCC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86" name="Freeform 38"/>
            <p:cNvSpPr/>
            <p:nvPr/>
          </p:nvSpPr>
          <p:spPr bwMode="auto">
            <a:xfrm>
              <a:off x="1492040" y="3707149"/>
              <a:ext cx="157811" cy="121437"/>
            </a:xfrm>
            <a:custGeom>
              <a:avLst/>
              <a:gdLst>
                <a:gd name="T0" fmla="*/ 157811 w 99"/>
                <a:gd name="T1" fmla="*/ 0 h 77"/>
                <a:gd name="T2" fmla="*/ 0 w 99"/>
                <a:gd name="T3" fmla="*/ 121437 h 77"/>
                <a:gd name="T4" fmla="*/ 6376 w 99"/>
                <a:gd name="T5" fmla="*/ 121437 h 77"/>
                <a:gd name="T6" fmla="*/ 157811 w 99"/>
                <a:gd name="T7" fmla="*/ 0 h 7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9" h="77">
                  <a:moveTo>
                    <a:pt x="99" y="0"/>
                  </a:moveTo>
                  <a:lnTo>
                    <a:pt x="0" y="77"/>
                  </a:lnTo>
                  <a:lnTo>
                    <a:pt x="4" y="77"/>
                  </a:lnTo>
                  <a:lnTo>
                    <a:pt x="9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87" name="Freeform 39"/>
            <p:cNvSpPr/>
            <p:nvPr/>
          </p:nvSpPr>
          <p:spPr bwMode="auto">
            <a:xfrm>
              <a:off x="1403352" y="3081284"/>
              <a:ext cx="294756" cy="828704"/>
            </a:xfrm>
            <a:custGeom>
              <a:avLst/>
              <a:gdLst>
                <a:gd name="T0" fmla="*/ 294756 w 186"/>
                <a:gd name="T1" fmla="*/ 0 h 522"/>
                <a:gd name="T2" fmla="*/ 0 w 186"/>
                <a:gd name="T3" fmla="*/ 104779 h 522"/>
                <a:gd name="T4" fmla="*/ 0 w 186"/>
                <a:gd name="T5" fmla="*/ 828704 h 522"/>
                <a:gd name="T6" fmla="*/ 136285 w 186"/>
                <a:gd name="T7" fmla="*/ 723925 h 522"/>
                <a:gd name="T8" fmla="*/ 293171 w 186"/>
                <a:gd name="T9" fmla="*/ 601684 h 522"/>
                <a:gd name="T10" fmla="*/ 294756 w 186"/>
                <a:gd name="T11" fmla="*/ 601684 h 522"/>
                <a:gd name="T12" fmla="*/ 294756 w 186"/>
                <a:gd name="T13" fmla="*/ 0 h 5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6" h="522">
                  <a:moveTo>
                    <a:pt x="186" y="0"/>
                  </a:moveTo>
                  <a:lnTo>
                    <a:pt x="0" y="66"/>
                  </a:lnTo>
                  <a:lnTo>
                    <a:pt x="0" y="522"/>
                  </a:lnTo>
                  <a:lnTo>
                    <a:pt x="86" y="456"/>
                  </a:lnTo>
                  <a:lnTo>
                    <a:pt x="185" y="379"/>
                  </a:lnTo>
                  <a:lnTo>
                    <a:pt x="186" y="379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DD3C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88" name="Freeform 40"/>
            <p:cNvSpPr/>
            <p:nvPr/>
          </p:nvSpPr>
          <p:spPr bwMode="auto">
            <a:xfrm>
              <a:off x="1355095" y="3105305"/>
              <a:ext cx="296061" cy="828704"/>
            </a:xfrm>
            <a:custGeom>
              <a:avLst/>
              <a:gdLst>
                <a:gd name="T0" fmla="*/ 296061 w 186"/>
                <a:gd name="T1" fmla="*/ 0 h 522"/>
                <a:gd name="T2" fmla="*/ 0 w 186"/>
                <a:gd name="T3" fmla="*/ 104779 h 522"/>
                <a:gd name="T4" fmla="*/ 0 w 186"/>
                <a:gd name="T5" fmla="*/ 828704 h 522"/>
                <a:gd name="T6" fmla="*/ 136888 w 186"/>
                <a:gd name="T7" fmla="*/ 723925 h 522"/>
                <a:gd name="T8" fmla="*/ 294469 w 186"/>
                <a:gd name="T9" fmla="*/ 601684 h 522"/>
                <a:gd name="T10" fmla="*/ 296061 w 186"/>
                <a:gd name="T11" fmla="*/ 601684 h 522"/>
                <a:gd name="T12" fmla="*/ 296061 w 186"/>
                <a:gd name="T13" fmla="*/ 0 h 5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6" h="522">
                  <a:moveTo>
                    <a:pt x="186" y="0"/>
                  </a:moveTo>
                  <a:lnTo>
                    <a:pt x="0" y="66"/>
                  </a:lnTo>
                  <a:lnTo>
                    <a:pt x="0" y="522"/>
                  </a:lnTo>
                  <a:lnTo>
                    <a:pt x="86" y="456"/>
                  </a:lnTo>
                  <a:lnTo>
                    <a:pt x="185" y="379"/>
                  </a:lnTo>
                  <a:lnTo>
                    <a:pt x="186" y="379"/>
                  </a:lnTo>
                  <a:lnTo>
                    <a:pt x="18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89" name="Freeform 41"/>
            <p:cNvSpPr/>
            <p:nvPr/>
          </p:nvSpPr>
          <p:spPr bwMode="auto">
            <a:xfrm>
              <a:off x="1255974" y="2228560"/>
              <a:ext cx="718631" cy="1016864"/>
            </a:xfrm>
            <a:custGeom>
              <a:avLst/>
              <a:gdLst>
                <a:gd name="T0" fmla="*/ 0 w 453"/>
                <a:gd name="T1" fmla="*/ 0 h 640"/>
                <a:gd name="T2" fmla="*/ 718631 w 453"/>
                <a:gd name="T3" fmla="*/ 88976 h 640"/>
                <a:gd name="T4" fmla="*/ 718631 w 453"/>
                <a:gd name="T5" fmla="*/ 759470 h 640"/>
                <a:gd name="T6" fmla="*/ 0 w 453"/>
                <a:gd name="T7" fmla="*/ 1016864 h 640"/>
                <a:gd name="T8" fmla="*/ 0 w 453"/>
                <a:gd name="T9" fmla="*/ 0 h 6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3" h="640">
                  <a:moveTo>
                    <a:pt x="0" y="0"/>
                  </a:moveTo>
                  <a:lnTo>
                    <a:pt x="453" y="56"/>
                  </a:lnTo>
                  <a:lnTo>
                    <a:pt x="453" y="478"/>
                  </a:lnTo>
                  <a:lnTo>
                    <a:pt x="0" y="6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B9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90" name="Freeform 42"/>
            <p:cNvSpPr/>
            <p:nvPr/>
          </p:nvSpPr>
          <p:spPr bwMode="auto">
            <a:xfrm>
              <a:off x="1255974" y="2228560"/>
              <a:ext cx="718631" cy="1016864"/>
            </a:xfrm>
            <a:custGeom>
              <a:avLst/>
              <a:gdLst>
                <a:gd name="T0" fmla="*/ 0 w 453"/>
                <a:gd name="T1" fmla="*/ 0 h 640"/>
                <a:gd name="T2" fmla="*/ 718631 w 453"/>
                <a:gd name="T3" fmla="*/ 88976 h 640"/>
                <a:gd name="T4" fmla="*/ 718631 w 453"/>
                <a:gd name="T5" fmla="*/ 759470 h 640"/>
                <a:gd name="T6" fmla="*/ 0 w 453"/>
                <a:gd name="T7" fmla="*/ 1016864 h 640"/>
                <a:gd name="T8" fmla="*/ 0 w 453"/>
                <a:gd name="T9" fmla="*/ 0 h 6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3" h="640">
                  <a:moveTo>
                    <a:pt x="0" y="0"/>
                  </a:moveTo>
                  <a:lnTo>
                    <a:pt x="453" y="56"/>
                  </a:lnTo>
                  <a:lnTo>
                    <a:pt x="453" y="478"/>
                  </a:lnTo>
                  <a:lnTo>
                    <a:pt x="0" y="64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91" name="Freeform 43"/>
            <p:cNvSpPr/>
            <p:nvPr/>
          </p:nvSpPr>
          <p:spPr bwMode="auto">
            <a:xfrm>
              <a:off x="294756" y="2228560"/>
              <a:ext cx="961217" cy="1016864"/>
            </a:xfrm>
            <a:custGeom>
              <a:avLst/>
              <a:gdLst>
                <a:gd name="T0" fmla="*/ 961217 w 605"/>
                <a:gd name="T1" fmla="*/ 0 h 640"/>
                <a:gd name="T2" fmla="*/ 0 w 605"/>
                <a:gd name="T3" fmla="*/ 88976 h 640"/>
                <a:gd name="T4" fmla="*/ 0 w 605"/>
                <a:gd name="T5" fmla="*/ 853212 h 640"/>
                <a:gd name="T6" fmla="*/ 961217 w 605"/>
                <a:gd name="T7" fmla="*/ 1016864 h 640"/>
                <a:gd name="T8" fmla="*/ 961217 w 605"/>
                <a:gd name="T9" fmla="*/ 0 h 6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5" h="640">
                  <a:moveTo>
                    <a:pt x="605" y="0"/>
                  </a:moveTo>
                  <a:lnTo>
                    <a:pt x="0" y="56"/>
                  </a:lnTo>
                  <a:lnTo>
                    <a:pt x="0" y="537"/>
                  </a:lnTo>
                  <a:lnTo>
                    <a:pt x="605" y="640"/>
                  </a:lnTo>
                  <a:lnTo>
                    <a:pt x="605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92" name="Freeform 44"/>
            <p:cNvSpPr/>
            <p:nvPr/>
          </p:nvSpPr>
          <p:spPr bwMode="auto">
            <a:xfrm>
              <a:off x="1255974" y="2228560"/>
              <a:ext cx="718631" cy="1016864"/>
            </a:xfrm>
            <a:custGeom>
              <a:avLst/>
              <a:gdLst>
                <a:gd name="T0" fmla="*/ 0 w 453"/>
                <a:gd name="T1" fmla="*/ 0 h 640"/>
                <a:gd name="T2" fmla="*/ 0 w 453"/>
                <a:gd name="T3" fmla="*/ 1016864 h 640"/>
                <a:gd name="T4" fmla="*/ 718631 w 453"/>
                <a:gd name="T5" fmla="*/ 759470 h 640"/>
                <a:gd name="T6" fmla="*/ 718631 w 453"/>
                <a:gd name="T7" fmla="*/ 115986 h 640"/>
                <a:gd name="T8" fmla="*/ 718631 w 453"/>
                <a:gd name="T9" fmla="*/ 115986 h 640"/>
                <a:gd name="T10" fmla="*/ 718631 w 453"/>
                <a:gd name="T11" fmla="*/ 88976 h 640"/>
                <a:gd name="T12" fmla="*/ 674212 w 453"/>
                <a:gd name="T13" fmla="*/ 84209 h 640"/>
                <a:gd name="T14" fmla="*/ 0 w 453"/>
                <a:gd name="T15" fmla="*/ 0 h 6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53" h="640">
                  <a:moveTo>
                    <a:pt x="0" y="0"/>
                  </a:moveTo>
                  <a:lnTo>
                    <a:pt x="0" y="640"/>
                  </a:lnTo>
                  <a:lnTo>
                    <a:pt x="453" y="478"/>
                  </a:lnTo>
                  <a:lnTo>
                    <a:pt x="453" y="73"/>
                  </a:lnTo>
                  <a:lnTo>
                    <a:pt x="453" y="56"/>
                  </a:lnTo>
                  <a:lnTo>
                    <a:pt x="425" y="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A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93" name="Freeform 45"/>
            <p:cNvSpPr/>
            <p:nvPr/>
          </p:nvSpPr>
          <p:spPr bwMode="auto">
            <a:xfrm>
              <a:off x="1255974" y="2228560"/>
              <a:ext cx="718631" cy="1016864"/>
            </a:xfrm>
            <a:custGeom>
              <a:avLst/>
              <a:gdLst>
                <a:gd name="T0" fmla="*/ 0 w 453"/>
                <a:gd name="T1" fmla="*/ 0 h 640"/>
                <a:gd name="T2" fmla="*/ 0 w 453"/>
                <a:gd name="T3" fmla="*/ 1016864 h 640"/>
                <a:gd name="T4" fmla="*/ 718631 w 453"/>
                <a:gd name="T5" fmla="*/ 759470 h 640"/>
                <a:gd name="T6" fmla="*/ 718631 w 453"/>
                <a:gd name="T7" fmla="*/ 115986 h 640"/>
                <a:gd name="T8" fmla="*/ 718631 w 453"/>
                <a:gd name="T9" fmla="*/ 115986 h 640"/>
                <a:gd name="T10" fmla="*/ 718631 w 453"/>
                <a:gd name="T11" fmla="*/ 88976 h 640"/>
                <a:gd name="T12" fmla="*/ 674212 w 453"/>
                <a:gd name="T13" fmla="*/ 84209 h 640"/>
                <a:gd name="T14" fmla="*/ 0 w 453"/>
                <a:gd name="T15" fmla="*/ 0 h 6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53" h="640">
                  <a:moveTo>
                    <a:pt x="0" y="0"/>
                  </a:moveTo>
                  <a:lnTo>
                    <a:pt x="0" y="640"/>
                  </a:lnTo>
                  <a:lnTo>
                    <a:pt x="453" y="478"/>
                  </a:lnTo>
                  <a:lnTo>
                    <a:pt x="453" y="73"/>
                  </a:lnTo>
                  <a:lnTo>
                    <a:pt x="453" y="56"/>
                  </a:lnTo>
                  <a:lnTo>
                    <a:pt x="425" y="5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94" name="Freeform 46"/>
            <p:cNvSpPr/>
            <p:nvPr/>
          </p:nvSpPr>
          <p:spPr bwMode="auto">
            <a:xfrm>
              <a:off x="0" y="1498607"/>
              <a:ext cx="1119030" cy="943468"/>
            </a:xfrm>
            <a:custGeom>
              <a:avLst/>
              <a:gdLst>
                <a:gd name="T0" fmla="*/ 1119030 w 705"/>
                <a:gd name="T1" fmla="*/ 943468 h 594"/>
                <a:gd name="T2" fmla="*/ 0 w 705"/>
                <a:gd name="T3" fmla="*/ 843403 h 594"/>
                <a:gd name="T4" fmla="*/ 0 w 705"/>
                <a:gd name="T5" fmla="*/ 100065 h 594"/>
                <a:gd name="T6" fmla="*/ 1119030 w 705"/>
                <a:gd name="T7" fmla="*/ 0 h 594"/>
                <a:gd name="T8" fmla="*/ 1119030 w 705"/>
                <a:gd name="T9" fmla="*/ 943468 h 5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5" h="594">
                  <a:moveTo>
                    <a:pt x="705" y="594"/>
                  </a:moveTo>
                  <a:lnTo>
                    <a:pt x="0" y="531"/>
                  </a:lnTo>
                  <a:lnTo>
                    <a:pt x="0" y="63"/>
                  </a:lnTo>
                  <a:lnTo>
                    <a:pt x="705" y="0"/>
                  </a:lnTo>
                  <a:lnTo>
                    <a:pt x="705" y="594"/>
                  </a:lnTo>
                  <a:close/>
                </a:path>
              </a:pathLst>
            </a:custGeom>
            <a:solidFill>
              <a:srgbClr val="BE26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95" name="Freeform 47"/>
            <p:cNvSpPr/>
            <p:nvPr/>
          </p:nvSpPr>
          <p:spPr bwMode="auto">
            <a:xfrm>
              <a:off x="1119030" y="1498607"/>
              <a:ext cx="1147723" cy="943468"/>
            </a:xfrm>
            <a:custGeom>
              <a:avLst/>
              <a:gdLst>
                <a:gd name="T0" fmla="*/ 0 w 723"/>
                <a:gd name="T1" fmla="*/ 943468 h 594"/>
                <a:gd name="T2" fmla="*/ 1147723 w 723"/>
                <a:gd name="T3" fmla="*/ 843403 h 594"/>
                <a:gd name="T4" fmla="*/ 1147723 w 723"/>
                <a:gd name="T5" fmla="*/ 100065 h 594"/>
                <a:gd name="T6" fmla="*/ 0 w 723"/>
                <a:gd name="T7" fmla="*/ 0 h 594"/>
                <a:gd name="T8" fmla="*/ 0 w 723"/>
                <a:gd name="T9" fmla="*/ 943468 h 5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3" h="594">
                  <a:moveTo>
                    <a:pt x="0" y="594"/>
                  </a:moveTo>
                  <a:lnTo>
                    <a:pt x="723" y="531"/>
                  </a:lnTo>
                  <a:lnTo>
                    <a:pt x="723" y="63"/>
                  </a:lnTo>
                  <a:lnTo>
                    <a:pt x="0" y="0"/>
                  </a:lnTo>
                  <a:lnTo>
                    <a:pt x="0" y="594"/>
                  </a:lnTo>
                  <a:close/>
                </a:path>
              </a:pathLst>
            </a:custGeom>
            <a:solidFill>
              <a:srgbClr val="DD3C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3319" name="Content Placeholder 2"/>
          <p:cNvSpPr txBox="1">
            <a:spLocks noChangeArrowheads="1"/>
          </p:cNvSpPr>
          <p:nvPr/>
        </p:nvSpPr>
        <p:spPr bwMode="auto">
          <a:xfrm>
            <a:off x="7770813" y="1728788"/>
            <a:ext cx="16510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点击输入关键字</a:t>
            </a:r>
            <a:endParaRPr lang="en-US" altLang="zh-CN" sz="16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320" name="Oval 62"/>
          <p:cNvSpPr>
            <a:spLocks noChangeArrowheads="1"/>
          </p:cNvSpPr>
          <p:nvPr/>
        </p:nvSpPr>
        <p:spPr bwMode="auto">
          <a:xfrm>
            <a:off x="9639300" y="1462088"/>
            <a:ext cx="641350" cy="762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en-US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321" name="Oval 63"/>
          <p:cNvSpPr>
            <a:spLocks noChangeArrowheads="1"/>
          </p:cNvSpPr>
          <p:nvPr/>
        </p:nvSpPr>
        <p:spPr bwMode="auto">
          <a:xfrm>
            <a:off x="9488488" y="2322513"/>
            <a:ext cx="641350" cy="76358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en-US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322" name="Oval 64"/>
          <p:cNvSpPr>
            <a:spLocks noChangeArrowheads="1"/>
          </p:cNvSpPr>
          <p:nvPr/>
        </p:nvSpPr>
        <p:spPr bwMode="auto">
          <a:xfrm>
            <a:off x="9320213" y="3214688"/>
            <a:ext cx="639762" cy="762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en-US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323" name="Oval 65"/>
          <p:cNvSpPr>
            <a:spLocks noChangeArrowheads="1"/>
          </p:cNvSpPr>
          <p:nvPr/>
        </p:nvSpPr>
        <p:spPr bwMode="auto">
          <a:xfrm>
            <a:off x="9293225" y="4140200"/>
            <a:ext cx="641350" cy="762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en-US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324" name="Oval 66"/>
          <p:cNvSpPr>
            <a:spLocks noChangeArrowheads="1"/>
          </p:cNvSpPr>
          <p:nvPr/>
        </p:nvSpPr>
        <p:spPr bwMode="auto">
          <a:xfrm>
            <a:off x="9369425" y="4992688"/>
            <a:ext cx="641350" cy="762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en-US" altLang="zh-CN" sz="20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325" name="Content Placeholder 2"/>
          <p:cNvSpPr txBox="1">
            <a:spLocks noChangeArrowheads="1"/>
          </p:cNvSpPr>
          <p:nvPr/>
        </p:nvSpPr>
        <p:spPr bwMode="auto">
          <a:xfrm>
            <a:off x="7173913" y="2601913"/>
            <a:ext cx="1651000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点击输入关键字</a:t>
            </a:r>
            <a:endParaRPr lang="en-US" altLang="zh-CN" sz="16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326" name="Content Placeholder 2"/>
          <p:cNvSpPr txBox="1">
            <a:spLocks noChangeArrowheads="1"/>
          </p:cNvSpPr>
          <p:nvPr/>
        </p:nvSpPr>
        <p:spPr bwMode="auto">
          <a:xfrm>
            <a:off x="6856413" y="3419475"/>
            <a:ext cx="1651000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点击输入关键字</a:t>
            </a:r>
            <a:endParaRPr lang="en-US" altLang="zh-CN" sz="16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327" name="Content Placeholder 2"/>
          <p:cNvSpPr txBox="1">
            <a:spLocks noChangeArrowheads="1"/>
          </p:cNvSpPr>
          <p:nvPr/>
        </p:nvSpPr>
        <p:spPr bwMode="auto">
          <a:xfrm>
            <a:off x="7270750" y="4292600"/>
            <a:ext cx="1651000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点击输入关键字</a:t>
            </a:r>
            <a:endParaRPr lang="en-US" altLang="zh-CN" sz="16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328" name="Content Placeholder 2"/>
          <p:cNvSpPr txBox="1">
            <a:spLocks noChangeArrowheads="1"/>
          </p:cNvSpPr>
          <p:nvPr/>
        </p:nvSpPr>
        <p:spPr bwMode="auto">
          <a:xfrm>
            <a:off x="7645400" y="5110163"/>
            <a:ext cx="1651000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点击输入关键字</a:t>
            </a:r>
            <a:endParaRPr lang="en-US" altLang="zh-CN" sz="16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329" name="组合 117"/>
          <p:cNvGrpSpPr/>
          <p:nvPr/>
        </p:nvGrpSpPr>
        <p:grpSpPr bwMode="auto">
          <a:xfrm>
            <a:off x="1012825" y="1252538"/>
            <a:ext cx="4732338" cy="827087"/>
            <a:chOff x="0" y="0"/>
            <a:chExt cx="4731308" cy="827153"/>
          </a:xfrm>
        </p:grpSpPr>
        <p:sp>
          <p:nvSpPr>
            <p:cNvPr id="13354" name="矩形 118"/>
            <p:cNvSpPr>
              <a:spLocks noChangeArrowheads="1"/>
            </p:cNvSpPr>
            <p:nvPr/>
          </p:nvSpPr>
          <p:spPr bwMode="auto">
            <a:xfrm>
              <a:off x="728504" y="365154"/>
              <a:ext cx="4002804" cy="461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zh-CN" sz="160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单击此处添加文本，详细描述在这里添加；</a:t>
              </a:r>
              <a:endParaRPr lang="zh-CN" altLang="zh-CN" sz="16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3355" name="组合 119"/>
            <p:cNvGrpSpPr/>
            <p:nvPr/>
          </p:nvGrpSpPr>
          <p:grpSpPr bwMode="auto">
            <a:xfrm>
              <a:off x="0" y="88150"/>
              <a:ext cx="643401" cy="643401"/>
              <a:chOff x="0" y="0"/>
              <a:chExt cx="625471" cy="625471"/>
            </a:xfrm>
          </p:grpSpPr>
          <p:sp>
            <p:nvSpPr>
              <p:cNvPr id="13357" name="圆角矩形 121"/>
              <p:cNvSpPr>
                <a:spLocks noChangeArrowheads="1"/>
              </p:cNvSpPr>
              <p:nvPr/>
            </p:nvSpPr>
            <p:spPr bwMode="auto">
              <a:xfrm>
                <a:off x="0" y="736"/>
                <a:ext cx="624885" cy="625069"/>
              </a:xfrm>
              <a:prstGeom prst="roundRect">
                <a:avLst>
                  <a:gd name="adj" fmla="val 16667"/>
                </a:avLst>
              </a:prstGeom>
              <a:solidFill>
                <a:srgbClr val="BE26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en-US" altLang="zh-CN" sz="1800">
                  <a:solidFill>
                    <a:srgbClr val="404040"/>
                  </a:solidFill>
                  <a:latin typeface="Impact" panose="020B080603090205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358" name="文本框 122"/>
              <p:cNvSpPr txBox="1">
                <a:spLocks noChangeArrowheads="1"/>
              </p:cNvSpPr>
              <p:nvPr/>
            </p:nvSpPr>
            <p:spPr bwMode="auto">
              <a:xfrm>
                <a:off x="116207" y="20348"/>
                <a:ext cx="393056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US" altLang="zh-CN" sz="3200" b="1">
                    <a:solidFill>
                      <a:schemeClr val="bg1"/>
                    </a:solidFill>
                  </a:rPr>
                  <a:t>1</a:t>
                </a:r>
                <a:endParaRPr lang="zh-CN" altLang="en-US" sz="3200" b="1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3356" name="文本框 120"/>
            <p:cNvSpPr txBox="1">
              <a:spLocks noChangeArrowheads="1"/>
            </p:cNvSpPr>
            <p:nvPr/>
          </p:nvSpPr>
          <p:spPr bwMode="auto">
            <a:xfrm>
              <a:off x="728758" y="0"/>
              <a:ext cx="268605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000" b="1">
                  <a:solidFill>
                    <a:srgbClr val="30303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  <a:endParaRPr lang="en-US" altLang="zh-CN" sz="2000" b="1">
                <a:solidFill>
                  <a:srgbClr val="30303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330" name="组合 123"/>
          <p:cNvGrpSpPr/>
          <p:nvPr/>
        </p:nvGrpSpPr>
        <p:grpSpPr bwMode="auto">
          <a:xfrm>
            <a:off x="1012825" y="2201863"/>
            <a:ext cx="4732338" cy="827087"/>
            <a:chOff x="0" y="0"/>
            <a:chExt cx="4731308" cy="827153"/>
          </a:xfrm>
        </p:grpSpPr>
        <p:sp>
          <p:nvSpPr>
            <p:cNvPr id="13349" name="矩形 124"/>
            <p:cNvSpPr>
              <a:spLocks noChangeArrowheads="1"/>
            </p:cNvSpPr>
            <p:nvPr/>
          </p:nvSpPr>
          <p:spPr bwMode="auto">
            <a:xfrm>
              <a:off x="728504" y="365154"/>
              <a:ext cx="4002804" cy="461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zh-CN" sz="160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单击此处添加文本，详细描述在这里添加；</a:t>
              </a:r>
              <a:endParaRPr lang="zh-CN" altLang="zh-CN" sz="16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3350" name="组合 125"/>
            <p:cNvGrpSpPr/>
            <p:nvPr/>
          </p:nvGrpSpPr>
          <p:grpSpPr bwMode="auto">
            <a:xfrm>
              <a:off x="0" y="88150"/>
              <a:ext cx="643401" cy="643401"/>
              <a:chOff x="0" y="0"/>
              <a:chExt cx="625471" cy="625471"/>
            </a:xfrm>
          </p:grpSpPr>
          <p:sp>
            <p:nvSpPr>
              <p:cNvPr id="13352" name="圆角矩形 127"/>
              <p:cNvSpPr>
                <a:spLocks noChangeArrowheads="1"/>
              </p:cNvSpPr>
              <p:nvPr/>
            </p:nvSpPr>
            <p:spPr bwMode="auto">
              <a:xfrm>
                <a:off x="0" y="736"/>
                <a:ext cx="624885" cy="625069"/>
              </a:xfrm>
              <a:prstGeom prst="roundRect">
                <a:avLst>
                  <a:gd name="adj" fmla="val 16667"/>
                </a:avLst>
              </a:prstGeom>
              <a:solidFill>
                <a:srgbClr val="BE26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en-US" altLang="zh-CN" sz="1800">
                  <a:solidFill>
                    <a:srgbClr val="404040"/>
                  </a:solidFill>
                  <a:latin typeface="Impact" panose="020B080603090205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353" name="文本框 128"/>
              <p:cNvSpPr txBox="1">
                <a:spLocks noChangeArrowheads="1"/>
              </p:cNvSpPr>
              <p:nvPr/>
            </p:nvSpPr>
            <p:spPr bwMode="auto">
              <a:xfrm>
                <a:off x="116207" y="20348"/>
                <a:ext cx="393056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US" altLang="zh-CN" sz="3200" b="1">
                    <a:solidFill>
                      <a:schemeClr val="bg1"/>
                    </a:solidFill>
                  </a:rPr>
                  <a:t>2</a:t>
                </a:r>
                <a:endParaRPr lang="zh-CN" altLang="en-US" sz="3200" b="1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3351" name="文本框 126"/>
            <p:cNvSpPr txBox="1">
              <a:spLocks noChangeArrowheads="1"/>
            </p:cNvSpPr>
            <p:nvPr/>
          </p:nvSpPr>
          <p:spPr bwMode="auto">
            <a:xfrm>
              <a:off x="728758" y="0"/>
              <a:ext cx="268605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000" b="1">
                  <a:solidFill>
                    <a:srgbClr val="30303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  <a:endParaRPr lang="en-US" altLang="zh-CN" sz="2000" b="1">
                <a:solidFill>
                  <a:srgbClr val="30303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331" name="组合 129"/>
          <p:cNvGrpSpPr/>
          <p:nvPr/>
        </p:nvGrpSpPr>
        <p:grpSpPr bwMode="auto">
          <a:xfrm>
            <a:off x="1012825" y="3152775"/>
            <a:ext cx="4732338" cy="827088"/>
            <a:chOff x="0" y="0"/>
            <a:chExt cx="4731308" cy="827153"/>
          </a:xfrm>
        </p:grpSpPr>
        <p:sp>
          <p:nvSpPr>
            <p:cNvPr id="13344" name="矩形 130"/>
            <p:cNvSpPr>
              <a:spLocks noChangeArrowheads="1"/>
            </p:cNvSpPr>
            <p:nvPr/>
          </p:nvSpPr>
          <p:spPr bwMode="auto">
            <a:xfrm>
              <a:off x="728504" y="365154"/>
              <a:ext cx="4002804" cy="461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zh-CN" sz="160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单击此处添加文本，详细描述在这里添加；</a:t>
              </a:r>
              <a:endParaRPr lang="zh-CN" altLang="zh-CN" sz="16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3345" name="组合 131"/>
            <p:cNvGrpSpPr/>
            <p:nvPr/>
          </p:nvGrpSpPr>
          <p:grpSpPr bwMode="auto">
            <a:xfrm>
              <a:off x="0" y="88150"/>
              <a:ext cx="643401" cy="643401"/>
              <a:chOff x="0" y="0"/>
              <a:chExt cx="625471" cy="625471"/>
            </a:xfrm>
          </p:grpSpPr>
          <p:sp>
            <p:nvSpPr>
              <p:cNvPr id="13347" name="圆角矩形 133"/>
              <p:cNvSpPr>
                <a:spLocks noChangeArrowheads="1"/>
              </p:cNvSpPr>
              <p:nvPr/>
            </p:nvSpPr>
            <p:spPr bwMode="auto">
              <a:xfrm>
                <a:off x="0" y="736"/>
                <a:ext cx="624885" cy="625070"/>
              </a:xfrm>
              <a:prstGeom prst="roundRect">
                <a:avLst>
                  <a:gd name="adj" fmla="val 16667"/>
                </a:avLst>
              </a:prstGeom>
              <a:solidFill>
                <a:srgbClr val="BE26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en-US" altLang="zh-CN" sz="1800">
                  <a:solidFill>
                    <a:srgbClr val="404040"/>
                  </a:solidFill>
                  <a:latin typeface="Impact" panose="020B080603090205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348" name="文本框 134"/>
              <p:cNvSpPr txBox="1">
                <a:spLocks noChangeArrowheads="1"/>
              </p:cNvSpPr>
              <p:nvPr/>
            </p:nvSpPr>
            <p:spPr bwMode="auto">
              <a:xfrm>
                <a:off x="116207" y="20348"/>
                <a:ext cx="393056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US" altLang="zh-CN" sz="3200" b="1">
                    <a:solidFill>
                      <a:schemeClr val="bg1"/>
                    </a:solidFill>
                  </a:rPr>
                  <a:t>3</a:t>
                </a:r>
                <a:endParaRPr lang="zh-CN" altLang="en-US" sz="3200" b="1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3346" name="文本框 132"/>
            <p:cNvSpPr txBox="1">
              <a:spLocks noChangeArrowheads="1"/>
            </p:cNvSpPr>
            <p:nvPr/>
          </p:nvSpPr>
          <p:spPr bwMode="auto">
            <a:xfrm>
              <a:off x="728758" y="0"/>
              <a:ext cx="268605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000" b="1">
                  <a:solidFill>
                    <a:srgbClr val="30303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  <a:endParaRPr lang="en-US" altLang="zh-CN" sz="2000" b="1">
                <a:solidFill>
                  <a:srgbClr val="30303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332" name="组合 135"/>
          <p:cNvGrpSpPr/>
          <p:nvPr/>
        </p:nvGrpSpPr>
        <p:grpSpPr bwMode="auto">
          <a:xfrm>
            <a:off x="1012825" y="4102100"/>
            <a:ext cx="4732338" cy="827088"/>
            <a:chOff x="0" y="0"/>
            <a:chExt cx="4731308" cy="827153"/>
          </a:xfrm>
        </p:grpSpPr>
        <p:sp>
          <p:nvSpPr>
            <p:cNvPr id="13339" name="矩形 136"/>
            <p:cNvSpPr>
              <a:spLocks noChangeArrowheads="1"/>
            </p:cNvSpPr>
            <p:nvPr/>
          </p:nvSpPr>
          <p:spPr bwMode="auto">
            <a:xfrm>
              <a:off x="728504" y="365154"/>
              <a:ext cx="4002804" cy="461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zh-CN" sz="160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单击此处添加文本，详细描述在这里添加；</a:t>
              </a:r>
              <a:endParaRPr lang="zh-CN" altLang="zh-CN" sz="16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3340" name="组合 137"/>
            <p:cNvGrpSpPr/>
            <p:nvPr/>
          </p:nvGrpSpPr>
          <p:grpSpPr bwMode="auto">
            <a:xfrm>
              <a:off x="0" y="88150"/>
              <a:ext cx="643401" cy="643401"/>
              <a:chOff x="0" y="0"/>
              <a:chExt cx="625471" cy="625471"/>
            </a:xfrm>
          </p:grpSpPr>
          <p:sp>
            <p:nvSpPr>
              <p:cNvPr id="13342" name="圆角矩形 139"/>
              <p:cNvSpPr>
                <a:spLocks noChangeArrowheads="1"/>
              </p:cNvSpPr>
              <p:nvPr/>
            </p:nvSpPr>
            <p:spPr bwMode="auto">
              <a:xfrm>
                <a:off x="0" y="736"/>
                <a:ext cx="624885" cy="625070"/>
              </a:xfrm>
              <a:prstGeom prst="roundRect">
                <a:avLst>
                  <a:gd name="adj" fmla="val 16667"/>
                </a:avLst>
              </a:prstGeom>
              <a:solidFill>
                <a:srgbClr val="BE26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en-US" altLang="zh-CN" sz="1800">
                  <a:solidFill>
                    <a:srgbClr val="404040"/>
                  </a:solidFill>
                  <a:latin typeface="Impact" panose="020B080603090205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343" name="文本框 140"/>
              <p:cNvSpPr txBox="1">
                <a:spLocks noChangeArrowheads="1"/>
              </p:cNvSpPr>
              <p:nvPr/>
            </p:nvSpPr>
            <p:spPr bwMode="auto">
              <a:xfrm>
                <a:off x="116207" y="20348"/>
                <a:ext cx="393056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US" altLang="zh-CN" sz="3200" b="1">
                    <a:solidFill>
                      <a:schemeClr val="bg1"/>
                    </a:solidFill>
                  </a:rPr>
                  <a:t>4</a:t>
                </a:r>
                <a:endParaRPr lang="zh-CN" altLang="en-US" sz="3200" b="1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3341" name="文本框 138"/>
            <p:cNvSpPr txBox="1">
              <a:spLocks noChangeArrowheads="1"/>
            </p:cNvSpPr>
            <p:nvPr/>
          </p:nvSpPr>
          <p:spPr bwMode="auto">
            <a:xfrm>
              <a:off x="728758" y="0"/>
              <a:ext cx="268605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000" b="1">
                  <a:solidFill>
                    <a:srgbClr val="30303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  <a:endParaRPr lang="en-US" altLang="zh-CN" sz="2000" b="1">
                <a:solidFill>
                  <a:srgbClr val="30303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333" name="组合 141"/>
          <p:cNvGrpSpPr/>
          <p:nvPr/>
        </p:nvGrpSpPr>
        <p:grpSpPr bwMode="auto">
          <a:xfrm>
            <a:off x="1012825" y="5053013"/>
            <a:ext cx="4732338" cy="827087"/>
            <a:chOff x="0" y="0"/>
            <a:chExt cx="4731308" cy="827153"/>
          </a:xfrm>
        </p:grpSpPr>
        <p:sp>
          <p:nvSpPr>
            <p:cNvPr id="13334" name="矩形 142"/>
            <p:cNvSpPr>
              <a:spLocks noChangeArrowheads="1"/>
            </p:cNvSpPr>
            <p:nvPr/>
          </p:nvSpPr>
          <p:spPr bwMode="auto">
            <a:xfrm>
              <a:off x="728504" y="365154"/>
              <a:ext cx="4002804" cy="461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zh-CN" sz="160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单击此处添加文本，详细描述在这里添加；</a:t>
              </a:r>
              <a:endParaRPr lang="zh-CN" altLang="zh-CN" sz="16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3335" name="组合 143"/>
            <p:cNvGrpSpPr/>
            <p:nvPr/>
          </p:nvGrpSpPr>
          <p:grpSpPr bwMode="auto">
            <a:xfrm>
              <a:off x="0" y="88150"/>
              <a:ext cx="643401" cy="643401"/>
              <a:chOff x="0" y="0"/>
              <a:chExt cx="625471" cy="625471"/>
            </a:xfrm>
          </p:grpSpPr>
          <p:sp>
            <p:nvSpPr>
              <p:cNvPr id="13337" name="圆角矩形 145"/>
              <p:cNvSpPr>
                <a:spLocks noChangeArrowheads="1"/>
              </p:cNvSpPr>
              <p:nvPr/>
            </p:nvSpPr>
            <p:spPr bwMode="auto">
              <a:xfrm>
                <a:off x="0" y="736"/>
                <a:ext cx="624885" cy="625069"/>
              </a:xfrm>
              <a:prstGeom prst="roundRect">
                <a:avLst>
                  <a:gd name="adj" fmla="val 16667"/>
                </a:avLst>
              </a:prstGeom>
              <a:solidFill>
                <a:srgbClr val="BE26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en-US" altLang="zh-CN" sz="1800">
                  <a:solidFill>
                    <a:srgbClr val="404040"/>
                  </a:solidFill>
                  <a:latin typeface="Impact" panose="020B080603090205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338" name="文本框 146"/>
              <p:cNvSpPr txBox="1">
                <a:spLocks noChangeArrowheads="1"/>
              </p:cNvSpPr>
              <p:nvPr/>
            </p:nvSpPr>
            <p:spPr bwMode="auto">
              <a:xfrm>
                <a:off x="116207" y="20348"/>
                <a:ext cx="393056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US" altLang="zh-CN" sz="3200" b="1">
                    <a:solidFill>
                      <a:schemeClr val="bg1"/>
                    </a:solidFill>
                  </a:rPr>
                  <a:t>5</a:t>
                </a:r>
                <a:endParaRPr lang="zh-CN" altLang="en-US" sz="3200" b="1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3336" name="文本框 144"/>
            <p:cNvSpPr txBox="1">
              <a:spLocks noChangeArrowheads="1"/>
            </p:cNvSpPr>
            <p:nvPr/>
          </p:nvSpPr>
          <p:spPr bwMode="auto">
            <a:xfrm>
              <a:off x="728758" y="0"/>
              <a:ext cx="268605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000" b="1">
                  <a:solidFill>
                    <a:srgbClr val="30303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  <a:endParaRPr lang="en-US" altLang="zh-CN" sz="2000" b="1">
                <a:solidFill>
                  <a:srgbClr val="30303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组合 6"/>
          <p:cNvGrpSpPr/>
          <p:nvPr/>
        </p:nvGrpSpPr>
        <p:grpSpPr bwMode="auto">
          <a:xfrm>
            <a:off x="0" y="6383338"/>
            <a:ext cx="12192000" cy="474662"/>
            <a:chOff x="0" y="0"/>
            <a:chExt cx="12192000" cy="1204912"/>
          </a:xfrm>
        </p:grpSpPr>
        <p:sp>
          <p:nvSpPr>
            <p:cNvPr id="14352" name="Rectangle 6"/>
            <p:cNvSpPr>
              <a:spLocks noChangeArrowheads="1"/>
            </p:cNvSpPr>
            <p:nvPr/>
          </p:nvSpPr>
          <p:spPr bwMode="auto">
            <a:xfrm>
              <a:off x="0" y="69849"/>
              <a:ext cx="12192000" cy="1135063"/>
            </a:xfrm>
            <a:prstGeom prst="rect">
              <a:avLst/>
            </a:prstGeom>
            <a:solidFill>
              <a:srgbClr val="DD3C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/>
            </a:p>
          </p:txBody>
        </p:sp>
        <p:sp>
          <p:nvSpPr>
            <p:cNvPr id="14353" name="Freeform 8"/>
            <p:cNvSpPr/>
            <p:nvPr/>
          </p:nvSpPr>
          <p:spPr bwMode="auto">
            <a:xfrm>
              <a:off x="1942306" y="0"/>
              <a:ext cx="8307388" cy="1204912"/>
            </a:xfrm>
            <a:custGeom>
              <a:avLst/>
              <a:gdLst>
                <a:gd name="T0" fmla="*/ 4153694 w 814"/>
                <a:gd name="T1" fmla="*/ 1204912 h 109"/>
                <a:gd name="T2" fmla="*/ 0 w 814"/>
                <a:gd name="T3" fmla="*/ 1204912 h 109"/>
                <a:gd name="T4" fmla="*/ 1490023 w 814"/>
                <a:gd name="T5" fmla="*/ 143705 h 109"/>
                <a:gd name="T6" fmla="*/ 1939071 w 814"/>
                <a:gd name="T7" fmla="*/ 0 h 109"/>
                <a:gd name="T8" fmla="*/ 4153694 w 814"/>
                <a:gd name="T9" fmla="*/ 0 h 109"/>
                <a:gd name="T10" fmla="*/ 6358111 w 814"/>
                <a:gd name="T11" fmla="*/ 0 h 109"/>
                <a:gd name="T12" fmla="*/ 6807159 w 814"/>
                <a:gd name="T13" fmla="*/ 143705 h 109"/>
                <a:gd name="T14" fmla="*/ 8307388 w 814"/>
                <a:gd name="T15" fmla="*/ 1204912 h 109"/>
                <a:gd name="T16" fmla="*/ 4153694 w 814"/>
                <a:gd name="T17" fmla="*/ 1204912 h 10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14" h="109">
                  <a:moveTo>
                    <a:pt x="407" y="109"/>
                  </a:moveTo>
                  <a:cubicBezTo>
                    <a:pt x="0" y="109"/>
                    <a:pt x="0" y="109"/>
                    <a:pt x="0" y="109"/>
                  </a:cubicBezTo>
                  <a:cubicBezTo>
                    <a:pt x="146" y="13"/>
                    <a:pt x="146" y="13"/>
                    <a:pt x="146" y="13"/>
                  </a:cubicBezTo>
                  <a:cubicBezTo>
                    <a:pt x="159" y="5"/>
                    <a:pt x="175" y="0"/>
                    <a:pt x="190" y="0"/>
                  </a:cubicBezTo>
                  <a:cubicBezTo>
                    <a:pt x="407" y="0"/>
                    <a:pt x="407" y="0"/>
                    <a:pt x="407" y="0"/>
                  </a:cubicBezTo>
                  <a:cubicBezTo>
                    <a:pt x="623" y="0"/>
                    <a:pt x="623" y="0"/>
                    <a:pt x="623" y="0"/>
                  </a:cubicBezTo>
                  <a:cubicBezTo>
                    <a:pt x="639" y="0"/>
                    <a:pt x="654" y="5"/>
                    <a:pt x="667" y="13"/>
                  </a:cubicBezTo>
                  <a:cubicBezTo>
                    <a:pt x="814" y="109"/>
                    <a:pt x="814" y="109"/>
                    <a:pt x="814" y="109"/>
                  </a:cubicBezTo>
                  <a:lnTo>
                    <a:pt x="407" y="109"/>
                  </a:lnTo>
                  <a:close/>
                </a:path>
              </a:pathLst>
            </a:custGeom>
            <a:solidFill>
              <a:srgbClr val="BE26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4339" name="Rectangle 6"/>
          <p:cNvSpPr>
            <a:spLocks noChangeArrowheads="1"/>
          </p:cNvSpPr>
          <p:nvPr/>
        </p:nvSpPr>
        <p:spPr bwMode="auto">
          <a:xfrm>
            <a:off x="0" y="0"/>
            <a:ext cx="12192000" cy="447675"/>
          </a:xfrm>
          <a:prstGeom prst="rect">
            <a:avLst/>
          </a:prstGeom>
          <a:solidFill>
            <a:srgbClr val="303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/>
          </a:p>
        </p:txBody>
      </p:sp>
      <p:sp>
        <p:nvSpPr>
          <p:cNvPr id="14340" name="Freeform 7"/>
          <p:cNvSpPr/>
          <p:nvPr/>
        </p:nvSpPr>
        <p:spPr bwMode="auto">
          <a:xfrm>
            <a:off x="2325688" y="0"/>
            <a:ext cx="7542212" cy="708025"/>
          </a:xfrm>
          <a:custGeom>
            <a:avLst/>
            <a:gdLst>
              <a:gd name="T0" fmla="*/ 3776209 w 739"/>
              <a:gd name="T1" fmla="*/ 0 h 96"/>
              <a:gd name="T2" fmla="*/ 0 w 739"/>
              <a:gd name="T3" fmla="*/ 0 h 96"/>
              <a:gd name="T4" fmla="*/ 1112451 w 739"/>
              <a:gd name="T5" fmla="*/ 612147 h 96"/>
              <a:gd name="T6" fmla="*/ 1561513 w 739"/>
              <a:gd name="T7" fmla="*/ 708025 h 96"/>
              <a:gd name="T8" fmla="*/ 3776209 w 739"/>
              <a:gd name="T9" fmla="*/ 708025 h 96"/>
              <a:gd name="T10" fmla="*/ 5980699 w 739"/>
              <a:gd name="T11" fmla="*/ 708025 h 96"/>
              <a:gd name="T12" fmla="*/ 6429761 w 739"/>
              <a:gd name="T13" fmla="*/ 612147 h 96"/>
              <a:gd name="T14" fmla="*/ 7542212 w 739"/>
              <a:gd name="T15" fmla="*/ 0 h 96"/>
              <a:gd name="T16" fmla="*/ 3776209 w 739"/>
              <a:gd name="T17" fmla="*/ 0 h 9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739" h="96">
                <a:moveTo>
                  <a:pt x="370" y="0"/>
                </a:moveTo>
                <a:cubicBezTo>
                  <a:pt x="0" y="0"/>
                  <a:pt x="0" y="0"/>
                  <a:pt x="0" y="0"/>
                </a:cubicBezTo>
                <a:cubicBezTo>
                  <a:pt x="109" y="83"/>
                  <a:pt x="109" y="83"/>
                  <a:pt x="109" y="83"/>
                </a:cubicBezTo>
                <a:cubicBezTo>
                  <a:pt x="122" y="92"/>
                  <a:pt x="138" y="96"/>
                  <a:pt x="153" y="96"/>
                </a:cubicBezTo>
                <a:cubicBezTo>
                  <a:pt x="370" y="96"/>
                  <a:pt x="370" y="96"/>
                  <a:pt x="370" y="96"/>
                </a:cubicBezTo>
                <a:cubicBezTo>
                  <a:pt x="586" y="96"/>
                  <a:pt x="586" y="96"/>
                  <a:pt x="586" y="96"/>
                </a:cubicBezTo>
                <a:cubicBezTo>
                  <a:pt x="602" y="96"/>
                  <a:pt x="617" y="92"/>
                  <a:pt x="630" y="83"/>
                </a:cubicBezTo>
                <a:cubicBezTo>
                  <a:pt x="739" y="0"/>
                  <a:pt x="739" y="0"/>
                  <a:pt x="739" y="0"/>
                </a:cubicBezTo>
                <a:lnTo>
                  <a:pt x="370" y="0"/>
                </a:lnTo>
                <a:close/>
              </a:path>
            </a:pathLst>
          </a:custGeom>
          <a:solidFill>
            <a:srgbClr val="4A49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41" name="文本框 11"/>
          <p:cNvSpPr txBox="1">
            <a:spLocks noChangeArrowheads="1"/>
          </p:cNvSpPr>
          <p:nvPr/>
        </p:nvSpPr>
        <p:spPr bwMode="auto">
          <a:xfrm>
            <a:off x="4618038" y="34925"/>
            <a:ext cx="29559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四、企业文化</a:t>
            </a:r>
            <a:endParaRPr lang="zh-CN" altLang="zh-CN" sz="3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342" name="矩形 9"/>
          <p:cNvSpPr>
            <a:spLocks noChangeArrowheads="1"/>
          </p:cNvSpPr>
          <p:nvPr/>
        </p:nvSpPr>
        <p:spPr bwMode="auto">
          <a:xfrm>
            <a:off x="477838" y="1690688"/>
            <a:ext cx="4379912" cy="1803400"/>
          </a:xfrm>
          <a:prstGeom prst="rect">
            <a:avLst/>
          </a:prstGeom>
          <a:blipFill dpi="0" rotWithShape="1">
            <a:blip r:embed="rId1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4343" name="矩形 10"/>
          <p:cNvSpPr>
            <a:spLocks noChangeArrowheads="1"/>
          </p:cNvSpPr>
          <p:nvPr/>
        </p:nvSpPr>
        <p:spPr bwMode="auto">
          <a:xfrm>
            <a:off x="7045325" y="3867150"/>
            <a:ext cx="4378325" cy="1803400"/>
          </a:xfrm>
          <a:prstGeom prst="rect">
            <a:avLst/>
          </a:prstGeom>
          <a:blipFill dpi="0" rotWithShape="1">
            <a:blip r:embed="rId2" cstate="email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4344" name="矩形 12"/>
          <p:cNvSpPr>
            <a:spLocks noChangeArrowheads="1"/>
          </p:cNvSpPr>
          <p:nvPr/>
        </p:nvSpPr>
        <p:spPr bwMode="auto">
          <a:xfrm>
            <a:off x="4960938" y="1690688"/>
            <a:ext cx="2781300" cy="18161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4345" name="矩形 13"/>
          <p:cNvSpPr>
            <a:spLocks noChangeArrowheads="1"/>
          </p:cNvSpPr>
          <p:nvPr/>
        </p:nvSpPr>
        <p:spPr bwMode="auto">
          <a:xfrm>
            <a:off x="4173538" y="3867150"/>
            <a:ext cx="2781300" cy="17907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4346" name="Rectangle 25"/>
          <p:cNvSpPr>
            <a:spLocks noChangeArrowheads="1"/>
          </p:cNvSpPr>
          <p:nvPr/>
        </p:nvSpPr>
        <p:spPr bwMode="auto">
          <a:xfrm>
            <a:off x="7866063" y="1711325"/>
            <a:ext cx="3919537" cy="552450"/>
          </a:xfrm>
          <a:prstGeom prst="rect">
            <a:avLst/>
          </a:prstGeom>
          <a:solidFill>
            <a:srgbClr val="B41D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8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347" name="文本框 10"/>
          <p:cNvSpPr txBox="1">
            <a:spLocks noChangeArrowheads="1"/>
          </p:cNvSpPr>
          <p:nvPr/>
        </p:nvSpPr>
        <p:spPr bwMode="auto">
          <a:xfrm>
            <a:off x="7867650" y="2433638"/>
            <a:ext cx="38671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1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请在此处输入文本，或者复制文本粘贴到此处。</a:t>
            </a:r>
            <a:endParaRPr lang="zh-CN" altLang="zh-CN" sz="14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1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请在此处输入文本，或者复制文本粘贴到此处。</a:t>
            </a:r>
            <a:endParaRPr lang="zh-CN" altLang="zh-CN" sz="14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1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请在此处输入文本，或者复制文本粘贴到此处。</a:t>
            </a:r>
            <a:endParaRPr lang="zh-CN" altLang="zh-CN" sz="14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348" name="Rectangle 25"/>
          <p:cNvSpPr>
            <a:spLocks noChangeArrowheads="1"/>
          </p:cNvSpPr>
          <p:nvPr/>
        </p:nvSpPr>
        <p:spPr bwMode="auto">
          <a:xfrm>
            <a:off x="536575" y="3895725"/>
            <a:ext cx="3535363" cy="554038"/>
          </a:xfrm>
          <a:prstGeom prst="rect">
            <a:avLst/>
          </a:prstGeom>
          <a:solidFill>
            <a:srgbClr val="B41D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8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349" name="文本框 10"/>
          <p:cNvSpPr txBox="1">
            <a:spLocks noChangeArrowheads="1"/>
          </p:cNvSpPr>
          <p:nvPr/>
        </p:nvSpPr>
        <p:spPr bwMode="auto">
          <a:xfrm>
            <a:off x="514350" y="4476750"/>
            <a:ext cx="2386013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1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复制文本粘贴到此处。</a:t>
            </a:r>
            <a:endParaRPr lang="zh-CN" altLang="zh-CN" sz="14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1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复制文本粘贴到此处。</a:t>
            </a:r>
            <a:endParaRPr lang="zh-CN" altLang="zh-CN" sz="14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1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复制文本粘贴到此处。</a:t>
            </a:r>
            <a:endParaRPr lang="zh-CN" altLang="zh-CN" sz="14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350" name="TextBox 22"/>
          <p:cNvSpPr txBox="1">
            <a:spLocks noChangeArrowheads="1"/>
          </p:cNvSpPr>
          <p:nvPr/>
        </p:nvSpPr>
        <p:spPr bwMode="auto">
          <a:xfrm>
            <a:off x="9156700" y="1795463"/>
            <a:ext cx="13319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351" name="TextBox 22"/>
          <p:cNvSpPr txBox="1">
            <a:spLocks noChangeArrowheads="1"/>
          </p:cNvSpPr>
          <p:nvPr/>
        </p:nvSpPr>
        <p:spPr bwMode="auto">
          <a:xfrm>
            <a:off x="1641475" y="3970338"/>
            <a:ext cx="13319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YTQ3YTc2YjBlNWRhYjQ0NTA0MDBkN2E0YWM4YTZjZGMifQ=="/>
</p:tagLst>
</file>

<file path=ppt/theme/theme1.xml><?xml version="1.0" encoding="utf-8"?>
<a:theme xmlns:a="http://schemas.openxmlformats.org/drawingml/2006/main" name="Office 主题">
  <a:themeElements>
    <a:clrScheme name="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1747</Words>
  <Application>WPS 演示</Application>
  <PresentationFormat>宽屏</PresentationFormat>
  <Paragraphs>387</Paragraphs>
  <Slides>16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31" baseType="lpstr">
      <vt:lpstr>Arial</vt:lpstr>
      <vt:lpstr>宋体</vt:lpstr>
      <vt:lpstr>Wingdings</vt:lpstr>
      <vt:lpstr>Calibri</vt:lpstr>
      <vt:lpstr>Calibri Light</vt:lpstr>
      <vt:lpstr>Calibri</vt:lpstr>
      <vt:lpstr>微软雅黑</vt:lpstr>
      <vt:lpstr>Impact</vt:lpstr>
      <vt:lpstr>Adobe Gothic Std B</vt:lpstr>
      <vt:lpstr>Yu Gothic UI Semibold</vt:lpstr>
      <vt:lpstr>Meiryo</vt:lpstr>
      <vt:lpstr>Yu Gothic UI</vt:lpstr>
      <vt:lpstr>Arial Narrow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dc:description>http://www.ypppt.com/</dc:description>
  <cp:lastModifiedBy>Years later</cp:lastModifiedBy>
  <cp:revision>36</cp:revision>
  <dcterms:created xsi:type="dcterms:W3CDTF">2015-07-05T16:09:00Z</dcterms:created>
  <dcterms:modified xsi:type="dcterms:W3CDTF">2024-04-28T18:26:29Z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2052-12.1.0.16417</vt:lpwstr>
  </property>
  <property fmtid="{D5CDD505-2E9C-101B-9397-08002B2CF9AE}" pid="3" name="ICV">
    <vt:lpwstr>CBA2E91E5A4B4C4FA3AF6881DD660771_13</vt:lpwstr>
  </property>
</Properties>
</file>