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1.svg" ContentType="image/svg+xml"/>
  <Override PartName="/ppt/media/image5.svg" ContentType="image/svg+xml"/>
  <Override PartName="/ppt/media/image9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3" r:id="rId3"/>
  </p:sldMasterIdLst>
  <p:notesMasterIdLst>
    <p:notesMasterId r:id="rId5"/>
  </p:notesMasterIdLst>
  <p:sldIdLst>
    <p:sldId id="256" r:id="rId4"/>
    <p:sldId id="257" r:id="rId6"/>
    <p:sldId id="258" r:id="rId7"/>
    <p:sldId id="285" r:id="rId8"/>
    <p:sldId id="261" r:id="rId9"/>
    <p:sldId id="262" r:id="rId10"/>
    <p:sldId id="265" r:id="rId11"/>
    <p:sldId id="286" r:id="rId12"/>
    <p:sldId id="263" r:id="rId13"/>
    <p:sldId id="264" r:id="rId14"/>
    <p:sldId id="266" r:id="rId15"/>
    <p:sldId id="269" r:id="rId16"/>
    <p:sldId id="288" r:id="rId17"/>
    <p:sldId id="268" r:id="rId18"/>
    <p:sldId id="267" r:id="rId19"/>
    <p:sldId id="273" r:id="rId20"/>
    <p:sldId id="271" r:id="rId21"/>
    <p:sldId id="289" r:id="rId22"/>
    <p:sldId id="275" r:id="rId23"/>
    <p:sldId id="272" r:id="rId24"/>
    <p:sldId id="276" r:id="rId25"/>
    <p:sldId id="277" r:id="rId26"/>
    <p:sldId id="290" r:id="rId27"/>
    <p:sldId id="291" r:id="rId28"/>
    <p:sldId id="292" r:id="rId29"/>
    <p:sldId id="293" r:id="rId30"/>
    <p:sldId id="294" r:id="rId31"/>
    <p:sldId id="295" r:id="rId32"/>
    <p:sldId id="311" r:id="rId33"/>
  </p:sldIdLst>
  <p:sldSz cx="12192000" cy="6858000"/>
  <p:notesSz cx="6858000" cy="9144000"/>
  <p:custDataLst>
    <p:tags r:id="rId3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3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4" autoAdjust="0"/>
  </p:normalViewPr>
  <p:slideViewPr>
    <p:cSldViewPr snapToGrid="0" showGuides="1">
      <p:cViewPr varScale="1">
        <p:scale>
          <a:sx n="106" d="100"/>
          <a:sy n="106" d="100"/>
        </p:scale>
        <p:origin x="1434" y="11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7" Type="http://schemas.openxmlformats.org/officeDocument/2006/relationships/tags" Target="tags/tag21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608A1-7903-4BF5-8FBE-2A03C6DCDBD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0D836D-DF62-4721-8338-EBAAA7B285E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D836D-DF62-4721-8338-EBAAA7B285E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D836D-DF62-4721-8338-EBAAA7B285E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77638334-c827-4dc3-82b3-1b1ea20cc9a1.source.default.zh-Hans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35503-9D21-443F-BC18-5459550EB7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D836D-DF62-4721-8338-EBAAA7B285E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image" Target="../media/image5.sv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CC1-70CD-42AC-B027-099F5DA882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BE5F-A91B-4E77-BE08-6E0CEAF7604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CC1-70CD-42AC-B027-099F5DA882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BE5F-A91B-4E77-BE08-6E0CEAF7604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CC1-70CD-42AC-B027-099F5DA882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BE5F-A91B-4E77-BE08-6E0CEAF7604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CC1-70CD-42AC-B027-099F5DA882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BE5F-A91B-4E77-BE08-6E0CEAF7604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内容占位符 2"/>
          <p:cNvSpPr>
            <a:spLocks noGrp="1"/>
          </p:cNvSpPr>
          <p:nvPr>
            <p:ph orient="vert" sz="quarter" idx="10"/>
          </p:nvPr>
        </p:nvSpPr>
        <p:spPr>
          <a:xfrm>
            <a:off x="2707798" y="843179"/>
            <a:ext cx="7705725" cy="46878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CC1-70CD-42AC-B027-099F5DA882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BE5F-A91B-4E77-BE08-6E0CEAF7604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CC1-70CD-42AC-B027-099F5DA882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BE5F-A91B-4E77-BE08-6E0CEAF7604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-242"/>
            <a:ext cx="12192000" cy="6858242"/>
          </a:xfrm>
          <a:prstGeom prst="rect">
            <a:avLst/>
          </a:prstGeom>
          <a:solidFill>
            <a:srgbClr val="F5F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 descr="黑暗中的光&#10;&#10;中度可信度描述已自动生成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875070">
            <a:off x="-1760170" y="206990"/>
            <a:ext cx="7450476" cy="6976919"/>
          </a:xfrm>
          <a:prstGeom prst="rect">
            <a:avLst/>
          </a:prstGeom>
        </p:spPr>
      </p:pic>
      <p:pic>
        <p:nvPicPr>
          <p:cNvPr id="7" name="图片 6" descr="表格&#10;&#10;描述已自动生成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53"/>
          <a:stretch>
            <a:fillRect/>
          </a:stretch>
        </p:blipFill>
        <p:spPr>
          <a:xfrm>
            <a:off x="5894962" y="-242"/>
            <a:ext cx="6296606" cy="68582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CC1-70CD-42AC-B027-099F5DA882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BE5F-A91B-4E77-BE08-6E0CEAF7604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CC1-70CD-42AC-B027-099F5DA882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BE5F-A91B-4E77-BE08-6E0CEAF7604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CC1-70CD-42AC-B027-099F5DA882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BE5F-A91B-4E77-BE08-6E0CEAF76041}" type="slidenum">
              <a:rPr lang="zh-CN" altLang="en-US" smtClean="0"/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729904" y="6728439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-242"/>
            <a:ext cx="12192000" cy="6858242"/>
          </a:xfrm>
          <a:prstGeom prst="rect">
            <a:avLst/>
          </a:prstGeom>
          <a:solidFill>
            <a:srgbClr val="F5F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 descr="黑暗中的光&#10;&#10;中度可信度描述已自动生成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875070">
            <a:off x="-179960" y="387839"/>
            <a:ext cx="1386558" cy="1298427"/>
          </a:xfrm>
          <a:prstGeom prst="rect">
            <a:avLst/>
          </a:prstGeom>
        </p:spPr>
      </p:pic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1063256" y="365125"/>
            <a:ext cx="10290544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pic>
        <p:nvPicPr>
          <p:cNvPr id="10" name="图形 9"/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1816" y="871997"/>
            <a:ext cx="323005" cy="3118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CC1-70CD-42AC-B027-099F5DA882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BE5F-A91B-4E77-BE08-6E0CEAF7604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7CC1-70CD-42AC-B027-099F5DA882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9BE5F-A91B-4E77-BE08-6E0CEAF7604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D7CC1-70CD-42AC-B027-099F5DA882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9BE5F-A91B-4E77-BE08-6E0CEAF7604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7" Type="http://schemas.openxmlformats.org/officeDocument/2006/relationships/slideLayout" Target="../slideLayouts/slideLayout8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0.xml"/><Relationship Id="rId1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image" Target="../media/image13.png"/><Relationship Id="rId1" Type="http://schemas.openxmlformats.org/officeDocument/2006/relationships/image" Target="../media/image1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/Relationships>
</file>

<file path=ppt/slides/_rels/slide28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8.xml"/><Relationship Id="rId4" Type="http://schemas.openxmlformats.org/officeDocument/2006/relationships/image" Target="../media/image17.png"/><Relationship Id="rId3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image" Target="../media/image2.jpeg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8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.xml"/><Relationship Id="rId1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表格&#10;&#10;描述已自动生成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-1" y="-242"/>
            <a:ext cx="12191569" cy="6858242"/>
          </a:xfrm>
          <a:prstGeom prst="rect">
            <a:avLst/>
          </a:prstGeom>
        </p:spPr>
      </p:pic>
      <p:pic>
        <p:nvPicPr>
          <p:cNvPr id="5" name="图片 4" descr="黑暗中亮着灯&#10;&#10;低可信度描述已自动生成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-156665" y="48491"/>
            <a:ext cx="12191570" cy="6858241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761592" y="2142259"/>
            <a:ext cx="666881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6000" dirty="0">
                <a:cs typeface="+mn-ea"/>
                <a:sym typeface="+mn-lt"/>
              </a:rPr>
              <a:t>论文答辩</a:t>
            </a:r>
            <a:r>
              <a:rPr lang="en-US" altLang="zh-CN" sz="6000" dirty="0">
                <a:cs typeface="+mn-ea"/>
                <a:sym typeface="+mn-lt"/>
              </a:rPr>
              <a:t>/</a:t>
            </a:r>
            <a:r>
              <a:rPr lang="zh-CN" altLang="en-US" sz="6000" dirty="0">
                <a:cs typeface="+mn-ea"/>
                <a:sym typeface="+mn-lt"/>
              </a:rPr>
              <a:t>开题报</a:t>
            </a:r>
            <a:r>
              <a:rPr lang="zh-CN" altLang="en-US" sz="6000" dirty="0" smtClean="0">
                <a:cs typeface="+mn-ea"/>
                <a:sym typeface="+mn-lt"/>
              </a:rPr>
              <a:t>告</a:t>
            </a:r>
            <a:endParaRPr lang="en-US" altLang="zh-CN" sz="6000" dirty="0">
              <a:cs typeface="+mn-ea"/>
              <a:sym typeface="+mn-lt"/>
            </a:endParaRPr>
          </a:p>
          <a:p>
            <a:pPr algn="ctr"/>
            <a:r>
              <a:rPr lang="en-US" altLang="zh-CN" sz="6000" dirty="0">
                <a:cs typeface="+mn-ea"/>
                <a:sym typeface="+mn-lt"/>
              </a:rPr>
              <a:t>PPT</a:t>
            </a:r>
            <a:r>
              <a:rPr lang="zh-CN" altLang="en-US" sz="6000" dirty="0">
                <a:cs typeface="+mn-ea"/>
                <a:sym typeface="+mn-lt"/>
              </a:rPr>
              <a:t>模板</a:t>
            </a:r>
            <a:endParaRPr lang="zh-CN" altLang="en-US" sz="6000" dirty="0">
              <a:cs typeface="+mn-ea"/>
              <a:sym typeface="+mn-lt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3532064" y="5499240"/>
            <a:ext cx="2495955" cy="391686"/>
            <a:chOff x="1123888" y="5437497"/>
            <a:chExt cx="2495955" cy="391686"/>
          </a:xfrm>
        </p:grpSpPr>
        <p:pic>
          <p:nvPicPr>
            <p:cNvPr id="11" name="图形 10"/>
            <p:cNvPicPr>
              <a:picLocks noChangeAspect="1"/>
            </p:cNvPicPr>
            <p:nvPr/>
          </p:nvPicPr>
          <p:blipFill>
            <a:blip r:embed="rId3" cstate="screen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123888" y="5437497"/>
              <a:ext cx="380179" cy="380179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1487720" y="5460883"/>
              <a:ext cx="2132123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zh-CN" altLang="en-US" dirty="0">
                  <a:solidFill>
                    <a:srgbClr val="000000"/>
                  </a:solidFill>
                  <a:cs typeface="+mn-ea"/>
                  <a:sym typeface="+mn-lt"/>
                </a:rPr>
                <a:t>答辩人</a:t>
              </a:r>
              <a:r>
                <a:rPr lang="zh-CN" altLang="en-US" dirty="0" smtClean="0">
                  <a:solidFill>
                    <a:srgbClr val="000000"/>
                  </a:solidFill>
                  <a:cs typeface="+mn-ea"/>
                  <a:sym typeface="+mn-lt"/>
                </a:rPr>
                <a:t>：</a:t>
              </a:r>
              <a:r>
                <a:rPr lang="en-US" altLang="zh-CN" dirty="0" smtClean="0">
                  <a:solidFill>
                    <a:srgbClr val="000000"/>
                  </a:solidFill>
                  <a:cs typeface="+mn-ea"/>
                  <a:sym typeface="+mn-lt"/>
                </a:rPr>
                <a:t>PPT</a:t>
              </a:r>
              <a:r>
                <a:rPr lang="zh-CN" altLang="en-US" dirty="0" smtClean="0">
                  <a:solidFill>
                    <a:srgbClr val="000000"/>
                  </a:solidFill>
                  <a:cs typeface="+mn-ea"/>
                  <a:sym typeface="+mn-lt"/>
                </a:rPr>
                <a:t>营</a:t>
              </a:r>
              <a:endParaRPr lang="zh-CN" altLang="en-US" dirty="0" smtClea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063652" y="5499240"/>
            <a:ext cx="3517813" cy="392718"/>
            <a:chOff x="3388312" y="5437497"/>
            <a:chExt cx="3517813" cy="392718"/>
          </a:xfrm>
        </p:grpSpPr>
        <p:pic>
          <p:nvPicPr>
            <p:cNvPr id="14" name="图形 13"/>
            <p:cNvPicPr>
              <a:picLocks noChangeAspect="1"/>
            </p:cNvPicPr>
            <p:nvPr/>
          </p:nvPicPr>
          <p:blipFill>
            <a:blip r:embed="rId5" cstate="screen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388312" y="5437497"/>
              <a:ext cx="380179" cy="380179"/>
            </a:xfrm>
            <a:prstGeom prst="rect">
              <a:avLst/>
            </a:prstGeom>
          </p:spPr>
        </p:pic>
        <p:sp>
          <p:nvSpPr>
            <p:cNvPr id="15" name="文本框 14"/>
            <p:cNvSpPr txBox="1"/>
            <p:nvPr/>
          </p:nvSpPr>
          <p:spPr>
            <a:xfrm>
              <a:off x="3821846" y="5460883"/>
              <a:ext cx="3084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cs typeface="+mn-ea"/>
                  <a:sym typeface="+mn-lt"/>
                </a:rPr>
                <a:t>时间：</a:t>
              </a:r>
              <a:r>
                <a:rPr lang="en-US" altLang="zh-CN" dirty="0">
                  <a:cs typeface="+mn-ea"/>
                  <a:sym typeface="+mn-lt"/>
                </a:rPr>
                <a:t>20XX</a:t>
              </a:r>
              <a:r>
                <a:rPr lang="zh-CN" altLang="en-US" dirty="0" smtClean="0">
                  <a:cs typeface="+mn-ea"/>
                  <a:sym typeface="+mn-lt"/>
                </a:rPr>
                <a:t>年</a:t>
              </a:r>
              <a:endParaRPr lang="zh-CN" altLang="en-US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2078787" y="3094362"/>
            <a:ext cx="2381770" cy="2168900"/>
            <a:chOff x="2078787" y="3094362"/>
            <a:chExt cx="2381770" cy="2168900"/>
          </a:xfrm>
        </p:grpSpPr>
        <p:sp>
          <p:nvSpPr>
            <p:cNvPr id="16" name="任意多边形 42"/>
            <p:cNvSpPr/>
            <p:nvPr/>
          </p:nvSpPr>
          <p:spPr>
            <a:xfrm>
              <a:off x="2078787" y="3094362"/>
              <a:ext cx="2381770" cy="2168900"/>
            </a:xfrm>
            <a:custGeom>
              <a:avLst/>
              <a:gdLst>
                <a:gd name="connsiteX0" fmla="*/ 3612124 w 5416434"/>
                <a:gd name="connsiteY0" fmla="*/ 0 h 4932339"/>
                <a:gd name="connsiteX1" fmla="*/ 1804615 w 5416434"/>
                <a:gd name="connsiteY1" fmla="*/ 0 h 4932339"/>
                <a:gd name="connsiteX2" fmla="*/ 1024397 w 5416434"/>
                <a:gd name="connsiteY2" fmla="*/ 450430 h 4932339"/>
                <a:gd name="connsiteX3" fmla="*/ 120643 w 5416434"/>
                <a:gd name="connsiteY3" fmla="*/ 2015740 h 4932339"/>
                <a:gd name="connsiteX4" fmla="*/ 120643 w 5416434"/>
                <a:gd name="connsiteY4" fmla="*/ 2916600 h 4932339"/>
                <a:gd name="connsiteX5" fmla="*/ 1024397 w 5416434"/>
                <a:gd name="connsiteY5" fmla="*/ 4481910 h 4932339"/>
                <a:gd name="connsiteX6" fmla="*/ 1804463 w 5416434"/>
                <a:gd name="connsiteY6" fmla="*/ 4932340 h 4932339"/>
                <a:gd name="connsiteX7" fmla="*/ 3611972 w 5416434"/>
                <a:gd name="connsiteY7" fmla="*/ 4932340 h 4932339"/>
                <a:gd name="connsiteX8" fmla="*/ 4392037 w 5416434"/>
                <a:gd name="connsiteY8" fmla="*/ 4481910 h 4932339"/>
                <a:gd name="connsiteX9" fmla="*/ 5295792 w 5416434"/>
                <a:gd name="connsiteY9" fmla="*/ 2916600 h 4932339"/>
                <a:gd name="connsiteX10" fmla="*/ 5295792 w 5416434"/>
                <a:gd name="connsiteY10" fmla="*/ 2015740 h 4932339"/>
                <a:gd name="connsiteX11" fmla="*/ 4392189 w 5416434"/>
                <a:gd name="connsiteY11" fmla="*/ 450430 h 4932339"/>
                <a:gd name="connsiteX12" fmla="*/ 3612124 w 5416434"/>
                <a:gd name="connsiteY12" fmla="*/ 0 h 4932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416434" h="4932339">
                  <a:moveTo>
                    <a:pt x="3612124" y="0"/>
                  </a:moveTo>
                  <a:lnTo>
                    <a:pt x="1804615" y="0"/>
                  </a:lnTo>
                  <a:cubicBezTo>
                    <a:pt x="1482749" y="0"/>
                    <a:pt x="1185407" y="171672"/>
                    <a:pt x="1024397" y="450430"/>
                  </a:cubicBezTo>
                  <a:lnTo>
                    <a:pt x="120643" y="2015740"/>
                  </a:lnTo>
                  <a:cubicBezTo>
                    <a:pt x="-40214" y="2294498"/>
                    <a:pt x="-40214" y="2637842"/>
                    <a:pt x="120643" y="2916600"/>
                  </a:cubicBezTo>
                  <a:lnTo>
                    <a:pt x="1024397" y="4481910"/>
                  </a:lnTo>
                  <a:cubicBezTo>
                    <a:pt x="1185254" y="4760667"/>
                    <a:pt x="1482749" y="4932340"/>
                    <a:pt x="1804463" y="4932340"/>
                  </a:cubicBezTo>
                  <a:lnTo>
                    <a:pt x="3611972" y="4932340"/>
                  </a:lnTo>
                  <a:cubicBezTo>
                    <a:pt x="3933838" y="4932340"/>
                    <a:pt x="4231180" y="4760667"/>
                    <a:pt x="4392037" y="4481910"/>
                  </a:cubicBezTo>
                  <a:lnTo>
                    <a:pt x="5295792" y="2916600"/>
                  </a:lnTo>
                  <a:cubicBezTo>
                    <a:pt x="5456649" y="2637842"/>
                    <a:pt x="5456649" y="2294498"/>
                    <a:pt x="5295792" y="2015740"/>
                  </a:cubicBezTo>
                  <a:lnTo>
                    <a:pt x="4392189" y="450430"/>
                  </a:lnTo>
                  <a:cubicBezTo>
                    <a:pt x="4231332" y="171672"/>
                    <a:pt x="3933991" y="0"/>
                    <a:pt x="3612124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  <a:alpha val="10000"/>
              </a:schemeClr>
            </a:solidFill>
            <a:ln w="5715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3765"/>
              <a:endParaRPr lang="zh-CN" altLang="en-US" b="1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2431419" y="3667455"/>
              <a:ext cx="1676506" cy="371513"/>
            </a:xfrm>
            <a:prstGeom prst="rect">
              <a:avLst/>
            </a:prstGeom>
            <a:noFill/>
          </p:spPr>
          <p:txBody>
            <a:bodyPr wrap="square" lIns="90000" tIns="46800" rIns="90000" bIns="46800" rtlCol="0" anchor="b" anchorCtr="0">
              <a:spAutoFit/>
            </a:bodyPr>
            <a:lstStyle/>
            <a:p>
              <a:pPr algn="ctr"/>
              <a:r>
                <a:rPr lang="zh-CN" altLang="en-US" b="1" dirty="0">
                  <a:cs typeface="+mn-ea"/>
                  <a:sym typeface="+mn-lt"/>
                </a:rPr>
                <a:t>输入标题文字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 flipH="1">
              <a:off x="2431419" y="4285823"/>
              <a:ext cx="1676506" cy="340983"/>
            </a:xfrm>
            <a:prstGeom prst="rect">
              <a:avLst/>
            </a:prstGeom>
            <a:noFill/>
            <a:ln w="5715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0000" tIns="46800" rIns="90000" bIns="46800" numCol="1" spcCol="0" rtlCol="0" fromWordArt="0" anchor="t" anchorCtr="0" forceAA="0" compatLnSpc="1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900" dirty="0">
                  <a:solidFill>
                    <a:schemeClr val="tx1"/>
                  </a:solidFill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900" dirty="0">
                  <a:solidFill>
                    <a:schemeClr val="tx1"/>
                  </a:solidFill>
                  <a:cs typeface="+mn-ea"/>
                  <a:sym typeface="+mn-lt"/>
                </a:rPr>
                <a:t>.</a:t>
              </a:r>
              <a:endParaRPr lang="en-US" altLang="zh-CN" sz="9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19" name="直接连接符 18"/>
            <p:cNvCxnSpPr/>
            <p:nvPr/>
          </p:nvCxnSpPr>
          <p:spPr>
            <a:xfrm>
              <a:off x="3190095" y="4159762"/>
              <a:ext cx="159154" cy="0"/>
            </a:xfrm>
            <a:prstGeom prst="line">
              <a:avLst/>
            </a:prstGeom>
            <a:ln w="25400" cap="rnd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组合 30"/>
          <p:cNvGrpSpPr/>
          <p:nvPr/>
        </p:nvGrpSpPr>
        <p:grpSpPr>
          <a:xfrm>
            <a:off x="4905115" y="3094362"/>
            <a:ext cx="2381770" cy="2168900"/>
            <a:chOff x="4905115" y="3094362"/>
            <a:chExt cx="2381770" cy="2168900"/>
          </a:xfrm>
        </p:grpSpPr>
        <p:sp>
          <p:nvSpPr>
            <p:cNvPr id="15" name="任意多边形 2"/>
            <p:cNvSpPr/>
            <p:nvPr/>
          </p:nvSpPr>
          <p:spPr>
            <a:xfrm>
              <a:off x="4905115" y="3094362"/>
              <a:ext cx="2381770" cy="2168900"/>
            </a:xfrm>
            <a:custGeom>
              <a:avLst/>
              <a:gdLst>
                <a:gd name="connsiteX0" fmla="*/ 3612124 w 5416434"/>
                <a:gd name="connsiteY0" fmla="*/ 0 h 4932339"/>
                <a:gd name="connsiteX1" fmla="*/ 1804615 w 5416434"/>
                <a:gd name="connsiteY1" fmla="*/ 0 h 4932339"/>
                <a:gd name="connsiteX2" fmla="*/ 1024397 w 5416434"/>
                <a:gd name="connsiteY2" fmla="*/ 450430 h 4932339"/>
                <a:gd name="connsiteX3" fmla="*/ 120643 w 5416434"/>
                <a:gd name="connsiteY3" fmla="*/ 2015740 h 4932339"/>
                <a:gd name="connsiteX4" fmla="*/ 120643 w 5416434"/>
                <a:gd name="connsiteY4" fmla="*/ 2916600 h 4932339"/>
                <a:gd name="connsiteX5" fmla="*/ 1024397 w 5416434"/>
                <a:gd name="connsiteY5" fmla="*/ 4481910 h 4932339"/>
                <a:gd name="connsiteX6" fmla="*/ 1804463 w 5416434"/>
                <a:gd name="connsiteY6" fmla="*/ 4932340 h 4932339"/>
                <a:gd name="connsiteX7" fmla="*/ 3611972 w 5416434"/>
                <a:gd name="connsiteY7" fmla="*/ 4932340 h 4932339"/>
                <a:gd name="connsiteX8" fmla="*/ 4392037 w 5416434"/>
                <a:gd name="connsiteY8" fmla="*/ 4481910 h 4932339"/>
                <a:gd name="connsiteX9" fmla="*/ 5295792 w 5416434"/>
                <a:gd name="connsiteY9" fmla="*/ 2916600 h 4932339"/>
                <a:gd name="connsiteX10" fmla="*/ 5295792 w 5416434"/>
                <a:gd name="connsiteY10" fmla="*/ 2015740 h 4932339"/>
                <a:gd name="connsiteX11" fmla="*/ 4392189 w 5416434"/>
                <a:gd name="connsiteY11" fmla="*/ 450430 h 4932339"/>
                <a:gd name="connsiteX12" fmla="*/ 3612124 w 5416434"/>
                <a:gd name="connsiteY12" fmla="*/ 0 h 4932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416434" h="4932339">
                  <a:moveTo>
                    <a:pt x="3612124" y="0"/>
                  </a:moveTo>
                  <a:lnTo>
                    <a:pt x="1804615" y="0"/>
                  </a:lnTo>
                  <a:cubicBezTo>
                    <a:pt x="1482749" y="0"/>
                    <a:pt x="1185407" y="171672"/>
                    <a:pt x="1024397" y="450430"/>
                  </a:cubicBezTo>
                  <a:lnTo>
                    <a:pt x="120643" y="2015740"/>
                  </a:lnTo>
                  <a:cubicBezTo>
                    <a:pt x="-40214" y="2294498"/>
                    <a:pt x="-40214" y="2637842"/>
                    <a:pt x="120643" y="2916600"/>
                  </a:cubicBezTo>
                  <a:lnTo>
                    <a:pt x="1024397" y="4481910"/>
                  </a:lnTo>
                  <a:cubicBezTo>
                    <a:pt x="1185254" y="4760667"/>
                    <a:pt x="1482749" y="4932340"/>
                    <a:pt x="1804463" y="4932340"/>
                  </a:cubicBezTo>
                  <a:lnTo>
                    <a:pt x="3611972" y="4932340"/>
                  </a:lnTo>
                  <a:cubicBezTo>
                    <a:pt x="3933838" y="4932340"/>
                    <a:pt x="4231180" y="4760667"/>
                    <a:pt x="4392037" y="4481910"/>
                  </a:cubicBezTo>
                  <a:lnTo>
                    <a:pt x="5295792" y="2916600"/>
                  </a:lnTo>
                  <a:cubicBezTo>
                    <a:pt x="5456649" y="2637842"/>
                    <a:pt x="5456649" y="2294498"/>
                    <a:pt x="5295792" y="2015740"/>
                  </a:cubicBezTo>
                  <a:lnTo>
                    <a:pt x="4392189" y="450430"/>
                  </a:lnTo>
                  <a:cubicBezTo>
                    <a:pt x="4231332" y="171672"/>
                    <a:pt x="3933991" y="0"/>
                    <a:pt x="3612124" y="0"/>
                  </a:cubicBezTo>
                  <a:close/>
                </a:path>
              </a:pathLst>
            </a:custGeom>
            <a:solidFill>
              <a:schemeClr val="accent1">
                <a:alpha val="10000"/>
              </a:schemeClr>
            </a:solidFill>
            <a:ln w="5715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3765"/>
              <a:endParaRPr lang="zh-CN" altLang="en-US" b="1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5257747" y="3667455"/>
              <a:ext cx="1676506" cy="371513"/>
            </a:xfrm>
            <a:prstGeom prst="rect">
              <a:avLst/>
            </a:prstGeom>
            <a:noFill/>
          </p:spPr>
          <p:txBody>
            <a:bodyPr wrap="square" lIns="90000" tIns="46800" rIns="90000" bIns="46800" rtlCol="0" anchor="b" anchorCtr="0">
              <a:spAutoFit/>
            </a:bodyPr>
            <a:lstStyle/>
            <a:p>
              <a:pPr algn="ctr"/>
              <a:r>
                <a:rPr lang="zh-CN" altLang="en-US" b="1" dirty="0">
                  <a:solidFill>
                    <a:schemeClr val="accent1"/>
                  </a:solidFill>
                  <a:cs typeface="+mn-ea"/>
                  <a:sym typeface="+mn-lt"/>
                </a:rPr>
                <a:t>输入标题文字</a:t>
              </a:r>
              <a:endParaRPr lang="zh-CN" altLang="en-US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 flipH="1">
              <a:off x="5257747" y="4285823"/>
              <a:ext cx="1676506" cy="340983"/>
            </a:xfrm>
            <a:prstGeom prst="rect">
              <a:avLst/>
            </a:prstGeom>
            <a:noFill/>
            <a:ln w="5715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0000" tIns="46800" rIns="90000" bIns="46800" numCol="1" spcCol="0" rtlCol="0" fromWordArt="0" anchor="t" anchorCtr="0" forceAA="0" compatLnSpc="1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900" dirty="0">
                  <a:solidFill>
                    <a:schemeClr val="tx1"/>
                  </a:solidFill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900" dirty="0">
                  <a:solidFill>
                    <a:schemeClr val="tx1"/>
                  </a:solidFill>
                  <a:cs typeface="+mn-ea"/>
                  <a:sym typeface="+mn-lt"/>
                </a:rPr>
                <a:t>.</a:t>
              </a:r>
              <a:endParaRPr lang="en-US" altLang="zh-CN" sz="9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22" name="直接连接符 21"/>
            <p:cNvCxnSpPr/>
            <p:nvPr/>
          </p:nvCxnSpPr>
          <p:spPr>
            <a:xfrm>
              <a:off x="6016423" y="4159762"/>
              <a:ext cx="159154" cy="0"/>
            </a:xfrm>
            <a:prstGeom prst="line">
              <a:avLst/>
            </a:prstGeom>
            <a:ln w="25400" cap="rnd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组合 31"/>
          <p:cNvGrpSpPr/>
          <p:nvPr/>
        </p:nvGrpSpPr>
        <p:grpSpPr>
          <a:xfrm>
            <a:off x="7731443" y="3094362"/>
            <a:ext cx="2381770" cy="2168900"/>
            <a:chOff x="7731443" y="3094362"/>
            <a:chExt cx="2381770" cy="2168900"/>
          </a:xfrm>
        </p:grpSpPr>
        <p:sp>
          <p:nvSpPr>
            <p:cNvPr id="23" name="任意多边形 46"/>
            <p:cNvSpPr/>
            <p:nvPr/>
          </p:nvSpPr>
          <p:spPr>
            <a:xfrm>
              <a:off x="7731443" y="3094362"/>
              <a:ext cx="2381770" cy="2168900"/>
            </a:xfrm>
            <a:custGeom>
              <a:avLst/>
              <a:gdLst>
                <a:gd name="connsiteX0" fmla="*/ 3612124 w 5416434"/>
                <a:gd name="connsiteY0" fmla="*/ 0 h 4932339"/>
                <a:gd name="connsiteX1" fmla="*/ 1804615 w 5416434"/>
                <a:gd name="connsiteY1" fmla="*/ 0 h 4932339"/>
                <a:gd name="connsiteX2" fmla="*/ 1024397 w 5416434"/>
                <a:gd name="connsiteY2" fmla="*/ 450430 h 4932339"/>
                <a:gd name="connsiteX3" fmla="*/ 120643 w 5416434"/>
                <a:gd name="connsiteY3" fmla="*/ 2015740 h 4932339"/>
                <a:gd name="connsiteX4" fmla="*/ 120643 w 5416434"/>
                <a:gd name="connsiteY4" fmla="*/ 2916600 h 4932339"/>
                <a:gd name="connsiteX5" fmla="*/ 1024397 w 5416434"/>
                <a:gd name="connsiteY5" fmla="*/ 4481910 h 4932339"/>
                <a:gd name="connsiteX6" fmla="*/ 1804463 w 5416434"/>
                <a:gd name="connsiteY6" fmla="*/ 4932340 h 4932339"/>
                <a:gd name="connsiteX7" fmla="*/ 3611972 w 5416434"/>
                <a:gd name="connsiteY7" fmla="*/ 4932340 h 4932339"/>
                <a:gd name="connsiteX8" fmla="*/ 4392037 w 5416434"/>
                <a:gd name="connsiteY8" fmla="*/ 4481910 h 4932339"/>
                <a:gd name="connsiteX9" fmla="*/ 5295792 w 5416434"/>
                <a:gd name="connsiteY9" fmla="*/ 2916600 h 4932339"/>
                <a:gd name="connsiteX10" fmla="*/ 5295792 w 5416434"/>
                <a:gd name="connsiteY10" fmla="*/ 2015740 h 4932339"/>
                <a:gd name="connsiteX11" fmla="*/ 4392189 w 5416434"/>
                <a:gd name="connsiteY11" fmla="*/ 450430 h 4932339"/>
                <a:gd name="connsiteX12" fmla="*/ 3612124 w 5416434"/>
                <a:gd name="connsiteY12" fmla="*/ 0 h 4932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416434" h="4932339">
                  <a:moveTo>
                    <a:pt x="3612124" y="0"/>
                  </a:moveTo>
                  <a:lnTo>
                    <a:pt x="1804615" y="0"/>
                  </a:lnTo>
                  <a:cubicBezTo>
                    <a:pt x="1482749" y="0"/>
                    <a:pt x="1185407" y="171672"/>
                    <a:pt x="1024397" y="450430"/>
                  </a:cubicBezTo>
                  <a:lnTo>
                    <a:pt x="120643" y="2015740"/>
                  </a:lnTo>
                  <a:cubicBezTo>
                    <a:pt x="-40214" y="2294498"/>
                    <a:pt x="-40214" y="2637842"/>
                    <a:pt x="120643" y="2916600"/>
                  </a:cubicBezTo>
                  <a:lnTo>
                    <a:pt x="1024397" y="4481910"/>
                  </a:lnTo>
                  <a:cubicBezTo>
                    <a:pt x="1185254" y="4760667"/>
                    <a:pt x="1482749" y="4932340"/>
                    <a:pt x="1804463" y="4932340"/>
                  </a:cubicBezTo>
                  <a:lnTo>
                    <a:pt x="3611972" y="4932340"/>
                  </a:lnTo>
                  <a:cubicBezTo>
                    <a:pt x="3933838" y="4932340"/>
                    <a:pt x="4231180" y="4760667"/>
                    <a:pt x="4392037" y="4481910"/>
                  </a:cubicBezTo>
                  <a:lnTo>
                    <a:pt x="5295792" y="2916600"/>
                  </a:lnTo>
                  <a:cubicBezTo>
                    <a:pt x="5456649" y="2637842"/>
                    <a:pt x="5456649" y="2294498"/>
                    <a:pt x="5295792" y="2015740"/>
                  </a:cubicBezTo>
                  <a:lnTo>
                    <a:pt x="4392189" y="450430"/>
                  </a:lnTo>
                  <a:cubicBezTo>
                    <a:pt x="4231332" y="171672"/>
                    <a:pt x="3933991" y="0"/>
                    <a:pt x="3612124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  <a:alpha val="10000"/>
              </a:schemeClr>
            </a:solidFill>
            <a:ln w="5715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3765"/>
              <a:endParaRPr lang="zh-CN" altLang="en-US" b="1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8084075" y="3667455"/>
              <a:ext cx="1676506" cy="371513"/>
            </a:xfrm>
            <a:prstGeom prst="rect">
              <a:avLst/>
            </a:prstGeom>
            <a:noFill/>
          </p:spPr>
          <p:txBody>
            <a:bodyPr wrap="square" lIns="90000" tIns="46800" rIns="90000" bIns="46800" rtlCol="0" anchor="b" anchorCtr="0">
              <a:spAutoFit/>
            </a:bodyPr>
            <a:lstStyle/>
            <a:p>
              <a:pPr algn="ctr"/>
              <a:r>
                <a:rPr lang="zh-CN" altLang="en-US" b="1" dirty="0">
                  <a:cs typeface="+mn-ea"/>
                  <a:sym typeface="+mn-lt"/>
                </a:rPr>
                <a:t>输入标题文字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 flipH="1">
              <a:off x="8084075" y="4285823"/>
              <a:ext cx="1676506" cy="340983"/>
            </a:xfrm>
            <a:prstGeom prst="rect">
              <a:avLst/>
            </a:prstGeom>
            <a:noFill/>
            <a:ln w="5715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0000" tIns="46800" rIns="90000" bIns="46800" numCol="1" spcCol="0" rtlCol="0" fromWordArt="0" anchor="t" anchorCtr="0" forceAA="0" compatLnSpc="1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900" dirty="0">
                  <a:solidFill>
                    <a:schemeClr val="tx1"/>
                  </a:solidFill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900" dirty="0">
                  <a:solidFill>
                    <a:schemeClr val="tx1"/>
                  </a:solidFill>
                  <a:cs typeface="+mn-ea"/>
                  <a:sym typeface="+mn-lt"/>
                </a:rPr>
                <a:t>.</a:t>
              </a:r>
              <a:endParaRPr lang="en-US" altLang="zh-CN" sz="9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8842751" y="4159762"/>
              <a:ext cx="159154" cy="0"/>
            </a:xfrm>
            <a:prstGeom prst="line">
              <a:avLst/>
            </a:prstGeom>
            <a:ln w="25400" cap="rnd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组合 4"/>
          <p:cNvGrpSpPr/>
          <p:nvPr/>
        </p:nvGrpSpPr>
        <p:grpSpPr>
          <a:xfrm>
            <a:off x="660400" y="1404904"/>
            <a:ext cx="10858499" cy="1427141"/>
            <a:chOff x="660400" y="1404904"/>
            <a:chExt cx="10858499" cy="1427141"/>
          </a:xfrm>
        </p:grpSpPr>
        <p:sp>
          <p:nvSpPr>
            <p:cNvPr id="13" name="矩形 12"/>
            <p:cNvSpPr/>
            <p:nvPr/>
          </p:nvSpPr>
          <p:spPr>
            <a:xfrm>
              <a:off x="660400" y="1404904"/>
              <a:ext cx="10858498" cy="720433"/>
            </a:xfrm>
            <a:prstGeom prst="rect">
              <a:avLst/>
            </a:prstGeom>
          </p:spPr>
          <p:txBody>
            <a:bodyPr wrap="square" anchor="b" anchorCtr="0">
              <a:noAutofit/>
            </a:bodyPr>
            <a:lstStyle/>
            <a:p>
              <a:pPr algn="ctr">
                <a:buSzPct val="25000"/>
              </a:pPr>
              <a:r>
                <a:rPr lang="en-US" altLang="zh-CN" sz="3200" b="1" dirty="0">
                  <a:solidFill>
                    <a:schemeClr val="accent1"/>
                  </a:solidFill>
                  <a:cs typeface="+mn-ea"/>
                  <a:sym typeface="+mn-lt"/>
                </a:rPr>
                <a:t>Unified fonts</a:t>
              </a:r>
              <a:r>
                <a:rPr lang="zh-CN" altLang="en-US" sz="3200" b="1" dirty="0">
                  <a:solidFill>
                    <a:schemeClr val="accent1"/>
                  </a:solidFill>
                  <a:cs typeface="+mn-ea"/>
                  <a:sym typeface="+mn-lt"/>
                </a:rPr>
                <a:t> </a:t>
              </a:r>
              <a:r>
                <a:rPr lang="en-US" altLang="zh-CN" sz="3200" b="1" dirty="0">
                  <a:solidFill>
                    <a:schemeClr val="accent1"/>
                  </a:solidFill>
                  <a:cs typeface="+mn-ea"/>
                  <a:sym typeface="+mn-lt"/>
                </a:rPr>
                <a:t>make </a:t>
              </a:r>
              <a:r>
                <a:rPr lang="en-US" altLang="zh-CN" sz="3200" b="1" dirty="0">
                  <a:cs typeface="+mn-ea"/>
                  <a:sym typeface="+mn-lt"/>
                </a:rPr>
                <a:t>Reading more fluent.</a:t>
              </a:r>
              <a:endParaRPr lang="en-US" altLang="zh-CN" sz="3200" b="1" dirty="0">
                <a:cs typeface="+mn-ea"/>
                <a:sym typeface="+mn-lt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660400" y="2206874"/>
              <a:ext cx="10858499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defRPr sz="1200">
                  <a:solidFill>
                    <a:schemeClr val="bg1">
                      <a:lumMod val="50000"/>
                    </a:schemeClr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accent1"/>
                  </a:solidFill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400" dirty="0">
                  <a:solidFill>
                    <a:schemeClr val="accent1"/>
                  </a:solidFill>
                  <a:cs typeface="+mn-ea"/>
                  <a:sym typeface="+mn-lt"/>
                </a:rPr>
                <a:t>.</a:t>
              </a:r>
              <a:endParaRPr lang="en-US" altLang="zh-CN" sz="1400" dirty="0">
                <a:solidFill>
                  <a:schemeClr val="accent1"/>
                </a:solidFill>
                <a:cs typeface="+mn-ea"/>
                <a:sym typeface="+mn-lt"/>
              </a:endParaRPr>
            </a:p>
            <a:p>
              <a:pPr>
                <a:lnSpc>
                  <a:spcPct val="130000"/>
                </a:lnSpc>
              </a:pPr>
              <a:r>
                <a:rPr lang="en-US" altLang="zh-CN" sz="1400" dirty="0">
                  <a:solidFill>
                    <a:schemeClr val="tx1"/>
                  </a:solidFill>
                  <a:cs typeface="+mn-ea"/>
                  <a:sym typeface="+mn-lt"/>
                </a:rPr>
                <a:t>Adjust the spacing to adapt to Chinese typesetting, use the reference line in PPT……</a:t>
              </a:r>
              <a:endParaRPr lang="en-US" altLang="zh-CN" sz="14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476128" y="1331792"/>
            <a:ext cx="10715873" cy="5526209"/>
            <a:chOff x="1476128" y="1331792"/>
            <a:chExt cx="10715873" cy="5526209"/>
          </a:xfrm>
        </p:grpSpPr>
        <p:sp>
          <p:nvSpPr>
            <p:cNvPr id="12" name="任意多边形 84"/>
            <p:cNvSpPr/>
            <p:nvPr/>
          </p:nvSpPr>
          <p:spPr>
            <a:xfrm rot="5400000">
              <a:off x="1507991" y="1299929"/>
              <a:ext cx="487771" cy="551497"/>
            </a:xfrm>
            <a:custGeom>
              <a:avLst/>
              <a:gdLst>
                <a:gd name="connsiteX0" fmla="*/ 1496663 w 1635382"/>
                <a:gd name="connsiteY0" fmla="*/ 679532 h 1849045"/>
                <a:gd name="connsiteX1" fmla="*/ 432721 w 1635382"/>
                <a:gd name="connsiteY1" fmla="*/ 41167 h 1849045"/>
                <a:gd name="connsiteX2" fmla="*/ 0 w 1635382"/>
                <a:gd name="connsiteY2" fmla="*/ 286245 h 1849045"/>
                <a:gd name="connsiteX3" fmla="*/ 0 w 1635382"/>
                <a:gd name="connsiteY3" fmla="*/ 1562881 h 1849045"/>
                <a:gd name="connsiteX4" fmla="*/ 432721 w 1635382"/>
                <a:gd name="connsiteY4" fmla="*/ 1807864 h 1849045"/>
                <a:gd name="connsiteX5" fmla="*/ 1496568 w 1635382"/>
                <a:gd name="connsiteY5" fmla="*/ 1169594 h 1849045"/>
                <a:gd name="connsiteX6" fmla="*/ 1496663 w 1635382"/>
                <a:gd name="connsiteY6" fmla="*/ 679532 h 1849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35382" h="1849045">
                  <a:moveTo>
                    <a:pt x="1496663" y="679532"/>
                  </a:moveTo>
                  <a:lnTo>
                    <a:pt x="432721" y="41167"/>
                  </a:lnTo>
                  <a:cubicBezTo>
                    <a:pt x="242316" y="-73133"/>
                    <a:pt x="0" y="64122"/>
                    <a:pt x="0" y="286245"/>
                  </a:cubicBezTo>
                  <a:lnTo>
                    <a:pt x="0" y="1562881"/>
                  </a:lnTo>
                  <a:cubicBezTo>
                    <a:pt x="0" y="1785004"/>
                    <a:pt x="242316" y="1922164"/>
                    <a:pt x="432721" y="1807864"/>
                  </a:cubicBezTo>
                  <a:lnTo>
                    <a:pt x="1496568" y="1169594"/>
                  </a:lnTo>
                  <a:cubicBezTo>
                    <a:pt x="1681639" y="1058532"/>
                    <a:pt x="1681639" y="790499"/>
                    <a:pt x="1496663" y="67953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180000" tIns="46800" rIns="90000" bIns="46800" numCol="1" spcCol="0" rtlCol="0" fromWordArt="0" anchor="ctr" anchorCtr="0" forceAA="0" compatLnSpc="1">
              <a:normAutofit/>
            </a:bodyPr>
            <a:lstStyle/>
            <a:p>
              <a:pPr algn="ctr"/>
              <a:endParaRPr lang="zh-CN" altLang="en-US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9143324" y="5263263"/>
              <a:ext cx="3048677" cy="1594738"/>
              <a:chOff x="9143324" y="5263263"/>
              <a:chExt cx="3048677" cy="1594738"/>
            </a:xfrm>
          </p:grpSpPr>
          <p:sp>
            <p:nvSpPr>
              <p:cNvPr id="9" name="任意多边形 78"/>
              <p:cNvSpPr/>
              <p:nvPr/>
            </p:nvSpPr>
            <p:spPr>
              <a:xfrm>
                <a:off x="9877433" y="5263263"/>
                <a:ext cx="2314568" cy="1594738"/>
              </a:xfrm>
              <a:custGeom>
                <a:avLst/>
                <a:gdLst>
                  <a:gd name="connsiteX0" fmla="*/ 2052043 w 3640163"/>
                  <a:gd name="connsiteY0" fmla="*/ 0 h 2508074"/>
                  <a:gd name="connsiteX1" fmla="*/ 3640163 w 3640163"/>
                  <a:gd name="connsiteY1" fmla="*/ 0 h 2508074"/>
                  <a:gd name="connsiteX2" fmla="*/ 3640163 w 3640163"/>
                  <a:gd name="connsiteY2" fmla="*/ 2508074 h 2508074"/>
                  <a:gd name="connsiteX3" fmla="*/ 0 w 3640163"/>
                  <a:gd name="connsiteY3" fmla="*/ 2508074 h 2508074"/>
                  <a:gd name="connsiteX4" fmla="*/ 61891 w 3640163"/>
                  <a:gd name="connsiteY4" fmla="*/ 2382244 h 2508074"/>
                  <a:gd name="connsiteX5" fmla="*/ 1129966 w 3640163"/>
                  <a:gd name="connsiteY5" fmla="*/ 532328 h 2508074"/>
                  <a:gd name="connsiteX6" fmla="*/ 2052043 w 3640163"/>
                  <a:gd name="connsiteY6" fmla="*/ 0 h 2508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640163" h="2508074">
                    <a:moveTo>
                      <a:pt x="2052043" y="0"/>
                    </a:moveTo>
                    <a:lnTo>
                      <a:pt x="3640163" y="0"/>
                    </a:lnTo>
                    <a:lnTo>
                      <a:pt x="3640163" y="2508074"/>
                    </a:lnTo>
                    <a:lnTo>
                      <a:pt x="0" y="2508074"/>
                    </a:lnTo>
                    <a:lnTo>
                      <a:pt x="61891" y="2382244"/>
                    </a:lnTo>
                    <a:lnTo>
                      <a:pt x="1129966" y="532328"/>
                    </a:lnTo>
                    <a:cubicBezTo>
                      <a:pt x="1320251" y="202886"/>
                      <a:pt x="1671655" y="0"/>
                      <a:pt x="2052043" y="0"/>
                    </a:cubicBezTo>
                    <a:close/>
                  </a:path>
                </a:pathLst>
              </a:custGeom>
              <a:solidFill>
                <a:schemeClr val="accent1">
                  <a:alpha val="10000"/>
                </a:schemeClr>
              </a:solidFill>
              <a:ln w="12700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180000" tIns="46800" rIns="90000" bIns="4680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sz="2400" b="1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" name="任意多边形 79"/>
              <p:cNvSpPr/>
              <p:nvPr/>
            </p:nvSpPr>
            <p:spPr>
              <a:xfrm>
                <a:off x="9143324" y="6235700"/>
                <a:ext cx="1353609" cy="622300"/>
              </a:xfrm>
              <a:custGeom>
                <a:avLst/>
                <a:gdLst>
                  <a:gd name="connsiteX0" fmla="*/ 524618 w 1574606"/>
                  <a:gd name="connsiteY0" fmla="*/ 0 h 723900"/>
                  <a:gd name="connsiteX1" fmla="*/ 1050077 w 1574606"/>
                  <a:gd name="connsiteY1" fmla="*/ 0 h 723900"/>
                  <a:gd name="connsiteX2" fmla="*/ 1276849 w 1574606"/>
                  <a:gd name="connsiteY2" fmla="*/ 130944 h 723900"/>
                  <a:gd name="connsiteX3" fmla="*/ 1539534 w 1574606"/>
                  <a:gd name="connsiteY3" fmla="*/ 585995 h 723900"/>
                  <a:gd name="connsiteX4" fmla="*/ 1574606 w 1574606"/>
                  <a:gd name="connsiteY4" fmla="*/ 716939 h 723900"/>
                  <a:gd name="connsiteX5" fmla="*/ 1572742 w 1574606"/>
                  <a:gd name="connsiteY5" fmla="*/ 723900 h 723900"/>
                  <a:gd name="connsiteX6" fmla="*/ 1864 w 1574606"/>
                  <a:gd name="connsiteY6" fmla="*/ 723900 h 723900"/>
                  <a:gd name="connsiteX7" fmla="*/ 0 w 1574606"/>
                  <a:gd name="connsiteY7" fmla="*/ 716939 h 723900"/>
                  <a:gd name="connsiteX8" fmla="*/ 35072 w 1574606"/>
                  <a:gd name="connsiteY8" fmla="*/ 585995 h 723900"/>
                  <a:gd name="connsiteX9" fmla="*/ 297801 w 1574606"/>
                  <a:gd name="connsiteY9" fmla="*/ 130944 h 723900"/>
                  <a:gd name="connsiteX10" fmla="*/ 524618 w 1574606"/>
                  <a:gd name="connsiteY10" fmla="*/ 0 h 723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574606" h="723900">
                    <a:moveTo>
                      <a:pt x="524618" y="0"/>
                    </a:moveTo>
                    <a:lnTo>
                      <a:pt x="1050077" y="0"/>
                    </a:lnTo>
                    <a:cubicBezTo>
                      <a:pt x="1143647" y="0"/>
                      <a:pt x="1230086" y="49907"/>
                      <a:pt x="1276849" y="130944"/>
                    </a:cubicBezTo>
                    <a:lnTo>
                      <a:pt x="1539534" y="585995"/>
                    </a:lnTo>
                    <a:cubicBezTo>
                      <a:pt x="1562916" y="626513"/>
                      <a:pt x="1574606" y="671726"/>
                      <a:pt x="1574606" y="716939"/>
                    </a:cubicBezTo>
                    <a:lnTo>
                      <a:pt x="1572742" y="723900"/>
                    </a:lnTo>
                    <a:lnTo>
                      <a:pt x="1864" y="723900"/>
                    </a:lnTo>
                    <a:lnTo>
                      <a:pt x="0" y="716939"/>
                    </a:lnTo>
                    <a:cubicBezTo>
                      <a:pt x="0" y="671726"/>
                      <a:pt x="11691" y="626513"/>
                      <a:pt x="35072" y="585995"/>
                    </a:cubicBezTo>
                    <a:lnTo>
                      <a:pt x="297801" y="130944"/>
                    </a:lnTo>
                    <a:cubicBezTo>
                      <a:pt x="344608" y="49907"/>
                      <a:pt x="431048" y="0"/>
                      <a:pt x="524618" y="0"/>
                    </a:cubicBezTo>
                    <a:close/>
                  </a:path>
                </a:pathLst>
              </a:custGeom>
              <a:solidFill>
                <a:schemeClr val="accent1">
                  <a:alpha val="20000"/>
                </a:schemeClr>
              </a:solidFill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 defTabSz="913765"/>
                <a:endParaRPr lang="zh-CN" altLang="en-US" sz="1600" b="1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课题现状及发展情况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1992" y="6546850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íš1ïdé"/>
          <p:cNvGrpSpPr/>
          <p:nvPr/>
        </p:nvGrpSpPr>
        <p:grpSpPr>
          <a:xfrm>
            <a:off x="2207538" y="1842867"/>
            <a:ext cx="1881800" cy="4131117"/>
            <a:chOff x="660400" y="2002983"/>
            <a:chExt cx="1881800" cy="4131117"/>
          </a:xfrm>
        </p:grpSpPr>
        <p:sp>
          <p:nvSpPr>
            <p:cNvPr id="21" name="íṧľíḑè"/>
            <p:cNvSpPr/>
            <p:nvPr/>
          </p:nvSpPr>
          <p:spPr>
            <a:xfrm>
              <a:off x="660400" y="2002983"/>
              <a:ext cx="1854200" cy="3013076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60000">
                  <a:schemeClr val="accent1"/>
                </a:gs>
              </a:gsLst>
              <a:lin ang="2700000" scaled="0"/>
            </a:gradFill>
            <a:ln w="57150" cap="rnd">
              <a:noFill/>
              <a:prstDash val="solid"/>
              <a:round/>
            </a:ln>
            <a:effectLst>
              <a:outerShdw blurRad="76200" dist="50800" dir="5400000" algn="ctr" rotWithShape="0">
                <a:schemeClr val="accent1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defTabSz="913765"/>
              <a:endParaRPr lang="zh-CN" altLang="en-US" sz="14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2" name="îslîḍè"/>
            <p:cNvSpPr/>
            <p:nvPr/>
          </p:nvSpPr>
          <p:spPr>
            <a:xfrm>
              <a:off x="1307657" y="5574414"/>
              <a:ext cx="559686" cy="559686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60000">
                  <a:schemeClr val="accent1"/>
                </a:gs>
              </a:gsLst>
              <a:lin ang="2700000" scaled="0"/>
            </a:gradFill>
            <a:ln w="57150" cap="rnd">
              <a:noFill/>
              <a:prstDash val="solid"/>
              <a:round/>
            </a:ln>
            <a:effectLst>
              <a:outerShdw blurRad="76200" dist="50800" dir="5400000" algn="ctr" rotWithShape="0">
                <a:schemeClr val="accent1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defTabSz="913765"/>
              <a:r>
                <a:rPr lang="en-US" altLang="zh-CN" sz="1400" b="1">
                  <a:solidFill>
                    <a:schemeClr val="bg1"/>
                  </a:solidFill>
                  <a:cs typeface="+mn-ea"/>
                  <a:sym typeface="+mn-lt"/>
                </a:rPr>
                <a:t>O1</a:t>
              </a:r>
              <a:endParaRPr lang="zh-CN" altLang="en-US" sz="1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3" name="íṩ1îde"/>
            <p:cNvSpPr/>
            <p:nvPr/>
          </p:nvSpPr>
          <p:spPr>
            <a:xfrm>
              <a:off x="1559900" y="5127715"/>
              <a:ext cx="55200" cy="55200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60000">
                  <a:schemeClr val="accent1"/>
                </a:gs>
              </a:gsLst>
              <a:lin ang="2700000" scaled="0"/>
            </a:gradFill>
            <a:ln w="57150" cap="rnd">
              <a:noFill/>
              <a:prstDash val="solid"/>
              <a:round/>
            </a:ln>
            <a:effectLst>
              <a:outerShdw blurRad="76200" dist="50800" dir="5400000" algn="ctr" rotWithShape="0">
                <a:schemeClr val="accent1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defTabSz="913765"/>
              <a:endParaRPr lang="zh-CN" altLang="en-US" sz="14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4" name="ïṡľíďe"/>
            <p:cNvSpPr/>
            <p:nvPr/>
          </p:nvSpPr>
          <p:spPr>
            <a:xfrm>
              <a:off x="1544602" y="5355304"/>
              <a:ext cx="85796" cy="85796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60000">
                  <a:schemeClr val="accent1"/>
                </a:gs>
              </a:gsLst>
              <a:lin ang="2700000" scaled="0"/>
            </a:gradFill>
            <a:ln w="57150" cap="rnd">
              <a:noFill/>
              <a:prstDash val="solid"/>
              <a:round/>
            </a:ln>
            <a:effectLst>
              <a:outerShdw blurRad="76200" dist="50800" dir="5400000" algn="ctr" rotWithShape="0">
                <a:schemeClr val="accent1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defTabSz="913765"/>
              <a:endParaRPr lang="zh-CN" altLang="en-US" sz="14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5" name="îṣlidê"/>
            <p:cNvSpPr txBox="1"/>
            <p:nvPr/>
          </p:nvSpPr>
          <p:spPr>
            <a:xfrm>
              <a:off x="688000" y="3018185"/>
              <a:ext cx="1854200" cy="276999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1400" b="1" i="0">
                  <a:effectLst/>
                </a:defRPr>
              </a:lvl1pPr>
            </a:lstStyle>
            <a:p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输入标题文字</a:t>
              </a:r>
              <a:endParaRPr lang="en-US" altLang="zh-CN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6" name="îšḷïḍè"/>
            <p:cNvSpPr txBox="1"/>
            <p:nvPr/>
          </p:nvSpPr>
          <p:spPr>
            <a:xfrm>
              <a:off x="688000" y="3402495"/>
              <a:ext cx="1854200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3765">
                <a:lnSpc>
                  <a:spcPct val="150000"/>
                </a:lnSpc>
                <a:buSzPct val="25000"/>
                <a:defRPr/>
              </a:pP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.</a:t>
              </a:r>
              <a:endPara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algn="ctr" defTabSz="913765">
                <a:lnSpc>
                  <a:spcPct val="150000"/>
                </a:lnSpc>
                <a:buSzPct val="25000"/>
                <a:defRPr/>
              </a:pP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Unified fonts make reading more fluent.</a:t>
              </a:r>
              <a:endPara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7" name="iṥḷiḓè"/>
            <p:cNvSpPr/>
            <p:nvPr/>
          </p:nvSpPr>
          <p:spPr>
            <a:xfrm>
              <a:off x="1404275" y="2358298"/>
              <a:ext cx="366450" cy="274834"/>
            </a:xfrm>
            <a:custGeom>
              <a:avLst/>
              <a:gdLst>
                <a:gd name="connsiteX0" fmla="*/ 505433 w 533400"/>
                <a:gd name="connsiteY0" fmla="*/ 621 h 400050"/>
                <a:gd name="connsiteX1" fmla="*/ 534008 w 533400"/>
                <a:gd name="connsiteY1" fmla="*/ 29196 h 400050"/>
                <a:gd name="connsiteX2" fmla="*/ 534008 w 533400"/>
                <a:gd name="connsiteY2" fmla="*/ 372096 h 400050"/>
                <a:gd name="connsiteX3" fmla="*/ 505433 w 533400"/>
                <a:gd name="connsiteY3" fmla="*/ 400671 h 400050"/>
                <a:gd name="connsiteX4" fmla="*/ 29183 w 533400"/>
                <a:gd name="connsiteY4" fmla="*/ 400671 h 400050"/>
                <a:gd name="connsiteX5" fmla="*/ 608 w 533400"/>
                <a:gd name="connsiteY5" fmla="*/ 372096 h 400050"/>
                <a:gd name="connsiteX6" fmla="*/ 608 w 533400"/>
                <a:gd name="connsiteY6" fmla="*/ 29196 h 400050"/>
                <a:gd name="connsiteX7" fmla="*/ 29183 w 533400"/>
                <a:gd name="connsiteY7" fmla="*/ 621 h 400050"/>
                <a:gd name="connsiteX8" fmla="*/ 505433 w 533400"/>
                <a:gd name="connsiteY8" fmla="*/ 621 h 400050"/>
                <a:gd name="connsiteX9" fmla="*/ 391419 w 533400"/>
                <a:gd name="connsiteY9" fmla="*/ 198646 h 400050"/>
                <a:gd name="connsiteX10" fmla="*/ 351414 w 533400"/>
                <a:gd name="connsiteY10" fmla="*/ 204170 h 400050"/>
                <a:gd name="connsiteX11" fmla="*/ 351414 w 533400"/>
                <a:gd name="connsiteY11" fmla="*/ 204170 h 400050"/>
                <a:gd name="connsiteX12" fmla="*/ 267118 w 533400"/>
                <a:gd name="connsiteY12" fmla="*/ 315613 h 400050"/>
                <a:gd name="connsiteX13" fmla="*/ 264641 w 533400"/>
                <a:gd name="connsiteY13" fmla="*/ 318470 h 400050"/>
                <a:gd name="connsiteX14" fmla="*/ 224255 w 533400"/>
                <a:gd name="connsiteY14" fmla="*/ 318756 h 400050"/>
                <a:gd name="connsiteX15" fmla="*/ 224255 w 533400"/>
                <a:gd name="connsiteY15" fmla="*/ 318756 h 400050"/>
                <a:gd name="connsiteX16" fmla="*/ 162152 w 533400"/>
                <a:gd name="connsiteY16" fmla="*/ 257415 h 400050"/>
                <a:gd name="connsiteX17" fmla="*/ 160247 w 533400"/>
                <a:gd name="connsiteY17" fmla="*/ 255701 h 400050"/>
                <a:gd name="connsiteX18" fmla="*/ 120052 w 533400"/>
                <a:gd name="connsiteY18" fmla="*/ 259606 h 400050"/>
                <a:gd name="connsiteX19" fmla="*/ 120052 w 533400"/>
                <a:gd name="connsiteY19" fmla="*/ 259606 h 400050"/>
                <a:gd name="connsiteX20" fmla="*/ 32517 w 533400"/>
                <a:gd name="connsiteY20" fmla="*/ 366095 h 400050"/>
                <a:gd name="connsiteX21" fmla="*/ 30326 w 533400"/>
                <a:gd name="connsiteY21" fmla="*/ 372096 h 400050"/>
                <a:gd name="connsiteX22" fmla="*/ 39851 w 533400"/>
                <a:gd name="connsiteY22" fmla="*/ 381621 h 400050"/>
                <a:gd name="connsiteX23" fmla="*/ 39851 w 533400"/>
                <a:gd name="connsiteY23" fmla="*/ 381621 h 400050"/>
                <a:gd name="connsiteX24" fmla="*/ 497242 w 533400"/>
                <a:gd name="connsiteY24" fmla="*/ 381621 h 400050"/>
                <a:gd name="connsiteX25" fmla="*/ 502480 w 533400"/>
                <a:gd name="connsiteY25" fmla="*/ 380002 h 400050"/>
                <a:gd name="connsiteX26" fmla="*/ 505147 w 533400"/>
                <a:gd name="connsiteY26" fmla="*/ 366762 h 400050"/>
                <a:gd name="connsiteX27" fmla="*/ 505147 w 533400"/>
                <a:gd name="connsiteY27" fmla="*/ 366762 h 400050"/>
                <a:gd name="connsiteX28" fmla="*/ 397991 w 533400"/>
                <a:gd name="connsiteY28" fmla="*/ 205504 h 400050"/>
                <a:gd name="connsiteX29" fmla="*/ 391419 w 533400"/>
                <a:gd name="connsiteY29" fmla="*/ 198646 h 400050"/>
                <a:gd name="connsiteX30" fmla="*/ 95858 w 533400"/>
                <a:gd name="connsiteY30" fmla="*/ 57771 h 400050"/>
                <a:gd name="connsiteX31" fmla="*/ 57758 w 533400"/>
                <a:gd name="connsiteY31" fmla="*/ 95871 h 400050"/>
                <a:gd name="connsiteX32" fmla="*/ 95858 w 533400"/>
                <a:gd name="connsiteY32" fmla="*/ 133971 h 400050"/>
                <a:gd name="connsiteX33" fmla="*/ 133958 w 533400"/>
                <a:gd name="connsiteY33" fmla="*/ 95871 h 400050"/>
                <a:gd name="connsiteX34" fmla="*/ 95858 w 533400"/>
                <a:gd name="connsiteY34" fmla="*/ 57771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533400" h="400050">
                  <a:moveTo>
                    <a:pt x="505433" y="621"/>
                  </a:moveTo>
                  <a:cubicBezTo>
                    <a:pt x="521245" y="621"/>
                    <a:pt x="534008" y="13385"/>
                    <a:pt x="534008" y="29196"/>
                  </a:cubicBezTo>
                  <a:lnTo>
                    <a:pt x="534008" y="372096"/>
                  </a:lnTo>
                  <a:cubicBezTo>
                    <a:pt x="534008" y="387907"/>
                    <a:pt x="521245" y="400671"/>
                    <a:pt x="505433" y="400671"/>
                  </a:cubicBezTo>
                  <a:lnTo>
                    <a:pt x="29183" y="400671"/>
                  </a:lnTo>
                  <a:cubicBezTo>
                    <a:pt x="13371" y="400671"/>
                    <a:pt x="608" y="387907"/>
                    <a:pt x="608" y="372096"/>
                  </a:cubicBezTo>
                  <a:lnTo>
                    <a:pt x="608" y="29196"/>
                  </a:lnTo>
                  <a:cubicBezTo>
                    <a:pt x="608" y="13385"/>
                    <a:pt x="13371" y="621"/>
                    <a:pt x="29183" y="621"/>
                  </a:cubicBezTo>
                  <a:lnTo>
                    <a:pt x="505433" y="621"/>
                  </a:lnTo>
                  <a:close/>
                  <a:moveTo>
                    <a:pt x="391419" y="198646"/>
                  </a:moveTo>
                  <a:cubicBezTo>
                    <a:pt x="378846" y="189121"/>
                    <a:pt x="360939" y="191597"/>
                    <a:pt x="351414" y="204170"/>
                  </a:cubicBezTo>
                  <a:lnTo>
                    <a:pt x="351414" y="204170"/>
                  </a:lnTo>
                  <a:lnTo>
                    <a:pt x="267118" y="315613"/>
                  </a:lnTo>
                  <a:cubicBezTo>
                    <a:pt x="266355" y="316660"/>
                    <a:pt x="265498" y="317518"/>
                    <a:pt x="264641" y="318470"/>
                  </a:cubicBezTo>
                  <a:cubicBezTo>
                    <a:pt x="253592" y="329710"/>
                    <a:pt x="235495" y="329805"/>
                    <a:pt x="224255" y="318756"/>
                  </a:cubicBezTo>
                  <a:lnTo>
                    <a:pt x="224255" y="318756"/>
                  </a:lnTo>
                  <a:lnTo>
                    <a:pt x="162152" y="257415"/>
                  </a:lnTo>
                  <a:cubicBezTo>
                    <a:pt x="161485" y="256844"/>
                    <a:pt x="160914" y="256177"/>
                    <a:pt x="160247" y="255701"/>
                  </a:cubicBezTo>
                  <a:cubicBezTo>
                    <a:pt x="148055" y="245699"/>
                    <a:pt x="130053" y="247414"/>
                    <a:pt x="120052" y="259606"/>
                  </a:cubicBezTo>
                  <a:lnTo>
                    <a:pt x="120052" y="259606"/>
                  </a:lnTo>
                  <a:lnTo>
                    <a:pt x="32517" y="366095"/>
                  </a:lnTo>
                  <a:cubicBezTo>
                    <a:pt x="31088" y="367810"/>
                    <a:pt x="30326" y="369905"/>
                    <a:pt x="30326" y="372096"/>
                  </a:cubicBezTo>
                  <a:cubicBezTo>
                    <a:pt x="30326" y="377335"/>
                    <a:pt x="34612" y="381621"/>
                    <a:pt x="39851" y="381621"/>
                  </a:cubicBezTo>
                  <a:lnTo>
                    <a:pt x="39851" y="381621"/>
                  </a:lnTo>
                  <a:lnTo>
                    <a:pt x="497242" y="381621"/>
                  </a:lnTo>
                  <a:cubicBezTo>
                    <a:pt x="499146" y="381621"/>
                    <a:pt x="500956" y="381050"/>
                    <a:pt x="502480" y="380002"/>
                  </a:cubicBezTo>
                  <a:cubicBezTo>
                    <a:pt x="506862" y="377049"/>
                    <a:pt x="508005" y="371144"/>
                    <a:pt x="505147" y="366762"/>
                  </a:cubicBezTo>
                  <a:lnTo>
                    <a:pt x="505147" y="366762"/>
                  </a:lnTo>
                  <a:lnTo>
                    <a:pt x="397991" y="205504"/>
                  </a:lnTo>
                  <a:cubicBezTo>
                    <a:pt x="396181" y="202932"/>
                    <a:pt x="393990" y="200551"/>
                    <a:pt x="391419" y="198646"/>
                  </a:cubicBezTo>
                  <a:close/>
                  <a:moveTo>
                    <a:pt x="95858" y="57771"/>
                  </a:moveTo>
                  <a:cubicBezTo>
                    <a:pt x="74808" y="57771"/>
                    <a:pt x="57758" y="74821"/>
                    <a:pt x="57758" y="95871"/>
                  </a:cubicBezTo>
                  <a:cubicBezTo>
                    <a:pt x="57758" y="116921"/>
                    <a:pt x="74808" y="133971"/>
                    <a:pt x="95858" y="133971"/>
                  </a:cubicBezTo>
                  <a:cubicBezTo>
                    <a:pt x="116908" y="133971"/>
                    <a:pt x="133958" y="116921"/>
                    <a:pt x="133958" y="95871"/>
                  </a:cubicBezTo>
                  <a:cubicBezTo>
                    <a:pt x="133958" y="74821"/>
                    <a:pt x="116908" y="57771"/>
                    <a:pt x="95858" y="57771"/>
                  </a:cubicBezTo>
                  <a:close/>
                </a:path>
              </a:pathLst>
            </a:custGeom>
            <a:solidFill>
              <a:schemeClr val="bg1"/>
            </a:solidFill>
            <a:ln w="57150" cap="rnd">
              <a:noFill/>
              <a:prstDash val="solid"/>
              <a:round/>
            </a:ln>
            <a:effectLst>
              <a:outerShdw blurRad="76200" dist="50800" dir="5400000" algn="ctr" rotWithShape="0">
                <a:schemeClr val="accent1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3765"/>
              <a:endParaRPr lang="zh-CN" altLang="en-US" sz="1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ïṧľïḓe"/>
          <p:cNvGrpSpPr/>
          <p:nvPr/>
        </p:nvGrpSpPr>
        <p:grpSpPr>
          <a:xfrm>
            <a:off x="5155100" y="1842867"/>
            <a:ext cx="1881800" cy="4131117"/>
            <a:chOff x="2778581" y="2002983"/>
            <a:chExt cx="1881800" cy="4131117"/>
          </a:xfrm>
        </p:grpSpPr>
        <p:sp>
          <p:nvSpPr>
            <p:cNvPr id="14" name="ïŝḻïḋé"/>
            <p:cNvSpPr/>
            <p:nvPr/>
          </p:nvSpPr>
          <p:spPr>
            <a:xfrm>
              <a:off x="2778581" y="2002983"/>
              <a:ext cx="1854200" cy="3013076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60000">
                  <a:schemeClr val="accent2"/>
                </a:gs>
              </a:gsLst>
              <a:lin ang="2700000" scaled="0"/>
            </a:gradFill>
            <a:ln w="57150" cap="rnd">
              <a:noFill/>
              <a:prstDash val="solid"/>
              <a:round/>
            </a:ln>
            <a:effectLst>
              <a:outerShdw blurRad="76200" dist="50800" dir="5400000" algn="ctr" rotWithShape="0">
                <a:schemeClr val="accent2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defTabSz="913765"/>
              <a:endParaRPr lang="zh-CN" altLang="en-US" sz="14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5" name="išḻíďe"/>
            <p:cNvSpPr/>
            <p:nvPr/>
          </p:nvSpPr>
          <p:spPr>
            <a:xfrm>
              <a:off x="3425838" y="5574414"/>
              <a:ext cx="559686" cy="559686"/>
            </a:xfrm>
            <a:prstGeom prst="ellipse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60000">
                  <a:schemeClr val="accent2"/>
                </a:gs>
              </a:gsLst>
              <a:lin ang="2700000" scaled="0"/>
            </a:gradFill>
            <a:ln w="57150" cap="rnd">
              <a:noFill/>
              <a:prstDash val="solid"/>
              <a:round/>
            </a:ln>
            <a:effectLst>
              <a:outerShdw blurRad="76200" dist="50800" dir="5400000" algn="ctr" rotWithShape="0">
                <a:schemeClr val="accent2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defTabSz="913765"/>
              <a:r>
                <a:rPr lang="en-US" altLang="zh-CN" sz="1400" b="1" dirty="0">
                  <a:solidFill>
                    <a:schemeClr val="bg1"/>
                  </a:solidFill>
                  <a:cs typeface="+mn-ea"/>
                  <a:sym typeface="+mn-lt"/>
                </a:rPr>
                <a:t>O2</a:t>
              </a:r>
              <a:endParaRPr lang="zh-CN" altLang="en-US" sz="1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6" name="iṡ1ídé"/>
            <p:cNvSpPr/>
            <p:nvPr/>
          </p:nvSpPr>
          <p:spPr>
            <a:xfrm>
              <a:off x="3678081" y="5127715"/>
              <a:ext cx="55200" cy="55200"/>
            </a:xfrm>
            <a:prstGeom prst="ellipse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60000">
                  <a:schemeClr val="accent2"/>
                </a:gs>
              </a:gsLst>
              <a:lin ang="2700000" scaled="0"/>
            </a:gradFill>
            <a:ln w="57150" cap="rnd">
              <a:noFill/>
              <a:prstDash val="solid"/>
              <a:round/>
            </a:ln>
            <a:effectLst>
              <a:outerShdw blurRad="76200" dist="50800" dir="5400000" algn="ctr" rotWithShape="0">
                <a:schemeClr val="accent2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defTabSz="913765"/>
              <a:endParaRPr lang="zh-CN" altLang="en-US" sz="14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7" name="íṩḻïḑè"/>
            <p:cNvSpPr/>
            <p:nvPr/>
          </p:nvSpPr>
          <p:spPr>
            <a:xfrm>
              <a:off x="3662783" y="5355304"/>
              <a:ext cx="85796" cy="85796"/>
            </a:xfrm>
            <a:prstGeom prst="ellipse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60000">
                  <a:schemeClr val="accent2"/>
                </a:gs>
              </a:gsLst>
              <a:lin ang="2700000" scaled="0"/>
            </a:gradFill>
            <a:ln w="57150" cap="rnd">
              <a:noFill/>
              <a:prstDash val="solid"/>
              <a:round/>
            </a:ln>
            <a:effectLst>
              <a:outerShdw blurRad="76200" dist="50800" dir="5400000" algn="ctr" rotWithShape="0">
                <a:schemeClr val="accent2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defTabSz="913765"/>
              <a:endParaRPr lang="zh-CN" altLang="en-US" sz="14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8" name="íṥļiḍe"/>
            <p:cNvSpPr txBox="1"/>
            <p:nvPr/>
          </p:nvSpPr>
          <p:spPr>
            <a:xfrm>
              <a:off x="2806181" y="3018185"/>
              <a:ext cx="1854200" cy="276999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1400" b="1" i="0">
                  <a:effectLst/>
                </a:defRPr>
              </a:lvl1pPr>
            </a:lstStyle>
            <a:p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输入标题文字</a:t>
              </a:r>
              <a:endParaRPr lang="en-US" altLang="zh-CN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9" name="îṥḻiḍè"/>
            <p:cNvSpPr txBox="1"/>
            <p:nvPr/>
          </p:nvSpPr>
          <p:spPr>
            <a:xfrm>
              <a:off x="2806181" y="3402495"/>
              <a:ext cx="1854200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3765">
                <a:lnSpc>
                  <a:spcPct val="150000"/>
                </a:lnSpc>
                <a:buSzPct val="25000"/>
                <a:defRPr/>
              </a:pP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.</a:t>
              </a:r>
              <a:endPara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algn="ctr" defTabSz="913765">
                <a:lnSpc>
                  <a:spcPct val="150000"/>
                </a:lnSpc>
                <a:buSzPct val="25000"/>
                <a:defRPr/>
              </a:pP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Unified fonts make reading more fluent.</a:t>
              </a:r>
              <a:endPara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ïṣḷiḑé"/>
            <p:cNvSpPr/>
            <p:nvPr/>
          </p:nvSpPr>
          <p:spPr>
            <a:xfrm>
              <a:off x="3538530" y="2312490"/>
              <a:ext cx="334302" cy="366450"/>
            </a:xfrm>
            <a:custGeom>
              <a:avLst/>
              <a:gdLst>
                <a:gd name="connsiteX0" fmla="*/ 248770 w 495300"/>
                <a:gd name="connsiteY0" fmla="*/ 621 h 542925"/>
                <a:gd name="connsiteX1" fmla="*/ 496420 w 495300"/>
                <a:gd name="connsiteY1" fmla="*/ 248271 h 542925"/>
                <a:gd name="connsiteX2" fmla="*/ 323827 w 495300"/>
                <a:gd name="connsiteY2" fmla="*/ 484396 h 542925"/>
                <a:gd name="connsiteX3" fmla="*/ 346973 w 495300"/>
                <a:gd name="connsiteY3" fmla="*/ 524496 h 542925"/>
                <a:gd name="connsiteX4" fmla="*/ 420220 w 495300"/>
                <a:gd name="connsiteY4" fmla="*/ 524496 h 542925"/>
                <a:gd name="connsiteX5" fmla="*/ 420220 w 495300"/>
                <a:gd name="connsiteY5" fmla="*/ 543546 h 542925"/>
                <a:gd name="connsiteX6" fmla="*/ 77320 w 495300"/>
                <a:gd name="connsiteY6" fmla="*/ 543546 h 542925"/>
                <a:gd name="connsiteX7" fmla="*/ 77320 w 495300"/>
                <a:gd name="connsiteY7" fmla="*/ 524496 h 542925"/>
                <a:gd name="connsiteX8" fmla="*/ 150567 w 495300"/>
                <a:gd name="connsiteY8" fmla="*/ 524496 h 542925"/>
                <a:gd name="connsiteX9" fmla="*/ 173713 w 495300"/>
                <a:gd name="connsiteY9" fmla="*/ 484396 h 542925"/>
                <a:gd name="connsiteX10" fmla="*/ 1120 w 495300"/>
                <a:gd name="connsiteY10" fmla="*/ 248271 h 542925"/>
                <a:gd name="connsiteX11" fmla="*/ 248770 w 495300"/>
                <a:gd name="connsiteY11" fmla="*/ 621 h 542925"/>
                <a:gd name="connsiteX12" fmla="*/ 192763 w 495300"/>
                <a:gd name="connsiteY12" fmla="*/ 489539 h 542925"/>
                <a:gd name="connsiteX13" fmla="*/ 172570 w 495300"/>
                <a:gd name="connsiteY13" fmla="*/ 524496 h 542925"/>
                <a:gd name="connsiteX14" fmla="*/ 324970 w 495300"/>
                <a:gd name="connsiteY14" fmla="*/ 524496 h 542925"/>
                <a:gd name="connsiteX15" fmla="*/ 304777 w 495300"/>
                <a:gd name="connsiteY15" fmla="*/ 489539 h 542925"/>
                <a:gd name="connsiteX16" fmla="*/ 248770 w 495300"/>
                <a:gd name="connsiteY16" fmla="*/ 495921 h 542925"/>
                <a:gd name="connsiteX17" fmla="*/ 192763 w 495300"/>
                <a:gd name="connsiteY17" fmla="*/ 489539 h 542925"/>
                <a:gd name="connsiteX18" fmla="*/ 248770 w 495300"/>
                <a:gd name="connsiteY18" fmla="*/ 143496 h 542925"/>
                <a:gd name="connsiteX19" fmla="*/ 143995 w 495300"/>
                <a:gd name="connsiteY19" fmla="*/ 248271 h 542925"/>
                <a:gd name="connsiteX20" fmla="*/ 248770 w 495300"/>
                <a:gd name="connsiteY20" fmla="*/ 353046 h 542925"/>
                <a:gd name="connsiteX21" fmla="*/ 353545 w 495300"/>
                <a:gd name="connsiteY21" fmla="*/ 248271 h 542925"/>
                <a:gd name="connsiteX22" fmla="*/ 248770 w 495300"/>
                <a:gd name="connsiteY22" fmla="*/ 143496 h 542925"/>
                <a:gd name="connsiteX23" fmla="*/ 367833 w 495300"/>
                <a:gd name="connsiteY23" fmla="*/ 114921 h 542925"/>
                <a:gd name="connsiteX24" fmla="*/ 353545 w 495300"/>
                <a:gd name="connsiteY24" fmla="*/ 129209 h 542925"/>
                <a:gd name="connsiteX25" fmla="*/ 367833 w 495300"/>
                <a:gd name="connsiteY25" fmla="*/ 143496 h 542925"/>
                <a:gd name="connsiteX26" fmla="*/ 382120 w 495300"/>
                <a:gd name="connsiteY26" fmla="*/ 129209 h 542925"/>
                <a:gd name="connsiteX27" fmla="*/ 367833 w 495300"/>
                <a:gd name="connsiteY27" fmla="*/ 114921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95300" h="542925">
                  <a:moveTo>
                    <a:pt x="248770" y="621"/>
                  </a:moveTo>
                  <a:cubicBezTo>
                    <a:pt x="385549" y="621"/>
                    <a:pt x="496420" y="111492"/>
                    <a:pt x="496420" y="248271"/>
                  </a:cubicBezTo>
                  <a:cubicBezTo>
                    <a:pt x="496420" y="358856"/>
                    <a:pt x="423935" y="452582"/>
                    <a:pt x="323827" y="484396"/>
                  </a:cubicBezTo>
                  <a:lnTo>
                    <a:pt x="346973" y="524496"/>
                  </a:lnTo>
                  <a:lnTo>
                    <a:pt x="420220" y="524496"/>
                  </a:lnTo>
                  <a:lnTo>
                    <a:pt x="420220" y="543546"/>
                  </a:lnTo>
                  <a:lnTo>
                    <a:pt x="77320" y="543546"/>
                  </a:lnTo>
                  <a:lnTo>
                    <a:pt x="77320" y="524496"/>
                  </a:lnTo>
                  <a:lnTo>
                    <a:pt x="150567" y="524496"/>
                  </a:lnTo>
                  <a:lnTo>
                    <a:pt x="173713" y="484396"/>
                  </a:lnTo>
                  <a:cubicBezTo>
                    <a:pt x="73605" y="452582"/>
                    <a:pt x="1120" y="358856"/>
                    <a:pt x="1120" y="248271"/>
                  </a:cubicBezTo>
                  <a:cubicBezTo>
                    <a:pt x="1120" y="111492"/>
                    <a:pt x="111991" y="621"/>
                    <a:pt x="248770" y="621"/>
                  </a:cubicBezTo>
                  <a:close/>
                  <a:moveTo>
                    <a:pt x="192763" y="489539"/>
                  </a:moveTo>
                  <a:lnTo>
                    <a:pt x="172570" y="524496"/>
                  </a:lnTo>
                  <a:lnTo>
                    <a:pt x="324970" y="524496"/>
                  </a:lnTo>
                  <a:lnTo>
                    <a:pt x="304777" y="489539"/>
                  </a:lnTo>
                  <a:cubicBezTo>
                    <a:pt x="286775" y="493730"/>
                    <a:pt x="268010" y="495921"/>
                    <a:pt x="248770" y="495921"/>
                  </a:cubicBezTo>
                  <a:cubicBezTo>
                    <a:pt x="229530" y="495921"/>
                    <a:pt x="210765" y="493730"/>
                    <a:pt x="192763" y="489539"/>
                  </a:cubicBezTo>
                  <a:close/>
                  <a:moveTo>
                    <a:pt x="248770" y="143496"/>
                  </a:moveTo>
                  <a:cubicBezTo>
                    <a:pt x="190858" y="143496"/>
                    <a:pt x="143995" y="190359"/>
                    <a:pt x="143995" y="248271"/>
                  </a:cubicBezTo>
                  <a:cubicBezTo>
                    <a:pt x="143995" y="306183"/>
                    <a:pt x="190858" y="353046"/>
                    <a:pt x="248770" y="353046"/>
                  </a:cubicBezTo>
                  <a:cubicBezTo>
                    <a:pt x="306682" y="353046"/>
                    <a:pt x="353545" y="306183"/>
                    <a:pt x="353545" y="248271"/>
                  </a:cubicBezTo>
                  <a:cubicBezTo>
                    <a:pt x="353545" y="190359"/>
                    <a:pt x="306682" y="143496"/>
                    <a:pt x="248770" y="143496"/>
                  </a:cubicBezTo>
                  <a:close/>
                  <a:moveTo>
                    <a:pt x="367833" y="114921"/>
                  </a:moveTo>
                  <a:cubicBezTo>
                    <a:pt x="359927" y="114921"/>
                    <a:pt x="353545" y="121303"/>
                    <a:pt x="353545" y="129209"/>
                  </a:cubicBezTo>
                  <a:cubicBezTo>
                    <a:pt x="353545" y="137114"/>
                    <a:pt x="359927" y="143496"/>
                    <a:pt x="367833" y="143496"/>
                  </a:cubicBezTo>
                  <a:cubicBezTo>
                    <a:pt x="375738" y="143496"/>
                    <a:pt x="382120" y="137114"/>
                    <a:pt x="382120" y="129209"/>
                  </a:cubicBezTo>
                  <a:cubicBezTo>
                    <a:pt x="382120" y="121303"/>
                    <a:pt x="375738" y="114921"/>
                    <a:pt x="367833" y="114921"/>
                  </a:cubicBezTo>
                  <a:close/>
                </a:path>
              </a:pathLst>
            </a:custGeom>
            <a:solidFill>
              <a:schemeClr val="bg1"/>
            </a:solidFill>
            <a:ln w="57150" cap="rnd">
              <a:noFill/>
              <a:prstDash val="solid"/>
              <a:round/>
            </a:ln>
            <a:effectLst>
              <a:outerShdw blurRad="76200" dist="50800" dir="5400000" algn="ctr" rotWithShape="0">
                <a:schemeClr val="accent2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3765"/>
              <a:endParaRPr lang="zh-CN" altLang="en-US" sz="1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íŝļïdè"/>
          <p:cNvGrpSpPr/>
          <p:nvPr/>
        </p:nvGrpSpPr>
        <p:grpSpPr>
          <a:xfrm>
            <a:off x="8102662" y="1842867"/>
            <a:ext cx="1881800" cy="4131117"/>
            <a:chOff x="4896762" y="2002983"/>
            <a:chExt cx="1881800" cy="4131117"/>
          </a:xfrm>
        </p:grpSpPr>
        <p:sp>
          <p:nvSpPr>
            <p:cNvPr id="7" name="iṩḷïḑè"/>
            <p:cNvSpPr/>
            <p:nvPr/>
          </p:nvSpPr>
          <p:spPr>
            <a:xfrm>
              <a:off x="4896762" y="2002983"/>
              <a:ext cx="1854200" cy="3013076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60000">
                  <a:schemeClr val="accent3"/>
                </a:gs>
              </a:gsLst>
              <a:lin ang="2700000" scaled="0"/>
            </a:gradFill>
            <a:ln w="57150" cap="rnd">
              <a:noFill/>
              <a:prstDash val="solid"/>
              <a:round/>
            </a:ln>
            <a:effectLst>
              <a:outerShdw blurRad="76200" dist="50800" dir="5400000" algn="ctr" rotWithShape="0">
                <a:schemeClr val="accent3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defTabSz="913765"/>
              <a:endParaRPr lang="zh-CN" altLang="en-US" sz="14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" name="iS1íḑé"/>
            <p:cNvSpPr/>
            <p:nvPr/>
          </p:nvSpPr>
          <p:spPr>
            <a:xfrm>
              <a:off x="5544019" y="5574414"/>
              <a:ext cx="559686" cy="55968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60000">
                  <a:schemeClr val="accent3"/>
                </a:gs>
              </a:gsLst>
              <a:lin ang="2700000" scaled="0"/>
            </a:gradFill>
            <a:ln w="57150" cap="rnd">
              <a:noFill/>
              <a:prstDash val="solid"/>
              <a:round/>
            </a:ln>
            <a:effectLst>
              <a:outerShdw blurRad="76200" dist="50800" dir="5400000" algn="ctr" rotWithShape="0">
                <a:schemeClr val="accent3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defTabSz="913765"/>
              <a:r>
                <a:rPr lang="en-US" altLang="zh-CN" sz="1400" b="1" dirty="0">
                  <a:solidFill>
                    <a:schemeClr val="bg1"/>
                  </a:solidFill>
                  <a:cs typeface="+mn-ea"/>
                  <a:sym typeface="+mn-lt"/>
                </a:rPr>
                <a:t>O3</a:t>
              </a:r>
              <a:endParaRPr lang="zh-CN" altLang="en-US" sz="1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" name="isľîḓè"/>
            <p:cNvSpPr/>
            <p:nvPr/>
          </p:nvSpPr>
          <p:spPr>
            <a:xfrm>
              <a:off x="5796262" y="5127715"/>
              <a:ext cx="55200" cy="55200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60000">
                  <a:schemeClr val="accent3"/>
                </a:gs>
              </a:gsLst>
              <a:lin ang="2700000" scaled="0"/>
            </a:gradFill>
            <a:ln w="57150" cap="rnd">
              <a:noFill/>
              <a:prstDash val="solid"/>
              <a:round/>
            </a:ln>
            <a:effectLst>
              <a:outerShdw blurRad="76200" dist="50800" dir="5400000" algn="ctr" rotWithShape="0">
                <a:schemeClr val="accent3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defTabSz="913765"/>
              <a:endParaRPr lang="zh-CN" altLang="en-US" sz="14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0" name="iS1îḍè"/>
            <p:cNvSpPr/>
            <p:nvPr/>
          </p:nvSpPr>
          <p:spPr>
            <a:xfrm>
              <a:off x="5780964" y="5355304"/>
              <a:ext cx="85796" cy="85796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60000">
                  <a:schemeClr val="accent3"/>
                </a:gs>
              </a:gsLst>
              <a:lin ang="2700000" scaled="0"/>
            </a:gradFill>
            <a:ln w="57150" cap="rnd">
              <a:noFill/>
              <a:prstDash val="solid"/>
              <a:round/>
            </a:ln>
            <a:effectLst>
              <a:outerShdw blurRad="76200" dist="50800" dir="5400000" algn="ctr" rotWithShape="0">
                <a:schemeClr val="accent3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 defTabSz="913765"/>
              <a:endParaRPr lang="zh-CN" altLang="en-US" sz="14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1" name="ïṡḷíḍê"/>
            <p:cNvSpPr txBox="1"/>
            <p:nvPr/>
          </p:nvSpPr>
          <p:spPr>
            <a:xfrm>
              <a:off x="4924362" y="3018185"/>
              <a:ext cx="1854200" cy="276999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1400" b="1" i="0">
                  <a:effectLst/>
                </a:defRPr>
              </a:lvl1pPr>
            </a:lstStyle>
            <a:p>
              <a:r>
                <a:rPr lang="zh-CN" altLang="en-US" sz="1200" dirty="0">
                  <a:solidFill>
                    <a:schemeClr val="bg1"/>
                  </a:solidFill>
                  <a:cs typeface="+mn-ea"/>
                  <a:sym typeface="+mn-lt"/>
                </a:rPr>
                <a:t>输入标题文字</a:t>
              </a:r>
              <a:endParaRPr lang="en-US" altLang="zh-CN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2" name="ïṩľiďe"/>
            <p:cNvSpPr txBox="1"/>
            <p:nvPr/>
          </p:nvSpPr>
          <p:spPr>
            <a:xfrm>
              <a:off x="4924362" y="3402495"/>
              <a:ext cx="1854200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3765">
                <a:lnSpc>
                  <a:spcPct val="150000"/>
                </a:lnSpc>
                <a:buSzPct val="25000"/>
                <a:defRPr/>
              </a:pP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.</a:t>
              </a:r>
              <a:endPara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  <a:p>
              <a:pPr algn="ctr" defTabSz="913765">
                <a:lnSpc>
                  <a:spcPct val="150000"/>
                </a:lnSpc>
                <a:buSzPct val="25000"/>
                <a:defRPr/>
              </a:pP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Unified fonts make reading more fluent.</a:t>
              </a:r>
              <a:endParaRPr kumimoji="0" lang="en-US" altLang="zh-CN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íŝ1îďè"/>
            <p:cNvSpPr/>
            <p:nvPr/>
          </p:nvSpPr>
          <p:spPr>
            <a:xfrm>
              <a:off x="5640637" y="2343179"/>
              <a:ext cx="366450" cy="305072"/>
            </a:xfrm>
            <a:custGeom>
              <a:avLst/>
              <a:gdLst>
                <a:gd name="connsiteX0" fmla="*/ 483573 w 526297"/>
                <a:gd name="connsiteY0" fmla="*/ 133971 h 438150"/>
                <a:gd name="connsiteX1" fmla="*/ 527674 w 526297"/>
                <a:gd name="connsiteY1" fmla="*/ 178072 h 438150"/>
                <a:gd name="connsiteX2" fmla="*/ 527579 w 526297"/>
                <a:gd name="connsiteY2" fmla="*/ 181501 h 438150"/>
                <a:gd name="connsiteX3" fmla="*/ 514244 w 526297"/>
                <a:gd name="connsiteY3" fmla="*/ 355237 h 438150"/>
                <a:gd name="connsiteX4" fmla="*/ 485764 w 526297"/>
                <a:gd name="connsiteY4" fmla="*/ 381621 h 438150"/>
                <a:gd name="connsiteX5" fmla="*/ 454998 w 526297"/>
                <a:gd name="connsiteY5" fmla="*/ 381621 h 438150"/>
                <a:gd name="connsiteX6" fmla="*/ 454998 w 526297"/>
                <a:gd name="connsiteY6" fmla="*/ 438771 h 438150"/>
                <a:gd name="connsiteX7" fmla="*/ 435948 w 526297"/>
                <a:gd name="connsiteY7" fmla="*/ 438771 h 438150"/>
                <a:gd name="connsiteX8" fmla="*/ 435948 w 526297"/>
                <a:gd name="connsiteY8" fmla="*/ 381621 h 438150"/>
                <a:gd name="connsiteX9" fmla="*/ 93048 w 526297"/>
                <a:gd name="connsiteY9" fmla="*/ 381621 h 438150"/>
                <a:gd name="connsiteX10" fmla="*/ 93048 w 526297"/>
                <a:gd name="connsiteY10" fmla="*/ 438771 h 438150"/>
                <a:gd name="connsiteX11" fmla="*/ 73998 w 526297"/>
                <a:gd name="connsiteY11" fmla="*/ 438771 h 438150"/>
                <a:gd name="connsiteX12" fmla="*/ 73998 w 526297"/>
                <a:gd name="connsiteY12" fmla="*/ 381621 h 438150"/>
                <a:gd name="connsiteX13" fmla="*/ 43328 w 526297"/>
                <a:gd name="connsiteY13" fmla="*/ 381621 h 438150"/>
                <a:gd name="connsiteX14" fmla="*/ 14848 w 526297"/>
                <a:gd name="connsiteY14" fmla="*/ 355237 h 438150"/>
                <a:gd name="connsiteX15" fmla="*/ 1513 w 526297"/>
                <a:gd name="connsiteY15" fmla="*/ 181501 h 438150"/>
                <a:gd name="connsiteX16" fmla="*/ 42089 w 526297"/>
                <a:gd name="connsiteY16" fmla="*/ 134162 h 438150"/>
                <a:gd name="connsiteX17" fmla="*/ 45518 w 526297"/>
                <a:gd name="connsiteY17" fmla="*/ 134066 h 438150"/>
                <a:gd name="connsiteX18" fmla="*/ 101906 w 526297"/>
                <a:gd name="connsiteY18" fmla="*/ 180834 h 438150"/>
                <a:gd name="connsiteX19" fmla="*/ 121623 w 526297"/>
                <a:gd name="connsiteY19" fmla="*/ 286371 h 438150"/>
                <a:gd name="connsiteX20" fmla="*/ 407373 w 526297"/>
                <a:gd name="connsiteY20" fmla="*/ 286371 h 438150"/>
                <a:gd name="connsiteX21" fmla="*/ 427185 w 526297"/>
                <a:gd name="connsiteY21" fmla="*/ 180739 h 438150"/>
                <a:gd name="connsiteX22" fmla="*/ 483573 w 526297"/>
                <a:gd name="connsiteY22" fmla="*/ 133971 h 438150"/>
                <a:gd name="connsiteX23" fmla="*/ 416898 w 526297"/>
                <a:gd name="connsiteY23" fmla="*/ 621 h 438150"/>
                <a:gd name="connsiteX24" fmla="*/ 483573 w 526297"/>
                <a:gd name="connsiteY24" fmla="*/ 67296 h 438150"/>
                <a:gd name="connsiteX25" fmla="*/ 483573 w 526297"/>
                <a:gd name="connsiteY25" fmla="*/ 115397 h 438150"/>
                <a:gd name="connsiteX26" fmla="*/ 476429 w 526297"/>
                <a:gd name="connsiteY26" fmla="*/ 114921 h 438150"/>
                <a:gd name="connsiteX27" fmla="*/ 412040 w 526297"/>
                <a:gd name="connsiteY27" fmla="*/ 166451 h 438150"/>
                <a:gd name="connsiteX28" fmla="*/ 411564 w 526297"/>
                <a:gd name="connsiteY28" fmla="*/ 168737 h 438150"/>
                <a:gd name="connsiteX29" fmla="*/ 393086 w 526297"/>
                <a:gd name="connsiteY29" fmla="*/ 267321 h 438150"/>
                <a:gd name="connsiteX30" fmla="*/ 135911 w 526297"/>
                <a:gd name="connsiteY30" fmla="*/ 267321 h 438150"/>
                <a:gd name="connsiteX31" fmla="*/ 117432 w 526297"/>
                <a:gd name="connsiteY31" fmla="*/ 168737 h 438150"/>
                <a:gd name="connsiteX32" fmla="*/ 52567 w 526297"/>
                <a:gd name="connsiteY32" fmla="*/ 114921 h 438150"/>
                <a:gd name="connsiteX33" fmla="*/ 54948 w 526297"/>
                <a:gd name="connsiteY33" fmla="*/ 67296 h 438150"/>
                <a:gd name="connsiteX34" fmla="*/ 121623 w 526297"/>
                <a:gd name="connsiteY34" fmla="*/ 621 h 438150"/>
                <a:gd name="connsiteX35" fmla="*/ 416898 w 526297"/>
                <a:gd name="connsiteY35" fmla="*/ 621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526297" h="438150">
                  <a:moveTo>
                    <a:pt x="483573" y="133971"/>
                  </a:moveTo>
                  <a:cubicBezTo>
                    <a:pt x="507957" y="133971"/>
                    <a:pt x="527674" y="153688"/>
                    <a:pt x="527674" y="178072"/>
                  </a:cubicBezTo>
                  <a:cubicBezTo>
                    <a:pt x="527674" y="179215"/>
                    <a:pt x="527674" y="180358"/>
                    <a:pt x="527579" y="181501"/>
                  </a:cubicBezTo>
                  <a:lnTo>
                    <a:pt x="514244" y="355237"/>
                  </a:lnTo>
                  <a:cubicBezTo>
                    <a:pt x="513101" y="370096"/>
                    <a:pt x="500718" y="381621"/>
                    <a:pt x="485764" y="381621"/>
                  </a:cubicBezTo>
                  <a:lnTo>
                    <a:pt x="454998" y="381621"/>
                  </a:lnTo>
                  <a:lnTo>
                    <a:pt x="454998" y="438771"/>
                  </a:lnTo>
                  <a:lnTo>
                    <a:pt x="435948" y="438771"/>
                  </a:lnTo>
                  <a:lnTo>
                    <a:pt x="435948" y="381621"/>
                  </a:lnTo>
                  <a:lnTo>
                    <a:pt x="93048" y="381621"/>
                  </a:lnTo>
                  <a:lnTo>
                    <a:pt x="93048" y="438771"/>
                  </a:lnTo>
                  <a:lnTo>
                    <a:pt x="73998" y="438771"/>
                  </a:lnTo>
                  <a:lnTo>
                    <a:pt x="73998" y="381621"/>
                  </a:lnTo>
                  <a:lnTo>
                    <a:pt x="43328" y="381621"/>
                  </a:lnTo>
                  <a:cubicBezTo>
                    <a:pt x="28373" y="381621"/>
                    <a:pt x="15991" y="370096"/>
                    <a:pt x="14848" y="355237"/>
                  </a:cubicBezTo>
                  <a:lnTo>
                    <a:pt x="1513" y="181501"/>
                  </a:lnTo>
                  <a:cubicBezTo>
                    <a:pt x="-392" y="157212"/>
                    <a:pt x="17801" y="135971"/>
                    <a:pt x="42089" y="134162"/>
                  </a:cubicBezTo>
                  <a:cubicBezTo>
                    <a:pt x="43232" y="134066"/>
                    <a:pt x="44375" y="134066"/>
                    <a:pt x="45518" y="134066"/>
                  </a:cubicBezTo>
                  <a:cubicBezTo>
                    <a:pt x="73141" y="134066"/>
                    <a:pt x="96858" y="153688"/>
                    <a:pt x="101906" y="180834"/>
                  </a:cubicBezTo>
                  <a:lnTo>
                    <a:pt x="121623" y="286371"/>
                  </a:lnTo>
                  <a:lnTo>
                    <a:pt x="407373" y="286371"/>
                  </a:lnTo>
                  <a:lnTo>
                    <a:pt x="427185" y="180739"/>
                  </a:lnTo>
                  <a:cubicBezTo>
                    <a:pt x="432233" y="153592"/>
                    <a:pt x="455951" y="133971"/>
                    <a:pt x="483573" y="133971"/>
                  </a:cubicBezTo>
                  <a:close/>
                  <a:moveTo>
                    <a:pt x="416898" y="621"/>
                  </a:moveTo>
                  <a:cubicBezTo>
                    <a:pt x="453760" y="621"/>
                    <a:pt x="483573" y="30434"/>
                    <a:pt x="483573" y="67296"/>
                  </a:cubicBezTo>
                  <a:lnTo>
                    <a:pt x="483573" y="115397"/>
                  </a:lnTo>
                  <a:cubicBezTo>
                    <a:pt x="481192" y="115112"/>
                    <a:pt x="478811" y="114921"/>
                    <a:pt x="476429" y="114921"/>
                  </a:cubicBezTo>
                  <a:cubicBezTo>
                    <a:pt x="445473" y="114921"/>
                    <a:pt x="418803" y="136448"/>
                    <a:pt x="412040" y="166451"/>
                  </a:cubicBezTo>
                  <a:lnTo>
                    <a:pt x="411564" y="168737"/>
                  </a:lnTo>
                  <a:lnTo>
                    <a:pt x="393086" y="267321"/>
                  </a:lnTo>
                  <a:lnTo>
                    <a:pt x="135911" y="267321"/>
                  </a:lnTo>
                  <a:lnTo>
                    <a:pt x="117432" y="168737"/>
                  </a:lnTo>
                  <a:cubicBezTo>
                    <a:pt x="111622" y="137495"/>
                    <a:pt x="84285" y="114921"/>
                    <a:pt x="52567" y="114921"/>
                  </a:cubicBezTo>
                  <a:lnTo>
                    <a:pt x="54948" y="67296"/>
                  </a:lnTo>
                  <a:cubicBezTo>
                    <a:pt x="54948" y="30434"/>
                    <a:pt x="84761" y="621"/>
                    <a:pt x="121623" y="621"/>
                  </a:cubicBezTo>
                  <a:lnTo>
                    <a:pt x="416898" y="621"/>
                  </a:lnTo>
                  <a:close/>
                </a:path>
              </a:pathLst>
            </a:custGeom>
            <a:solidFill>
              <a:schemeClr val="bg1"/>
            </a:solidFill>
            <a:ln w="57150" cap="rnd">
              <a:noFill/>
              <a:prstDash val="solid"/>
              <a:round/>
            </a:ln>
            <a:effectLst>
              <a:outerShdw blurRad="76200" dist="50800" dir="5400000" algn="ctr" rotWithShape="0">
                <a:schemeClr val="accent3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3765"/>
              <a:endParaRPr lang="zh-CN" altLang="en-US" sz="1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课题现状及发展情况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1977541" y="3698711"/>
            <a:ext cx="434944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Unified fonts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make reading more fluent.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977541" y="5424277"/>
            <a:ext cx="3703319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r>
              <a:rPr lang="en-US" altLang="zh-CN" sz="1050" dirty="0">
                <a:cs typeface="+mn-ea"/>
                <a:sym typeface="+mn-lt"/>
              </a:rPr>
              <a:t>Adjust the spacing to adapt to Chinese typesetting, use </a:t>
            </a:r>
            <a:r>
              <a:rPr lang="en-US" altLang="zh-CN" sz="1050" dirty="0" err="1">
                <a:cs typeface="+mn-ea"/>
                <a:sym typeface="+mn-lt"/>
              </a:rPr>
              <a:t>threference</a:t>
            </a:r>
            <a:r>
              <a:rPr lang="en-US" altLang="zh-CN" sz="1050" dirty="0">
                <a:cs typeface="+mn-ea"/>
                <a:sym typeface="+mn-lt"/>
              </a:rPr>
              <a:t> line in PPT.</a:t>
            </a:r>
            <a:r>
              <a:rPr lang="zh-CN" altLang="en-US" sz="1050" dirty="0">
                <a:cs typeface="+mn-ea"/>
                <a:sym typeface="+mn-lt"/>
              </a:rPr>
              <a:t>您的内容打在这里，或者通过复制您的文本后，在此框中选择粘贴，并选择只保留文字</a:t>
            </a:r>
            <a:r>
              <a:rPr lang="en-US" altLang="zh-CN" sz="1050" dirty="0">
                <a:cs typeface="+mn-ea"/>
                <a:sym typeface="+mn-lt"/>
              </a:rPr>
              <a:t>.</a:t>
            </a:r>
            <a:endParaRPr lang="en-US" altLang="zh-CN" sz="1050" dirty="0">
              <a:cs typeface="+mn-ea"/>
              <a:sym typeface="+mn-lt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8086072" y="3791164"/>
            <a:ext cx="4105927" cy="3066837"/>
            <a:chOff x="8086072" y="3791164"/>
            <a:chExt cx="4105927" cy="3066837"/>
          </a:xfrm>
        </p:grpSpPr>
        <p:sp>
          <p:nvSpPr>
            <p:cNvPr id="6" name="任意多边形 15"/>
            <p:cNvSpPr/>
            <p:nvPr/>
          </p:nvSpPr>
          <p:spPr>
            <a:xfrm>
              <a:off x="9332260" y="3791164"/>
              <a:ext cx="2859739" cy="3066836"/>
            </a:xfrm>
            <a:custGeom>
              <a:avLst/>
              <a:gdLst>
                <a:gd name="connsiteX0" fmla="*/ 2463597 w 3862696"/>
                <a:gd name="connsiteY0" fmla="*/ 852 h 4142426"/>
                <a:gd name="connsiteX1" fmla="*/ 3855788 w 3862696"/>
                <a:gd name="connsiteY1" fmla="*/ 373889 h 4142426"/>
                <a:gd name="connsiteX2" fmla="*/ 3862696 w 3862696"/>
                <a:gd name="connsiteY2" fmla="*/ 378597 h 4142426"/>
                <a:gd name="connsiteX3" fmla="*/ 3862696 w 3862696"/>
                <a:gd name="connsiteY3" fmla="*/ 4142426 h 4142426"/>
                <a:gd name="connsiteX4" fmla="*/ 582470 w 3862696"/>
                <a:gd name="connsiteY4" fmla="*/ 4142426 h 4142426"/>
                <a:gd name="connsiteX5" fmla="*/ 480247 w 3862696"/>
                <a:gd name="connsiteY5" fmla="*/ 4014728 h 4142426"/>
                <a:gd name="connsiteX6" fmla="*/ 339532 w 3862696"/>
                <a:gd name="connsiteY6" fmla="*/ 3797139 h 4142426"/>
                <a:gd name="connsiteX7" fmla="*/ 1265995 w 3862696"/>
                <a:gd name="connsiteY7" fmla="*/ 339532 h 4142426"/>
                <a:gd name="connsiteX8" fmla="*/ 2463597 w 3862696"/>
                <a:gd name="connsiteY8" fmla="*/ 852 h 414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62696" h="4142426">
                  <a:moveTo>
                    <a:pt x="2463597" y="852"/>
                  </a:moveTo>
                  <a:cubicBezTo>
                    <a:pt x="2953209" y="-11864"/>
                    <a:pt x="3438129" y="118070"/>
                    <a:pt x="3855788" y="373889"/>
                  </a:cubicBezTo>
                  <a:lnTo>
                    <a:pt x="3862696" y="378597"/>
                  </a:lnTo>
                  <a:lnTo>
                    <a:pt x="3862696" y="4142426"/>
                  </a:lnTo>
                  <a:lnTo>
                    <a:pt x="582470" y="4142426"/>
                  </a:lnTo>
                  <a:lnTo>
                    <a:pt x="480247" y="4014728"/>
                  </a:lnTo>
                  <a:cubicBezTo>
                    <a:pt x="430218" y="3945359"/>
                    <a:pt x="383217" y="3872803"/>
                    <a:pt x="339532" y="3797139"/>
                  </a:cubicBezTo>
                  <a:cubicBezTo>
                    <a:pt x="-359424" y="2586512"/>
                    <a:pt x="55368" y="1038488"/>
                    <a:pt x="1265995" y="339532"/>
                  </a:cubicBezTo>
                  <a:cubicBezTo>
                    <a:pt x="1644316" y="121108"/>
                    <a:pt x="2055586" y="11449"/>
                    <a:pt x="2463597" y="852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" name="任意多边形 16"/>
            <p:cNvSpPr/>
            <p:nvPr/>
          </p:nvSpPr>
          <p:spPr>
            <a:xfrm>
              <a:off x="8086072" y="5956300"/>
              <a:ext cx="3138606" cy="901701"/>
            </a:xfrm>
            <a:custGeom>
              <a:avLst/>
              <a:gdLst>
                <a:gd name="connsiteX0" fmla="*/ 1677294 w 3570005"/>
                <a:gd name="connsiteY0" fmla="*/ 2674 h 1025639"/>
                <a:gd name="connsiteX1" fmla="*/ 1888969 w 3570005"/>
                <a:gd name="connsiteY1" fmla="*/ 2685 h 1025639"/>
                <a:gd name="connsiteX2" fmla="*/ 2860682 w 3570005"/>
                <a:gd name="connsiteY2" fmla="*/ 301674 h 1025639"/>
                <a:gd name="connsiteX3" fmla="*/ 3501815 w 3570005"/>
                <a:gd name="connsiteY3" fmla="*/ 915810 h 1025639"/>
                <a:gd name="connsiteX4" fmla="*/ 3570005 w 3570005"/>
                <a:gd name="connsiteY4" fmla="*/ 1025639 h 1025639"/>
                <a:gd name="connsiteX5" fmla="*/ 0 w 3570005"/>
                <a:gd name="connsiteY5" fmla="*/ 1025639 h 1025639"/>
                <a:gd name="connsiteX6" fmla="*/ 18563 w 3570005"/>
                <a:gd name="connsiteY6" fmla="*/ 991614 h 1025639"/>
                <a:gd name="connsiteX7" fmla="*/ 1677294 w 3570005"/>
                <a:gd name="connsiteY7" fmla="*/ 2674 h 102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70005" h="1025639">
                  <a:moveTo>
                    <a:pt x="1677294" y="2674"/>
                  </a:moveTo>
                  <a:cubicBezTo>
                    <a:pt x="1747070" y="-867"/>
                    <a:pt x="1817689" y="-918"/>
                    <a:pt x="1888969" y="2685"/>
                  </a:cubicBezTo>
                  <a:cubicBezTo>
                    <a:pt x="2245368" y="20699"/>
                    <a:pt x="2576117" y="127935"/>
                    <a:pt x="2860682" y="301674"/>
                  </a:cubicBezTo>
                  <a:cubicBezTo>
                    <a:pt x="3116790" y="458038"/>
                    <a:pt x="3335490" y="668271"/>
                    <a:pt x="3501815" y="915810"/>
                  </a:cubicBezTo>
                  <a:lnTo>
                    <a:pt x="3570005" y="1025639"/>
                  </a:lnTo>
                  <a:lnTo>
                    <a:pt x="0" y="1025639"/>
                  </a:lnTo>
                  <a:lnTo>
                    <a:pt x="18563" y="991614"/>
                  </a:lnTo>
                  <a:cubicBezTo>
                    <a:pt x="366041" y="422483"/>
                    <a:pt x="979532" y="38085"/>
                    <a:pt x="1677294" y="2674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课题现状及发展情况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679252" y="3297677"/>
            <a:ext cx="29555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000" dirty="0">
                <a:solidFill>
                  <a:schemeClr val="accent1"/>
                </a:solidFill>
                <a:cs typeface="+mn-ea"/>
                <a:sym typeface="+mn-lt"/>
              </a:rPr>
              <a:t>PART03</a:t>
            </a:r>
            <a:endParaRPr lang="zh-CN" altLang="en-US" sz="60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899120" y="2498502"/>
            <a:ext cx="37753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>
                <a:solidFill>
                  <a:schemeClr val="accent1"/>
                </a:solidFill>
                <a:cs typeface="+mn-ea"/>
                <a:sym typeface="+mn-lt"/>
              </a:rPr>
              <a:t>研究思路及过程</a:t>
            </a:r>
            <a:endParaRPr lang="en-US" altLang="zh-CN" sz="40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899120" y="3465513"/>
            <a:ext cx="5184496" cy="1135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cs typeface="+mn-ea"/>
                <a:sym typeface="+mn-lt"/>
              </a:rPr>
              <a:t>研究思路 </a:t>
            </a:r>
            <a:r>
              <a:rPr lang="en-US" altLang="zh-CN" sz="2400" dirty="0">
                <a:cs typeface="+mn-ea"/>
                <a:sym typeface="+mn-lt"/>
              </a:rPr>
              <a:t>  RESEARCH IDEAS</a:t>
            </a:r>
            <a:endParaRPr lang="en-US" altLang="zh-CN" sz="2400" dirty="0">
              <a:cs typeface="+mn-ea"/>
              <a:sym typeface="+mn-lt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cs typeface="+mn-ea"/>
                <a:sym typeface="+mn-lt"/>
              </a:rPr>
              <a:t>研究过程   </a:t>
            </a:r>
            <a:r>
              <a:rPr lang="en-US" altLang="zh-CN" sz="2400" dirty="0">
                <a:cs typeface="+mn-ea"/>
                <a:sym typeface="+mn-lt"/>
              </a:rPr>
              <a:t>RESEARCH PROCESS</a:t>
            </a:r>
            <a:endParaRPr lang="en-US" altLang="zh-CN" sz="2400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7161918" y="3213698"/>
            <a:ext cx="2876555" cy="797163"/>
            <a:chOff x="7161918" y="3213698"/>
            <a:chExt cx="2876555" cy="797163"/>
          </a:xfrm>
        </p:grpSpPr>
        <p:sp>
          <p:nvSpPr>
            <p:cNvPr id="8" name="îṩ1ïďe"/>
            <p:cNvSpPr txBox="1"/>
            <p:nvPr/>
          </p:nvSpPr>
          <p:spPr>
            <a:xfrm>
              <a:off x="7161918" y="3533807"/>
              <a:ext cx="2876555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ts val="1500"/>
                </a:lnSpc>
                <a:defRPr sz="1050">
                  <a:cs typeface="+mn-ea"/>
                </a:defRPr>
              </a:lvl1pPr>
            </a:lstStyle>
            <a:p>
              <a:r>
                <a:rPr lang="zh-CN" altLang="en-US" dirty="0"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dirty="0">
                  <a:sym typeface="+mn-lt"/>
                </a:rPr>
                <a:t>.</a:t>
              </a:r>
              <a:endParaRPr lang="en-US" altLang="zh-CN" dirty="0">
                <a:sym typeface="+mn-lt"/>
              </a:endParaRPr>
            </a:p>
          </p:txBody>
        </p:sp>
        <p:sp>
          <p:nvSpPr>
            <p:cNvPr id="9" name="isḷïḑé"/>
            <p:cNvSpPr txBox="1"/>
            <p:nvPr/>
          </p:nvSpPr>
          <p:spPr>
            <a:xfrm>
              <a:off x="7161919" y="3213698"/>
              <a:ext cx="24047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b="1" dirty="0">
                  <a:cs typeface="+mn-ea"/>
                  <a:sym typeface="+mn-lt"/>
                </a:rPr>
                <a:t>输入标题文字</a:t>
              </a:r>
              <a:endParaRPr lang="en-US" altLang="zh-CN" sz="1400" b="1" dirty="0">
                <a:cs typeface="+mn-ea"/>
                <a:sym typeface="+mn-l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1667714" y="3440287"/>
            <a:ext cx="2876555" cy="797163"/>
            <a:chOff x="1667714" y="3440287"/>
            <a:chExt cx="2876555" cy="797163"/>
          </a:xfrm>
        </p:grpSpPr>
        <p:sp>
          <p:nvSpPr>
            <p:cNvPr id="10" name="îs1ïde"/>
            <p:cNvSpPr txBox="1"/>
            <p:nvPr/>
          </p:nvSpPr>
          <p:spPr>
            <a:xfrm>
              <a:off x="1667714" y="3760396"/>
              <a:ext cx="2876555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ts val="1500"/>
                </a:lnSpc>
                <a:defRPr sz="1050">
                  <a:cs typeface="+mn-ea"/>
                </a:defRPr>
              </a:lvl1pPr>
            </a:lstStyle>
            <a:p>
              <a:r>
                <a:rPr lang="zh-CN" altLang="en-US" dirty="0"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dirty="0">
                  <a:sym typeface="+mn-lt"/>
                </a:rPr>
                <a:t>.</a:t>
              </a:r>
              <a:endParaRPr lang="en-US" altLang="zh-CN" dirty="0">
                <a:sym typeface="+mn-lt"/>
              </a:endParaRPr>
            </a:p>
          </p:txBody>
        </p:sp>
        <p:sp>
          <p:nvSpPr>
            <p:cNvPr id="11" name="íṥļïḋe"/>
            <p:cNvSpPr txBox="1"/>
            <p:nvPr/>
          </p:nvSpPr>
          <p:spPr>
            <a:xfrm>
              <a:off x="2139525" y="3440287"/>
              <a:ext cx="24047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zh-CN" altLang="en-US" sz="1400" b="1" dirty="0">
                  <a:cs typeface="+mn-ea"/>
                  <a:sym typeface="+mn-lt"/>
                </a:rPr>
                <a:t>输入标题文字</a:t>
              </a:r>
              <a:endParaRPr lang="en-US" altLang="zh-CN" sz="1400" b="1" dirty="0"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4456100" y="5185325"/>
            <a:ext cx="2876555" cy="797163"/>
            <a:chOff x="4456100" y="5185325"/>
            <a:chExt cx="2876555" cy="797163"/>
          </a:xfrm>
        </p:grpSpPr>
        <p:sp>
          <p:nvSpPr>
            <p:cNvPr id="12" name="iSlídê"/>
            <p:cNvSpPr txBox="1"/>
            <p:nvPr/>
          </p:nvSpPr>
          <p:spPr>
            <a:xfrm>
              <a:off x="4456100" y="5505434"/>
              <a:ext cx="2876555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ts val="1500"/>
                </a:lnSpc>
                <a:defRPr sz="1050">
                  <a:cs typeface="+mn-ea"/>
                </a:defRPr>
              </a:lvl1pPr>
            </a:lstStyle>
            <a:p>
              <a:r>
                <a:rPr lang="zh-CN" altLang="en-US" dirty="0"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dirty="0">
                  <a:sym typeface="+mn-lt"/>
                </a:rPr>
                <a:t>.</a:t>
              </a:r>
              <a:endParaRPr lang="en-US" altLang="zh-CN" dirty="0">
                <a:sym typeface="+mn-lt"/>
              </a:endParaRPr>
            </a:p>
          </p:txBody>
        </p:sp>
        <p:sp>
          <p:nvSpPr>
            <p:cNvPr id="13" name="ïṡ1ïďé"/>
            <p:cNvSpPr txBox="1"/>
            <p:nvPr/>
          </p:nvSpPr>
          <p:spPr>
            <a:xfrm>
              <a:off x="4692005" y="5185325"/>
              <a:ext cx="24047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400" b="1" dirty="0">
                  <a:cs typeface="+mn-ea"/>
                  <a:sym typeface="+mn-lt"/>
                </a:rPr>
                <a:t>输入标题文字</a:t>
              </a:r>
              <a:endParaRPr lang="en-US" altLang="zh-CN" sz="1400" b="1" dirty="0">
                <a:cs typeface="+mn-ea"/>
                <a:sym typeface="+mn-lt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4692005" y="2832650"/>
            <a:ext cx="2242246" cy="2229127"/>
            <a:chOff x="4692005" y="2832650"/>
            <a:chExt cx="2242246" cy="2229127"/>
          </a:xfrm>
        </p:grpSpPr>
        <p:sp>
          <p:nvSpPr>
            <p:cNvPr id="4" name="ïṣḻiḓé"/>
            <p:cNvSpPr/>
            <p:nvPr/>
          </p:nvSpPr>
          <p:spPr bwMode="auto">
            <a:xfrm>
              <a:off x="4692005" y="2832650"/>
              <a:ext cx="1092698" cy="1638793"/>
            </a:xfrm>
            <a:custGeom>
              <a:avLst/>
              <a:gdLst>
                <a:gd name="T0" fmla="*/ 900 w 900"/>
                <a:gd name="T1" fmla="*/ 0 h 1350"/>
                <a:gd name="T2" fmla="*/ 900 w 900"/>
                <a:gd name="T3" fmla="*/ 0 h 1350"/>
                <a:gd name="T4" fmla="*/ 0 w 900"/>
                <a:gd name="T5" fmla="*/ 900 h 1350"/>
                <a:gd name="T6" fmla="*/ 120 w 900"/>
                <a:gd name="T7" fmla="*/ 1350 h 1350"/>
                <a:gd name="T8" fmla="*/ 900 w 900"/>
                <a:gd name="T9" fmla="*/ 900 h 1350"/>
                <a:gd name="T10" fmla="*/ 900 w 900"/>
                <a:gd name="T11" fmla="*/ 0 h 1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0" h="1350">
                  <a:moveTo>
                    <a:pt x="900" y="0"/>
                  </a:moveTo>
                  <a:cubicBezTo>
                    <a:pt x="900" y="0"/>
                    <a:pt x="900" y="0"/>
                    <a:pt x="900" y="0"/>
                  </a:cubicBezTo>
                  <a:cubicBezTo>
                    <a:pt x="403" y="0"/>
                    <a:pt x="0" y="403"/>
                    <a:pt x="0" y="900"/>
                  </a:cubicBezTo>
                  <a:cubicBezTo>
                    <a:pt x="0" y="1064"/>
                    <a:pt x="44" y="1218"/>
                    <a:pt x="120" y="1350"/>
                  </a:cubicBezTo>
                  <a:cubicBezTo>
                    <a:pt x="900" y="900"/>
                    <a:pt x="900" y="900"/>
                    <a:pt x="900" y="900"/>
                  </a:cubicBezTo>
                  <a:lnTo>
                    <a:pt x="9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19050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" name="ïşḻïḋé"/>
            <p:cNvSpPr/>
            <p:nvPr/>
          </p:nvSpPr>
          <p:spPr bwMode="auto">
            <a:xfrm>
              <a:off x="4868343" y="3969079"/>
              <a:ext cx="1893942" cy="1092698"/>
            </a:xfrm>
            <a:custGeom>
              <a:avLst/>
              <a:gdLst>
                <a:gd name="T0" fmla="*/ 780 w 1560"/>
                <a:gd name="T1" fmla="*/ 0 h 900"/>
                <a:gd name="T2" fmla="*/ 0 w 1560"/>
                <a:gd name="T3" fmla="*/ 450 h 900"/>
                <a:gd name="T4" fmla="*/ 780 w 1560"/>
                <a:gd name="T5" fmla="*/ 900 h 900"/>
                <a:gd name="T6" fmla="*/ 1560 w 1560"/>
                <a:gd name="T7" fmla="*/ 450 h 900"/>
                <a:gd name="T8" fmla="*/ 780 w 1560"/>
                <a:gd name="T9" fmla="*/ 0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0" h="900">
                  <a:moveTo>
                    <a:pt x="780" y="0"/>
                  </a:moveTo>
                  <a:cubicBezTo>
                    <a:pt x="0" y="450"/>
                    <a:pt x="0" y="450"/>
                    <a:pt x="0" y="450"/>
                  </a:cubicBezTo>
                  <a:cubicBezTo>
                    <a:pt x="156" y="719"/>
                    <a:pt x="447" y="900"/>
                    <a:pt x="780" y="900"/>
                  </a:cubicBezTo>
                  <a:cubicBezTo>
                    <a:pt x="1113" y="900"/>
                    <a:pt x="1404" y="719"/>
                    <a:pt x="1560" y="450"/>
                  </a:cubicBezTo>
                  <a:lnTo>
                    <a:pt x="780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19050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6" name="íślïḑè"/>
            <p:cNvSpPr/>
            <p:nvPr/>
          </p:nvSpPr>
          <p:spPr bwMode="auto">
            <a:xfrm>
              <a:off x="5841553" y="2832650"/>
              <a:ext cx="1092698" cy="1638793"/>
            </a:xfrm>
            <a:custGeom>
              <a:avLst/>
              <a:gdLst>
                <a:gd name="T0" fmla="*/ 0 w 900"/>
                <a:gd name="T1" fmla="*/ 0 h 1350"/>
                <a:gd name="T2" fmla="*/ 0 w 900"/>
                <a:gd name="T3" fmla="*/ 900 h 1350"/>
                <a:gd name="T4" fmla="*/ 780 w 900"/>
                <a:gd name="T5" fmla="*/ 1350 h 1350"/>
                <a:gd name="T6" fmla="*/ 900 w 900"/>
                <a:gd name="T7" fmla="*/ 900 h 1350"/>
                <a:gd name="T8" fmla="*/ 0 w 900"/>
                <a:gd name="T9" fmla="*/ 0 h 1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0" h="1350">
                  <a:moveTo>
                    <a:pt x="0" y="0"/>
                  </a:moveTo>
                  <a:cubicBezTo>
                    <a:pt x="0" y="900"/>
                    <a:pt x="0" y="900"/>
                    <a:pt x="0" y="900"/>
                  </a:cubicBezTo>
                  <a:cubicBezTo>
                    <a:pt x="780" y="1350"/>
                    <a:pt x="780" y="1350"/>
                    <a:pt x="780" y="1350"/>
                  </a:cubicBezTo>
                  <a:cubicBezTo>
                    <a:pt x="856" y="1218"/>
                    <a:pt x="900" y="1064"/>
                    <a:pt x="900" y="900"/>
                  </a:cubicBezTo>
                  <a:cubicBezTo>
                    <a:pt x="900" y="403"/>
                    <a:pt x="497" y="0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 w="19050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" name="îšľîḑé"/>
            <p:cNvSpPr/>
            <p:nvPr/>
          </p:nvSpPr>
          <p:spPr>
            <a:xfrm>
              <a:off x="6201543" y="3440287"/>
              <a:ext cx="372717" cy="372717"/>
            </a:xfrm>
            <a:custGeom>
              <a:avLst/>
              <a:gdLst>
                <a:gd name="connsiteX0" fmla="*/ 343764 w 533400"/>
                <a:gd name="connsiteY0" fmla="*/ 621 h 533400"/>
                <a:gd name="connsiteX1" fmla="*/ 381864 w 533400"/>
                <a:gd name="connsiteY1" fmla="*/ 38721 h 533400"/>
                <a:gd name="connsiteX2" fmla="*/ 381864 w 533400"/>
                <a:gd name="connsiteY2" fmla="*/ 38721 h 533400"/>
                <a:gd name="connsiteX3" fmla="*/ 381864 w 533400"/>
                <a:gd name="connsiteY3" fmla="*/ 114921 h 533400"/>
                <a:gd name="connsiteX4" fmla="*/ 496164 w 533400"/>
                <a:gd name="connsiteY4" fmla="*/ 114921 h 533400"/>
                <a:gd name="connsiteX5" fmla="*/ 534264 w 533400"/>
                <a:gd name="connsiteY5" fmla="*/ 151116 h 533400"/>
                <a:gd name="connsiteX6" fmla="*/ 534264 w 533400"/>
                <a:gd name="connsiteY6" fmla="*/ 153021 h 533400"/>
                <a:gd name="connsiteX7" fmla="*/ 534264 w 533400"/>
                <a:gd name="connsiteY7" fmla="*/ 381621 h 533400"/>
                <a:gd name="connsiteX8" fmla="*/ 498069 w 533400"/>
                <a:gd name="connsiteY8" fmla="*/ 419721 h 533400"/>
                <a:gd name="connsiteX9" fmla="*/ 496164 w 533400"/>
                <a:gd name="connsiteY9" fmla="*/ 419721 h 533400"/>
                <a:gd name="connsiteX10" fmla="*/ 381864 w 533400"/>
                <a:gd name="connsiteY10" fmla="*/ 419721 h 533400"/>
                <a:gd name="connsiteX11" fmla="*/ 381864 w 533400"/>
                <a:gd name="connsiteY11" fmla="*/ 495921 h 533400"/>
                <a:gd name="connsiteX12" fmla="*/ 345669 w 533400"/>
                <a:gd name="connsiteY12" fmla="*/ 534021 h 533400"/>
                <a:gd name="connsiteX13" fmla="*/ 343764 w 533400"/>
                <a:gd name="connsiteY13" fmla="*/ 534021 h 533400"/>
                <a:gd name="connsiteX14" fmla="*/ 191364 w 533400"/>
                <a:gd name="connsiteY14" fmla="*/ 534021 h 533400"/>
                <a:gd name="connsiteX15" fmla="*/ 153264 w 533400"/>
                <a:gd name="connsiteY15" fmla="*/ 495921 h 533400"/>
                <a:gd name="connsiteX16" fmla="*/ 153264 w 533400"/>
                <a:gd name="connsiteY16" fmla="*/ 495921 h 533400"/>
                <a:gd name="connsiteX17" fmla="*/ 153264 w 533400"/>
                <a:gd name="connsiteY17" fmla="*/ 419721 h 533400"/>
                <a:gd name="connsiteX18" fmla="*/ 38964 w 533400"/>
                <a:gd name="connsiteY18" fmla="*/ 419721 h 533400"/>
                <a:gd name="connsiteX19" fmla="*/ 864 w 533400"/>
                <a:gd name="connsiteY19" fmla="*/ 383526 h 533400"/>
                <a:gd name="connsiteX20" fmla="*/ 864 w 533400"/>
                <a:gd name="connsiteY20" fmla="*/ 381621 h 533400"/>
                <a:gd name="connsiteX21" fmla="*/ 864 w 533400"/>
                <a:gd name="connsiteY21" fmla="*/ 197789 h 533400"/>
                <a:gd name="connsiteX22" fmla="*/ 9436 w 533400"/>
                <a:gd name="connsiteY22" fmla="*/ 173976 h 533400"/>
                <a:gd name="connsiteX23" fmla="*/ 11342 w 533400"/>
                <a:gd name="connsiteY23" fmla="*/ 172071 h 533400"/>
                <a:gd name="connsiteX24" fmla="*/ 52299 w 533400"/>
                <a:gd name="connsiteY24" fmla="*/ 127304 h 533400"/>
                <a:gd name="connsiteX25" fmla="*/ 78017 w 533400"/>
                <a:gd name="connsiteY25" fmla="*/ 114921 h 533400"/>
                <a:gd name="connsiteX26" fmla="*/ 79921 w 533400"/>
                <a:gd name="connsiteY26" fmla="*/ 114921 h 533400"/>
                <a:gd name="connsiteX27" fmla="*/ 153264 w 533400"/>
                <a:gd name="connsiteY27" fmla="*/ 114921 h 533400"/>
                <a:gd name="connsiteX28" fmla="*/ 153264 w 533400"/>
                <a:gd name="connsiteY28" fmla="*/ 38721 h 533400"/>
                <a:gd name="connsiteX29" fmla="*/ 189459 w 533400"/>
                <a:gd name="connsiteY29" fmla="*/ 621 h 533400"/>
                <a:gd name="connsiteX30" fmla="*/ 191364 w 533400"/>
                <a:gd name="connsiteY30" fmla="*/ 621 h 533400"/>
                <a:gd name="connsiteX31" fmla="*/ 343764 w 533400"/>
                <a:gd name="connsiteY31" fmla="*/ 621 h 533400"/>
                <a:gd name="connsiteX32" fmla="*/ 343764 w 533400"/>
                <a:gd name="connsiteY32" fmla="*/ 286371 h 533400"/>
                <a:gd name="connsiteX33" fmla="*/ 191364 w 533400"/>
                <a:gd name="connsiteY33" fmla="*/ 286371 h 533400"/>
                <a:gd name="connsiteX34" fmla="*/ 172314 w 533400"/>
                <a:gd name="connsiteY34" fmla="*/ 305421 h 533400"/>
                <a:gd name="connsiteX35" fmla="*/ 172314 w 533400"/>
                <a:gd name="connsiteY35" fmla="*/ 305421 h 533400"/>
                <a:gd name="connsiteX36" fmla="*/ 172314 w 533400"/>
                <a:gd name="connsiteY36" fmla="*/ 495921 h 533400"/>
                <a:gd name="connsiteX37" fmla="*/ 191364 w 533400"/>
                <a:gd name="connsiteY37" fmla="*/ 514971 h 533400"/>
                <a:gd name="connsiteX38" fmla="*/ 191364 w 533400"/>
                <a:gd name="connsiteY38" fmla="*/ 514971 h 533400"/>
                <a:gd name="connsiteX39" fmla="*/ 343764 w 533400"/>
                <a:gd name="connsiteY39" fmla="*/ 514971 h 533400"/>
                <a:gd name="connsiteX40" fmla="*/ 362814 w 533400"/>
                <a:gd name="connsiteY40" fmla="*/ 495921 h 533400"/>
                <a:gd name="connsiteX41" fmla="*/ 362814 w 533400"/>
                <a:gd name="connsiteY41" fmla="*/ 495921 h 533400"/>
                <a:gd name="connsiteX42" fmla="*/ 362814 w 533400"/>
                <a:gd name="connsiteY42" fmla="*/ 305421 h 533400"/>
                <a:gd name="connsiteX43" fmla="*/ 343764 w 533400"/>
                <a:gd name="connsiteY43" fmla="*/ 286371 h 533400"/>
                <a:gd name="connsiteX44" fmla="*/ 343764 w 533400"/>
                <a:gd name="connsiteY44" fmla="*/ 286371 h 533400"/>
                <a:gd name="connsiteX45" fmla="*/ 496164 w 533400"/>
                <a:gd name="connsiteY45" fmla="*/ 133971 h 533400"/>
                <a:gd name="connsiteX46" fmla="*/ 79921 w 533400"/>
                <a:gd name="connsiteY46" fmla="*/ 133971 h 533400"/>
                <a:gd name="connsiteX47" fmla="*/ 67539 w 533400"/>
                <a:gd name="connsiteY47" fmla="*/ 138734 h 533400"/>
                <a:gd name="connsiteX48" fmla="*/ 66586 w 533400"/>
                <a:gd name="connsiteY48" fmla="*/ 139686 h 533400"/>
                <a:gd name="connsiteX49" fmla="*/ 25629 w 533400"/>
                <a:gd name="connsiteY49" fmla="*/ 184454 h 533400"/>
                <a:gd name="connsiteX50" fmla="*/ 20867 w 533400"/>
                <a:gd name="connsiteY50" fmla="*/ 195884 h 533400"/>
                <a:gd name="connsiteX51" fmla="*/ 20867 w 533400"/>
                <a:gd name="connsiteY51" fmla="*/ 197789 h 533400"/>
                <a:gd name="connsiteX52" fmla="*/ 20867 w 533400"/>
                <a:gd name="connsiteY52" fmla="*/ 381621 h 533400"/>
                <a:gd name="connsiteX53" fmla="*/ 38964 w 533400"/>
                <a:gd name="connsiteY53" fmla="*/ 400671 h 533400"/>
                <a:gd name="connsiteX54" fmla="*/ 39917 w 533400"/>
                <a:gd name="connsiteY54" fmla="*/ 400671 h 533400"/>
                <a:gd name="connsiteX55" fmla="*/ 154217 w 533400"/>
                <a:gd name="connsiteY55" fmla="*/ 400671 h 533400"/>
                <a:gd name="connsiteX56" fmla="*/ 154217 w 533400"/>
                <a:gd name="connsiteY56" fmla="*/ 305421 h 533400"/>
                <a:gd name="connsiteX57" fmla="*/ 190411 w 533400"/>
                <a:gd name="connsiteY57" fmla="*/ 267321 h 533400"/>
                <a:gd name="connsiteX58" fmla="*/ 192317 w 533400"/>
                <a:gd name="connsiteY58" fmla="*/ 267321 h 533400"/>
                <a:gd name="connsiteX59" fmla="*/ 344717 w 533400"/>
                <a:gd name="connsiteY59" fmla="*/ 267321 h 533400"/>
                <a:gd name="connsiteX60" fmla="*/ 382817 w 533400"/>
                <a:gd name="connsiteY60" fmla="*/ 305421 h 533400"/>
                <a:gd name="connsiteX61" fmla="*/ 382817 w 533400"/>
                <a:gd name="connsiteY61" fmla="*/ 305421 h 533400"/>
                <a:gd name="connsiteX62" fmla="*/ 382817 w 533400"/>
                <a:gd name="connsiteY62" fmla="*/ 400671 h 533400"/>
                <a:gd name="connsiteX63" fmla="*/ 497117 w 533400"/>
                <a:gd name="connsiteY63" fmla="*/ 400671 h 533400"/>
                <a:gd name="connsiteX64" fmla="*/ 516167 w 533400"/>
                <a:gd name="connsiteY64" fmla="*/ 382574 h 533400"/>
                <a:gd name="connsiteX65" fmla="*/ 516167 w 533400"/>
                <a:gd name="connsiteY65" fmla="*/ 381621 h 533400"/>
                <a:gd name="connsiteX66" fmla="*/ 516167 w 533400"/>
                <a:gd name="connsiteY66" fmla="*/ 153021 h 533400"/>
                <a:gd name="connsiteX67" fmla="*/ 498069 w 533400"/>
                <a:gd name="connsiteY67" fmla="*/ 133971 h 533400"/>
                <a:gd name="connsiteX68" fmla="*/ 496164 w 533400"/>
                <a:gd name="connsiteY68" fmla="*/ 133971 h 533400"/>
                <a:gd name="connsiteX69" fmla="*/ 462827 w 533400"/>
                <a:gd name="connsiteY69" fmla="*/ 172071 h 533400"/>
                <a:gd name="connsiteX70" fmla="*/ 477114 w 533400"/>
                <a:gd name="connsiteY70" fmla="*/ 186359 h 533400"/>
                <a:gd name="connsiteX71" fmla="*/ 462827 w 533400"/>
                <a:gd name="connsiteY71" fmla="*/ 200646 h 533400"/>
                <a:gd name="connsiteX72" fmla="*/ 448539 w 533400"/>
                <a:gd name="connsiteY72" fmla="*/ 186359 h 533400"/>
                <a:gd name="connsiteX73" fmla="*/ 462827 w 533400"/>
                <a:gd name="connsiteY73" fmla="*/ 172071 h 533400"/>
                <a:gd name="connsiteX74" fmla="*/ 343764 w 533400"/>
                <a:gd name="connsiteY74" fmla="*/ 19671 h 533400"/>
                <a:gd name="connsiteX75" fmla="*/ 191364 w 533400"/>
                <a:gd name="connsiteY75" fmla="*/ 19671 h 533400"/>
                <a:gd name="connsiteX76" fmla="*/ 172314 w 533400"/>
                <a:gd name="connsiteY76" fmla="*/ 38721 h 533400"/>
                <a:gd name="connsiteX77" fmla="*/ 172314 w 533400"/>
                <a:gd name="connsiteY77" fmla="*/ 38721 h 533400"/>
                <a:gd name="connsiteX78" fmla="*/ 172314 w 533400"/>
                <a:gd name="connsiteY78" fmla="*/ 114921 h 533400"/>
                <a:gd name="connsiteX79" fmla="*/ 362814 w 533400"/>
                <a:gd name="connsiteY79" fmla="*/ 114921 h 533400"/>
                <a:gd name="connsiteX80" fmla="*/ 362814 w 533400"/>
                <a:gd name="connsiteY80" fmla="*/ 38721 h 533400"/>
                <a:gd name="connsiteX81" fmla="*/ 344717 w 533400"/>
                <a:gd name="connsiteY81" fmla="*/ 19671 h 533400"/>
                <a:gd name="connsiteX82" fmla="*/ 344717 w 533400"/>
                <a:gd name="connsiteY82" fmla="*/ 19671 h 533400"/>
                <a:gd name="connsiteX83" fmla="*/ 343764 w 533400"/>
                <a:gd name="connsiteY83" fmla="*/ 19671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</a:cxnLst>
              <a:rect l="l" t="t" r="r" b="b"/>
              <a:pathLst>
                <a:path w="533400" h="533400">
                  <a:moveTo>
                    <a:pt x="343764" y="621"/>
                  </a:moveTo>
                  <a:cubicBezTo>
                    <a:pt x="364719" y="621"/>
                    <a:pt x="381864" y="17766"/>
                    <a:pt x="381864" y="38721"/>
                  </a:cubicBezTo>
                  <a:lnTo>
                    <a:pt x="381864" y="38721"/>
                  </a:lnTo>
                  <a:lnTo>
                    <a:pt x="381864" y="114921"/>
                  </a:lnTo>
                  <a:lnTo>
                    <a:pt x="496164" y="114921"/>
                  </a:lnTo>
                  <a:cubicBezTo>
                    <a:pt x="516167" y="114921"/>
                    <a:pt x="533311" y="131114"/>
                    <a:pt x="534264" y="151116"/>
                  </a:cubicBezTo>
                  <a:lnTo>
                    <a:pt x="534264" y="153021"/>
                  </a:lnTo>
                  <a:lnTo>
                    <a:pt x="534264" y="381621"/>
                  </a:lnTo>
                  <a:cubicBezTo>
                    <a:pt x="534264" y="401624"/>
                    <a:pt x="518071" y="418769"/>
                    <a:pt x="498069" y="419721"/>
                  </a:cubicBezTo>
                  <a:lnTo>
                    <a:pt x="496164" y="419721"/>
                  </a:lnTo>
                  <a:lnTo>
                    <a:pt x="381864" y="419721"/>
                  </a:lnTo>
                  <a:lnTo>
                    <a:pt x="381864" y="495921"/>
                  </a:lnTo>
                  <a:cubicBezTo>
                    <a:pt x="381864" y="515924"/>
                    <a:pt x="365671" y="533069"/>
                    <a:pt x="345669" y="534021"/>
                  </a:cubicBezTo>
                  <a:lnTo>
                    <a:pt x="343764" y="534021"/>
                  </a:lnTo>
                  <a:lnTo>
                    <a:pt x="191364" y="534021"/>
                  </a:lnTo>
                  <a:cubicBezTo>
                    <a:pt x="170409" y="534021"/>
                    <a:pt x="153264" y="516876"/>
                    <a:pt x="153264" y="495921"/>
                  </a:cubicBezTo>
                  <a:lnTo>
                    <a:pt x="153264" y="495921"/>
                  </a:lnTo>
                  <a:lnTo>
                    <a:pt x="153264" y="419721"/>
                  </a:lnTo>
                  <a:lnTo>
                    <a:pt x="38964" y="419721"/>
                  </a:lnTo>
                  <a:cubicBezTo>
                    <a:pt x="18961" y="419721"/>
                    <a:pt x="1817" y="403529"/>
                    <a:pt x="864" y="383526"/>
                  </a:cubicBezTo>
                  <a:lnTo>
                    <a:pt x="864" y="381621"/>
                  </a:lnTo>
                  <a:lnTo>
                    <a:pt x="864" y="197789"/>
                  </a:lnTo>
                  <a:cubicBezTo>
                    <a:pt x="864" y="189216"/>
                    <a:pt x="3721" y="180644"/>
                    <a:pt x="9436" y="173976"/>
                  </a:cubicBezTo>
                  <a:lnTo>
                    <a:pt x="11342" y="172071"/>
                  </a:lnTo>
                  <a:lnTo>
                    <a:pt x="52299" y="127304"/>
                  </a:lnTo>
                  <a:cubicBezTo>
                    <a:pt x="58967" y="119684"/>
                    <a:pt x="68492" y="115874"/>
                    <a:pt x="78017" y="114921"/>
                  </a:cubicBezTo>
                  <a:lnTo>
                    <a:pt x="79921" y="114921"/>
                  </a:lnTo>
                  <a:lnTo>
                    <a:pt x="153264" y="114921"/>
                  </a:lnTo>
                  <a:lnTo>
                    <a:pt x="153264" y="38721"/>
                  </a:lnTo>
                  <a:cubicBezTo>
                    <a:pt x="153264" y="18719"/>
                    <a:pt x="169457" y="1574"/>
                    <a:pt x="189459" y="621"/>
                  </a:cubicBezTo>
                  <a:lnTo>
                    <a:pt x="191364" y="621"/>
                  </a:lnTo>
                  <a:lnTo>
                    <a:pt x="343764" y="621"/>
                  </a:lnTo>
                  <a:close/>
                  <a:moveTo>
                    <a:pt x="343764" y="286371"/>
                  </a:moveTo>
                  <a:lnTo>
                    <a:pt x="191364" y="286371"/>
                  </a:lnTo>
                  <a:cubicBezTo>
                    <a:pt x="180886" y="286371"/>
                    <a:pt x="172314" y="294944"/>
                    <a:pt x="172314" y="305421"/>
                  </a:cubicBezTo>
                  <a:lnTo>
                    <a:pt x="172314" y="305421"/>
                  </a:lnTo>
                  <a:lnTo>
                    <a:pt x="172314" y="495921"/>
                  </a:lnTo>
                  <a:cubicBezTo>
                    <a:pt x="172314" y="506399"/>
                    <a:pt x="180886" y="514971"/>
                    <a:pt x="191364" y="514971"/>
                  </a:cubicBezTo>
                  <a:lnTo>
                    <a:pt x="191364" y="514971"/>
                  </a:lnTo>
                  <a:lnTo>
                    <a:pt x="343764" y="514971"/>
                  </a:lnTo>
                  <a:cubicBezTo>
                    <a:pt x="354242" y="514971"/>
                    <a:pt x="362814" y="506399"/>
                    <a:pt x="362814" y="495921"/>
                  </a:cubicBezTo>
                  <a:lnTo>
                    <a:pt x="362814" y="495921"/>
                  </a:lnTo>
                  <a:lnTo>
                    <a:pt x="362814" y="305421"/>
                  </a:lnTo>
                  <a:cubicBezTo>
                    <a:pt x="362814" y="294944"/>
                    <a:pt x="354242" y="286371"/>
                    <a:pt x="343764" y="286371"/>
                  </a:cubicBezTo>
                  <a:lnTo>
                    <a:pt x="343764" y="286371"/>
                  </a:lnTo>
                  <a:close/>
                  <a:moveTo>
                    <a:pt x="496164" y="133971"/>
                  </a:moveTo>
                  <a:lnTo>
                    <a:pt x="79921" y="133971"/>
                  </a:lnTo>
                  <a:cubicBezTo>
                    <a:pt x="75159" y="133971"/>
                    <a:pt x="70396" y="135876"/>
                    <a:pt x="67539" y="138734"/>
                  </a:cubicBezTo>
                  <a:lnTo>
                    <a:pt x="66586" y="139686"/>
                  </a:lnTo>
                  <a:lnTo>
                    <a:pt x="25629" y="184454"/>
                  </a:lnTo>
                  <a:cubicBezTo>
                    <a:pt x="22771" y="187311"/>
                    <a:pt x="20867" y="191121"/>
                    <a:pt x="20867" y="195884"/>
                  </a:cubicBezTo>
                  <a:lnTo>
                    <a:pt x="20867" y="197789"/>
                  </a:lnTo>
                  <a:lnTo>
                    <a:pt x="20867" y="381621"/>
                  </a:lnTo>
                  <a:cubicBezTo>
                    <a:pt x="20867" y="392099"/>
                    <a:pt x="28486" y="399719"/>
                    <a:pt x="38964" y="400671"/>
                  </a:cubicBezTo>
                  <a:lnTo>
                    <a:pt x="39917" y="400671"/>
                  </a:lnTo>
                  <a:lnTo>
                    <a:pt x="154217" y="400671"/>
                  </a:lnTo>
                  <a:lnTo>
                    <a:pt x="154217" y="305421"/>
                  </a:lnTo>
                  <a:cubicBezTo>
                    <a:pt x="154217" y="285419"/>
                    <a:pt x="170409" y="268274"/>
                    <a:pt x="190411" y="267321"/>
                  </a:cubicBezTo>
                  <a:lnTo>
                    <a:pt x="192317" y="267321"/>
                  </a:lnTo>
                  <a:lnTo>
                    <a:pt x="344717" y="267321"/>
                  </a:lnTo>
                  <a:cubicBezTo>
                    <a:pt x="365671" y="267321"/>
                    <a:pt x="382817" y="284466"/>
                    <a:pt x="382817" y="305421"/>
                  </a:cubicBezTo>
                  <a:lnTo>
                    <a:pt x="382817" y="305421"/>
                  </a:lnTo>
                  <a:lnTo>
                    <a:pt x="382817" y="400671"/>
                  </a:lnTo>
                  <a:lnTo>
                    <a:pt x="497117" y="400671"/>
                  </a:lnTo>
                  <a:cubicBezTo>
                    <a:pt x="507594" y="400671"/>
                    <a:pt x="515214" y="393051"/>
                    <a:pt x="516167" y="382574"/>
                  </a:cubicBezTo>
                  <a:lnTo>
                    <a:pt x="516167" y="381621"/>
                  </a:lnTo>
                  <a:lnTo>
                    <a:pt x="516167" y="153021"/>
                  </a:lnTo>
                  <a:cubicBezTo>
                    <a:pt x="516167" y="142544"/>
                    <a:pt x="508546" y="134924"/>
                    <a:pt x="498069" y="133971"/>
                  </a:cubicBezTo>
                  <a:lnTo>
                    <a:pt x="496164" y="133971"/>
                  </a:lnTo>
                  <a:close/>
                  <a:moveTo>
                    <a:pt x="462827" y="172071"/>
                  </a:moveTo>
                  <a:cubicBezTo>
                    <a:pt x="470446" y="172071"/>
                    <a:pt x="477114" y="178739"/>
                    <a:pt x="477114" y="186359"/>
                  </a:cubicBezTo>
                  <a:cubicBezTo>
                    <a:pt x="477114" y="193979"/>
                    <a:pt x="470446" y="200646"/>
                    <a:pt x="462827" y="200646"/>
                  </a:cubicBezTo>
                  <a:cubicBezTo>
                    <a:pt x="455207" y="200646"/>
                    <a:pt x="448539" y="193979"/>
                    <a:pt x="448539" y="186359"/>
                  </a:cubicBezTo>
                  <a:cubicBezTo>
                    <a:pt x="448539" y="178739"/>
                    <a:pt x="455207" y="172071"/>
                    <a:pt x="462827" y="172071"/>
                  </a:cubicBezTo>
                  <a:close/>
                  <a:moveTo>
                    <a:pt x="343764" y="19671"/>
                  </a:moveTo>
                  <a:lnTo>
                    <a:pt x="191364" y="19671"/>
                  </a:lnTo>
                  <a:cubicBezTo>
                    <a:pt x="180886" y="19671"/>
                    <a:pt x="172314" y="28244"/>
                    <a:pt x="172314" y="38721"/>
                  </a:cubicBezTo>
                  <a:lnTo>
                    <a:pt x="172314" y="38721"/>
                  </a:lnTo>
                  <a:lnTo>
                    <a:pt x="172314" y="114921"/>
                  </a:lnTo>
                  <a:lnTo>
                    <a:pt x="362814" y="114921"/>
                  </a:lnTo>
                  <a:lnTo>
                    <a:pt x="362814" y="38721"/>
                  </a:lnTo>
                  <a:cubicBezTo>
                    <a:pt x="362814" y="28244"/>
                    <a:pt x="355194" y="20624"/>
                    <a:pt x="344717" y="19671"/>
                  </a:cubicBezTo>
                  <a:lnTo>
                    <a:pt x="344717" y="19671"/>
                  </a:lnTo>
                  <a:lnTo>
                    <a:pt x="343764" y="19671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íšḷíďè"/>
            <p:cNvSpPr/>
            <p:nvPr/>
          </p:nvSpPr>
          <p:spPr>
            <a:xfrm>
              <a:off x="5081834" y="3504714"/>
              <a:ext cx="372717" cy="279537"/>
            </a:xfrm>
            <a:custGeom>
              <a:avLst/>
              <a:gdLst>
                <a:gd name="connsiteX0" fmla="*/ 495908 w 533400"/>
                <a:gd name="connsiteY0" fmla="*/ 621 h 400050"/>
                <a:gd name="connsiteX1" fmla="*/ 534008 w 533400"/>
                <a:gd name="connsiteY1" fmla="*/ 38721 h 400050"/>
                <a:gd name="connsiteX2" fmla="*/ 534008 w 533400"/>
                <a:gd name="connsiteY2" fmla="*/ 38721 h 400050"/>
                <a:gd name="connsiteX3" fmla="*/ 534008 w 533400"/>
                <a:gd name="connsiteY3" fmla="*/ 362571 h 400050"/>
                <a:gd name="connsiteX4" fmla="*/ 495908 w 533400"/>
                <a:gd name="connsiteY4" fmla="*/ 400671 h 400050"/>
                <a:gd name="connsiteX5" fmla="*/ 495908 w 533400"/>
                <a:gd name="connsiteY5" fmla="*/ 400671 h 400050"/>
                <a:gd name="connsiteX6" fmla="*/ 38708 w 533400"/>
                <a:gd name="connsiteY6" fmla="*/ 400671 h 400050"/>
                <a:gd name="connsiteX7" fmla="*/ 608 w 533400"/>
                <a:gd name="connsiteY7" fmla="*/ 362571 h 400050"/>
                <a:gd name="connsiteX8" fmla="*/ 608 w 533400"/>
                <a:gd name="connsiteY8" fmla="*/ 362571 h 400050"/>
                <a:gd name="connsiteX9" fmla="*/ 608 w 533400"/>
                <a:gd name="connsiteY9" fmla="*/ 38721 h 400050"/>
                <a:gd name="connsiteX10" fmla="*/ 38708 w 533400"/>
                <a:gd name="connsiteY10" fmla="*/ 621 h 400050"/>
                <a:gd name="connsiteX11" fmla="*/ 38708 w 533400"/>
                <a:gd name="connsiteY11" fmla="*/ 621 h 400050"/>
                <a:gd name="connsiteX12" fmla="*/ 495908 w 533400"/>
                <a:gd name="connsiteY12" fmla="*/ 621 h 400050"/>
                <a:gd name="connsiteX13" fmla="*/ 361605 w 533400"/>
                <a:gd name="connsiteY13" fmla="*/ 172071 h 400050"/>
                <a:gd name="connsiteX14" fmla="*/ 360653 w 533400"/>
                <a:gd name="connsiteY14" fmla="*/ 173024 h 400050"/>
                <a:gd name="connsiteX15" fmla="*/ 274928 w 533400"/>
                <a:gd name="connsiteY15" fmla="*/ 284466 h 400050"/>
                <a:gd name="connsiteX16" fmla="*/ 272071 w 533400"/>
                <a:gd name="connsiteY16" fmla="*/ 288276 h 400050"/>
                <a:gd name="connsiteX17" fmla="*/ 219683 w 533400"/>
                <a:gd name="connsiteY17" fmla="*/ 290181 h 400050"/>
                <a:gd name="connsiteX18" fmla="*/ 217778 w 533400"/>
                <a:gd name="connsiteY18" fmla="*/ 289229 h 400050"/>
                <a:gd name="connsiteX19" fmla="*/ 154913 w 533400"/>
                <a:gd name="connsiteY19" fmla="*/ 228269 h 400050"/>
                <a:gd name="connsiteX20" fmla="*/ 153961 w 533400"/>
                <a:gd name="connsiteY20" fmla="*/ 227316 h 400050"/>
                <a:gd name="connsiteX21" fmla="*/ 128243 w 533400"/>
                <a:gd name="connsiteY21" fmla="*/ 228269 h 400050"/>
                <a:gd name="connsiteX22" fmla="*/ 127290 w 533400"/>
                <a:gd name="connsiteY22" fmla="*/ 229221 h 400050"/>
                <a:gd name="connsiteX23" fmla="*/ 19658 w 533400"/>
                <a:gd name="connsiteY23" fmla="*/ 354951 h 400050"/>
                <a:gd name="connsiteX24" fmla="*/ 19658 w 533400"/>
                <a:gd name="connsiteY24" fmla="*/ 361619 h 400050"/>
                <a:gd name="connsiteX25" fmla="*/ 37755 w 533400"/>
                <a:gd name="connsiteY25" fmla="*/ 380669 h 400050"/>
                <a:gd name="connsiteX26" fmla="*/ 38708 w 533400"/>
                <a:gd name="connsiteY26" fmla="*/ 380669 h 400050"/>
                <a:gd name="connsiteX27" fmla="*/ 495908 w 533400"/>
                <a:gd name="connsiteY27" fmla="*/ 380669 h 400050"/>
                <a:gd name="connsiteX28" fmla="*/ 514958 w 533400"/>
                <a:gd name="connsiteY28" fmla="*/ 361619 h 400050"/>
                <a:gd name="connsiteX29" fmla="*/ 514958 w 533400"/>
                <a:gd name="connsiteY29" fmla="*/ 361619 h 400050"/>
                <a:gd name="connsiteX30" fmla="*/ 514958 w 533400"/>
                <a:gd name="connsiteY30" fmla="*/ 337806 h 400050"/>
                <a:gd name="connsiteX31" fmla="*/ 391133 w 533400"/>
                <a:gd name="connsiteY31" fmla="*/ 173024 h 400050"/>
                <a:gd name="connsiteX32" fmla="*/ 387323 w 533400"/>
                <a:gd name="connsiteY32" fmla="*/ 169214 h 400050"/>
                <a:gd name="connsiteX33" fmla="*/ 361605 w 533400"/>
                <a:gd name="connsiteY33" fmla="*/ 172071 h 400050"/>
                <a:gd name="connsiteX34" fmla="*/ 495908 w 533400"/>
                <a:gd name="connsiteY34" fmla="*/ 19671 h 400050"/>
                <a:gd name="connsiteX35" fmla="*/ 38708 w 533400"/>
                <a:gd name="connsiteY35" fmla="*/ 19671 h 400050"/>
                <a:gd name="connsiteX36" fmla="*/ 19658 w 533400"/>
                <a:gd name="connsiteY36" fmla="*/ 38721 h 400050"/>
                <a:gd name="connsiteX37" fmla="*/ 19658 w 533400"/>
                <a:gd name="connsiteY37" fmla="*/ 38721 h 400050"/>
                <a:gd name="connsiteX38" fmla="*/ 19658 w 533400"/>
                <a:gd name="connsiteY38" fmla="*/ 327329 h 400050"/>
                <a:gd name="connsiteX39" fmla="*/ 113003 w 533400"/>
                <a:gd name="connsiteY39" fmla="*/ 217791 h 400050"/>
                <a:gd name="connsiteX40" fmla="*/ 166343 w 533400"/>
                <a:gd name="connsiteY40" fmla="*/ 213981 h 400050"/>
                <a:gd name="connsiteX41" fmla="*/ 167296 w 533400"/>
                <a:gd name="connsiteY41" fmla="*/ 214934 h 400050"/>
                <a:gd name="connsiteX42" fmla="*/ 168248 w 533400"/>
                <a:gd name="connsiteY42" fmla="*/ 215886 h 400050"/>
                <a:gd name="connsiteX43" fmla="*/ 231113 w 533400"/>
                <a:gd name="connsiteY43" fmla="*/ 276846 h 400050"/>
                <a:gd name="connsiteX44" fmla="*/ 257783 w 533400"/>
                <a:gd name="connsiteY44" fmla="*/ 276846 h 400050"/>
                <a:gd name="connsiteX45" fmla="*/ 258736 w 533400"/>
                <a:gd name="connsiteY45" fmla="*/ 275894 h 400050"/>
                <a:gd name="connsiteX46" fmla="*/ 259688 w 533400"/>
                <a:gd name="connsiteY46" fmla="*/ 274941 h 400050"/>
                <a:gd name="connsiteX47" fmla="*/ 345413 w 533400"/>
                <a:gd name="connsiteY47" fmla="*/ 163499 h 400050"/>
                <a:gd name="connsiteX48" fmla="*/ 398753 w 533400"/>
                <a:gd name="connsiteY48" fmla="*/ 156831 h 400050"/>
                <a:gd name="connsiteX49" fmla="*/ 404468 w 533400"/>
                <a:gd name="connsiteY49" fmla="*/ 162546 h 400050"/>
                <a:gd name="connsiteX50" fmla="*/ 406373 w 533400"/>
                <a:gd name="connsiteY50" fmla="*/ 164451 h 400050"/>
                <a:gd name="connsiteX51" fmla="*/ 515911 w 533400"/>
                <a:gd name="connsiteY51" fmla="*/ 309231 h 400050"/>
                <a:gd name="connsiteX52" fmla="*/ 515911 w 533400"/>
                <a:gd name="connsiteY52" fmla="*/ 40626 h 400050"/>
                <a:gd name="connsiteX53" fmla="*/ 497813 w 533400"/>
                <a:gd name="connsiteY53" fmla="*/ 21576 h 400050"/>
                <a:gd name="connsiteX54" fmla="*/ 495908 w 533400"/>
                <a:gd name="connsiteY54" fmla="*/ 19671 h 400050"/>
                <a:gd name="connsiteX55" fmla="*/ 95858 w 533400"/>
                <a:gd name="connsiteY55" fmla="*/ 48246 h 400050"/>
                <a:gd name="connsiteX56" fmla="*/ 143483 w 533400"/>
                <a:gd name="connsiteY56" fmla="*/ 95871 h 400050"/>
                <a:gd name="connsiteX57" fmla="*/ 95858 w 533400"/>
                <a:gd name="connsiteY57" fmla="*/ 143496 h 400050"/>
                <a:gd name="connsiteX58" fmla="*/ 48233 w 533400"/>
                <a:gd name="connsiteY58" fmla="*/ 95871 h 400050"/>
                <a:gd name="connsiteX59" fmla="*/ 95858 w 533400"/>
                <a:gd name="connsiteY59" fmla="*/ 48246 h 400050"/>
                <a:gd name="connsiteX60" fmla="*/ 95858 w 533400"/>
                <a:gd name="connsiteY60" fmla="*/ 67296 h 400050"/>
                <a:gd name="connsiteX61" fmla="*/ 67283 w 533400"/>
                <a:gd name="connsiteY61" fmla="*/ 95871 h 400050"/>
                <a:gd name="connsiteX62" fmla="*/ 95858 w 533400"/>
                <a:gd name="connsiteY62" fmla="*/ 124446 h 400050"/>
                <a:gd name="connsiteX63" fmla="*/ 124433 w 533400"/>
                <a:gd name="connsiteY63" fmla="*/ 95871 h 400050"/>
                <a:gd name="connsiteX64" fmla="*/ 95858 w 533400"/>
                <a:gd name="connsiteY64" fmla="*/ 67296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33400" h="400050">
                  <a:moveTo>
                    <a:pt x="495908" y="621"/>
                  </a:moveTo>
                  <a:cubicBezTo>
                    <a:pt x="516863" y="621"/>
                    <a:pt x="534008" y="17766"/>
                    <a:pt x="534008" y="38721"/>
                  </a:cubicBezTo>
                  <a:lnTo>
                    <a:pt x="534008" y="38721"/>
                  </a:lnTo>
                  <a:lnTo>
                    <a:pt x="534008" y="362571"/>
                  </a:lnTo>
                  <a:cubicBezTo>
                    <a:pt x="534008" y="383526"/>
                    <a:pt x="516863" y="400671"/>
                    <a:pt x="495908" y="400671"/>
                  </a:cubicBezTo>
                  <a:lnTo>
                    <a:pt x="495908" y="400671"/>
                  </a:lnTo>
                  <a:lnTo>
                    <a:pt x="38708" y="400671"/>
                  </a:lnTo>
                  <a:cubicBezTo>
                    <a:pt x="17753" y="400671"/>
                    <a:pt x="608" y="383526"/>
                    <a:pt x="608" y="362571"/>
                  </a:cubicBezTo>
                  <a:lnTo>
                    <a:pt x="608" y="362571"/>
                  </a:lnTo>
                  <a:lnTo>
                    <a:pt x="608" y="38721"/>
                  </a:lnTo>
                  <a:cubicBezTo>
                    <a:pt x="608" y="17766"/>
                    <a:pt x="17753" y="621"/>
                    <a:pt x="38708" y="621"/>
                  </a:cubicBezTo>
                  <a:lnTo>
                    <a:pt x="38708" y="621"/>
                  </a:lnTo>
                  <a:lnTo>
                    <a:pt x="495908" y="621"/>
                  </a:lnTo>
                  <a:close/>
                  <a:moveTo>
                    <a:pt x="361605" y="172071"/>
                  </a:moveTo>
                  <a:lnTo>
                    <a:pt x="360653" y="173024"/>
                  </a:lnTo>
                  <a:lnTo>
                    <a:pt x="274928" y="284466"/>
                  </a:lnTo>
                  <a:cubicBezTo>
                    <a:pt x="273976" y="285419"/>
                    <a:pt x="273023" y="286371"/>
                    <a:pt x="272071" y="288276"/>
                  </a:cubicBezTo>
                  <a:cubicBezTo>
                    <a:pt x="257783" y="302564"/>
                    <a:pt x="234923" y="303516"/>
                    <a:pt x="219683" y="290181"/>
                  </a:cubicBezTo>
                  <a:lnTo>
                    <a:pt x="217778" y="289229"/>
                  </a:lnTo>
                  <a:lnTo>
                    <a:pt x="154913" y="228269"/>
                  </a:lnTo>
                  <a:cubicBezTo>
                    <a:pt x="154913" y="228269"/>
                    <a:pt x="153961" y="227316"/>
                    <a:pt x="153961" y="227316"/>
                  </a:cubicBezTo>
                  <a:cubicBezTo>
                    <a:pt x="146340" y="220649"/>
                    <a:pt x="134911" y="221601"/>
                    <a:pt x="128243" y="228269"/>
                  </a:cubicBezTo>
                  <a:lnTo>
                    <a:pt x="127290" y="229221"/>
                  </a:lnTo>
                  <a:lnTo>
                    <a:pt x="19658" y="354951"/>
                  </a:lnTo>
                  <a:lnTo>
                    <a:pt x="19658" y="361619"/>
                  </a:lnTo>
                  <a:cubicBezTo>
                    <a:pt x="19658" y="372096"/>
                    <a:pt x="27278" y="379716"/>
                    <a:pt x="37755" y="380669"/>
                  </a:cubicBezTo>
                  <a:lnTo>
                    <a:pt x="38708" y="380669"/>
                  </a:lnTo>
                  <a:lnTo>
                    <a:pt x="495908" y="380669"/>
                  </a:lnTo>
                  <a:cubicBezTo>
                    <a:pt x="506386" y="380669"/>
                    <a:pt x="514958" y="372096"/>
                    <a:pt x="514958" y="361619"/>
                  </a:cubicBezTo>
                  <a:lnTo>
                    <a:pt x="514958" y="361619"/>
                  </a:lnTo>
                  <a:lnTo>
                    <a:pt x="514958" y="337806"/>
                  </a:lnTo>
                  <a:lnTo>
                    <a:pt x="391133" y="173024"/>
                  </a:lnTo>
                  <a:cubicBezTo>
                    <a:pt x="390180" y="172071"/>
                    <a:pt x="389228" y="170166"/>
                    <a:pt x="387323" y="169214"/>
                  </a:cubicBezTo>
                  <a:cubicBezTo>
                    <a:pt x="378751" y="164451"/>
                    <a:pt x="368273" y="165404"/>
                    <a:pt x="361605" y="172071"/>
                  </a:cubicBezTo>
                  <a:close/>
                  <a:moveTo>
                    <a:pt x="495908" y="19671"/>
                  </a:moveTo>
                  <a:lnTo>
                    <a:pt x="38708" y="19671"/>
                  </a:lnTo>
                  <a:cubicBezTo>
                    <a:pt x="28230" y="19671"/>
                    <a:pt x="19658" y="28244"/>
                    <a:pt x="19658" y="38721"/>
                  </a:cubicBezTo>
                  <a:lnTo>
                    <a:pt x="19658" y="38721"/>
                  </a:lnTo>
                  <a:lnTo>
                    <a:pt x="19658" y="327329"/>
                  </a:lnTo>
                  <a:lnTo>
                    <a:pt x="113003" y="217791"/>
                  </a:lnTo>
                  <a:cubicBezTo>
                    <a:pt x="126338" y="201599"/>
                    <a:pt x="151103" y="199694"/>
                    <a:pt x="166343" y="213981"/>
                  </a:cubicBezTo>
                  <a:lnTo>
                    <a:pt x="167296" y="214934"/>
                  </a:lnTo>
                  <a:lnTo>
                    <a:pt x="168248" y="215886"/>
                  </a:lnTo>
                  <a:lnTo>
                    <a:pt x="231113" y="276846"/>
                  </a:lnTo>
                  <a:cubicBezTo>
                    <a:pt x="238733" y="284466"/>
                    <a:pt x="251115" y="284466"/>
                    <a:pt x="257783" y="276846"/>
                  </a:cubicBezTo>
                  <a:lnTo>
                    <a:pt x="258736" y="275894"/>
                  </a:lnTo>
                  <a:lnTo>
                    <a:pt x="259688" y="274941"/>
                  </a:lnTo>
                  <a:lnTo>
                    <a:pt x="345413" y="163499"/>
                  </a:lnTo>
                  <a:cubicBezTo>
                    <a:pt x="357796" y="146354"/>
                    <a:pt x="382561" y="143496"/>
                    <a:pt x="398753" y="156831"/>
                  </a:cubicBezTo>
                  <a:cubicBezTo>
                    <a:pt x="400658" y="158736"/>
                    <a:pt x="402563" y="160641"/>
                    <a:pt x="404468" y="162546"/>
                  </a:cubicBezTo>
                  <a:lnTo>
                    <a:pt x="406373" y="164451"/>
                  </a:lnTo>
                  <a:lnTo>
                    <a:pt x="515911" y="309231"/>
                  </a:lnTo>
                  <a:lnTo>
                    <a:pt x="515911" y="40626"/>
                  </a:lnTo>
                  <a:cubicBezTo>
                    <a:pt x="515911" y="30149"/>
                    <a:pt x="508290" y="22529"/>
                    <a:pt x="497813" y="21576"/>
                  </a:cubicBezTo>
                  <a:lnTo>
                    <a:pt x="495908" y="19671"/>
                  </a:lnTo>
                  <a:close/>
                  <a:moveTo>
                    <a:pt x="95858" y="48246"/>
                  </a:moveTo>
                  <a:cubicBezTo>
                    <a:pt x="122528" y="48246"/>
                    <a:pt x="143483" y="69201"/>
                    <a:pt x="143483" y="95871"/>
                  </a:cubicBezTo>
                  <a:cubicBezTo>
                    <a:pt x="143483" y="122541"/>
                    <a:pt x="122528" y="143496"/>
                    <a:pt x="95858" y="143496"/>
                  </a:cubicBezTo>
                  <a:cubicBezTo>
                    <a:pt x="69188" y="143496"/>
                    <a:pt x="48233" y="122541"/>
                    <a:pt x="48233" y="95871"/>
                  </a:cubicBezTo>
                  <a:cubicBezTo>
                    <a:pt x="48233" y="69201"/>
                    <a:pt x="69188" y="48246"/>
                    <a:pt x="95858" y="48246"/>
                  </a:cubicBezTo>
                  <a:close/>
                  <a:moveTo>
                    <a:pt x="95858" y="67296"/>
                  </a:moveTo>
                  <a:cubicBezTo>
                    <a:pt x="79665" y="67296"/>
                    <a:pt x="67283" y="79679"/>
                    <a:pt x="67283" y="95871"/>
                  </a:cubicBezTo>
                  <a:cubicBezTo>
                    <a:pt x="67283" y="112064"/>
                    <a:pt x="79665" y="124446"/>
                    <a:pt x="95858" y="124446"/>
                  </a:cubicBezTo>
                  <a:cubicBezTo>
                    <a:pt x="112051" y="124446"/>
                    <a:pt x="124433" y="112064"/>
                    <a:pt x="124433" y="95871"/>
                  </a:cubicBezTo>
                  <a:cubicBezTo>
                    <a:pt x="124433" y="79679"/>
                    <a:pt x="112051" y="67296"/>
                    <a:pt x="95858" y="6729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îşlíďê"/>
            <p:cNvSpPr/>
            <p:nvPr/>
          </p:nvSpPr>
          <p:spPr>
            <a:xfrm>
              <a:off x="5688473" y="4381215"/>
              <a:ext cx="306160" cy="372717"/>
            </a:xfrm>
            <a:custGeom>
              <a:avLst/>
              <a:gdLst>
                <a:gd name="connsiteX0" fmla="*/ 284197 w 438150"/>
                <a:gd name="connsiteY0" fmla="*/ 621 h 533400"/>
                <a:gd name="connsiteX1" fmla="*/ 310867 w 438150"/>
                <a:gd name="connsiteY1" fmla="*/ 12051 h 533400"/>
                <a:gd name="connsiteX2" fmla="*/ 310867 w 438150"/>
                <a:gd name="connsiteY2" fmla="*/ 12051 h 533400"/>
                <a:gd name="connsiteX3" fmla="*/ 427072 w 438150"/>
                <a:gd name="connsiteY3" fmla="*/ 128256 h 533400"/>
                <a:gd name="connsiteX4" fmla="*/ 438502 w 438150"/>
                <a:gd name="connsiteY4" fmla="*/ 154926 h 533400"/>
                <a:gd name="connsiteX5" fmla="*/ 438502 w 438150"/>
                <a:gd name="connsiteY5" fmla="*/ 154926 h 533400"/>
                <a:gd name="connsiteX6" fmla="*/ 438502 w 438150"/>
                <a:gd name="connsiteY6" fmla="*/ 495921 h 533400"/>
                <a:gd name="connsiteX7" fmla="*/ 400402 w 438150"/>
                <a:gd name="connsiteY7" fmla="*/ 534021 h 533400"/>
                <a:gd name="connsiteX8" fmla="*/ 400402 w 438150"/>
                <a:gd name="connsiteY8" fmla="*/ 534021 h 533400"/>
                <a:gd name="connsiteX9" fmla="*/ 38452 w 438150"/>
                <a:gd name="connsiteY9" fmla="*/ 534021 h 533400"/>
                <a:gd name="connsiteX10" fmla="*/ 352 w 438150"/>
                <a:gd name="connsiteY10" fmla="*/ 495921 h 533400"/>
                <a:gd name="connsiteX11" fmla="*/ 352 w 438150"/>
                <a:gd name="connsiteY11" fmla="*/ 495921 h 533400"/>
                <a:gd name="connsiteX12" fmla="*/ 352 w 438150"/>
                <a:gd name="connsiteY12" fmla="*/ 38721 h 533400"/>
                <a:gd name="connsiteX13" fmla="*/ 38452 w 438150"/>
                <a:gd name="connsiteY13" fmla="*/ 621 h 533400"/>
                <a:gd name="connsiteX14" fmla="*/ 38452 w 438150"/>
                <a:gd name="connsiteY14" fmla="*/ 621 h 533400"/>
                <a:gd name="connsiteX15" fmla="*/ 284197 w 438150"/>
                <a:gd name="connsiteY15" fmla="*/ 621 h 533400"/>
                <a:gd name="connsiteX16" fmla="*/ 284197 w 438150"/>
                <a:gd name="connsiteY16" fmla="*/ 19671 h 533400"/>
                <a:gd name="connsiteX17" fmla="*/ 38452 w 438150"/>
                <a:gd name="connsiteY17" fmla="*/ 19671 h 533400"/>
                <a:gd name="connsiteX18" fmla="*/ 19402 w 438150"/>
                <a:gd name="connsiteY18" fmla="*/ 38721 h 533400"/>
                <a:gd name="connsiteX19" fmla="*/ 19402 w 438150"/>
                <a:gd name="connsiteY19" fmla="*/ 38721 h 533400"/>
                <a:gd name="connsiteX20" fmla="*/ 19402 w 438150"/>
                <a:gd name="connsiteY20" fmla="*/ 495921 h 533400"/>
                <a:gd name="connsiteX21" fmla="*/ 38452 w 438150"/>
                <a:gd name="connsiteY21" fmla="*/ 514971 h 533400"/>
                <a:gd name="connsiteX22" fmla="*/ 38452 w 438150"/>
                <a:gd name="connsiteY22" fmla="*/ 514971 h 533400"/>
                <a:gd name="connsiteX23" fmla="*/ 400402 w 438150"/>
                <a:gd name="connsiteY23" fmla="*/ 514971 h 533400"/>
                <a:gd name="connsiteX24" fmla="*/ 419452 w 438150"/>
                <a:gd name="connsiteY24" fmla="*/ 495921 h 533400"/>
                <a:gd name="connsiteX25" fmla="*/ 419452 w 438150"/>
                <a:gd name="connsiteY25" fmla="*/ 495921 h 533400"/>
                <a:gd name="connsiteX26" fmla="*/ 419452 w 438150"/>
                <a:gd name="connsiteY26" fmla="*/ 154926 h 533400"/>
                <a:gd name="connsiteX27" fmla="*/ 419452 w 438150"/>
                <a:gd name="connsiteY27" fmla="*/ 153021 h 533400"/>
                <a:gd name="connsiteX28" fmla="*/ 314677 w 438150"/>
                <a:gd name="connsiteY28" fmla="*/ 153021 h 533400"/>
                <a:gd name="connsiteX29" fmla="*/ 286102 w 438150"/>
                <a:gd name="connsiteY29" fmla="*/ 126351 h 533400"/>
                <a:gd name="connsiteX30" fmla="*/ 286102 w 438150"/>
                <a:gd name="connsiteY30" fmla="*/ 124446 h 533400"/>
                <a:gd name="connsiteX31" fmla="*/ 286102 w 438150"/>
                <a:gd name="connsiteY31" fmla="*/ 19671 h 533400"/>
                <a:gd name="connsiteX32" fmla="*/ 284197 w 438150"/>
                <a:gd name="connsiteY32" fmla="*/ 19671 h 533400"/>
                <a:gd name="connsiteX33" fmla="*/ 284197 w 438150"/>
                <a:gd name="connsiteY33" fmla="*/ 19671 h 533400"/>
                <a:gd name="connsiteX34" fmla="*/ 248002 w 438150"/>
                <a:gd name="connsiteY34" fmla="*/ 200646 h 533400"/>
                <a:gd name="connsiteX35" fmla="*/ 305152 w 438150"/>
                <a:gd name="connsiteY35" fmla="*/ 257796 h 533400"/>
                <a:gd name="connsiteX36" fmla="*/ 248002 w 438150"/>
                <a:gd name="connsiteY36" fmla="*/ 314946 h 533400"/>
                <a:gd name="connsiteX37" fmla="*/ 248002 w 438150"/>
                <a:gd name="connsiteY37" fmla="*/ 314946 h 533400"/>
                <a:gd name="connsiteX38" fmla="*/ 171802 w 438150"/>
                <a:gd name="connsiteY38" fmla="*/ 314946 h 533400"/>
                <a:gd name="connsiteX39" fmla="*/ 171802 w 438150"/>
                <a:gd name="connsiteY39" fmla="*/ 410196 h 533400"/>
                <a:gd name="connsiteX40" fmla="*/ 152752 w 438150"/>
                <a:gd name="connsiteY40" fmla="*/ 410196 h 533400"/>
                <a:gd name="connsiteX41" fmla="*/ 152752 w 438150"/>
                <a:gd name="connsiteY41" fmla="*/ 200646 h 533400"/>
                <a:gd name="connsiteX42" fmla="*/ 248002 w 438150"/>
                <a:gd name="connsiteY42" fmla="*/ 200646 h 533400"/>
                <a:gd name="connsiteX43" fmla="*/ 248002 w 438150"/>
                <a:gd name="connsiteY43" fmla="*/ 219696 h 533400"/>
                <a:gd name="connsiteX44" fmla="*/ 171802 w 438150"/>
                <a:gd name="connsiteY44" fmla="*/ 219696 h 533400"/>
                <a:gd name="connsiteX45" fmla="*/ 171802 w 438150"/>
                <a:gd name="connsiteY45" fmla="*/ 295896 h 533400"/>
                <a:gd name="connsiteX46" fmla="*/ 248002 w 438150"/>
                <a:gd name="connsiteY46" fmla="*/ 295896 h 533400"/>
                <a:gd name="connsiteX47" fmla="*/ 286102 w 438150"/>
                <a:gd name="connsiteY47" fmla="*/ 257796 h 533400"/>
                <a:gd name="connsiteX48" fmla="*/ 248002 w 438150"/>
                <a:gd name="connsiteY48" fmla="*/ 219696 h 533400"/>
                <a:gd name="connsiteX49" fmla="*/ 248002 w 438150"/>
                <a:gd name="connsiteY49" fmla="*/ 219696 h 533400"/>
                <a:gd name="connsiteX50" fmla="*/ 305152 w 438150"/>
                <a:gd name="connsiteY50" fmla="*/ 33006 h 533400"/>
                <a:gd name="connsiteX51" fmla="*/ 305152 w 438150"/>
                <a:gd name="connsiteY51" fmla="*/ 124446 h 533400"/>
                <a:gd name="connsiteX52" fmla="*/ 313724 w 438150"/>
                <a:gd name="connsiteY52" fmla="*/ 133971 h 533400"/>
                <a:gd name="connsiteX53" fmla="*/ 314677 w 438150"/>
                <a:gd name="connsiteY53" fmla="*/ 133971 h 533400"/>
                <a:gd name="connsiteX54" fmla="*/ 406117 w 438150"/>
                <a:gd name="connsiteY54" fmla="*/ 133971 h 533400"/>
                <a:gd name="connsiteX55" fmla="*/ 305152 w 438150"/>
                <a:gd name="connsiteY55" fmla="*/ 33006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438150" h="533400">
                  <a:moveTo>
                    <a:pt x="284197" y="621"/>
                  </a:moveTo>
                  <a:cubicBezTo>
                    <a:pt x="294674" y="621"/>
                    <a:pt x="304199" y="4431"/>
                    <a:pt x="310867" y="12051"/>
                  </a:cubicBezTo>
                  <a:lnTo>
                    <a:pt x="310867" y="12051"/>
                  </a:lnTo>
                  <a:lnTo>
                    <a:pt x="427072" y="128256"/>
                  </a:lnTo>
                  <a:cubicBezTo>
                    <a:pt x="434692" y="135876"/>
                    <a:pt x="438502" y="145401"/>
                    <a:pt x="438502" y="154926"/>
                  </a:cubicBezTo>
                  <a:lnTo>
                    <a:pt x="438502" y="154926"/>
                  </a:lnTo>
                  <a:lnTo>
                    <a:pt x="438502" y="495921"/>
                  </a:lnTo>
                  <a:cubicBezTo>
                    <a:pt x="438502" y="516876"/>
                    <a:pt x="421357" y="534021"/>
                    <a:pt x="400402" y="534021"/>
                  </a:cubicBezTo>
                  <a:lnTo>
                    <a:pt x="400402" y="534021"/>
                  </a:lnTo>
                  <a:lnTo>
                    <a:pt x="38452" y="534021"/>
                  </a:lnTo>
                  <a:cubicBezTo>
                    <a:pt x="17497" y="534021"/>
                    <a:pt x="352" y="516876"/>
                    <a:pt x="352" y="495921"/>
                  </a:cubicBezTo>
                  <a:lnTo>
                    <a:pt x="352" y="495921"/>
                  </a:lnTo>
                  <a:lnTo>
                    <a:pt x="352" y="38721"/>
                  </a:lnTo>
                  <a:cubicBezTo>
                    <a:pt x="352" y="17766"/>
                    <a:pt x="17497" y="621"/>
                    <a:pt x="38452" y="621"/>
                  </a:cubicBezTo>
                  <a:lnTo>
                    <a:pt x="38452" y="621"/>
                  </a:lnTo>
                  <a:lnTo>
                    <a:pt x="284197" y="621"/>
                  </a:lnTo>
                  <a:close/>
                  <a:moveTo>
                    <a:pt x="284197" y="19671"/>
                  </a:moveTo>
                  <a:lnTo>
                    <a:pt x="38452" y="19671"/>
                  </a:lnTo>
                  <a:cubicBezTo>
                    <a:pt x="27974" y="19671"/>
                    <a:pt x="19402" y="28244"/>
                    <a:pt x="19402" y="38721"/>
                  </a:cubicBezTo>
                  <a:lnTo>
                    <a:pt x="19402" y="38721"/>
                  </a:lnTo>
                  <a:lnTo>
                    <a:pt x="19402" y="495921"/>
                  </a:lnTo>
                  <a:cubicBezTo>
                    <a:pt x="19402" y="506399"/>
                    <a:pt x="27974" y="514971"/>
                    <a:pt x="38452" y="514971"/>
                  </a:cubicBezTo>
                  <a:lnTo>
                    <a:pt x="38452" y="514971"/>
                  </a:lnTo>
                  <a:lnTo>
                    <a:pt x="400402" y="514971"/>
                  </a:lnTo>
                  <a:cubicBezTo>
                    <a:pt x="410880" y="514971"/>
                    <a:pt x="419452" y="506399"/>
                    <a:pt x="419452" y="495921"/>
                  </a:cubicBezTo>
                  <a:lnTo>
                    <a:pt x="419452" y="495921"/>
                  </a:lnTo>
                  <a:lnTo>
                    <a:pt x="419452" y="154926"/>
                  </a:lnTo>
                  <a:cubicBezTo>
                    <a:pt x="419452" y="153974"/>
                    <a:pt x="419452" y="153021"/>
                    <a:pt x="419452" y="153021"/>
                  </a:cubicBezTo>
                  <a:lnTo>
                    <a:pt x="314677" y="153021"/>
                  </a:lnTo>
                  <a:cubicBezTo>
                    <a:pt x="299437" y="153021"/>
                    <a:pt x="287055" y="141591"/>
                    <a:pt x="286102" y="126351"/>
                  </a:cubicBezTo>
                  <a:lnTo>
                    <a:pt x="286102" y="124446"/>
                  </a:lnTo>
                  <a:lnTo>
                    <a:pt x="286102" y="19671"/>
                  </a:lnTo>
                  <a:cubicBezTo>
                    <a:pt x="285149" y="19671"/>
                    <a:pt x="284197" y="19671"/>
                    <a:pt x="284197" y="19671"/>
                  </a:cubicBezTo>
                  <a:lnTo>
                    <a:pt x="284197" y="19671"/>
                  </a:lnTo>
                  <a:close/>
                  <a:moveTo>
                    <a:pt x="248002" y="200646"/>
                  </a:moveTo>
                  <a:cubicBezTo>
                    <a:pt x="279434" y="200646"/>
                    <a:pt x="305152" y="226364"/>
                    <a:pt x="305152" y="257796"/>
                  </a:cubicBezTo>
                  <a:cubicBezTo>
                    <a:pt x="305152" y="289229"/>
                    <a:pt x="279434" y="314946"/>
                    <a:pt x="248002" y="314946"/>
                  </a:cubicBezTo>
                  <a:lnTo>
                    <a:pt x="248002" y="314946"/>
                  </a:lnTo>
                  <a:lnTo>
                    <a:pt x="171802" y="314946"/>
                  </a:lnTo>
                  <a:lnTo>
                    <a:pt x="171802" y="410196"/>
                  </a:lnTo>
                  <a:lnTo>
                    <a:pt x="152752" y="410196"/>
                  </a:lnTo>
                  <a:lnTo>
                    <a:pt x="152752" y="200646"/>
                  </a:lnTo>
                  <a:lnTo>
                    <a:pt x="248002" y="200646"/>
                  </a:lnTo>
                  <a:close/>
                  <a:moveTo>
                    <a:pt x="248002" y="219696"/>
                  </a:moveTo>
                  <a:lnTo>
                    <a:pt x="171802" y="219696"/>
                  </a:lnTo>
                  <a:lnTo>
                    <a:pt x="171802" y="295896"/>
                  </a:lnTo>
                  <a:lnTo>
                    <a:pt x="248002" y="295896"/>
                  </a:lnTo>
                  <a:cubicBezTo>
                    <a:pt x="268957" y="295896"/>
                    <a:pt x="286102" y="278751"/>
                    <a:pt x="286102" y="257796"/>
                  </a:cubicBezTo>
                  <a:cubicBezTo>
                    <a:pt x="286102" y="236841"/>
                    <a:pt x="268957" y="219696"/>
                    <a:pt x="248002" y="219696"/>
                  </a:cubicBezTo>
                  <a:lnTo>
                    <a:pt x="248002" y="219696"/>
                  </a:lnTo>
                  <a:close/>
                  <a:moveTo>
                    <a:pt x="305152" y="33006"/>
                  </a:moveTo>
                  <a:lnTo>
                    <a:pt x="305152" y="124446"/>
                  </a:lnTo>
                  <a:cubicBezTo>
                    <a:pt x="305152" y="129209"/>
                    <a:pt x="308962" y="133019"/>
                    <a:pt x="313724" y="133971"/>
                  </a:cubicBezTo>
                  <a:lnTo>
                    <a:pt x="314677" y="133971"/>
                  </a:lnTo>
                  <a:lnTo>
                    <a:pt x="406117" y="133971"/>
                  </a:lnTo>
                  <a:lnTo>
                    <a:pt x="305152" y="33006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6" name="iŝ1ïḑe"/>
          <p:cNvSpPr txBox="1"/>
          <p:nvPr/>
        </p:nvSpPr>
        <p:spPr>
          <a:xfrm>
            <a:off x="6762285" y="1573573"/>
            <a:ext cx="420944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Unified fonts 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make reading more fluent. 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7" name="ïŝlîdê"/>
          <p:cNvSpPr txBox="1"/>
          <p:nvPr/>
        </p:nvSpPr>
        <p:spPr>
          <a:xfrm>
            <a:off x="1053455" y="2108463"/>
            <a:ext cx="5102328" cy="845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r>
              <a:rPr lang="zh-CN" altLang="en-US" sz="1050" dirty="0">
                <a:cs typeface="+mn-ea"/>
                <a:sym typeface="+mn-lt"/>
              </a:rPr>
              <a:t>您的内容打在这里，或者通过复制您的文本后，在此框中选择粘贴，并选择只保留文字</a:t>
            </a:r>
            <a:r>
              <a:rPr lang="en-US" altLang="zh-CN" sz="1050" dirty="0">
                <a:cs typeface="+mn-ea"/>
                <a:sym typeface="+mn-lt"/>
              </a:rPr>
              <a:t>.</a:t>
            </a:r>
            <a:endParaRPr lang="en-US" sz="1050" dirty="0">
              <a:cs typeface="+mn-ea"/>
              <a:sym typeface="+mn-lt"/>
            </a:endParaRPr>
          </a:p>
          <a:p>
            <a:r>
              <a:rPr lang="zh-CN" altLang="en-US" sz="1050" dirty="0">
                <a:cs typeface="+mn-ea"/>
                <a:sym typeface="+mn-lt"/>
              </a:rPr>
              <a:t>您的内容打在这里，或者通过复制您的文本后，在此框中选择粘贴，并选择只保留文字</a:t>
            </a:r>
            <a:r>
              <a:rPr lang="en-US" altLang="zh-CN" sz="1050" dirty="0">
                <a:cs typeface="+mn-ea"/>
                <a:sym typeface="+mn-lt"/>
              </a:rPr>
              <a:t>.</a:t>
            </a:r>
            <a:endParaRPr lang="en-US" altLang="zh-CN" sz="1050" dirty="0">
              <a:cs typeface="+mn-ea"/>
              <a:sym typeface="+mn-lt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研究思路及过程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26"/>
          <p:cNvGrpSpPr/>
          <p:nvPr/>
        </p:nvGrpSpPr>
        <p:grpSpPr>
          <a:xfrm>
            <a:off x="1183143" y="1785092"/>
            <a:ext cx="3953014" cy="717412"/>
            <a:chOff x="1183143" y="1785092"/>
            <a:chExt cx="3953014" cy="717412"/>
          </a:xfrm>
        </p:grpSpPr>
        <p:grpSp>
          <p:nvGrpSpPr>
            <p:cNvPr id="4" name="组合 3"/>
            <p:cNvGrpSpPr/>
            <p:nvPr/>
          </p:nvGrpSpPr>
          <p:grpSpPr>
            <a:xfrm>
              <a:off x="2460276" y="1785092"/>
              <a:ext cx="2675881" cy="717412"/>
              <a:chOff x="1609250" y="1599629"/>
              <a:chExt cx="2675881" cy="717412"/>
            </a:xfrm>
          </p:grpSpPr>
          <p:sp>
            <p:nvSpPr>
              <p:cNvPr id="22" name="文本框 21"/>
              <p:cNvSpPr txBox="1"/>
              <p:nvPr/>
            </p:nvSpPr>
            <p:spPr>
              <a:xfrm>
                <a:off x="1609250" y="1599629"/>
                <a:ext cx="267588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0" lang="zh-CN" altLang="en-US" sz="1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rPr>
                  <a:t>输入标题文字</a:t>
                </a:r>
                <a:endPara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3" name="文本框 22"/>
              <p:cNvSpPr txBox="1"/>
              <p:nvPr/>
            </p:nvSpPr>
            <p:spPr>
              <a:xfrm>
                <a:off x="1609251" y="1916931"/>
                <a:ext cx="267588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0" lang="en-US" altLang="zh-CN" sz="10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rPr>
                  <a:t>Theme color makes PPT more convenient to change.</a:t>
                </a:r>
                <a:endParaRPr lang="zh-CN" altLang="en-US" sz="1000" dirty="0">
                  <a:cs typeface="+mn-ea"/>
                  <a:sym typeface="+mn-lt"/>
                </a:endParaRPr>
              </a:p>
            </p:txBody>
          </p:sp>
        </p:grpSp>
        <p:sp>
          <p:nvSpPr>
            <p:cNvPr id="5" name="文本框 4"/>
            <p:cNvSpPr txBox="1"/>
            <p:nvPr/>
          </p:nvSpPr>
          <p:spPr>
            <a:xfrm>
              <a:off x="1183143" y="1912966"/>
              <a:ext cx="612668" cy="461665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3200" b="1" i="1">
                  <a:gradFill>
                    <a:gsLst>
                      <a:gs pos="0">
                        <a:schemeClr val="accent1">
                          <a:lumMod val="60000"/>
                          <a:lumOff val="40000"/>
                        </a:schemeClr>
                      </a:gs>
                      <a:gs pos="60000">
                        <a:schemeClr val="accent1"/>
                      </a:gs>
                    </a:gsLst>
                    <a:lin ang="2700000" scaled="0"/>
                  </a:gradFill>
                  <a:effectLst>
                    <a:outerShdw blurRad="76200" dist="50800" dir="5400000" algn="ctr" rotWithShape="0">
                      <a:schemeClr val="accent1">
                        <a:alpha val="20000"/>
                      </a:schemeClr>
                    </a:outerShdw>
                  </a:effectLst>
                </a:defRPr>
              </a:lvl1pPr>
            </a:lstStyle>
            <a:p>
              <a:r>
                <a:rPr lang="en-US" altLang="zh-CN" sz="2400" i="0" dirty="0">
                  <a:cs typeface="+mn-ea"/>
                  <a:sym typeface="+mn-lt"/>
                </a:rPr>
                <a:t>01</a:t>
              </a:r>
              <a:endParaRPr lang="zh-CN" altLang="en-US" sz="2400" i="0" dirty="0"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2058194" y="2073948"/>
              <a:ext cx="139700" cy="139700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60000">
                  <a:schemeClr val="accent1"/>
                </a:gs>
              </a:gsLst>
              <a:lin ang="2700000" scaled="0"/>
            </a:gradFill>
            <a:ln w="57150" cap="rnd">
              <a:noFill/>
              <a:prstDash val="solid"/>
              <a:round/>
            </a:ln>
            <a:effectLst>
              <a:outerShdw blurRad="76200" dist="50800" dir="5400000" algn="ctr" rotWithShape="0">
                <a:schemeClr val="accent1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 fontScale="25000" lnSpcReduction="20000"/>
            </a:bodyPr>
            <a:lstStyle/>
            <a:p>
              <a:pPr algn="ctr" defTabSz="913765"/>
              <a:endParaRPr lang="zh-CN" altLang="en-US" sz="20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1183142" y="3514468"/>
            <a:ext cx="3953015" cy="717412"/>
            <a:chOff x="1183142" y="3514468"/>
            <a:chExt cx="3953015" cy="717412"/>
          </a:xfrm>
        </p:grpSpPr>
        <p:sp>
          <p:nvSpPr>
            <p:cNvPr id="7" name="文本框 6"/>
            <p:cNvSpPr txBox="1"/>
            <p:nvPr/>
          </p:nvSpPr>
          <p:spPr>
            <a:xfrm>
              <a:off x="1183142" y="3642342"/>
              <a:ext cx="562975" cy="461665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3200" b="1" i="1">
                  <a:gradFill>
                    <a:gsLst>
                      <a:gs pos="0">
                        <a:schemeClr val="accent2">
                          <a:lumMod val="60000"/>
                          <a:lumOff val="40000"/>
                        </a:schemeClr>
                      </a:gs>
                      <a:gs pos="60000">
                        <a:schemeClr val="accent2"/>
                      </a:gs>
                    </a:gsLst>
                    <a:lin ang="2700000" scaled="0"/>
                  </a:gradFill>
                  <a:effectLst>
                    <a:outerShdw blurRad="76200" dist="50800" dir="5400000" algn="ctr" rotWithShape="0">
                      <a:schemeClr val="accent2">
                        <a:alpha val="20000"/>
                      </a:schemeClr>
                    </a:outerShdw>
                  </a:effectLst>
                </a:defRPr>
              </a:lvl1pPr>
            </a:lstStyle>
            <a:p>
              <a:r>
                <a:rPr lang="en-US" altLang="zh-CN" sz="2400" i="0" dirty="0">
                  <a:cs typeface="+mn-ea"/>
                  <a:sym typeface="+mn-lt"/>
                </a:rPr>
                <a:t>02</a:t>
              </a:r>
              <a:endParaRPr lang="zh-CN" altLang="en-US" sz="2400" i="0" dirty="0">
                <a:cs typeface="+mn-ea"/>
                <a:sym typeface="+mn-lt"/>
              </a:endParaRP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2460276" y="3514468"/>
              <a:ext cx="2675881" cy="717412"/>
              <a:chOff x="1609250" y="1599629"/>
              <a:chExt cx="2675881" cy="717412"/>
            </a:xfrm>
          </p:grpSpPr>
          <p:sp>
            <p:nvSpPr>
              <p:cNvPr id="20" name="文本框 19"/>
              <p:cNvSpPr txBox="1"/>
              <p:nvPr/>
            </p:nvSpPr>
            <p:spPr>
              <a:xfrm>
                <a:off x="1609250" y="1599629"/>
                <a:ext cx="267588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0" lang="zh-CN" altLang="en-US" sz="1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rPr>
                  <a:t>输入标题文字</a:t>
                </a:r>
                <a:endPara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1" name="文本框 20"/>
              <p:cNvSpPr txBox="1"/>
              <p:nvPr/>
            </p:nvSpPr>
            <p:spPr>
              <a:xfrm>
                <a:off x="1609251" y="1916931"/>
                <a:ext cx="267588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0" lang="en-US" altLang="zh-CN" sz="10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rPr>
                  <a:t>Theme color makes PPT more convenient to change.</a:t>
                </a:r>
                <a:endParaRPr lang="zh-CN" altLang="en-US" sz="1000" dirty="0">
                  <a:cs typeface="+mn-ea"/>
                  <a:sym typeface="+mn-lt"/>
                </a:endParaRPr>
              </a:p>
            </p:txBody>
          </p:sp>
        </p:grpSp>
        <p:sp>
          <p:nvSpPr>
            <p:cNvPr id="9" name="椭圆 8"/>
            <p:cNvSpPr/>
            <p:nvPr/>
          </p:nvSpPr>
          <p:spPr>
            <a:xfrm>
              <a:off x="2058194" y="3803324"/>
              <a:ext cx="139700" cy="139700"/>
            </a:xfrm>
            <a:prstGeom prst="ellipse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60000">
                  <a:schemeClr val="accent2"/>
                </a:gs>
              </a:gsLst>
              <a:lin ang="2700000" scaled="0"/>
            </a:gradFill>
            <a:ln w="57150" cap="rnd">
              <a:noFill/>
              <a:prstDash val="solid"/>
              <a:round/>
            </a:ln>
            <a:effectLst>
              <a:outerShdw blurRad="76200" dist="50800" dir="5400000" algn="ctr" rotWithShape="0">
                <a:schemeClr val="accent2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 fontScale="25000" lnSpcReduction="20000"/>
            </a:bodyPr>
            <a:lstStyle/>
            <a:p>
              <a:pPr algn="ctr" defTabSz="913765"/>
              <a:endParaRPr lang="zh-CN" altLang="en-US" sz="20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1183142" y="5243843"/>
            <a:ext cx="3953015" cy="717412"/>
            <a:chOff x="1183142" y="5243843"/>
            <a:chExt cx="3953015" cy="717412"/>
          </a:xfrm>
        </p:grpSpPr>
        <p:sp>
          <p:nvSpPr>
            <p:cNvPr id="10" name="文本框 9"/>
            <p:cNvSpPr txBox="1"/>
            <p:nvPr/>
          </p:nvSpPr>
          <p:spPr>
            <a:xfrm>
              <a:off x="1183142" y="5371717"/>
              <a:ext cx="562975" cy="461665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3200" b="1" i="1">
                  <a:gradFill>
                    <a:gsLst>
                      <a:gs pos="0">
                        <a:schemeClr val="accent3">
                          <a:lumMod val="60000"/>
                          <a:lumOff val="40000"/>
                        </a:schemeClr>
                      </a:gs>
                      <a:gs pos="60000">
                        <a:schemeClr val="accent3"/>
                      </a:gs>
                    </a:gsLst>
                    <a:lin ang="2700000" scaled="0"/>
                  </a:gradFill>
                  <a:effectLst>
                    <a:outerShdw blurRad="76200" dist="50800" dir="5400000" algn="ctr" rotWithShape="0">
                      <a:schemeClr val="accent3">
                        <a:alpha val="20000"/>
                      </a:schemeClr>
                    </a:outerShdw>
                  </a:effectLst>
                </a:defRPr>
              </a:lvl1pPr>
            </a:lstStyle>
            <a:p>
              <a:r>
                <a:rPr lang="en-US" altLang="zh-CN" sz="2400" i="0" dirty="0">
                  <a:cs typeface="+mn-ea"/>
                  <a:sym typeface="+mn-lt"/>
                </a:rPr>
                <a:t>03</a:t>
              </a:r>
              <a:endParaRPr lang="zh-CN" altLang="en-US" sz="2400" i="0" dirty="0">
                <a:cs typeface="+mn-ea"/>
                <a:sym typeface="+mn-lt"/>
              </a:endParaRPr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2460276" y="5243843"/>
              <a:ext cx="2675881" cy="717412"/>
              <a:chOff x="1609250" y="1599629"/>
              <a:chExt cx="2675881" cy="717412"/>
            </a:xfrm>
          </p:grpSpPr>
          <p:sp>
            <p:nvSpPr>
              <p:cNvPr id="18" name="文本框 17"/>
              <p:cNvSpPr txBox="1"/>
              <p:nvPr/>
            </p:nvSpPr>
            <p:spPr>
              <a:xfrm>
                <a:off x="1609250" y="1599629"/>
                <a:ext cx="267588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0" lang="zh-CN" altLang="en-US" sz="14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rPr>
                  <a:t>输入标题文字</a:t>
                </a:r>
                <a:endPara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1609251" y="1916931"/>
                <a:ext cx="267588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0" lang="en-US" altLang="zh-CN" sz="10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rPr>
                  <a:t>Theme color makes PPT more convenient to change.</a:t>
                </a:r>
                <a:endParaRPr lang="zh-CN" altLang="en-US" sz="1000" dirty="0">
                  <a:cs typeface="+mn-ea"/>
                  <a:sym typeface="+mn-lt"/>
                </a:endParaRPr>
              </a:p>
            </p:txBody>
          </p:sp>
        </p:grpSp>
        <p:sp>
          <p:nvSpPr>
            <p:cNvPr id="12" name="椭圆 11"/>
            <p:cNvSpPr/>
            <p:nvPr/>
          </p:nvSpPr>
          <p:spPr>
            <a:xfrm>
              <a:off x="2058194" y="5532699"/>
              <a:ext cx="139700" cy="139700"/>
            </a:xfrm>
            <a:prstGeom prst="ellipse">
              <a:avLst/>
            </a:pr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60000">
                  <a:schemeClr val="accent3"/>
                </a:gs>
              </a:gsLst>
              <a:lin ang="2700000" scaled="0"/>
            </a:gradFill>
            <a:ln w="57150" cap="rnd">
              <a:noFill/>
              <a:prstDash val="solid"/>
              <a:round/>
            </a:ln>
            <a:effectLst>
              <a:outerShdw blurRad="76200" dist="50800" dir="5400000" algn="ctr" rotWithShape="0">
                <a:schemeClr val="accent3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 fontScale="25000" lnSpcReduction="20000"/>
            </a:bodyPr>
            <a:lstStyle/>
            <a:p>
              <a:pPr algn="ctr" defTabSz="913765"/>
              <a:endParaRPr lang="zh-CN" altLang="en-US" sz="20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2128044" y="2213648"/>
            <a:ext cx="0" cy="3319051"/>
            <a:chOff x="2128044" y="2213648"/>
            <a:chExt cx="0" cy="3319051"/>
          </a:xfrm>
        </p:grpSpPr>
        <p:cxnSp>
          <p:nvCxnSpPr>
            <p:cNvPr id="13" name="直接连接符 12"/>
            <p:cNvCxnSpPr>
              <a:stCxn id="6" idx="4"/>
              <a:endCxn id="9" idx="0"/>
            </p:cNvCxnSpPr>
            <p:nvPr/>
          </p:nvCxnSpPr>
          <p:spPr>
            <a:xfrm>
              <a:off x="2128044" y="2213648"/>
              <a:ext cx="0" cy="1589676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>
              <a:stCxn id="9" idx="4"/>
              <a:endCxn id="12" idx="0"/>
            </p:cNvCxnSpPr>
            <p:nvPr/>
          </p:nvCxnSpPr>
          <p:spPr>
            <a:xfrm>
              <a:off x="2128044" y="3943024"/>
              <a:ext cx="0" cy="1589675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研究思路及过程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960" y="1421485"/>
            <a:ext cx="5145088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960" y="3140968"/>
            <a:ext cx="5145088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960" y="4769718"/>
            <a:ext cx="5145088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2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íŝ1ïḋê"/>
          <p:cNvCxnSpPr/>
          <p:nvPr/>
        </p:nvCxnSpPr>
        <p:spPr>
          <a:xfrm>
            <a:off x="1930089" y="1838516"/>
            <a:ext cx="0" cy="3588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组合 64"/>
          <p:cNvGrpSpPr/>
          <p:nvPr/>
        </p:nvGrpSpPr>
        <p:grpSpPr>
          <a:xfrm>
            <a:off x="4940227" y="1693810"/>
            <a:ext cx="1986203" cy="248401"/>
            <a:chOff x="4940227" y="1693810"/>
            <a:chExt cx="1986203" cy="248401"/>
          </a:xfrm>
        </p:grpSpPr>
        <p:sp>
          <p:nvSpPr>
            <p:cNvPr id="32" name="iṥḷiďê"/>
            <p:cNvSpPr/>
            <p:nvPr/>
          </p:nvSpPr>
          <p:spPr>
            <a:xfrm>
              <a:off x="4940227" y="1738051"/>
              <a:ext cx="152626" cy="147062"/>
            </a:xfrm>
            <a:prstGeom prst="triangle">
              <a:avLst/>
            </a:prstGeom>
            <a:solidFill>
              <a:schemeClr val="accent1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" name="iṣ1ïḓe"/>
            <p:cNvSpPr txBox="1"/>
            <p:nvPr/>
          </p:nvSpPr>
          <p:spPr bwMode="auto">
            <a:xfrm>
              <a:off x="5092854" y="1693810"/>
              <a:ext cx="861140" cy="248401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/>
            </a:bodyPr>
            <a:lstStyle/>
            <a:p>
              <a:pPr algn="l" latinLnBrk="0"/>
              <a:r>
                <a:rPr lang="zh-CN" altLang="en-US" sz="1000" dirty="0">
                  <a:solidFill>
                    <a:srgbClr val="314254"/>
                  </a:solidFill>
                  <a:effectLst/>
                  <a:cs typeface="+mn-ea"/>
                  <a:sym typeface="+mn-lt"/>
                </a:rPr>
                <a:t>输入标题文字 </a:t>
              </a:r>
              <a:r>
                <a:rPr lang="en-US" altLang="zh-CN" sz="1000" dirty="0">
                  <a:solidFill>
                    <a:srgbClr val="314254"/>
                  </a:solidFill>
                  <a:effectLst/>
                  <a:cs typeface="+mn-ea"/>
                  <a:sym typeface="+mn-lt"/>
                </a:rPr>
                <a:t>01</a:t>
              </a:r>
              <a:endParaRPr lang="en-US" altLang="zh-CN" sz="1000" dirty="0">
                <a:solidFill>
                  <a:srgbClr val="314254"/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34" name="ïś1îḓê"/>
            <p:cNvSpPr/>
            <p:nvPr/>
          </p:nvSpPr>
          <p:spPr>
            <a:xfrm>
              <a:off x="5912663" y="1738051"/>
              <a:ext cx="152626" cy="147062"/>
            </a:xfrm>
            <a:prstGeom prst="triangle">
              <a:avLst/>
            </a:prstGeom>
            <a:solidFill>
              <a:schemeClr val="accent2"/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" name="iṣḷïḍe"/>
            <p:cNvSpPr txBox="1"/>
            <p:nvPr/>
          </p:nvSpPr>
          <p:spPr bwMode="auto">
            <a:xfrm>
              <a:off x="6065290" y="1693810"/>
              <a:ext cx="861140" cy="248401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/>
            </a:bodyPr>
            <a:lstStyle/>
            <a:p>
              <a:pPr algn="l" latinLnBrk="0"/>
              <a:r>
                <a:rPr lang="zh-CN" altLang="en-US" sz="1000" dirty="0">
                  <a:solidFill>
                    <a:srgbClr val="314254"/>
                  </a:solidFill>
                  <a:effectLst/>
                  <a:cs typeface="+mn-ea"/>
                  <a:sym typeface="+mn-lt"/>
                </a:rPr>
                <a:t>输入标题文字 </a:t>
              </a:r>
              <a:r>
                <a:rPr lang="en-US" altLang="zh-CN" sz="1000" dirty="0">
                  <a:solidFill>
                    <a:srgbClr val="314254"/>
                  </a:solidFill>
                  <a:effectLst/>
                  <a:cs typeface="+mn-ea"/>
                  <a:sym typeface="+mn-lt"/>
                </a:rPr>
                <a:t>02</a:t>
              </a:r>
              <a:endParaRPr lang="en-US" altLang="zh-CN" sz="1000" dirty="0">
                <a:solidFill>
                  <a:srgbClr val="314254"/>
                </a:solidFill>
                <a:effectLst/>
                <a:cs typeface="+mn-ea"/>
                <a:sym typeface="+mn-lt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1536734" y="1705028"/>
            <a:ext cx="5109657" cy="4171249"/>
            <a:chOff x="1536734" y="1705028"/>
            <a:chExt cx="5109657" cy="4171249"/>
          </a:xfrm>
        </p:grpSpPr>
        <p:sp>
          <p:nvSpPr>
            <p:cNvPr id="10" name="íṣļíďe"/>
            <p:cNvSpPr txBox="1"/>
            <p:nvPr/>
          </p:nvSpPr>
          <p:spPr bwMode="auto">
            <a:xfrm>
              <a:off x="1536734" y="1705028"/>
              <a:ext cx="393354" cy="248402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/>
            </a:bodyPr>
            <a:lstStyle/>
            <a:p>
              <a:pPr algn="r" latinLnBrk="0"/>
              <a:r>
                <a:rPr lang="en-US" altLang="ko-KR" sz="1000" b="0">
                  <a:solidFill>
                    <a:srgbClr val="314254"/>
                  </a:solidFill>
                  <a:effectLst/>
                  <a:cs typeface="+mn-ea"/>
                  <a:sym typeface="+mn-lt"/>
                </a:rPr>
                <a:t>500</a:t>
              </a:r>
              <a:endParaRPr lang="en-US" altLang="ko-KR" sz="1000" b="0">
                <a:solidFill>
                  <a:srgbClr val="314254"/>
                </a:solidFill>
                <a:effectLst/>
                <a:cs typeface="+mn-ea"/>
                <a:sym typeface="+mn-lt"/>
              </a:endParaRPr>
            </a:p>
          </p:txBody>
        </p:sp>
        <p:grpSp>
          <p:nvGrpSpPr>
            <p:cNvPr id="62" name="组合 61"/>
            <p:cNvGrpSpPr/>
            <p:nvPr/>
          </p:nvGrpSpPr>
          <p:grpSpPr>
            <a:xfrm>
              <a:off x="1536734" y="2150977"/>
              <a:ext cx="5109657" cy="3725300"/>
              <a:chOff x="1536734" y="2150977"/>
              <a:chExt cx="5109657" cy="3725300"/>
            </a:xfrm>
          </p:grpSpPr>
          <p:grpSp>
            <p:nvGrpSpPr>
              <p:cNvPr id="4" name="ïṧľíḍè"/>
              <p:cNvGrpSpPr/>
              <p:nvPr/>
            </p:nvGrpSpPr>
            <p:grpSpPr>
              <a:xfrm>
                <a:off x="1930088" y="3007285"/>
                <a:ext cx="4716303" cy="2868992"/>
                <a:chOff x="1137582" y="1771650"/>
                <a:chExt cx="5127763" cy="2868992"/>
              </a:xfrm>
            </p:grpSpPr>
            <p:cxnSp>
              <p:nvCxnSpPr>
                <p:cNvPr id="55" name="is1íďè"/>
                <p:cNvCxnSpPr/>
                <p:nvPr/>
              </p:nvCxnSpPr>
              <p:spPr>
                <a:xfrm>
                  <a:off x="1137582" y="1771650"/>
                  <a:ext cx="5127763" cy="0"/>
                </a:xfrm>
                <a:prstGeom prst="line">
                  <a:avLst/>
                </a:prstGeom>
                <a:ln>
                  <a:solidFill>
                    <a:schemeClr val="bg1">
                      <a:lumMod val="6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îṧḷíḑé"/>
                <p:cNvCxnSpPr/>
                <p:nvPr/>
              </p:nvCxnSpPr>
              <p:spPr>
                <a:xfrm>
                  <a:off x="1137582" y="2727981"/>
                  <a:ext cx="5127763" cy="0"/>
                </a:xfrm>
                <a:prstGeom prst="line">
                  <a:avLst/>
                </a:prstGeom>
                <a:ln>
                  <a:solidFill>
                    <a:schemeClr val="bg1">
                      <a:lumMod val="6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isḷidè"/>
                <p:cNvCxnSpPr/>
                <p:nvPr/>
              </p:nvCxnSpPr>
              <p:spPr>
                <a:xfrm>
                  <a:off x="1137582" y="3684312"/>
                  <a:ext cx="5127763" cy="0"/>
                </a:xfrm>
                <a:prstGeom prst="line">
                  <a:avLst/>
                </a:prstGeom>
                <a:ln>
                  <a:solidFill>
                    <a:schemeClr val="bg1">
                      <a:lumMod val="6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íślíḓê"/>
                <p:cNvCxnSpPr/>
                <p:nvPr/>
              </p:nvCxnSpPr>
              <p:spPr>
                <a:xfrm>
                  <a:off x="1137582" y="4640642"/>
                  <a:ext cx="5127763" cy="0"/>
                </a:xfrm>
                <a:prstGeom prst="line">
                  <a:avLst/>
                </a:prstGeom>
                <a:ln>
                  <a:solidFill>
                    <a:schemeClr val="bg1">
                      <a:lumMod val="6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" name="ïṡḻíḑe"/>
              <p:cNvSpPr txBox="1"/>
              <p:nvPr/>
            </p:nvSpPr>
            <p:spPr bwMode="auto">
              <a:xfrm>
                <a:off x="2480156" y="5506043"/>
                <a:ext cx="521594" cy="279180"/>
              </a:xfrm>
              <a:prstGeom prst="rect">
                <a:avLst/>
              </a:prstGeom>
              <a:noFill/>
            </p:spPr>
            <p:txBody>
              <a:bodyPr wrap="none" lIns="90000" tIns="46800" rIns="90000" bIns="46800">
                <a:normAutofit/>
              </a:bodyPr>
              <a:lstStyle/>
              <a:p>
                <a:pPr latinLnBrk="0"/>
                <a:r>
                  <a:rPr lang="en-US" altLang="ko-KR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cs typeface="+mn-ea"/>
                    <a:sym typeface="+mn-lt"/>
                  </a:rPr>
                  <a:t>2010</a:t>
                </a:r>
                <a:endParaRPr lang="en-US" altLang="ko-KR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7" name="işľîḓè"/>
              <p:cNvSpPr txBox="1"/>
              <p:nvPr/>
            </p:nvSpPr>
            <p:spPr bwMode="auto">
              <a:xfrm>
                <a:off x="4027441" y="5506043"/>
                <a:ext cx="521594" cy="279180"/>
              </a:xfrm>
              <a:prstGeom prst="rect">
                <a:avLst/>
              </a:prstGeom>
              <a:noFill/>
            </p:spPr>
            <p:txBody>
              <a:bodyPr wrap="none" lIns="90000" tIns="46800" rIns="90000" bIns="46800">
                <a:normAutofit/>
              </a:bodyPr>
              <a:lstStyle/>
              <a:p>
                <a:pPr latinLnBrk="0"/>
                <a:r>
                  <a:rPr lang="en-US" altLang="ko-KR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cs typeface="+mn-ea"/>
                    <a:sym typeface="+mn-lt"/>
                  </a:rPr>
                  <a:t>2015</a:t>
                </a:r>
                <a:endParaRPr lang="en-US" altLang="ko-KR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8" name="ïSļîde"/>
              <p:cNvSpPr txBox="1"/>
              <p:nvPr/>
            </p:nvSpPr>
            <p:spPr bwMode="auto">
              <a:xfrm>
                <a:off x="5579158" y="5506043"/>
                <a:ext cx="521594" cy="279180"/>
              </a:xfrm>
              <a:prstGeom prst="rect">
                <a:avLst/>
              </a:prstGeom>
              <a:noFill/>
            </p:spPr>
            <p:txBody>
              <a:bodyPr wrap="none" lIns="90000" tIns="46800" rIns="90000" bIns="46800">
                <a:normAutofit/>
              </a:bodyPr>
              <a:lstStyle/>
              <a:p>
                <a:pPr latinLnBrk="0"/>
                <a:r>
                  <a:rPr lang="en-US" altLang="ko-KR" sz="1200"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cs typeface="+mn-ea"/>
                    <a:sym typeface="+mn-lt"/>
                  </a:rPr>
                  <a:t>2020</a:t>
                </a:r>
                <a:endParaRPr lang="en-US" altLang="ko-KR" sz="120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  <p:cxnSp>
            <p:nvCxnSpPr>
              <p:cNvPr id="9" name="íšľîḍe"/>
              <p:cNvCxnSpPr/>
              <p:nvPr/>
            </p:nvCxnSpPr>
            <p:spPr>
              <a:xfrm>
                <a:off x="1930088" y="5417931"/>
                <a:ext cx="4716303" cy="0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íS1îḍè"/>
              <p:cNvSpPr txBox="1"/>
              <p:nvPr/>
            </p:nvSpPr>
            <p:spPr bwMode="auto">
              <a:xfrm>
                <a:off x="1536734" y="2420433"/>
                <a:ext cx="393354" cy="248402"/>
              </a:xfrm>
              <a:prstGeom prst="rect">
                <a:avLst/>
              </a:prstGeom>
              <a:noFill/>
            </p:spPr>
            <p:txBody>
              <a:bodyPr wrap="none" lIns="90000" tIns="46800" rIns="90000" bIns="46800">
                <a:normAutofit/>
              </a:bodyPr>
              <a:lstStyle/>
              <a:p>
                <a:pPr algn="r" latinLnBrk="0"/>
                <a:r>
                  <a:rPr lang="en-US" altLang="ko-KR" sz="1000" b="0">
                    <a:solidFill>
                      <a:srgbClr val="314254"/>
                    </a:solidFill>
                    <a:effectLst/>
                    <a:cs typeface="+mn-ea"/>
                    <a:sym typeface="+mn-lt"/>
                  </a:rPr>
                  <a:t>400</a:t>
                </a:r>
                <a:endParaRPr lang="en-US" altLang="ko-KR" sz="1000" b="0">
                  <a:solidFill>
                    <a:srgbClr val="314254"/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12" name="îṧľíḓé"/>
              <p:cNvSpPr txBox="1"/>
              <p:nvPr/>
            </p:nvSpPr>
            <p:spPr bwMode="auto">
              <a:xfrm>
                <a:off x="1536734" y="3181954"/>
                <a:ext cx="393354" cy="248402"/>
              </a:xfrm>
              <a:prstGeom prst="rect">
                <a:avLst/>
              </a:prstGeom>
              <a:noFill/>
            </p:spPr>
            <p:txBody>
              <a:bodyPr wrap="none" lIns="90000" tIns="46800" rIns="90000" bIns="46800">
                <a:normAutofit/>
              </a:bodyPr>
              <a:lstStyle/>
              <a:p>
                <a:pPr algn="r" latinLnBrk="0"/>
                <a:r>
                  <a:rPr lang="en-US" altLang="ko-KR" sz="1000" b="0">
                    <a:solidFill>
                      <a:srgbClr val="314254"/>
                    </a:solidFill>
                    <a:effectLst/>
                    <a:cs typeface="+mn-ea"/>
                    <a:sym typeface="+mn-lt"/>
                  </a:rPr>
                  <a:t>300</a:t>
                </a:r>
                <a:endParaRPr lang="en-US" altLang="ko-KR" sz="1000" b="0">
                  <a:solidFill>
                    <a:srgbClr val="314254"/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13" name="îṣḻíḋè"/>
              <p:cNvSpPr txBox="1"/>
              <p:nvPr/>
            </p:nvSpPr>
            <p:spPr bwMode="auto">
              <a:xfrm>
                <a:off x="1536734" y="3899819"/>
                <a:ext cx="393354" cy="248402"/>
              </a:xfrm>
              <a:prstGeom prst="rect">
                <a:avLst/>
              </a:prstGeom>
              <a:noFill/>
            </p:spPr>
            <p:txBody>
              <a:bodyPr wrap="none" lIns="90000" tIns="46800" rIns="90000" bIns="46800">
                <a:normAutofit/>
              </a:bodyPr>
              <a:lstStyle/>
              <a:p>
                <a:pPr algn="r" latinLnBrk="0"/>
                <a:r>
                  <a:rPr lang="en-US" altLang="ko-KR" sz="1000" b="0">
                    <a:solidFill>
                      <a:srgbClr val="314254"/>
                    </a:solidFill>
                    <a:effectLst/>
                    <a:cs typeface="+mn-ea"/>
                    <a:sym typeface="+mn-lt"/>
                  </a:rPr>
                  <a:t>200</a:t>
                </a:r>
                <a:endParaRPr lang="en-US" altLang="ko-KR" sz="1000" b="0">
                  <a:solidFill>
                    <a:srgbClr val="314254"/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14" name="ïṡḻïḑé"/>
              <p:cNvSpPr txBox="1"/>
              <p:nvPr/>
            </p:nvSpPr>
            <p:spPr bwMode="auto">
              <a:xfrm>
                <a:off x="1536734" y="4620340"/>
                <a:ext cx="393354" cy="248402"/>
              </a:xfrm>
              <a:prstGeom prst="rect">
                <a:avLst/>
              </a:prstGeom>
              <a:noFill/>
            </p:spPr>
            <p:txBody>
              <a:bodyPr wrap="none" lIns="90000" tIns="46800" rIns="90000" bIns="46800">
                <a:normAutofit/>
              </a:bodyPr>
              <a:lstStyle/>
              <a:p>
                <a:pPr algn="r" latinLnBrk="0"/>
                <a:r>
                  <a:rPr lang="en-US" altLang="ko-KR" sz="1000" b="0">
                    <a:solidFill>
                      <a:srgbClr val="314254"/>
                    </a:solidFill>
                    <a:effectLst/>
                    <a:cs typeface="+mn-ea"/>
                    <a:sym typeface="+mn-lt"/>
                  </a:rPr>
                  <a:t>100</a:t>
                </a:r>
                <a:endParaRPr lang="en-US" altLang="ko-KR" sz="1000" b="0">
                  <a:solidFill>
                    <a:srgbClr val="314254"/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15" name="iṩ1iḓe"/>
              <p:cNvSpPr txBox="1"/>
              <p:nvPr/>
            </p:nvSpPr>
            <p:spPr bwMode="auto">
              <a:xfrm>
                <a:off x="1677798" y="5293932"/>
                <a:ext cx="252290" cy="248402"/>
              </a:xfrm>
              <a:prstGeom prst="rect">
                <a:avLst/>
              </a:prstGeom>
              <a:noFill/>
            </p:spPr>
            <p:txBody>
              <a:bodyPr wrap="none" lIns="90000" tIns="46800" rIns="90000" bIns="46800">
                <a:normAutofit/>
              </a:bodyPr>
              <a:lstStyle/>
              <a:p>
                <a:pPr algn="r" latinLnBrk="0"/>
                <a:r>
                  <a:rPr lang="en-US" altLang="ko-KR" sz="1000" b="0">
                    <a:solidFill>
                      <a:srgbClr val="314254"/>
                    </a:solidFill>
                    <a:effectLst/>
                    <a:cs typeface="+mn-ea"/>
                    <a:sym typeface="+mn-lt"/>
                  </a:rPr>
                  <a:t>0</a:t>
                </a:r>
                <a:endParaRPr lang="en-US" altLang="ko-KR" sz="1000" b="0">
                  <a:solidFill>
                    <a:srgbClr val="314254"/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16" name="íṡļidê"/>
              <p:cNvSpPr/>
              <p:nvPr/>
            </p:nvSpPr>
            <p:spPr>
              <a:xfrm>
                <a:off x="2464492" y="2739344"/>
                <a:ext cx="877593" cy="2687629"/>
              </a:xfrm>
              <a:prstGeom prst="triangle">
                <a:avLst/>
              </a:prstGeom>
              <a:solidFill>
                <a:schemeClr val="accent2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7" name="işlïďê"/>
              <p:cNvSpPr/>
              <p:nvPr/>
            </p:nvSpPr>
            <p:spPr>
              <a:xfrm>
                <a:off x="2135391" y="3375828"/>
                <a:ext cx="877593" cy="2051145"/>
              </a:xfrm>
              <a:prstGeom prst="triangle">
                <a:avLst/>
              </a:prstGeom>
              <a:solidFill>
                <a:schemeClr val="accent1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8" name="îśḷîḓê"/>
              <p:cNvSpPr/>
              <p:nvPr/>
            </p:nvSpPr>
            <p:spPr>
              <a:xfrm>
                <a:off x="4013994" y="2922176"/>
                <a:ext cx="877593" cy="2504797"/>
              </a:xfrm>
              <a:prstGeom prst="triangle">
                <a:avLst/>
              </a:prstGeom>
              <a:solidFill>
                <a:schemeClr val="accent2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9" name="ïşľîḍé"/>
              <p:cNvSpPr/>
              <p:nvPr/>
            </p:nvSpPr>
            <p:spPr>
              <a:xfrm>
                <a:off x="3684893" y="3424963"/>
                <a:ext cx="877593" cy="2002009"/>
              </a:xfrm>
              <a:prstGeom prst="triangle">
                <a:avLst/>
              </a:prstGeom>
              <a:solidFill>
                <a:schemeClr val="accent1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0" name="is1iďê"/>
              <p:cNvSpPr/>
              <p:nvPr/>
            </p:nvSpPr>
            <p:spPr>
              <a:xfrm>
                <a:off x="5563493" y="2565654"/>
                <a:ext cx="877593" cy="2861319"/>
              </a:xfrm>
              <a:prstGeom prst="triangle">
                <a:avLst/>
              </a:prstGeom>
              <a:solidFill>
                <a:schemeClr val="accent2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1" name="išlîḍê"/>
              <p:cNvSpPr/>
              <p:nvPr/>
            </p:nvSpPr>
            <p:spPr>
              <a:xfrm>
                <a:off x="5234393" y="3251273"/>
                <a:ext cx="877593" cy="2175700"/>
              </a:xfrm>
              <a:prstGeom prst="triangle">
                <a:avLst/>
              </a:prstGeom>
              <a:solidFill>
                <a:schemeClr val="accent1"/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cxnSp>
            <p:nvCxnSpPr>
              <p:cNvPr id="22" name="îs1íḓe"/>
              <p:cNvCxnSpPr>
                <a:stCxn id="17" idx="0"/>
                <a:endCxn id="19" idx="0"/>
              </p:cNvCxnSpPr>
              <p:nvPr/>
            </p:nvCxnSpPr>
            <p:spPr>
              <a:xfrm>
                <a:off x="2574187" y="3375828"/>
                <a:ext cx="1549501" cy="49137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íṣliďé"/>
              <p:cNvCxnSpPr>
                <a:stCxn id="19" idx="0"/>
                <a:endCxn id="21" idx="0"/>
              </p:cNvCxnSpPr>
              <p:nvPr/>
            </p:nvCxnSpPr>
            <p:spPr>
              <a:xfrm flipV="1">
                <a:off x="4123690" y="3251273"/>
                <a:ext cx="1549500" cy="173691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ïSḷîḋe"/>
              <p:cNvSpPr/>
              <p:nvPr/>
            </p:nvSpPr>
            <p:spPr>
              <a:xfrm>
                <a:off x="2521456" y="3338118"/>
                <a:ext cx="105466" cy="105466"/>
              </a:xfrm>
              <a:prstGeom prst="ellipse">
                <a:avLst/>
              </a:prstGeom>
              <a:solidFill>
                <a:schemeClr val="bg1"/>
              </a:solidFill>
              <a:ln w="31750">
                <a:solidFill>
                  <a:schemeClr val="accent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5" name="ïṡḻîďé"/>
              <p:cNvSpPr/>
              <p:nvPr/>
            </p:nvSpPr>
            <p:spPr>
              <a:xfrm>
                <a:off x="5620456" y="3198538"/>
                <a:ext cx="105466" cy="105466"/>
              </a:xfrm>
              <a:prstGeom prst="ellipse">
                <a:avLst/>
              </a:prstGeom>
              <a:solidFill>
                <a:schemeClr val="bg1"/>
              </a:solidFill>
              <a:ln w="31750">
                <a:solidFill>
                  <a:schemeClr val="accent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6" name="íşḻíḋe"/>
              <p:cNvSpPr/>
              <p:nvPr/>
            </p:nvSpPr>
            <p:spPr>
              <a:xfrm>
                <a:off x="4069338" y="3364974"/>
                <a:ext cx="105466" cy="105466"/>
              </a:xfrm>
              <a:prstGeom prst="ellipse">
                <a:avLst/>
              </a:prstGeom>
              <a:solidFill>
                <a:schemeClr val="bg1"/>
              </a:solidFill>
              <a:ln w="31750">
                <a:solidFill>
                  <a:schemeClr val="accent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cxnSp>
            <p:nvCxnSpPr>
              <p:cNvPr id="27" name="ïṧļîḍê"/>
              <p:cNvCxnSpPr>
                <a:endCxn id="18" idx="0"/>
              </p:cNvCxnSpPr>
              <p:nvPr/>
            </p:nvCxnSpPr>
            <p:spPr>
              <a:xfrm>
                <a:off x="2901436" y="2753394"/>
                <a:ext cx="1551353" cy="168782"/>
              </a:xfrm>
              <a:prstGeom prst="line">
                <a:avLst/>
              </a:prstGeom>
              <a:ln w="254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îşlîḓe"/>
              <p:cNvCxnSpPr>
                <a:stCxn id="18" idx="0"/>
                <a:endCxn id="20" idx="0"/>
              </p:cNvCxnSpPr>
              <p:nvPr/>
            </p:nvCxnSpPr>
            <p:spPr>
              <a:xfrm flipV="1">
                <a:off x="4452791" y="2565653"/>
                <a:ext cx="1549500" cy="356522"/>
              </a:xfrm>
              <a:prstGeom prst="line">
                <a:avLst/>
              </a:prstGeom>
              <a:ln w="254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ï$ḷïďe"/>
              <p:cNvSpPr/>
              <p:nvPr/>
            </p:nvSpPr>
            <p:spPr>
              <a:xfrm>
                <a:off x="2851975" y="2690844"/>
                <a:ext cx="105466" cy="105466"/>
              </a:xfrm>
              <a:prstGeom prst="ellipse">
                <a:avLst/>
              </a:prstGeom>
              <a:solidFill>
                <a:schemeClr val="bg1"/>
              </a:solidFill>
              <a:ln w="31750">
                <a:solidFill>
                  <a:schemeClr val="accent2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0" name="iṡlïďê"/>
              <p:cNvSpPr/>
              <p:nvPr/>
            </p:nvSpPr>
            <p:spPr>
              <a:xfrm>
                <a:off x="4393312" y="2864286"/>
                <a:ext cx="105466" cy="105466"/>
              </a:xfrm>
              <a:prstGeom prst="ellipse">
                <a:avLst/>
              </a:prstGeom>
              <a:solidFill>
                <a:schemeClr val="bg1"/>
              </a:solidFill>
              <a:ln w="31750">
                <a:solidFill>
                  <a:schemeClr val="accent2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1" name="ïṩļiḍê"/>
              <p:cNvSpPr/>
              <p:nvPr/>
            </p:nvSpPr>
            <p:spPr>
              <a:xfrm>
                <a:off x="5957557" y="2507585"/>
                <a:ext cx="105466" cy="105466"/>
              </a:xfrm>
              <a:prstGeom prst="ellipse">
                <a:avLst/>
              </a:prstGeom>
              <a:solidFill>
                <a:schemeClr val="bg1"/>
              </a:solidFill>
              <a:ln w="31750">
                <a:solidFill>
                  <a:schemeClr val="accent2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6" name="îŝḻïḍé"/>
              <p:cNvSpPr txBox="1"/>
              <p:nvPr/>
            </p:nvSpPr>
            <p:spPr bwMode="auto">
              <a:xfrm>
                <a:off x="2645808" y="2317430"/>
                <a:ext cx="523197" cy="340735"/>
              </a:xfrm>
              <a:prstGeom prst="rect">
                <a:avLst/>
              </a:prstGeom>
              <a:noFill/>
            </p:spPr>
            <p:txBody>
              <a:bodyPr wrap="none" lIns="90000" tIns="46800" rIns="90000" bIns="46800">
                <a:normAutofit/>
              </a:bodyPr>
              <a:lstStyle/>
              <a:p>
                <a:pPr latinLnBrk="0"/>
                <a:r>
                  <a:rPr lang="en-US" altLang="ko-KR" sz="1600">
                    <a:solidFill>
                      <a:schemeClr val="accent2"/>
                    </a:solidFill>
                    <a:effectLst/>
                    <a:cs typeface="+mn-ea"/>
                    <a:sym typeface="+mn-lt"/>
                  </a:rPr>
                  <a:t>380</a:t>
                </a:r>
                <a:endParaRPr lang="en-US" altLang="ko-KR" sz="1600">
                  <a:solidFill>
                    <a:schemeClr val="accent2"/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37" name="îṡľíḑé"/>
              <p:cNvSpPr txBox="1"/>
              <p:nvPr/>
            </p:nvSpPr>
            <p:spPr bwMode="auto">
              <a:xfrm>
                <a:off x="4187691" y="2501405"/>
                <a:ext cx="523197" cy="340735"/>
              </a:xfrm>
              <a:prstGeom prst="rect">
                <a:avLst/>
              </a:prstGeom>
              <a:noFill/>
            </p:spPr>
            <p:txBody>
              <a:bodyPr wrap="none" lIns="90000" tIns="46800" rIns="90000" bIns="46800">
                <a:normAutofit/>
              </a:bodyPr>
              <a:lstStyle/>
              <a:p>
                <a:pPr latinLnBrk="0"/>
                <a:r>
                  <a:rPr lang="en-US" altLang="ko-KR" sz="1600">
                    <a:solidFill>
                      <a:schemeClr val="accent2"/>
                    </a:solidFill>
                    <a:effectLst/>
                    <a:cs typeface="+mn-ea"/>
                    <a:sym typeface="+mn-lt"/>
                  </a:rPr>
                  <a:t>355</a:t>
                </a:r>
                <a:endParaRPr lang="en-US" altLang="ko-KR" sz="1600">
                  <a:solidFill>
                    <a:schemeClr val="accent2"/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38" name="íSlíḓè"/>
              <p:cNvSpPr txBox="1"/>
              <p:nvPr/>
            </p:nvSpPr>
            <p:spPr bwMode="auto">
              <a:xfrm>
                <a:off x="5764616" y="2150977"/>
                <a:ext cx="523197" cy="340735"/>
              </a:xfrm>
              <a:prstGeom prst="rect">
                <a:avLst/>
              </a:prstGeom>
              <a:noFill/>
            </p:spPr>
            <p:txBody>
              <a:bodyPr wrap="none" lIns="90000" tIns="46800" rIns="90000" bIns="46800">
                <a:normAutofit/>
              </a:bodyPr>
              <a:lstStyle/>
              <a:p>
                <a:pPr latinLnBrk="0"/>
                <a:r>
                  <a:rPr lang="en-US" altLang="ko-KR" sz="1600">
                    <a:solidFill>
                      <a:schemeClr val="accent2"/>
                    </a:solidFill>
                    <a:effectLst/>
                    <a:cs typeface="+mn-ea"/>
                    <a:sym typeface="+mn-lt"/>
                  </a:rPr>
                  <a:t>400</a:t>
                </a:r>
                <a:endParaRPr lang="en-US" altLang="ko-KR" sz="1600">
                  <a:solidFill>
                    <a:schemeClr val="accent2"/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39" name="í$ľïḋè"/>
              <p:cNvSpPr txBox="1"/>
              <p:nvPr/>
            </p:nvSpPr>
            <p:spPr bwMode="auto">
              <a:xfrm>
                <a:off x="2260337" y="2939440"/>
                <a:ext cx="523197" cy="340735"/>
              </a:xfrm>
              <a:prstGeom prst="rect">
                <a:avLst/>
              </a:prstGeom>
              <a:noFill/>
            </p:spPr>
            <p:txBody>
              <a:bodyPr wrap="none" lIns="90000" tIns="46800" rIns="90000" bIns="46800">
                <a:normAutofit/>
              </a:bodyPr>
              <a:lstStyle/>
              <a:p>
                <a:pPr latinLnBrk="0"/>
                <a:r>
                  <a:rPr lang="en-US" altLang="ko-KR" sz="1600" dirty="0">
                    <a:solidFill>
                      <a:schemeClr val="accent1"/>
                    </a:solidFill>
                    <a:effectLst/>
                    <a:cs typeface="+mn-ea"/>
                    <a:sym typeface="+mn-lt"/>
                  </a:rPr>
                  <a:t>295</a:t>
                </a:r>
                <a:endParaRPr lang="en-US" altLang="ko-KR" sz="1600" dirty="0">
                  <a:solidFill>
                    <a:schemeClr val="accent1"/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40" name="íṥḻiḑê"/>
              <p:cNvSpPr txBox="1"/>
              <p:nvPr/>
            </p:nvSpPr>
            <p:spPr bwMode="auto">
              <a:xfrm>
                <a:off x="3767178" y="2983243"/>
                <a:ext cx="523197" cy="340735"/>
              </a:xfrm>
              <a:prstGeom prst="rect">
                <a:avLst/>
              </a:prstGeom>
              <a:noFill/>
            </p:spPr>
            <p:txBody>
              <a:bodyPr wrap="none" lIns="90000" tIns="46800" rIns="90000" bIns="46800">
                <a:normAutofit/>
              </a:bodyPr>
              <a:lstStyle/>
              <a:p>
                <a:pPr latinLnBrk="0"/>
                <a:r>
                  <a:rPr lang="en-US" altLang="ko-KR" sz="1600">
                    <a:solidFill>
                      <a:schemeClr val="accent1"/>
                    </a:solidFill>
                    <a:effectLst/>
                    <a:cs typeface="+mn-ea"/>
                    <a:sym typeface="+mn-lt"/>
                  </a:rPr>
                  <a:t>290</a:t>
                </a:r>
                <a:endParaRPr lang="en-US" altLang="ko-KR" sz="1600">
                  <a:solidFill>
                    <a:schemeClr val="accent1"/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41" name="ïṧlïḓé"/>
              <p:cNvSpPr txBox="1"/>
              <p:nvPr/>
            </p:nvSpPr>
            <p:spPr bwMode="auto">
              <a:xfrm>
                <a:off x="5396667" y="2834311"/>
                <a:ext cx="523197" cy="340735"/>
              </a:xfrm>
              <a:prstGeom prst="rect">
                <a:avLst/>
              </a:prstGeom>
              <a:noFill/>
            </p:spPr>
            <p:txBody>
              <a:bodyPr wrap="none" lIns="90000" tIns="46800" rIns="90000" bIns="46800">
                <a:normAutofit/>
              </a:bodyPr>
              <a:lstStyle/>
              <a:p>
                <a:pPr latinLnBrk="0"/>
                <a:r>
                  <a:rPr lang="en-US" altLang="ko-KR" sz="1600">
                    <a:solidFill>
                      <a:schemeClr val="accent1"/>
                    </a:solidFill>
                    <a:effectLst/>
                    <a:cs typeface="+mn-ea"/>
                    <a:sym typeface="+mn-lt"/>
                  </a:rPr>
                  <a:t>300</a:t>
                </a:r>
                <a:endParaRPr lang="en-US" altLang="ko-KR" sz="1600">
                  <a:solidFill>
                    <a:schemeClr val="accent1"/>
                  </a:solidFill>
                  <a:effectLst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4" name="组合 63"/>
          <p:cNvGrpSpPr/>
          <p:nvPr/>
        </p:nvGrpSpPr>
        <p:grpSpPr>
          <a:xfrm>
            <a:off x="7111580" y="1851086"/>
            <a:ext cx="3543687" cy="3798911"/>
            <a:chOff x="7111580" y="1851086"/>
            <a:chExt cx="3543687" cy="3798911"/>
          </a:xfrm>
        </p:grpSpPr>
        <p:sp>
          <p:nvSpPr>
            <p:cNvPr id="42" name="îŝḷïḍe"/>
            <p:cNvSpPr/>
            <p:nvPr/>
          </p:nvSpPr>
          <p:spPr>
            <a:xfrm>
              <a:off x="7111580" y="1851087"/>
              <a:ext cx="3543687" cy="3776861"/>
            </a:xfrm>
            <a:prstGeom prst="snip1Rect">
              <a:avLst>
                <a:gd name="adj" fmla="val 8555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" name="îṧlîḑê"/>
            <p:cNvSpPr/>
            <p:nvPr/>
          </p:nvSpPr>
          <p:spPr>
            <a:xfrm>
              <a:off x="7111580" y="5584626"/>
              <a:ext cx="3543687" cy="6537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" name="işļïḋé"/>
            <p:cNvSpPr/>
            <p:nvPr/>
          </p:nvSpPr>
          <p:spPr>
            <a:xfrm>
              <a:off x="7328862" y="2346533"/>
              <a:ext cx="3027007" cy="33067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0000" anchor="ctr">
              <a:normAutofit fontScale="92500" lnSpcReduction="10000"/>
            </a:bodyPr>
            <a:lstStyle/>
            <a:p>
              <a:pPr>
                <a:buClr>
                  <a:prstClr val="white"/>
                </a:buClr>
                <a:defRPr/>
              </a:pPr>
              <a:endParaRPr lang="zh-CN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5" name="íṧḷíḓé"/>
            <p:cNvSpPr/>
            <p:nvPr/>
          </p:nvSpPr>
          <p:spPr>
            <a:xfrm>
              <a:off x="7328862" y="2346533"/>
              <a:ext cx="589954" cy="330671"/>
            </a:xfrm>
            <a:custGeom>
              <a:avLst/>
              <a:gdLst>
                <a:gd name="connsiteX0" fmla="*/ 80296 w 649782"/>
                <a:gd name="connsiteY0" fmla="*/ 0 h 481764"/>
                <a:gd name="connsiteX1" fmla="*/ 649782 w 649782"/>
                <a:gd name="connsiteY1" fmla="*/ 0 h 481764"/>
                <a:gd name="connsiteX2" fmla="*/ 649782 w 649782"/>
                <a:gd name="connsiteY2" fmla="*/ 481764 h 481764"/>
                <a:gd name="connsiteX3" fmla="*/ 80296 w 649782"/>
                <a:gd name="connsiteY3" fmla="*/ 481764 h 481764"/>
                <a:gd name="connsiteX4" fmla="*/ 0 w 649782"/>
                <a:gd name="connsiteY4" fmla="*/ 401468 h 481764"/>
                <a:gd name="connsiteX5" fmla="*/ 0 w 649782"/>
                <a:gd name="connsiteY5" fmla="*/ 80296 h 481764"/>
                <a:gd name="connsiteX6" fmla="*/ 80296 w 649782"/>
                <a:gd name="connsiteY6" fmla="*/ 0 h 481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9782" h="481764">
                  <a:moveTo>
                    <a:pt x="80296" y="0"/>
                  </a:moveTo>
                  <a:lnTo>
                    <a:pt x="649782" y="0"/>
                  </a:lnTo>
                  <a:lnTo>
                    <a:pt x="649782" y="481764"/>
                  </a:lnTo>
                  <a:lnTo>
                    <a:pt x="80296" y="481764"/>
                  </a:lnTo>
                  <a:cubicBezTo>
                    <a:pt x="35950" y="481764"/>
                    <a:pt x="0" y="445814"/>
                    <a:pt x="0" y="401468"/>
                  </a:cubicBezTo>
                  <a:lnTo>
                    <a:pt x="0" y="80296"/>
                  </a:lnTo>
                  <a:cubicBezTo>
                    <a:pt x="0" y="35950"/>
                    <a:pt x="35950" y="0"/>
                    <a:pt x="802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" name="ï$ḻïḑè"/>
            <p:cNvSpPr txBox="1"/>
            <p:nvPr/>
          </p:nvSpPr>
          <p:spPr bwMode="auto">
            <a:xfrm>
              <a:off x="7419147" y="2336469"/>
              <a:ext cx="409384" cy="340735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 lnSpcReduction="10000"/>
            </a:bodyPr>
            <a:lstStyle/>
            <a:p>
              <a:pPr latinLnBrk="0"/>
              <a:r>
                <a:rPr lang="en-US" altLang="ko-KR" b="1" dirty="0">
                  <a:solidFill>
                    <a:schemeClr val="bg1"/>
                  </a:solidFill>
                  <a:effectLst/>
                  <a:cs typeface="+mn-ea"/>
                  <a:sym typeface="+mn-lt"/>
                </a:rPr>
                <a:t>01</a:t>
              </a:r>
              <a:endParaRPr lang="en-US" altLang="ko-KR" b="1" dirty="0">
                <a:solidFill>
                  <a:schemeClr val="bg1"/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47" name="îṧ1ïḑè"/>
            <p:cNvSpPr/>
            <p:nvPr/>
          </p:nvSpPr>
          <p:spPr>
            <a:xfrm>
              <a:off x="7328862" y="3888475"/>
              <a:ext cx="3027007" cy="33067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0000" anchor="ctr">
              <a:normAutofit fontScale="92500" lnSpcReduction="10000"/>
            </a:bodyPr>
            <a:lstStyle/>
            <a:p>
              <a:pPr>
                <a:buClr>
                  <a:prstClr val="white"/>
                </a:buClr>
                <a:defRPr/>
              </a:pPr>
              <a:endParaRPr lang="zh-CN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8" name="îṥḷïdè"/>
            <p:cNvSpPr/>
            <p:nvPr/>
          </p:nvSpPr>
          <p:spPr>
            <a:xfrm>
              <a:off x="7328862" y="3888475"/>
              <a:ext cx="589954" cy="330671"/>
            </a:xfrm>
            <a:custGeom>
              <a:avLst/>
              <a:gdLst>
                <a:gd name="connsiteX0" fmla="*/ 80296 w 649782"/>
                <a:gd name="connsiteY0" fmla="*/ 0 h 481764"/>
                <a:gd name="connsiteX1" fmla="*/ 649782 w 649782"/>
                <a:gd name="connsiteY1" fmla="*/ 0 h 481764"/>
                <a:gd name="connsiteX2" fmla="*/ 649782 w 649782"/>
                <a:gd name="connsiteY2" fmla="*/ 481764 h 481764"/>
                <a:gd name="connsiteX3" fmla="*/ 80296 w 649782"/>
                <a:gd name="connsiteY3" fmla="*/ 481764 h 481764"/>
                <a:gd name="connsiteX4" fmla="*/ 0 w 649782"/>
                <a:gd name="connsiteY4" fmla="*/ 401468 h 481764"/>
                <a:gd name="connsiteX5" fmla="*/ 0 w 649782"/>
                <a:gd name="connsiteY5" fmla="*/ 80296 h 481764"/>
                <a:gd name="connsiteX6" fmla="*/ 80296 w 649782"/>
                <a:gd name="connsiteY6" fmla="*/ 0 h 481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9782" h="481764">
                  <a:moveTo>
                    <a:pt x="80296" y="0"/>
                  </a:moveTo>
                  <a:lnTo>
                    <a:pt x="649782" y="0"/>
                  </a:lnTo>
                  <a:lnTo>
                    <a:pt x="649782" y="481764"/>
                  </a:lnTo>
                  <a:lnTo>
                    <a:pt x="80296" y="481764"/>
                  </a:lnTo>
                  <a:cubicBezTo>
                    <a:pt x="35950" y="481764"/>
                    <a:pt x="0" y="445814"/>
                    <a:pt x="0" y="401468"/>
                  </a:cubicBezTo>
                  <a:lnTo>
                    <a:pt x="0" y="80296"/>
                  </a:lnTo>
                  <a:cubicBezTo>
                    <a:pt x="0" y="35950"/>
                    <a:pt x="35950" y="0"/>
                    <a:pt x="802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9" name="iṣļíḑê"/>
            <p:cNvSpPr txBox="1"/>
            <p:nvPr/>
          </p:nvSpPr>
          <p:spPr bwMode="auto">
            <a:xfrm>
              <a:off x="7419147" y="3878411"/>
              <a:ext cx="409384" cy="340735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 lnSpcReduction="10000"/>
            </a:bodyPr>
            <a:lstStyle/>
            <a:p>
              <a:pPr latinLnBrk="0"/>
              <a:r>
                <a:rPr lang="en-US" altLang="ko-KR" b="1">
                  <a:solidFill>
                    <a:schemeClr val="bg1"/>
                  </a:solidFill>
                  <a:effectLst/>
                  <a:cs typeface="+mn-ea"/>
                  <a:sym typeface="+mn-lt"/>
                </a:rPr>
                <a:t>02</a:t>
              </a:r>
              <a:endParaRPr lang="en-US" altLang="ko-KR" b="1">
                <a:solidFill>
                  <a:schemeClr val="bg1"/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50" name="iṧḷîḑe"/>
            <p:cNvSpPr/>
            <p:nvPr/>
          </p:nvSpPr>
          <p:spPr>
            <a:xfrm>
              <a:off x="10355869" y="1851086"/>
              <a:ext cx="297624" cy="304283"/>
            </a:xfrm>
            <a:prstGeom prst="rt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1" name="išḻîḍè"/>
            <p:cNvSpPr/>
            <p:nvPr/>
          </p:nvSpPr>
          <p:spPr bwMode="auto">
            <a:xfrm>
              <a:off x="7927960" y="2720910"/>
              <a:ext cx="2418085" cy="557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tIns="46800" rIns="90000" bIns="46800" anchor="t" anchorCtr="0">
              <a:normAutofit fontScale="850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1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100" dirty="0">
                  <a:cs typeface="+mn-ea"/>
                  <a:sym typeface="+mn-lt"/>
                </a:rPr>
                <a:t>.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52" name="îSľîḑè"/>
            <p:cNvSpPr txBox="1"/>
            <p:nvPr/>
          </p:nvSpPr>
          <p:spPr bwMode="auto">
            <a:xfrm>
              <a:off x="7927960" y="2308030"/>
              <a:ext cx="2418085" cy="41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CN" altLang="en-US" sz="1800" b="1" dirty="0">
                  <a:cs typeface="+mn-ea"/>
                  <a:sym typeface="+mn-lt"/>
                </a:rPr>
                <a:t>输入标题文字</a:t>
              </a:r>
              <a:endParaRPr lang="en-US" altLang="zh-CN" sz="1800" b="1" dirty="0">
                <a:cs typeface="+mn-ea"/>
                <a:sym typeface="+mn-lt"/>
              </a:endParaRPr>
            </a:p>
          </p:txBody>
        </p:sp>
        <p:sp>
          <p:nvSpPr>
            <p:cNvPr id="53" name="iṡľiḓe"/>
            <p:cNvSpPr/>
            <p:nvPr/>
          </p:nvSpPr>
          <p:spPr bwMode="auto">
            <a:xfrm>
              <a:off x="7927960" y="4255635"/>
              <a:ext cx="2418085" cy="557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000" tIns="46800" rIns="90000" bIns="46800" anchor="t" anchorCtr="0">
              <a:normAutofit fontScale="850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zh-CN" altLang="en-US" sz="11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100" dirty="0">
                  <a:cs typeface="+mn-ea"/>
                  <a:sym typeface="+mn-lt"/>
                </a:rPr>
                <a:t>.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  <p:sp>
          <p:nvSpPr>
            <p:cNvPr id="54" name="ïṡ1íde"/>
            <p:cNvSpPr txBox="1"/>
            <p:nvPr/>
          </p:nvSpPr>
          <p:spPr bwMode="auto">
            <a:xfrm>
              <a:off x="7927960" y="3842755"/>
              <a:ext cx="2418085" cy="41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CN" altLang="en-US" sz="1800" b="1" dirty="0">
                  <a:cs typeface="+mn-ea"/>
                  <a:sym typeface="+mn-lt"/>
                </a:rPr>
                <a:t>输入标题文字</a:t>
              </a:r>
              <a:endParaRPr lang="en-US" altLang="zh-CN" sz="1800" b="1" dirty="0">
                <a:cs typeface="+mn-ea"/>
                <a:sym typeface="+mn-lt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研究思路及过程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4" name="组合 253"/>
          <p:cNvGrpSpPr/>
          <p:nvPr/>
        </p:nvGrpSpPr>
        <p:grpSpPr>
          <a:xfrm>
            <a:off x="5159896" y="1628801"/>
            <a:ext cx="2715452" cy="4264870"/>
            <a:chOff x="5159896" y="1628801"/>
            <a:chExt cx="2715452" cy="4264870"/>
          </a:xfrm>
        </p:grpSpPr>
        <p:grpSp>
          <p:nvGrpSpPr>
            <p:cNvPr id="4" name="ïŝľïḑê" descr="aQUAAB+LCAAAAAAABADFksFPwjAUxv+XqrdpxqKiuw0NhoNiwqIHw6GuD1aydqTrDIbsf7fd2m2wiXAyXMbr9/X9vte3Refyew3IRzOGhXykeCkwm0hgyEETgnyeJ4mDRpQTypdPIs3XGfI/trWtffJOZfyGkxy0l1NJcVL99Tt6K3umnLKcGZl75aoS3rRKA7cqUkISaMsmXIL4qjsMdK38nkmhGoxTwbBUDbducYHMEfLvlLfQZgIbdZGDwgrL8hg8PYDenPpAxwzIKs8kAy4b0ytWowNF1ZO362vUNY63P4/L+56JeMMqg7l5FuM1vKirNK+ZgC6heR1uB1b1VR87sQvnV94QNicm1I52tr7nOEhftmzgDUEf9rwHvF7EhzRJxd+LaGWd8+liQSMIY2BgNSHlMuBEMRO7hSNBl7HkkGWmMP1cQSRbNv9Gq/IsVneejcfX3vA2CJCN5xZ922gbHruNe/pjnqm0tN9J5c1ABlGkxmzIq0BlvZPT4p+yhxZz5y2r4oEV/Ldw3ilreijbXP1+AKXIIn1pBQAA"/>
            <p:cNvGrpSpPr>
              <a:grpSpLocks noChangeAspect="1"/>
            </p:cNvGrpSpPr>
            <p:nvPr/>
          </p:nvGrpSpPr>
          <p:grpSpPr>
            <a:xfrm>
              <a:off x="5159896" y="1628801"/>
              <a:ext cx="2715452" cy="3096342"/>
              <a:chOff x="4133740" y="1528900"/>
              <a:chExt cx="3924508" cy="4474995"/>
            </a:xfrm>
          </p:grpSpPr>
          <p:grpSp>
            <p:nvGrpSpPr>
              <p:cNvPr id="133" name="î$liḍè"/>
              <p:cNvGrpSpPr/>
              <p:nvPr/>
            </p:nvGrpSpPr>
            <p:grpSpPr>
              <a:xfrm>
                <a:off x="4133740" y="1528900"/>
                <a:ext cx="3924508" cy="3800206"/>
                <a:chOff x="7110091" y="1594497"/>
                <a:chExt cx="4544635" cy="4400684"/>
              </a:xfrm>
              <a:solidFill>
                <a:schemeClr val="tx2">
                  <a:lumMod val="20000"/>
                  <a:lumOff val="80000"/>
                </a:schemeClr>
              </a:solidFill>
            </p:grpSpPr>
            <p:sp>
              <p:nvSpPr>
                <p:cNvPr id="148" name="í$ḷïḍè"/>
                <p:cNvSpPr/>
                <p:nvPr/>
              </p:nvSpPr>
              <p:spPr bwMode="auto">
                <a:xfrm>
                  <a:off x="7846784" y="2420102"/>
                  <a:ext cx="535161" cy="530080"/>
                </a:xfrm>
                <a:custGeom>
                  <a:avLst/>
                  <a:gdLst>
                    <a:gd name="T0" fmla="*/ 239 w 267"/>
                    <a:gd name="T1" fmla="*/ 134 h 265"/>
                    <a:gd name="T2" fmla="*/ 229 w 267"/>
                    <a:gd name="T3" fmla="*/ 88 h 265"/>
                    <a:gd name="T4" fmla="*/ 253 w 267"/>
                    <a:gd name="T5" fmla="*/ 76 h 265"/>
                    <a:gd name="T6" fmla="*/ 215 w 267"/>
                    <a:gd name="T7" fmla="*/ 30 h 265"/>
                    <a:gd name="T8" fmla="*/ 199 w 267"/>
                    <a:gd name="T9" fmla="*/ 51 h 265"/>
                    <a:gd name="T10" fmla="*/ 156 w 267"/>
                    <a:gd name="T11" fmla="*/ 31 h 265"/>
                    <a:gd name="T12" fmla="*/ 162 w 267"/>
                    <a:gd name="T13" fmla="*/ 5 h 265"/>
                    <a:gd name="T14" fmla="*/ 103 w 267"/>
                    <a:gd name="T15" fmla="*/ 5 h 265"/>
                    <a:gd name="T16" fmla="*/ 109 w 267"/>
                    <a:gd name="T17" fmla="*/ 31 h 265"/>
                    <a:gd name="T18" fmla="*/ 66 w 267"/>
                    <a:gd name="T19" fmla="*/ 52 h 265"/>
                    <a:gd name="T20" fmla="*/ 49 w 267"/>
                    <a:gd name="T21" fmla="*/ 31 h 265"/>
                    <a:gd name="T22" fmla="*/ 12 w 267"/>
                    <a:gd name="T23" fmla="*/ 77 h 265"/>
                    <a:gd name="T24" fmla="*/ 37 w 267"/>
                    <a:gd name="T25" fmla="*/ 89 h 265"/>
                    <a:gd name="T26" fmla="*/ 27 w 267"/>
                    <a:gd name="T27" fmla="*/ 135 h 265"/>
                    <a:gd name="T28" fmla="*/ 27 w 267"/>
                    <a:gd name="T29" fmla="*/ 135 h 265"/>
                    <a:gd name="T30" fmla="*/ 0 w 267"/>
                    <a:gd name="T31" fmla="*/ 135 h 265"/>
                    <a:gd name="T32" fmla="*/ 13 w 267"/>
                    <a:gd name="T33" fmla="*/ 193 h 265"/>
                    <a:gd name="T34" fmla="*/ 37 w 267"/>
                    <a:gd name="T35" fmla="*/ 181 h 265"/>
                    <a:gd name="T36" fmla="*/ 66 w 267"/>
                    <a:gd name="T37" fmla="*/ 218 h 265"/>
                    <a:gd name="T38" fmla="*/ 50 w 267"/>
                    <a:gd name="T39" fmla="*/ 239 h 265"/>
                    <a:gd name="T40" fmla="*/ 103 w 267"/>
                    <a:gd name="T41" fmla="*/ 265 h 265"/>
                    <a:gd name="T42" fmla="*/ 109 w 267"/>
                    <a:gd name="T43" fmla="*/ 239 h 265"/>
                    <a:gd name="T44" fmla="*/ 133 w 267"/>
                    <a:gd name="T45" fmla="*/ 241 h 265"/>
                    <a:gd name="T46" fmla="*/ 156 w 267"/>
                    <a:gd name="T47" fmla="*/ 239 h 265"/>
                    <a:gd name="T48" fmla="*/ 162 w 267"/>
                    <a:gd name="T49" fmla="*/ 265 h 265"/>
                    <a:gd name="T50" fmla="*/ 216 w 267"/>
                    <a:gd name="T51" fmla="*/ 239 h 265"/>
                    <a:gd name="T52" fmla="*/ 199 w 267"/>
                    <a:gd name="T53" fmla="*/ 218 h 265"/>
                    <a:gd name="T54" fmla="*/ 229 w 267"/>
                    <a:gd name="T55" fmla="*/ 181 h 265"/>
                    <a:gd name="T56" fmla="*/ 253 w 267"/>
                    <a:gd name="T57" fmla="*/ 193 h 265"/>
                    <a:gd name="T58" fmla="*/ 267 w 267"/>
                    <a:gd name="T59" fmla="*/ 135 h 265"/>
                    <a:gd name="T60" fmla="*/ 267 w 267"/>
                    <a:gd name="T61" fmla="*/ 134 h 265"/>
                    <a:gd name="T62" fmla="*/ 239 w 267"/>
                    <a:gd name="T63" fmla="*/ 134 h 265"/>
                    <a:gd name="T64" fmla="*/ 75 w 267"/>
                    <a:gd name="T65" fmla="*/ 135 h 265"/>
                    <a:gd name="T66" fmla="*/ 133 w 267"/>
                    <a:gd name="T67" fmla="*/ 77 h 265"/>
                    <a:gd name="T68" fmla="*/ 190 w 267"/>
                    <a:gd name="T69" fmla="*/ 135 h 265"/>
                    <a:gd name="T70" fmla="*/ 133 w 267"/>
                    <a:gd name="T71" fmla="*/ 192 h 265"/>
                    <a:gd name="T72" fmla="*/ 75 w 267"/>
                    <a:gd name="T73" fmla="*/ 135 h 2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267" h="265">
                      <a:moveTo>
                        <a:pt x="239" y="134"/>
                      </a:moveTo>
                      <a:cubicBezTo>
                        <a:pt x="239" y="114"/>
                        <a:pt x="235" y="102"/>
                        <a:pt x="229" y="88"/>
                      </a:cubicBezTo>
                      <a:cubicBezTo>
                        <a:pt x="253" y="76"/>
                        <a:pt x="253" y="76"/>
                        <a:pt x="253" y="76"/>
                      </a:cubicBezTo>
                      <a:cubicBezTo>
                        <a:pt x="244" y="59"/>
                        <a:pt x="231" y="43"/>
                        <a:pt x="215" y="30"/>
                      </a:cubicBezTo>
                      <a:cubicBezTo>
                        <a:pt x="199" y="51"/>
                        <a:pt x="199" y="51"/>
                        <a:pt x="199" y="51"/>
                      </a:cubicBezTo>
                      <a:cubicBezTo>
                        <a:pt x="187" y="41"/>
                        <a:pt x="172" y="34"/>
                        <a:pt x="156" y="31"/>
                      </a:cubicBezTo>
                      <a:cubicBezTo>
                        <a:pt x="162" y="5"/>
                        <a:pt x="162" y="5"/>
                        <a:pt x="162" y="5"/>
                      </a:cubicBezTo>
                      <a:cubicBezTo>
                        <a:pt x="143" y="0"/>
                        <a:pt x="122" y="0"/>
                        <a:pt x="103" y="5"/>
                      </a:cubicBezTo>
                      <a:cubicBezTo>
                        <a:pt x="109" y="31"/>
                        <a:pt x="109" y="31"/>
                        <a:pt x="109" y="31"/>
                      </a:cubicBezTo>
                      <a:cubicBezTo>
                        <a:pt x="93" y="35"/>
                        <a:pt x="78" y="42"/>
                        <a:pt x="66" y="52"/>
                      </a:cubicBezTo>
                      <a:cubicBezTo>
                        <a:pt x="49" y="31"/>
                        <a:pt x="49" y="31"/>
                        <a:pt x="49" y="31"/>
                      </a:cubicBezTo>
                      <a:cubicBezTo>
                        <a:pt x="34" y="43"/>
                        <a:pt x="21" y="59"/>
                        <a:pt x="12" y="77"/>
                      </a:cubicBezTo>
                      <a:cubicBezTo>
                        <a:pt x="37" y="89"/>
                        <a:pt x="37" y="89"/>
                        <a:pt x="37" y="89"/>
                      </a:cubicBezTo>
                      <a:cubicBezTo>
                        <a:pt x="30" y="103"/>
                        <a:pt x="27" y="118"/>
                        <a:pt x="27" y="135"/>
                      </a:cubicBezTo>
                      <a:cubicBezTo>
                        <a:pt x="27" y="135"/>
                        <a:pt x="27" y="135"/>
                        <a:pt x="27" y="135"/>
                      </a:cubicBezTo>
                      <a:cubicBezTo>
                        <a:pt x="0" y="135"/>
                        <a:pt x="0" y="135"/>
                        <a:pt x="0" y="135"/>
                      </a:cubicBezTo>
                      <a:cubicBezTo>
                        <a:pt x="0" y="155"/>
                        <a:pt x="4" y="175"/>
                        <a:pt x="13" y="193"/>
                      </a:cubicBezTo>
                      <a:cubicBezTo>
                        <a:pt x="37" y="181"/>
                        <a:pt x="37" y="181"/>
                        <a:pt x="37" y="181"/>
                      </a:cubicBezTo>
                      <a:cubicBezTo>
                        <a:pt x="44" y="196"/>
                        <a:pt x="54" y="208"/>
                        <a:pt x="66" y="218"/>
                      </a:cubicBezTo>
                      <a:cubicBezTo>
                        <a:pt x="50" y="239"/>
                        <a:pt x="50" y="239"/>
                        <a:pt x="50" y="239"/>
                      </a:cubicBezTo>
                      <a:cubicBezTo>
                        <a:pt x="65" y="252"/>
                        <a:pt x="84" y="260"/>
                        <a:pt x="103" y="265"/>
                      </a:cubicBezTo>
                      <a:cubicBezTo>
                        <a:pt x="109" y="239"/>
                        <a:pt x="109" y="239"/>
                        <a:pt x="109" y="239"/>
                      </a:cubicBezTo>
                      <a:cubicBezTo>
                        <a:pt x="117" y="240"/>
                        <a:pt x="125" y="241"/>
                        <a:pt x="133" y="241"/>
                      </a:cubicBezTo>
                      <a:cubicBezTo>
                        <a:pt x="141" y="241"/>
                        <a:pt x="149" y="240"/>
                        <a:pt x="156" y="239"/>
                      </a:cubicBezTo>
                      <a:cubicBezTo>
                        <a:pt x="162" y="265"/>
                        <a:pt x="162" y="265"/>
                        <a:pt x="162" y="265"/>
                      </a:cubicBezTo>
                      <a:cubicBezTo>
                        <a:pt x="182" y="260"/>
                        <a:pt x="200" y="251"/>
                        <a:pt x="216" y="239"/>
                      </a:cubicBezTo>
                      <a:cubicBezTo>
                        <a:pt x="199" y="218"/>
                        <a:pt x="199" y="218"/>
                        <a:pt x="199" y="218"/>
                      </a:cubicBezTo>
                      <a:cubicBezTo>
                        <a:pt x="212" y="208"/>
                        <a:pt x="222" y="196"/>
                        <a:pt x="229" y="181"/>
                      </a:cubicBezTo>
                      <a:cubicBezTo>
                        <a:pt x="253" y="193"/>
                        <a:pt x="253" y="193"/>
                        <a:pt x="253" y="193"/>
                      </a:cubicBezTo>
                      <a:cubicBezTo>
                        <a:pt x="262" y="174"/>
                        <a:pt x="267" y="155"/>
                        <a:pt x="267" y="135"/>
                      </a:cubicBezTo>
                      <a:cubicBezTo>
                        <a:pt x="267" y="134"/>
                        <a:pt x="267" y="134"/>
                        <a:pt x="267" y="134"/>
                      </a:cubicBezTo>
                      <a:lnTo>
                        <a:pt x="239" y="134"/>
                      </a:lnTo>
                      <a:close/>
                      <a:moveTo>
                        <a:pt x="75" y="135"/>
                      </a:moveTo>
                      <a:cubicBezTo>
                        <a:pt x="75" y="103"/>
                        <a:pt x="101" y="77"/>
                        <a:pt x="133" y="77"/>
                      </a:cubicBezTo>
                      <a:cubicBezTo>
                        <a:pt x="164" y="77"/>
                        <a:pt x="190" y="103"/>
                        <a:pt x="190" y="135"/>
                      </a:cubicBezTo>
                      <a:cubicBezTo>
                        <a:pt x="190" y="166"/>
                        <a:pt x="164" y="192"/>
                        <a:pt x="133" y="192"/>
                      </a:cubicBezTo>
                      <a:cubicBezTo>
                        <a:pt x="101" y="192"/>
                        <a:pt x="75" y="166"/>
                        <a:pt x="75" y="135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92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49" name="i$1îḓê"/>
                <p:cNvSpPr/>
                <p:nvPr/>
              </p:nvSpPr>
              <p:spPr bwMode="auto">
                <a:xfrm>
                  <a:off x="10795251" y="3935827"/>
                  <a:ext cx="573266" cy="138871"/>
                </a:xfrm>
                <a:custGeom>
                  <a:avLst/>
                  <a:gdLst>
                    <a:gd name="T0" fmla="*/ 677 w 677"/>
                    <a:gd name="T1" fmla="*/ 142 h 164"/>
                    <a:gd name="T2" fmla="*/ 672 w 677"/>
                    <a:gd name="T3" fmla="*/ 0 h 164"/>
                    <a:gd name="T4" fmla="*/ 0 w 677"/>
                    <a:gd name="T5" fmla="*/ 22 h 164"/>
                    <a:gd name="T6" fmla="*/ 5 w 677"/>
                    <a:gd name="T7" fmla="*/ 164 h 164"/>
                    <a:gd name="T8" fmla="*/ 677 w 677"/>
                    <a:gd name="T9" fmla="*/ 142 h 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7" h="164">
                      <a:moveTo>
                        <a:pt x="677" y="142"/>
                      </a:moveTo>
                      <a:lnTo>
                        <a:pt x="672" y="0"/>
                      </a:lnTo>
                      <a:lnTo>
                        <a:pt x="0" y="22"/>
                      </a:lnTo>
                      <a:lnTo>
                        <a:pt x="5" y="164"/>
                      </a:lnTo>
                      <a:lnTo>
                        <a:pt x="677" y="142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50" name="i$1ïďe"/>
                <p:cNvSpPr/>
                <p:nvPr/>
              </p:nvSpPr>
              <p:spPr bwMode="auto">
                <a:xfrm>
                  <a:off x="10801178" y="4112803"/>
                  <a:ext cx="300605" cy="138024"/>
                </a:xfrm>
                <a:custGeom>
                  <a:avLst/>
                  <a:gdLst>
                    <a:gd name="T0" fmla="*/ 355 w 355"/>
                    <a:gd name="T1" fmla="*/ 151 h 163"/>
                    <a:gd name="T2" fmla="*/ 350 w 355"/>
                    <a:gd name="T3" fmla="*/ 0 h 163"/>
                    <a:gd name="T4" fmla="*/ 0 w 355"/>
                    <a:gd name="T5" fmla="*/ 11 h 163"/>
                    <a:gd name="T6" fmla="*/ 5 w 355"/>
                    <a:gd name="T7" fmla="*/ 163 h 163"/>
                    <a:gd name="T8" fmla="*/ 355 w 355"/>
                    <a:gd name="T9" fmla="*/ 151 h 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5" h="163">
                      <a:moveTo>
                        <a:pt x="355" y="151"/>
                      </a:moveTo>
                      <a:lnTo>
                        <a:pt x="350" y="0"/>
                      </a:lnTo>
                      <a:lnTo>
                        <a:pt x="0" y="11"/>
                      </a:lnTo>
                      <a:lnTo>
                        <a:pt x="5" y="163"/>
                      </a:lnTo>
                      <a:lnTo>
                        <a:pt x="355" y="151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51" name="iSḻidê"/>
                <p:cNvSpPr/>
                <p:nvPr/>
              </p:nvSpPr>
              <p:spPr bwMode="auto">
                <a:xfrm>
                  <a:off x="10807105" y="4284698"/>
                  <a:ext cx="451330" cy="133790"/>
                </a:xfrm>
                <a:custGeom>
                  <a:avLst/>
                  <a:gdLst>
                    <a:gd name="T0" fmla="*/ 528 w 533"/>
                    <a:gd name="T1" fmla="*/ 0 h 158"/>
                    <a:gd name="T2" fmla="*/ 0 w 533"/>
                    <a:gd name="T3" fmla="*/ 17 h 158"/>
                    <a:gd name="T4" fmla="*/ 3 w 533"/>
                    <a:gd name="T5" fmla="*/ 158 h 158"/>
                    <a:gd name="T6" fmla="*/ 533 w 533"/>
                    <a:gd name="T7" fmla="*/ 142 h 158"/>
                    <a:gd name="T8" fmla="*/ 528 w 533"/>
                    <a:gd name="T9" fmla="*/ 0 h 1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33" h="158">
                      <a:moveTo>
                        <a:pt x="528" y="0"/>
                      </a:moveTo>
                      <a:lnTo>
                        <a:pt x="0" y="17"/>
                      </a:lnTo>
                      <a:lnTo>
                        <a:pt x="3" y="158"/>
                      </a:lnTo>
                      <a:lnTo>
                        <a:pt x="533" y="142"/>
                      </a:lnTo>
                      <a:lnTo>
                        <a:pt x="528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52" name="ïś1ïḋé"/>
                <p:cNvSpPr/>
                <p:nvPr/>
              </p:nvSpPr>
              <p:spPr bwMode="auto">
                <a:xfrm>
                  <a:off x="10727509" y="3807964"/>
                  <a:ext cx="626613" cy="636774"/>
                </a:xfrm>
                <a:custGeom>
                  <a:avLst/>
                  <a:gdLst>
                    <a:gd name="T0" fmla="*/ 92 w 740"/>
                    <a:gd name="T1" fmla="*/ 523 h 752"/>
                    <a:gd name="T2" fmla="*/ 87 w 740"/>
                    <a:gd name="T3" fmla="*/ 371 h 752"/>
                    <a:gd name="T4" fmla="*/ 85 w 740"/>
                    <a:gd name="T5" fmla="*/ 315 h 752"/>
                    <a:gd name="T6" fmla="*/ 80 w 740"/>
                    <a:gd name="T7" fmla="*/ 173 h 752"/>
                    <a:gd name="T8" fmla="*/ 78 w 740"/>
                    <a:gd name="T9" fmla="*/ 97 h 752"/>
                    <a:gd name="T10" fmla="*/ 740 w 740"/>
                    <a:gd name="T11" fmla="*/ 76 h 752"/>
                    <a:gd name="T12" fmla="*/ 738 w 740"/>
                    <a:gd name="T13" fmla="*/ 0 h 752"/>
                    <a:gd name="T14" fmla="*/ 61 w 740"/>
                    <a:gd name="T15" fmla="*/ 21 h 752"/>
                    <a:gd name="T16" fmla="*/ 0 w 740"/>
                    <a:gd name="T17" fmla="*/ 24 h 752"/>
                    <a:gd name="T18" fmla="*/ 23 w 740"/>
                    <a:gd name="T19" fmla="*/ 752 h 752"/>
                    <a:gd name="T20" fmla="*/ 99 w 740"/>
                    <a:gd name="T21" fmla="*/ 750 h 752"/>
                    <a:gd name="T22" fmla="*/ 97 w 740"/>
                    <a:gd name="T23" fmla="*/ 721 h 752"/>
                    <a:gd name="T24" fmla="*/ 94 w 740"/>
                    <a:gd name="T25" fmla="*/ 580 h 752"/>
                    <a:gd name="T26" fmla="*/ 92 w 740"/>
                    <a:gd name="T27" fmla="*/ 523 h 7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0" h="752">
                      <a:moveTo>
                        <a:pt x="92" y="523"/>
                      </a:moveTo>
                      <a:lnTo>
                        <a:pt x="87" y="371"/>
                      </a:lnTo>
                      <a:lnTo>
                        <a:pt x="85" y="315"/>
                      </a:lnTo>
                      <a:lnTo>
                        <a:pt x="80" y="173"/>
                      </a:lnTo>
                      <a:lnTo>
                        <a:pt x="78" y="97"/>
                      </a:lnTo>
                      <a:lnTo>
                        <a:pt x="740" y="76"/>
                      </a:lnTo>
                      <a:lnTo>
                        <a:pt x="738" y="0"/>
                      </a:lnTo>
                      <a:lnTo>
                        <a:pt x="61" y="21"/>
                      </a:lnTo>
                      <a:lnTo>
                        <a:pt x="0" y="24"/>
                      </a:lnTo>
                      <a:lnTo>
                        <a:pt x="23" y="752"/>
                      </a:lnTo>
                      <a:lnTo>
                        <a:pt x="99" y="750"/>
                      </a:lnTo>
                      <a:lnTo>
                        <a:pt x="97" y="721"/>
                      </a:lnTo>
                      <a:lnTo>
                        <a:pt x="94" y="580"/>
                      </a:lnTo>
                      <a:lnTo>
                        <a:pt x="92" y="523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53" name="îṡļiďè"/>
                <p:cNvSpPr/>
                <p:nvPr/>
              </p:nvSpPr>
              <p:spPr bwMode="auto">
                <a:xfrm>
                  <a:off x="10118678" y="1817199"/>
                  <a:ext cx="358185" cy="464032"/>
                </a:xfrm>
                <a:custGeom>
                  <a:avLst/>
                  <a:gdLst>
                    <a:gd name="T0" fmla="*/ 179 w 179"/>
                    <a:gd name="T1" fmla="*/ 134 h 232"/>
                    <a:gd name="T2" fmla="*/ 140 w 179"/>
                    <a:gd name="T3" fmla="*/ 119 h 232"/>
                    <a:gd name="T4" fmla="*/ 138 w 179"/>
                    <a:gd name="T5" fmla="*/ 24 h 232"/>
                    <a:gd name="T6" fmla="*/ 109 w 179"/>
                    <a:gd name="T7" fmla="*/ 31 h 232"/>
                    <a:gd name="T8" fmla="*/ 91 w 179"/>
                    <a:gd name="T9" fmla="*/ 95 h 232"/>
                    <a:gd name="T10" fmla="*/ 26 w 179"/>
                    <a:gd name="T11" fmla="*/ 90 h 232"/>
                    <a:gd name="T12" fmla="*/ 18 w 179"/>
                    <a:gd name="T13" fmla="*/ 120 h 232"/>
                    <a:gd name="T14" fmla="*/ 16 w 179"/>
                    <a:gd name="T15" fmla="*/ 152 h 232"/>
                    <a:gd name="T16" fmla="*/ 17 w 179"/>
                    <a:gd name="T17" fmla="*/ 185 h 232"/>
                    <a:gd name="T18" fmla="*/ 34 w 179"/>
                    <a:gd name="T19" fmla="*/ 219 h 232"/>
                    <a:gd name="T20" fmla="*/ 131 w 179"/>
                    <a:gd name="T21" fmla="*/ 211 h 232"/>
                    <a:gd name="T22" fmla="*/ 175 w 179"/>
                    <a:gd name="T23" fmla="*/ 207 h 232"/>
                    <a:gd name="T24" fmla="*/ 179 w 179"/>
                    <a:gd name="T25" fmla="*/ 134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79" h="232">
                      <a:moveTo>
                        <a:pt x="179" y="134"/>
                      </a:moveTo>
                      <a:cubicBezTo>
                        <a:pt x="164" y="133"/>
                        <a:pt x="150" y="129"/>
                        <a:pt x="140" y="119"/>
                      </a:cubicBezTo>
                      <a:cubicBezTo>
                        <a:pt x="123" y="102"/>
                        <a:pt x="132" y="47"/>
                        <a:pt x="138" y="24"/>
                      </a:cubicBezTo>
                      <a:cubicBezTo>
                        <a:pt x="145" y="0"/>
                        <a:pt x="121" y="1"/>
                        <a:pt x="109" y="31"/>
                      </a:cubicBezTo>
                      <a:cubicBezTo>
                        <a:pt x="97" y="61"/>
                        <a:pt x="91" y="95"/>
                        <a:pt x="91" y="95"/>
                      </a:cubicBezTo>
                      <a:cubicBezTo>
                        <a:pt x="91" y="95"/>
                        <a:pt x="36" y="89"/>
                        <a:pt x="26" y="90"/>
                      </a:cubicBezTo>
                      <a:cubicBezTo>
                        <a:pt x="17" y="91"/>
                        <a:pt x="10" y="105"/>
                        <a:pt x="18" y="120"/>
                      </a:cubicBezTo>
                      <a:cubicBezTo>
                        <a:pt x="23" y="131"/>
                        <a:pt x="7" y="134"/>
                        <a:pt x="16" y="152"/>
                      </a:cubicBezTo>
                      <a:cubicBezTo>
                        <a:pt x="19" y="158"/>
                        <a:pt x="2" y="166"/>
                        <a:pt x="17" y="185"/>
                      </a:cubicBezTo>
                      <a:cubicBezTo>
                        <a:pt x="22" y="192"/>
                        <a:pt x="0" y="207"/>
                        <a:pt x="34" y="219"/>
                      </a:cubicBezTo>
                      <a:cubicBezTo>
                        <a:pt x="68" y="232"/>
                        <a:pt x="116" y="221"/>
                        <a:pt x="131" y="211"/>
                      </a:cubicBezTo>
                      <a:cubicBezTo>
                        <a:pt x="144" y="202"/>
                        <a:pt x="159" y="205"/>
                        <a:pt x="175" y="207"/>
                      </a:cubicBezTo>
                      <a:lnTo>
                        <a:pt x="179" y="134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8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54" name="íśḻíḋe"/>
                <p:cNvSpPr/>
                <p:nvPr/>
              </p:nvSpPr>
              <p:spPr bwMode="auto">
                <a:xfrm>
                  <a:off x="9439566" y="4957883"/>
                  <a:ext cx="638467" cy="897580"/>
                </a:xfrm>
                <a:custGeom>
                  <a:avLst/>
                  <a:gdLst>
                    <a:gd name="T0" fmla="*/ 32 w 319"/>
                    <a:gd name="T1" fmla="*/ 250 h 448"/>
                    <a:gd name="T2" fmla="*/ 81 w 319"/>
                    <a:gd name="T3" fmla="*/ 416 h 448"/>
                    <a:gd name="T4" fmla="*/ 247 w 319"/>
                    <a:gd name="T5" fmla="*/ 365 h 448"/>
                    <a:gd name="T6" fmla="*/ 226 w 319"/>
                    <a:gd name="T7" fmla="*/ 222 h 448"/>
                    <a:gd name="T8" fmla="*/ 256 w 319"/>
                    <a:gd name="T9" fmla="*/ 173 h 448"/>
                    <a:gd name="T10" fmla="*/ 246 w 319"/>
                    <a:gd name="T11" fmla="*/ 117 h 448"/>
                    <a:gd name="T12" fmla="*/ 305 w 319"/>
                    <a:gd name="T13" fmla="*/ 79 h 448"/>
                    <a:gd name="T14" fmla="*/ 295 w 319"/>
                    <a:gd name="T15" fmla="*/ 12 h 448"/>
                    <a:gd name="T16" fmla="*/ 234 w 319"/>
                    <a:gd name="T17" fmla="*/ 46 h 448"/>
                    <a:gd name="T18" fmla="*/ 159 w 319"/>
                    <a:gd name="T19" fmla="*/ 188 h 448"/>
                    <a:gd name="T20" fmla="*/ 32 w 319"/>
                    <a:gd name="T21" fmla="*/ 250 h 448"/>
                    <a:gd name="T22" fmla="*/ 101 w 319"/>
                    <a:gd name="T23" fmla="*/ 376 h 448"/>
                    <a:gd name="T24" fmla="*/ 89 w 319"/>
                    <a:gd name="T25" fmla="*/ 336 h 448"/>
                    <a:gd name="T26" fmla="*/ 128 w 319"/>
                    <a:gd name="T27" fmla="*/ 324 h 448"/>
                    <a:gd name="T28" fmla="*/ 141 w 319"/>
                    <a:gd name="T29" fmla="*/ 364 h 448"/>
                    <a:gd name="T30" fmla="*/ 101 w 319"/>
                    <a:gd name="T31" fmla="*/ 376 h 4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19" h="448">
                      <a:moveTo>
                        <a:pt x="32" y="250"/>
                      </a:moveTo>
                      <a:cubicBezTo>
                        <a:pt x="0" y="310"/>
                        <a:pt x="21" y="384"/>
                        <a:pt x="81" y="416"/>
                      </a:cubicBezTo>
                      <a:cubicBezTo>
                        <a:pt x="141" y="448"/>
                        <a:pt x="215" y="425"/>
                        <a:pt x="247" y="365"/>
                      </a:cubicBezTo>
                      <a:cubicBezTo>
                        <a:pt x="272" y="317"/>
                        <a:pt x="262" y="259"/>
                        <a:pt x="226" y="222"/>
                      </a:cubicBezTo>
                      <a:cubicBezTo>
                        <a:pt x="238" y="203"/>
                        <a:pt x="251" y="182"/>
                        <a:pt x="256" y="173"/>
                      </a:cubicBezTo>
                      <a:cubicBezTo>
                        <a:pt x="265" y="156"/>
                        <a:pt x="240" y="130"/>
                        <a:pt x="246" y="117"/>
                      </a:cubicBezTo>
                      <a:cubicBezTo>
                        <a:pt x="253" y="104"/>
                        <a:pt x="298" y="92"/>
                        <a:pt x="305" y="79"/>
                      </a:cubicBezTo>
                      <a:cubicBezTo>
                        <a:pt x="312" y="66"/>
                        <a:pt x="319" y="25"/>
                        <a:pt x="295" y="12"/>
                      </a:cubicBezTo>
                      <a:cubicBezTo>
                        <a:pt x="272" y="0"/>
                        <a:pt x="234" y="46"/>
                        <a:pt x="234" y="46"/>
                      </a:cubicBezTo>
                      <a:cubicBezTo>
                        <a:pt x="159" y="188"/>
                        <a:pt x="159" y="188"/>
                        <a:pt x="159" y="188"/>
                      </a:cubicBezTo>
                      <a:cubicBezTo>
                        <a:pt x="106" y="180"/>
                        <a:pt x="56" y="204"/>
                        <a:pt x="32" y="250"/>
                      </a:cubicBezTo>
                      <a:close/>
                      <a:moveTo>
                        <a:pt x="101" y="376"/>
                      </a:moveTo>
                      <a:cubicBezTo>
                        <a:pt x="86" y="369"/>
                        <a:pt x="81" y="351"/>
                        <a:pt x="89" y="336"/>
                      </a:cubicBezTo>
                      <a:cubicBezTo>
                        <a:pt x="96" y="322"/>
                        <a:pt x="114" y="317"/>
                        <a:pt x="128" y="324"/>
                      </a:cubicBezTo>
                      <a:cubicBezTo>
                        <a:pt x="143" y="332"/>
                        <a:pt x="148" y="350"/>
                        <a:pt x="141" y="364"/>
                      </a:cubicBezTo>
                      <a:cubicBezTo>
                        <a:pt x="133" y="378"/>
                        <a:pt x="115" y="384"/>
                        <a:pt x="101" y="376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55" name="îŝľíḋé"/>
                <p:cNvSpPr/>
                <p:nvPr/>
              </p:nvSpPr>
              <p:spPr bwMode="auto">
                <a:xfrm>
                  <a:off x="8698639" y="5166189"/>
                  <a:ext cx="953467" cy="828992"/>
                </a:xfrm>
                <a:custGeom>
                  <a:avLst/>
                  <a:gdLst>
                    <a:gd name="T0" fmla="*/ 31 w 476"/>
                    <a:gd name="T1" fmla="*/ 202 h 414"/>
                    <a:gd name="T2" fmla="*/ 17 w 476"/>
                    <a:gd name="T3" fmla="*/ 127 h 414"/>
                    <a:gd name="T4" fmla="*/ 82 w 476"/>
                    <a:gd name="T5" fmla="*/ 31 h 414"/>
                    <a:gd name="T6" fmla="*/ 156 w 476"/>
                    <a:gd name="T7" fmla="*/ 16 h 414"/>
                    <a:gd name="T8" fmla="*/ 445 w 476"/>
                    <a:gd name="T9" fmla="*/ 212 h 414"/>
                    <a:gd name="T10" fmla="*/ 459 w 476"/>
                    <a:gd name="T11" fmla="*/ 287 h 414"/>
                    <a:gd name="T12" fmla="*/ 394 w 476"/>
                    <a:gd name="T13" fmla="*/ 383 h 414"/>
                    <a:gd name="T14" fmla="*/ 320 w 476"/>
                    <a:gd name="T15" fmla="*/ 398 h 414"/>
                    <a:gd name="T16" fmla="*/ 31 w 476"/>
                    <a:gd name="T17" fmla="*/ 202 h 4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76" h="414">
                      <a:moveTo>
                        <a:pt x="31" y="202"/>
                      </a:moveTo>
                      <a:cubicBezTo>
                        <a:pt x="6" y="185"/>
                        <a:pt x="0" y="152"/>
                        <a:pt x="17" y="127"/>
                      </a:cubicBezTo>
                      <a:cubicBezTo>
                        <a:pt x="82" y="31"/>
                        <a:pt x="82" y="31"/>
                        <a:pt x="82" y="31"/>
                      </a:cubicBezTo>
                      <a:cubicBezTo>
                        <a:pt x="99" y="6"/>
                        <a:pt x="132" y="0"/>
                        <a:pt x="156" y="16"/>
                      </a:cubicBezTo>
                      <a:cubicBezTo>
                        <a:pt x="445" y="212"/>
                        <a:pt x="445" y="212"/>
                        <a:pt x="445" y="212"/>
                      </a:cubicBezTo>
                      <a:cubicBezTo>
                        <a:pt x="470" y="229"/>
                        <a:pt x="476" y="262"/>
                        <a:pt x="459" y="287"/>
                      </a:cubicBezTo>
                      <a:cubicBezTo>
                        <a:pt x="394" y="383"/>
                        <a:pt x="394" y="383"/>
                        <a:pt x="394" y="383"/>
                      </a:cubicBezTo>
                      <a:cubicBezTo>
                        <a:pt x="377" y="408"/>
                        <a:pt x="344" y="414"/>
                        <a:pt x="320" y="398"/>
                      </a:cubicBezTo>
                      <a:cubicBezTo>
                        <a:pt x="31" y="202"/>
                        <a:pt x="31" y="202"/>
                        <a:pt x="31" y="202"/>
                      </a:cubicBezTo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56" name="îś1ídè"/>
                <p:cNvSpPr/>
                <p:nvPr/>
              </p:nvSpPr>
              <p:spPr bwMode="auto">
                <a:xfrm>
                  <a:off x="8842590" y="5272036"/>
                  <a:ext cx="690967" cy="623226"/>
                </a:xfrm>
                <a:custGeom>
                  <a:avLst/>
                  <a:gdLst>
                    <a:gd name="T0" fmla="*/ 0 w 816"/>
                    <a:gd name="T1" fmla="*/ 338 h 736"/>
                    <a:gd name="T2" fmla="*/ 227 w 816"/>
                    <a:gd name="T3" fmla="*/ 0 h 736"/>
                    <a:gd name="T4" fmla="*/ 816 w 816"/>
                    <a:gd name="T5" fmla="*/ 400 h 736"/>
                    <a:gd name="T6" fmla="*/ 587 w 816"/>
                    <a:gd name="T7" fmla="*/ 736 h 736"/>
                    <a:gd name="T8" fmla="*/ 0 w 816"/>
                    <a:gd name="T9" fmla="*/ 338 h 7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16" h="736">
                      <a:moveTo>
                        <a:pt x="0" y="338"/>
                      </a:moveTo>
                      <a:lnTo>
                        <a:pt x="227" y="0"/>
                      </a:lnTo>
                      <a:lnTo>
                        <a:pt x="816" y="400"/>
                      </a:lnTo>
                      <a:lnTo>
                        <a:pt x="587" y="736"/>
                      </a:lnTo>
                      <a:lnTo>
                        <a:pt x="0" y="338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57" name="îṩḻîďe"/>
                <p:cNvSpPr/>
                <p:nvPr/>
              </p:nvSpPr>
              <p:spPr bwMode="auto">
                <a:xfrm>
                  <a:off x="8842590" y="5272036"/>
                  <a:ext cx="690967" cy="623226"/>
                </a:xfrm>
                <a:custGeom>
                  <a:avLst/>
                  <a:gdLst>
                    <a:gd name="T0" fmla="*/ 0 w 816"/>
                    <a:gd name="T1" fmla="*/ 338 h 736"/>
                    <a:gd name="T2" fmla="*/ 227 w 816"/>
                    <a:gd name="T3" fmla="*/ 0 h 736"/>
                    <a:gd name="T4" fmla="*/ 816 w 816"/>
                    <a:gd name="T5" fmla="*/ 400 h 736"/>
                    <a:gd name="T6" fmla="*/ 587 w 816"/>
                    <a:gd name="T7" fmla="*/ 736 h 736"/>
                    <a:gd name="T8" fmla="*/ 0 w 816"/>
                    <a:gd name="T9" fmla="*/ 338 h 7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16" h="736">
                      <a:moveTo>
                        <a:pt x="0" y="338"/>
                      </a:moveTo>
                      <a:lnTo>
                        <a:pt x="227" y="0"/>
                      </a:lnTo>
                      <a:lnTo>
                        <a:pt x="816" y="400"/>
                      </a:lnTo>
                      <a:lnTo>
                        <a:pt x="587" y="736"/>
                      </a:lnTo>
                      <a:lnTo>
                        <a:pt x="0" y="338"/>
                      </a:lnTo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58" name="îṡḻíḍê"/>
                <p:cNvSpPr/>
                <p:nvPr/>
              </p:nvSpPr>
              <p:spPr bwMode="auto">
                <a:xfrm>
                  <a:off x="8842590" y="5267802"/>
                  <a:ext cx="500443" cy="629153"/>
                </a:xfrm>
                <a:custGeom>
                  <a:avLst/>
                  <a:gdLst>
                    <a:gd name="T0" fmla="*/ 589 w 591"/>
                    <a:gd name="T1" fmla="*/ 739 h 743"/>
                    <a:gd name="T2" fmla="*/ 587 w 591"/>
                    <a:gd name="T3" fmla="*/ 741 h 743"/>
                    <a:gd name="T4" fmla="*/ 591 w 591"/>
                    <a:gd name="T5" fmla="*/ 743 h 743"/>
                    <a:gd name="T6" fmla="*/ 589 w 591"/>
                    <a:gd name="T7" fmla="*/ 739 h 743"/>
                    <a:gd name="T8" fmla="*/ 232 w 591"/>
                    <a:gd name="T9" fmla="*/ 0 h 743"/>
                    <a:gd name="T10" fmla="*/ 0 w 591"/>
                    <a:gd name="T11" fmla="*/ 343 h 743"/>
                    <a:gd name="T12" fmla="*/ 227 w 591"/>
                    <a:gd name="T13" fmla="*/ 5 h 743"/>
                    <a:gd name="T14" fmla="*/ 237 w 591"/>
                    <a:gd name="T15" fmla="*/ 12 h 743"/>
                    <a:gd name="T16" fmla="*/ 232 w 591"/>
                    <a:gd name="T17" fmla="*/ 0 h 7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91" h="743">
                      <a:moveTo>
                        <a:pt x="589" y="739"/>
                      </a:moveTo>
                      <a:lnTo>
                        <a:pt x="587" y="741"/>
                      </a:lnTo>
                      <a:lnTo>
                        <a:pt x="591" y="743"/>
                      </a:lnTo>
                      <a:lnTo>
                        <a:pt x="589" y="739"/>
                      </a:lnTo>
                      <a:close/>
                      <a:moveTo>
                        <a:pt x="232" y="0"/>
                      </a:moveTo>
                      <a:lnTo>
                        <a:pt x="0" y="343"/>
                      </a:lnTo>
                      <a:lnTo>
                        <a:pt x="227" y="5"/>
                      </a:lnTo>
                      <a:lnTo>
                        <a:pt x="237" y="12"/>
                      </a:lnTo>
                      <a:lnTo>
                        <a:pt x="232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59" name="îšḻiḋé"/>
                <p:cNvSpPr/>
                <p:nvPr/>
              </p:nvSpPr>
              <p:spPr bwMode="auto">
                <a:xfrm>
                  <a:off x="8842590" y="5267802"/>
                  <a:ext cx="500443" cy="629153"/>
                </a:xfrm>
                <a:custGeom>
                  <a:avLst/>
                  <a:gdLst>
                    <a:gd name="T0" fmla="*/ 589 w 591"/>
                    <a:gd name="T1" fmla="*/ 739 h 743"/>
                    <a:gd name="T2" fmla="*/ 587 w 591"/>
                    <a:gd name="T3" fmla="*/ 741 h 743"/>
                    <a:gd name="T4" fmla="*/ 591 w 591"/>
                    <a:gd name="T5" fmla="*/ 743 h 743"/>
                    <a:gd name="T6" fmla="*/ 589 w 591"/>
                    <a:gd name="T7" fmla="*/ 739 h 743"/>
                    <a:gd name="T8" fmla="*/ 232 w 591"/>
                    <a:gd name="T9" fmla="*/ 0 h 743"/>
                    <a:gd name="T10" fmla="*/ 0 w 591"/>
                    <a:gd name="T11" fmla="*/ 343 h 743"/>
                    <a:gd name="T12" fmla="*/ 227 w 591"/>
                    <a:gd name="T13" fmla="*/ 5 h 743"/>
                    <a:gd name="T14" fmla="*/ 237 w 591"/>
                    <a:gd name="T15" fmla="*/ 12 h 743"/>
                    <a:gd name="T16" fmla="*/ 232 w 591"/>
                    <a:gd name="T17" fmla="*/ 0 h 7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91" h="743">
                      <a:moveTo>
                        <a:pt x="589" y="739"/>
                      </a:moveTo>
                      <a:lnTo>
                        <a:pt x="587" y="741"/>
                      </a:lnTo>
                      <a:lnTo>
                        <a:pt x="591" y="743"/>
                      </a:lnTo>
                      <a:lnTo>
                        <a:pt x="589" y="739"/>
                      </a:lnTo>
                      <a:moveTo>
                        <a:pt x="232" y="0"/>
                      </a:moveTo>
                      <a:lnTo>
                        <a:pt x="0" y="343"/>
                      </a:lnTo>
                      <a:lnTo>
                        <a:pt x="227" y="5"/>
                      </a:lnTo>
                      <a:lnTo>
                        <a:pt x="237" y="12"/>
                      </a:lnTo>
                      <a:lnTo>
                        <a:pt x="232" y="0"/>
                      </a:lnTo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60" name="ïŝlíḓê"/>
                <p:cNvSpPr/>
                <p:nvPr/>
              </p:nvSpPr>
              <p:spPr bwMode="auto">
                <a:xfrm>
                  <a:off x="8842590" y="5272036"/>
                  <a:ext cx="498750" cy="623226"/>
                </a:xfrm>
                <a:custGeom>
                  <a:avLst/>
                  <a:gdLst>
                    <a:gd name="T0" fmla="*/ 227 w 589"/>
                    <a:gd name="T1" fmla="*/ 0 h 736"/>
                    <a:gd name="T2" fmla="*/ 0 w 589"/>
                    <a:gd name="T3" fmla="*/ 338 h 736"/>
                    <a:gd name="T4" fmla="*/ 587 w 589"/>
                    <a:gd name="T5" fmla="*/ 736 h 736"/>
                    <a:gd name="T6" fmla="*/ 589 w 589"/>
                    <a:gd name="T7" fmla="*/ 734 h 736"/>
                    <a:gd name="T8" fmla="*/ 237 w 589"/>
                    <a:gd name="T9" fmla="*/ 7 h 736"/>
                    <a:gd name="T10" fmla="*/ 227 w 589"/>
                    <a:gd name="T11" fmla="*/ 0 h 7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89" h="736">
                      <a:moveTo>
                        <a:pt x="227" y="0"/>
                      </a:moveTo>
                      <a:lnTo>
                        <a:pt x="0" y="338"/>
                      </a:lnTo>
                      <a:lnTo>
                        <a:pt x="587" y="736"/>
                      </a:lnTo>
                      <a:lnTo>
                        <a:pt x="589" y="734"/>
                      </a:lnTo>
                      <a:lnTo>
                        <a:pt x="237" y="7"/>
                      </a:lnTo>
                      <a:lnTo>
                        <a:pt x="227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61" name="i$ḻïḑe"/>
                <p:cNvSpPr/>
                <p:nvPr/>
              </p:nvSpPr>
              <p:spPr bwMode="auto">
                <a:xfrm>
                  <a:off x="8842590" y="5272036"/>
                  <a:ext cx="498750" cy="623226"/>
                </a:xfrm>
                <a:custGeom>
                  <a:avLst/>
                  <a:gdLst>
                    <a:gd name="T0" fmla="*/ 227 w 589"/>
                    <a:gd name="T1" fmla="*/ 0 h 736"/>
                    <a:gd name="T2" fmla="*/ 0 w 589"/>
                    <a:gd name="T3" fmla="*/ 338 h 736"/>
                    <a:gd name="T4" fmla="*/ 587 w 589"/>
                    <a:gd name="T5" fmla="*/ 736 h 736"/>
                    <a:gd name="T6" fmla="*/ 589 w 589"/>
                    <a:gd name="T7" fmla="*/ 734 h 736"/>
                    <a:gd name="T8" fmla="*/ 237 w 589"/>
                    <a:gd name="T9" fmla="*/ 7 h 736"/>
                    <a:gd name="T10" fmla="*/ 227 w 589"/>
                    <a:gd name="T11" fmla="*/ 0 h 7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89" h="736">
                      <a:moveTo>
                        <a:pt x="227" y="0"/>
                      </a:moveTo>
                      <a:lnTo>
                        <a:pt x="0" y="338"/>
                      </a:lnTo>
                      <a:lnTo>
                        <a:pt x="587" y="736"/>
                      </a:lnTo>
                      <a:lnTo>
                        <a:pt x="589" y="734"/>
                      </a:lnTo>
                      <a:lnTo>
                        <a:pt x="237" y="7"/>
                      </a:lnTo>
                      <a:lnTo>
                        <a:pt x="227" y="0"/>
                      </a:lnTo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62" name="íSḻîḍê"/>
                <p:cNvSpPr/>
                <p:nvPr/>
              </p:nvSpPr>
              <p:spPr bwMode="auto">
                <a:xfrm>
                  <a:off x="8812953" y="5318609"/>
                  <a:ext cx="113468" cy="113468"/>
                </a:xfrm>
                <a:custGeom>
                  <a:avLst/>
                  <a:gdLst>
                    <a:gd name="T0" fmla="*/ 43 w 57"/>
                    <a:gd name="T1" fmla="*/ 8 h 57"/>
                    <a:gd name="T2" fmla="*/ 50 w 57"/>
                    <a:gd name="T3" fmla="*/ 43 h 57"/>
                    <a:gd name="T4" fmla="*/ 15 w 57"/>
                    <a:gd name="T5" fmla="*/ 49 h 57"/>
                    <a:gd name="T6" fmla="*/ 8 w 57"/>
                    <a:gd name="T7" fmla="*/ 15 h 57"/>
                    <a:gd name="T8" fmla="*/ 43 w 57"/>
                    <a:gd name="T9" fmla="*/ 8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" h="57">
                      <a:moveTo>
                        <a:pt x="43" y="8"/>
                      </a:moveTo>
                      <a:cubicBezTo>
                        <a:pt x="54" y="16"/>
                        <a:pt x="57" y="31"/>
                        <a:pt x="50" y="43"/>
                      </a:cubicBezTo>
                      <a:cubicBezTo>
                        <a:pt x="42" y="54"/>
                        <a:pt x="26" y="57"/>
                        <a:pt x="15" y="49"/>
                      </a:cubicBezTo>
                      <a:cubicBezTo>
                        <a:pt x="3" y="42"/>
                        <a:pt x="0" y="26"/>
                        <a:pt x="8" y="15"/>
                      </a:cubicBezTo>
                      <a:cubicBezTo>
                        <a:pt x="16" y="3"/>
                        <a:pt x="31" y="0"/>
                        <a:pt x="43" y="8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63" name="iŝḻïdê"/>
                <p:cNvSpPr/>
                <p:nvPr/>
              </p:nvSpPr>
              <p:spPr bwMode="auto">
                <a:xfrm>
                  <a:off x="9419243" y="5700504"/>
                  <a:ext cx="136331" cy="182903"/>
                </a:xfrm>
                <a:custGeom>
                  <a:avLst/>
                  <a:gdLst>
                    <a:gd name="T0" fmla="*/ 4 w 68"/>
                    <a:gd name="T1" fmla="*/ 88 h 91"/>
                    <a:gd name="T2" fmla="*/ 2 w 68"/>
                    <a:gd name="T3" fmla="*/ 78 h 91"/>
                    <a:gd name="T4" fmla="*/ 52 w 68"/>
                    <a:gd name="T5" fmla="*/ 4 h 91"/>
                    <a:gd name="T6" fmla="*/ 62 w 68"/>
                    <a:gd name="T7" fmla="*/ 2 h 91"/>
                    <a:gd name="T8" fmla="*/ 64 w 68"/>
                    <a:gd name="T9" fmla="*/ 3 h 91"/>
                    <a:gd name="T10" fmla="*/ 65 w 68"/>
                    <a:gd name="T11" fmla="*/ 13 h 91"/>
                    <a:gd name="T12" fmla="*/ 15 w 68"/>
                    <a:gd name="T13" fmla="*/ 87 h 91"/>
                    <a:gd name="T14" fmla="*/ 5 w 68"/>
                    <a:gd name="T15" fmla="*/ 89 h 91"/>
                    <a:gd name="T16" fmla="*/ 4 w 68"/>
                    <a:gd name="T17" fmla="*/ 88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8" h="91">
                      <a:moveTo>
                        <a:pt x="4" y="88"/>
                      </a:moveTo>
                      <a:cubicBezTo>
                        <a:pt x="0" y="86"/>
                        <a:pt x="0" y="81"/>
                        <a:pt x="2" y="78"/>
                      </a:cubicBezTo>
                      <a:cubicBezTo>
                        <a:pt x="52" y="4"/>
                        <a:pt x="52" y="4"/>
                        <a:pt x="52" y="4"/>
                      </a:cubicBezTo>
                      <a:cubicBezTo>
                        <a:pt x="54" y="1"/>
                        <a:pt x="59" y="0"/>
                        <a:pt x="62" y="2"/>
                      </a:cubicBezTo>
                      <a:cubicBezTo>
                        <a:pt x="64" y="3"/>
                        <a:pt x="64" y="3"/>
                        <a:pt x="64" y="3"/>
                      </a:cubicBezTo>
                      <a:cubicBezTo>
                        <a:pt x="67" y="5"/>
                        <a:pt x="68" y="9"/>
                        <a:pt x="65" y="13"/>
                      </a:cubicBezTo>
                      <a:cubicBezTo>
                        <a:pt x="15" y="87"/>
                        <a:pt x="15" y="87"/>
                        <a:pt x="15" y="87"/>
                      </a:cubicBezTo>
                      <a:cubicBezTo>
                        <a:pt x="13" y="90"/>
                        <a:pt x="8" y="91"/>
                        <a:pt x="5" y="89"/>
                      </a:cubicBezTo>
                      <a:lnTo>
                        <a:pt x="4" y="88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64" name="íşḻîdê"/>
                <p:cNvSpPr/>
                <p:nvPr/>
              </p:nvSpPr>
              <p:spPr bwMode="auto">
                <a:xfrm>
                  <a:off x="7919607" y="4603085"/>
                  <a:ext cx="889112" cy="1019516"/>
                </a:xfrm>
                <a:custGeom>
                  <a:avLst/>
                  <a:gdLst>
                    <a:gd name="T0" fmla="*/ 52 w 444"/>
                    <a:gd name="T1" fmla="*/ 392 h 509"/>
                    <a:gd name="T2" fmla="*/ 248 w 444"/>
                    <a:gd name="T3" fmla="*/ 473 h 509"/>
                    <a:gd name="T4" fmla="*/ 245 w 444"/>
                    <a:gd name="T5" fmla="*/ 481 h 509"/>
                    <a:gd name="T6" fmla="*/ 238 w 444"/>
                    <a:gd name="T7" fmla="*/ 491 h 509"/>
                    <a:gd name="T8" fmla="*/ 280 w 444"/>
                    <a:gd name="T9" fmla="*/ 509 h 509"/>
                    <a:gd name="T10" fmla="*/ 444 w 444"/>
                    <a:gd name="T11" fmla="*/ 117 h 509"/>
                    <a:gd name="T12" fmla="*/ 163 w 444"/>
                    <a:gd name="T13" fmla="*/ 0 h 509"/>
                    <a:gd name="T14" fmla="*/ 0 w 444"/>
                    <a:gd name="T15" fmla="*/ 392 h 509"/>
                    <a:gd name="T16" fmla="*/ 46 w 444"/>
                    <a:gd name="T17" fmla="*/ 411 h 509"/>
                    <a:gd name="T18" fmla="*/ 49 w 444"/>
                    <a:gd name="T19" fmla="*/ 399 h 509"/>
                    <a:gd name="T20" fmla="*/ 52 w 444"/>
                    <a:gd name="T21" fmla="*/ 392 h 509"/>
                    <a:gd name="T22" fmla="*/ 182 w 444"/>
                    <a:gd name="T23" fmla="*/ 90 h 509"/>
                    <a:gd name="T24" fmla="*/ 374 w 444"/>
                    <a:gd name="T25" fmla="*/ 170 h 509"/>
                    <a:gd name="T26" fmla="*/ 371 w 444"/>
                    <a:gd name="T27" fmla="*/ 178 h 509"/>
                    <a:gd name="T28" fmla="*/ 179 w 444"/>
                    <a:gd name="T29" fmla="*/ 98 h 509"/>
                    <a:gd name="T30" fmla="*/ 182 w 444"/>
                    <a:gd name="T31" fmla="*/ 90 h 509"/>
                    <a:gd name="T32" fmla="*/ 168 w 444"/>
                    <a:gd name="T33" fmla="*/ 124 h 509"/>
                    <a:gd name="T34" fmla="*/ 360 w 444"/>
                    <a:gd name="T35" fmla="*/ 204 h 509"/>
                    <a:gd name="T36" fmla="*/ 357 w 444"/>
                    <a:gd name="T37" fmla="*/ 211 h 509"/>
                    <a:gd name="T38" fmla="*/ 165 w 444"/>
                    <a:gd name="T39" fmla="*/ 131 h 509"/>
                    <a:gd name="T40" fmla="*/ 168 w 444"/>
                    <a:gd name="T41" fmla="*/ 124 h 509"/>
                    <a:gd name="T42" fmla="*/ 152 w 444"/>
                    <a:gd name="T43" fmla="*/ 161 h 509"/>
                    <a:gd name="T44" fmla="*/ 344 w 444"/>
                    <a:gd name="T45" fmla="*/ 241 h 509"/>
                    <a:gd name="T46" fmla="*/ 341 w 444"/>
                    <a:gd name="T47" fmla="*/ 248 h 509"/>
                    <a:gd name="T48" fmla="*/ 149 w 444"/>
                    <a:gd name="T49" fmla="*/ 168 h 509"/>
                    <a:gd name="T50" fmla="*/ 152 w 444"/>
                    <a:gd name="T51" fmla="*/ 161 h 509"/>
                    <a:gd name="T52" fmla="*/ 139 w 444"/>
                    <a:gd name="T53" fmla="*/ 194 h 509"/>
                    <a:gd name="T54" fmla="*/ 331 w 444"/>
                    <a:gd name="T55" fmla="*/ 274 h 509"/>
                    <a:gd name="T56" fmla="*/ 328 w 444"/>
                    <a:gd name="T57" fmla="*/ 281 h 509"/>
                    <a:gd name="T58" fmla="*/ 136 w 444"/>
                    <a:gd name="T59" fmla="*/ 201 h 509"/>
                    <a:gd name="T60" fmla="*/ 139 w 444"/>
                    <a:gd name="T61" fmla="*/ 194 h 509"/>
                    <a:gd name="T62" fmla="*/ 125 w 444"/>
                    <a:gd name="T63" fmla="*/ 227 h 509"/>
                    <a:gd name="T64" fmla="*/ 317 w 444"/>
                    <a:gd name="T65" fmla="*/ 307 h 509"/>
                    <a:gd name="T66" fmla="*/ 314 w 444"/>
                    <a:gd name="T67" fmla="*/ 314 h 509"/>
                    <a:gd name="T68" fmla="*/ 122 w 444"/>
                    <a:gd name="T69" fmla="*/ 234 h 509"/>
                    <a:gd name="T70" fmla="*/ 125 w 444"/>
                    <a:gd name="T71" fmla="*/ 227 h 509"/>
                    <a:gd name="T72" fmla="*/ 111 w 444"/>
                    <a:gd name="T73" fmla="*/ 260 h 509"/>
                    <a:gd name="T74" fmla="*/ 303 w 444"/>
                    <a:gd name="T75" fmla="*/ 340 h 509"/>
                    <a:gd name="T76" fmla="*/ 300 w 444"/>
                    <a:gd name="T77" fmla="*/ 348 h 509"/>
                    <a:gd name="T78" fmla="*/ 108 w 444"/>
                    <a:gd name="T79" fmla="*/ 268 h 509"/>
                    <a:gd name="T80" fmla="*/ 111 w 444"/>
                    <a:gd name="T81" fmla="*/ 260 h 509"/>
                    <a:gd name="T82" fmla="*/ 97 w 444"/>
                    <a:gd name="T83" fmla="*/ 294 h 509"/>
                    <a:gd name="T84" fmla="*/ 289 w 444"/>
                    <a:gd name="T85" fmla="*/ 374 h 509"/>
                    <a:gd name="T86" fmla="*/ 286 w 444"/>
                    <a:gd name="T87" fmla="*/ 381 h 509"/>
                    <a:gd name="T88" fmla="*/ 94 w 444"/>
                    <a:gd name="T89" fmla="*/ 301 h 509"/>
                    <a:gd name="T90" fmla="*/ 97 w 444"/>
                    <a:gd name="T91" fmla="*/ 294 h 509"/>
                    <a:gd name="T92" fmla="*/ 83 w 444"/>
                    <a:gd name="T93" fmla="*/ 327 h 509"/>
                    <a:gd name="T94" fmla="*/ 275 w 444"/>
                    <a:gd name="T95" fmla="*/ 407 h 509"/>
                    <a:gd name="T96" fmla="*/ 272 w 444"/>
                    <a:gd name="T97" fmla="*/ 414 h 509"/>
                    <a:gd name="T98" fmla="*/ 80 w 444"/>
                    <a:gd name="T99" fmla="*/ 334 h 509"/>
                    <a:gd name="T100" fmla="*/ 83 w 444"/>
                    <a:gd name="T101" fmla="*/ 327 h 5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444" h="509">
                      <a:moveTo>
                        <a:pt x="52" y="392"/>
                      </a:moveTo>
                      <a:cubicBezTo>
                        <a:pt x="248" y="473"/>
                        <a:pt x="248" y="473"/>
                        <a:pt x="248" y="473"/>
                      </a:cubicBezTo>
                      <a:cubicBezTo>
                        <a:pt x="245" y="481"/>
                        <a:pt x="245" y="481"/>
                        <a:pt x="245" y="481"/>
                      </a:cubicBezTo>
                      <a:cubicBezTo>
                        <a:pt x="243" y="484"/>
                        <a:pt x="241" y="488"/>
                        <a:pt x="238" y="491"/>
                      </a:cubicBezTo>
                      <a:cubicBezTo>
                        <a:pt x="280" y="509"/>
                        <a:pt x="280" y="509"/>
                        <a:pt x="280" y="509"/>
                      </a:cubicBezTo>
                      <a:cubicBezTo>
                        <a:pt x="444" y="117"/>
                        <a:pt x="444" y="117"/>
                        <a:pt x="444" y="117"/>
                      </a:cubicBezTo>
                      <a:cubicBezTo>
                        <a:pt x="163" y="0"/>
                        <a:pt x="163" y="0"/>
                        <a:pt x="163" y="0"/>
                      </a:cubicBezTo>
                      <a:cubicBezTo>
                        <a:pt x="0" y="392"/>
                        <a:pt x="0" y="392"/>
                        <a:pt x="0" y="392"/>
                      </a:cubicBezTo>
                      <a:cubicBezTo>
                        <a:pt x="46" y="411"/>
                        <a:pt x="46" y="411"/>
                        <a:pt x="46" y="411"/>
                      </a:cubicBezTo>
                      <a:cubicBezTo>
                        <a:pt x="46" y="407"/>
                        <a:pt x="47" y="403"/>
                        <a:pt x="49" y="399"/>
                      </a:cubicBezTo>
                      <a:lnTo>
                        <a:pt x="52" y="392"/>
                      </a:lnTo>
                      <a:close/>
                      <a:moveTo>
                        <a:pt x="182" y="90"/>
                      </a:moveTo>
                      <a:cubicBezTo>
                        <a:pt x="374" y="170"/>
                        <a:pt x="374" y="170"/>
                        <a:pt x="374" y="170"/>
                      </a:cubicBezTo>
                      <a:cubicBezTo>
                        <a:pt x="371" y="178"/>
                        <a:pt x="371" y="178"/>
                        <a:pt x="371" y="178"/>
                      </a:cubicBezTo>
                      <a:cubicBezTo>
                        <a:pt x="179" y="98"/>
                        <a:pt x="179" y="98"/>
                        <a:pt x="179" y="98"/>
                      </a:cubicBezTo>
                      <a:lnTo>
                        <a:pt x="182" y="90"/>
                      </a:lnTo>
                      <a:close/>
                      <a:moveTo>
                        <a:pt x="168" y="124"/>
                      </a:moveTo>
                      <a:cubicBezTo>
                        <a:pt x="360" y="204"/>
                        <a:pt x="360" y="204"/>
                        <a:pt x="360" y="204"/>
                      </a:cubicBezTo>
                      <a:cubicBezTo>
                        <a:pt x="357" y="211"/>
                        <a:pt x="357" y="211"/>
                        <a:pt x="357" y="211"/>
                      </a:cubicBezTo>
                      <a:cubicBezTo>
                        <a:pt x="165" y="131"/>
                        <a:pt x="165" y="131"/>
                        <a:pt x="165" y="131"/>
                      </a:cubicBezTo>
                      <a:lnTo>
                        <a:pt x="168" y="124"/>
                      </a:lnTo>
                      <a:close/>
                      <a:moveTo>
                        <a:pt x="152" y="161"/>
                      </a:moveTo>
                      <a:cubicBezTo>
                        <a:pt x="344" y="241"/>
                        <a:pt x="344" y="241"/>
                        <a:pt x="344" y="241"/>
                      </a:cubicBezTo>
                      <a:cubicBezTo>
                        <a:pt x="341" y="248"/>
                        <a:pt x="341" y="248"/>
                        <a:pt x="341" y="248"/>
                      </a:cubicBezTo>
                      <a:cubicBezTo>
                        <a:pt x="149" y="168"/>
                        <a:pt x="149" y="168"/>
                        <a:pt x="149" y="168"/>
                      </a:cubicBezTo>
                      <a:lnTo>
                        <a:pt x="152" y="161"/>
                      </a:lnTo>
                      <a:close/>
                      <a:moveTo>
                        <a:pt x="139" y="194"/>
                      </a:moveTo>
                      <a:cubicBezTo>
                        <a:pt x="331" y="274"/>
                        <a:pt x="331" y="274"/>
                        <a:pt x="331" y="274"/>
                      </a:cubicBezTo>
                      <a:cubicBezTo>
                        <a:pt x="328" y="281"/>
                        <a:pt x="328" y="281"/>
                        <a:pt x="328" y="281"/>
                      </a:cubicBezTo>
                      <a:cubicBezTo>
                        <a:pt x="136" y="201"/>
                        <a:pt x="136" y="201"/>
                        <a:pt x="136" y="201"/>
                      </a:cubicBezTo>
                      <a:lnTo>
                        <a:pt x="139" y="194"/>
                      </a:lnTo>
                      <a:close/>
                      <a:moveTo>
                        <a:pt x="125" y="227"/>
                      </a:moveTo>
                      <a:cubicBezTo>
                        <a:pt x="317" y="307"/>
                        <a:pt x="317" y="307"/>
                        <a:pt x="317" y="307"/>
                      </a:cubicBezTo>
                      <a:cubicBezTo>
                        <a:pt x="314" y="314"/>
                        <a:pt x="314" y="314"/>
                        <a:pt x="314" y="314"/>
                      </a:cubicBezTo>
                      <a:cubicBezTo>
                        <a:pt x="122" y="234"/>
                        <a:pt x="122" y="234"/>
                        <a:pt x="122" y="234"/>
                      </a:cubicBezTo>
                      <a:lnTo>
                        <a:pt x="125" y="227"/>
                      </a:lnTo>
                      <a:close/>
                      <a:moveTo>
                        <a:pt x="111" y="260"/>
                      </a:moveTo>
                      <a:cubicBezTo>
                        <a:pt x="303" y="340"/>
                        <a:pt x="303" y="340"/>
                        <a:pt x="303" y="340"/>
                      </a:cubicBezTo>
                      <a:cubicBezTo>
                        <a:pt x="300" y="348"/>
                        <a:pt x="300" y="348"/>
                        <a:pt x="300" y="348"/>
                      </a:cubicBezTo>
                      <a:cubicBezTo>
                        <a:pt x="108" y="268"/>
                        <a:pt x="108" y="268"/>
                        <a:pt x="108" y="268"/>
                      </a:cubicBezTo>
                      <a:lnTo>
                        <a:pt x="111" y="260"/>
                      </a:lnTo>
                      <a:close/>
                      <a:moveTo>
                        <a:pt x="97" y="294"/>
                      </a:moveTo>
                      <a:cubicBezTo>
                        <a:pt x="289" y="374"/>
                        <a:pt x="289" y="374"/>
                        <a:pt x="289" y="374"/>
                      </a:cubicBezTo>
                      <a:cubicBezTo>
                        <a:pt x="286" y="381"/>
                        <a:pt x="286" y="381"/>
                        <a:pt x="286" y="381"/>
                      </a:cubicBezTo>
                      <a:cubicBezTo>
                        <a:pt x="94" y="301"/>
                        <a:pt x="94" y="301"/>
                        <a:pt x="94" y="301"/>
                      </a:cubicBezTo>
                      <a:lnTo>
                        <a:pt x="97" y="294"/>
                      </a:lnTo>
                      <a:close/>
                      <a:moveTo>
                        <a:pt x="83" y="327"/>
                      </a:moveTo>
                      <a:cubicBezTo>
                        <a:pt x="275" y="407"/>
                        <a:pt x="275" y="407"/>
                        <a:pt x="275" y="407"/>
                      </a:cubicBezTo>
                      <a:cubicBezTo>
                        <a:pt x="272" y="414"/>
                        <a:pt x="272" y="414"/>
                        <a:pt x="272" y="414"/>
                      </a:cubicBezTo>
                      <a:cubicBezTo>
                        <a:pt x="80" y="334"/>
                        <a:pt x="80" y="334"/>
                        <a:pt x="80" y="334"/>
                      </a:cubicBezTo>
                      <a:lnTo>
                        <a:pt x="83" y="327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grpSp>
              <p:nvGrpSpPr>
                <p:cNvPr id="165" name="iṧļïďè"/>
                <p:cNvGrpSpPr/>
                <p:nvPr/>
              </p:nvGrpSpPr>
              <p:grpSpPr>
                <a:xfrm>
                  <a:off x="7846784" y="4529415"/>
                  <a:ext cx="1032217" cy="1167701"/>
                  <a:chOff x="7846784" y="4529415"/>
                  <a:chExt cx="1032217" cy="1167701"/>
                </a:xfrm>
                <a:grpFill/>
              </p:grpSpPr>
              <p:grpSp>
                <p:nvGrpSpPr>
                  <p:cNvPr id="240" name="íṥlïďè"/>
                  <p:cNvGrpSpPr/>
                  <p:nvPr/>
                </p:nvGrpSpPr>
                <p:grpSpPr>
                  <a:xfrm>
                    <a:off x="7846784" y="4529415"/>
                    <a:ext cx="1032217" cy="1167701"/>
                    <a:chOff x="7846784" y="4529415"/>
                    <a:chExt cx="1032217" cy="1167701"/>
                  </a:xfrm>
                  <a:grpFill/>
                </p:grpSpPr>
                <p:sp>
                  <p:nvSpPr>
                    <p:cNvPr id="243" name="ï$lïḑe"/>
                    <p:cNvSpPr/>
                    <p:nvPr/>
                  </p:nvSpPr>
                  <p:spPr bwMode="auto">
                    <a:xfrm>
                      <a:off x="7846784" y="4529415"/>
                      <a:ext cx="1032217" cy="1167701"/>
                    </a:xfrm>
                    <a:custGeom>
                      <a:avLst/>
                      <a:gdLst>
                        <a:gd name="T0" fmla="*/ 481 w 515"/>
                        <a:gd name="T1" fmla="*/ 116 h 583"/>
                        <a:gd name="T2" fmla="*/ 225 w 515"/>
                        <a:gd name="T3" fmla="*/ 9 h 583"/>
                        <a:gd name="T4" fmla="*/ 166 w 515"/>
                        <a:gd name="T5" fmla="*/ 34 h 583"/>
                        <a:gd name="T6" fmla="*/ 10 w 515"/>
                        <a:gd name="T7" fmla="*/ 408 h 583"/>
                        <a:gd name="T8" fmla="*/ 34 w 515"/>
                        <a:gd name="T9" fmla="*/ 467 h 583"/>
                        <a:gd name="T10" fmla="*/ 128 w 515"/>
                        <a:gd name="T11" fmla="*/ 506 h 583"/>
                        <a:gd name="T12" fmla="*/ 131 w 515"/>
                        <a:gd name="T13" fmla="*/ 503 h 583"/>
                        <a:gd name="T14" fmla="*/ 108 w 515"/>
                        <a:gd name="T15" fmla="*/ 493 h 583"/>
                        <a:gd name="T16" fmla="*/ 82 w 515"/>
                        <a:gd name="T17" fmla="*/ 448 h 583"/>
                        <a:gd name="T18" fmla="*/ 36 w 515"/>
                        <a:gd name="T19" fmla="*/ 429 h 583"/>
                        <a:gd name="T20" fmla="*/ 199 w 515"/>
                        <a:gd name="T21" fmla="*/ 37 h 583"/>
                        <a:gd name="T22" fmla="*/ 480 w 515"/>
                        <a:gd name="T23" fmla="*/ 154 h 583"/>
                        <a:gd name="T24" fmla="*/ 316 w 515"/>
                        <a:gd name="T25" fmla="*/ 546 h 583"/>
                        <a:gd name="T26" fmla="*/ 274 w 515"/>
                        <a:gd name="T27" fmla="*/ 528 h 583"/>
                        <a:gd name="T28" fmla="*/ 221 w 515"/>
                        <a:gd name="T29" fmla="*/ 540 h 583"/>
                        <a:gd name="T30" fmla="*/ 198 w 515"/>
                        <a:gd name="T31" fmla="*/ 531 h 583"/>
                        <a:gd name="T32" fmla="*/ 198 w 515"/>
                        <a:gd name="T33" fmla="*/ 535 h 583"/>
                        <a:gd name="T34" fmla="*/ 290 w 515"/>
                        <a:gd name="T35" fmla="*/ 574 h 583"/>
                        <a:gd name="T36" fmla="*/ 350 w 515"/>
                        <a:gd name="T37" fmla="*/ 549 h 583"/>
                        <a:gd name="T38" fmla="*/ 506 w 515"/>
                        <a:gd name="T39" fmla="*/ 175 h 583"/>
                        <a:gd name="T40" fmla="*/ 481 w 515"/>
                        <a:gd name="T41" fmla="*/ 116 h 58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</a:cxnLst>
                      <a:rect l="0" t="0" r="r" b="b"/>
                      <a:pathLst>
                        <a:path w="515" h="583">
                          <a:moveTo>
                            <a:pt x="481" y="116"/>
                          </a:moveTo>
                          <a:cubicBezTo>
                            <a:pt x="225" y="9"/>
                            <a:pt x="225" y="9"/>
                            <a:pt x="225" y="9"/>
                          </a:cubicBezTo>
                          <a:cubicBezTo>
                            <a:pt x="202" y="0"/>
                            <a:pt x="175" y="10"/>
                            <a:pt x="166" y="34"/>
                          </a:cubicBezTo>
                          <a:cubicBezTo>
                            <a:pt x="10" y="408"/>
                            <a:pt x="10" y="408"/>
                            <a:pt x="10" y="408"/>
                          </a:cubicBezTo>
                          <a:cubicBezTo>
                            <a:pt x="0" y="431"/>
                            <a:pt x="11" y="457"/>
                            <a:pt x="34" y="467"/>
                          </a:cubicBezTo>
                          <a:cubicBezTo>
                            <a:pt x="128" y="506"/>
                            <a:pt x="128" y="506"/>
                            <a:pt x="128" y="506"/>
                          </a:cubicBezTo>
                          <a:cubicBezTo>
                            <a:pt x="129" y="505"/>
                            <a:pt x="130" y="504"/>
                            <a:pt x="131" y="503"/>
                          </a:cubicBezTo>
                          <a:cubicBezTo>
                            <a:pt x="108" y="493"/>
                            <a:pt x="108" y="493"/>
                            <a:pt x="108" y="493"/>
                          </a:cubicBezTo>
                          <a:cubicBezTo>
                            <a:pt x="89" y="485"/>
                            <a:pt x="79" y="467"/>
                            <a:pt x="82" y="448"/>
                          </a:cubicBezTo>
                          <a:cubicBezTo>
                            <a:pt x="36" y="429"/>
                            <a:pt x="36" y="429"/>
                            <a:pt x="36" y="429"/>
                          </a:cubicBezTo>
                          <a:cubicBezTo>
                            <a:pt x="199" y="37"/>
                            <a:pt x="199" y="37"/>
                            <a:pt x="199" y="37"/>
                          </a:cubicBezTo>
                          <a:cubicBezTo>
                            <a:pt x="480" y="154"/>
                            <a:pt x="480" y="154"/>
                            <a:pt x="480" y="154"/>
                          </a:cubicBezTo>
                          <a:cubicBezTo>
                            <a:pt x="316" y="546"/>
                            <a:pt x="316" y="546"/>
                            <a:pt x="316" y="546"/>
                          </a:cubicBezTo>
                          <a:cubicBezTo>
                            <a:pt x="274" y="528"/>
                            <a:pt x="274" y="528"/>
                            <a:pt x="274" y="528"/>
                          </a:cubicBezTo>
                          <a:cubicBezTo>
                            <a:pt x="262" y="543"/>
                            <a:pt x="240" y="548"/>
                            <a:pt x="221" y="540"/>
                          </a:cubicBezTo>
                          <a:cubicBezTo>
                            <a:pt x="198" y="531"/>
                            <a:pt x="198" y="531"/>
                            <a:pt x="198" y="531"/>
                          </a:cubicBezTo>
                          <a:cubicBezTo>
                            <a:pt x="198" y="533"/>
                            <a:pt x="198" y="534"/>
                            <a:pt x="198" y="535"/>
                          </a:cubicBezTo>
                          <a:cubicBezTo>
                            <a:pt x="290" y="574"/>
                            <a:pt x="290" y="574"/>
                            <a:pt x="290" y="574"/>
                          </a:cubicBezTo>
                          <a:cubicBezTo>
                            <a:pt x="313" y="583"/>
                            <a:pt x="340" y="572"/>
                            <a:pt x="350" y="549"/>
                          </a:cubicBezTo>
                          <a:cubicBezTo>
                            <a:pt x="506" y="175"/>
                            <a:pt x="506" y="175"/>
                            <a:pt x="506" y="175"/>
                          </a:cubicBezTo>
                          <a:cubicBezTo>
                            <a:pt x="515" y="152"/>
                            <a:pt x="504" y="125"/>
                            <a:pt x="481" y="116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chemeClr val="bg1"/>
                      </a:solidFill>
                    </a:ln>
                  </p:spPr>
                  <p:txBody>
                    <a:bodyPr wrap="square" lIns="91440" tIns="45720" rIns="91440" bIns="45720" anchor="ctr">
                      <a:normAutofit/>
                    </a:bodyPr>
                    <a:lstStyle/>
                    <a:p>
                      <a:pPr algn="ctr"/>
                      <a:endParaRPr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244" name="ïśliḋe"/>
                    <p:cNvSpPr/>
                    <p:nvPr/>
                  </p:nvSpPr>
                  <p:spPr bwMode="auto">
                    <a:xfrm>
                      <a:off x="8005131" y="5388044"/>
                      <a:ext cx="410685" cy="304839"/>
                    </a:xfrm>
                    <a:custGeom>
                      <a:avLst/>
                      <a:gdLst>
                        <a:gd name="T0" fmla="*/ 142 w 205"/>
                        <a:gd name="T1" fmla="*/ 111 h 152"/>
                        <a:gd name="T2" fmla="*/ 195 w 205"/>
                        <a:gd name="T3" fmla="*/ 99 h 152"/>
                        <a:gd name="T4" fmla="*/ 202 w 205"/>
                        <a:gd name="T5" fmla="*/ 89 h 152"/>
                        <a:gd name="T6" fmla="*/ 205 w 205"/>
                        <a:gd name="T7" fmla="*/ 81 h 152"/>
                        <a:gd name="T8" fmla="*/ 9 w 205"/>
                        <a:gd name="T9" fmla="*/ 0 h 152"/>
                        <a:gd name="T10" fmla="*/ 6 w 205"/>
                        <a:gd name="T11" fmla="*/ 7 h 152"/>
                        <a:gd name="T12" fmla="*/ 3 w 205"/>
                        <a:gd name="T13" fmla="*/ 19 h 152"/>
                        <a:gd name="T14" fmla="*/ 29 w 205"/>
                        <a:gd name="T15" fmla="*/ 64 h 152"/>
                        <a:gd name="T16" fmla="*/ 52 w 205"/>
                        <a:gd name="T17" fmla="*/ 74 h 152"/>
                        <a:gd name="T18" fmla="*/ 49 w 205"/>
                        <a:gd name="T19" fmla="*/ 77 h 152"/>
                        <a:gd name="T20" fmla="*/ 41 w 205"/>
                        <a:gd name="T21" fmla="*/ 90 h 152"/>
                        <a:gd name="T22" fmla="*/ 63 w 205"/>
                        <a:gd name="T23" fmla="*/ 143 h 152"/>
                        <a:gd name="T24" fmla="*/ 116 w 205"/>
                        <a:gd name="T25" fmla="*/ 121 h 152"/>
                        <a:gd name="T26" fmla="*/ 119 w 205"/>
                        <a:gd name="T27" fmla="*/ 106 h 152"/>
                        <a:gd name="T28" fmla="*/ 119 w 205"/>
                        <a:gd name="T29" fmla="*/ 102 h 152"/>
                        <a:gd name="T30" fmla="*/ 142 w 205"/>
                        <a:gd name="T31" fmla="*/ 111 h 15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</a:cxnLst>
                      <a:rect l="0" t="0" r="r" b="b"/>
                      <a:pathLst>
                        <a:path w="205" h="152">
                          <a:moveTo>
                            <a:pt x="142" y="111"/>
                          </a:moveTo>
                          <a:cubicBezTo>
                            <a:pt x="161" y="119"/>
                            <a:pt x="183" y="114"/>
                            <a:pt x="195" y="99"/>
                          </a:cubicBezTo>
                          <a:cubicBezTo>
                            <a:pt x="198" y="96"/>
                            <a:pt x="200" y="92"/>
                            <a:pt x="202" y="89"/>
                          </a:cubicBezTo>
                          <a:cubicBezTo>
                            <a:pt x="205" y="81"/>
                            <a:pt x="205" y="81"/>
                            <a:pt x="205" y="81"/>
                          </a:cubicBezTo>
                          <a:cubicBezTo>
                            <a:pt x="9" y="0"/>
                            <a:pt x="9" y="0"/>
                            <a:pt x="9" y="0"/>
                          </a:cubicBezTo>
                          <a:cubicBezTo>
                            <a:pt x="6" y="7"/>
                            <a:pt x="6" y="7"/>
                            <a:pt x="6" y="7"/>
                          </a:cubicBezTo>
                          <a:cubicBezTo>
                            <a:pt x="4" y="11"/>
                            <a:pt x="3" y="15"/>
                            <a:pt x="3" y="19"/>
                          </a:cubicBezTo>
                          <a:cubicBezTo>
                            <a:pt x="0" y="38"/>
                            <a:pt x="10" y="56"/>
                            <a:pt x="29" y="64"/>
                          </a:cubicBezTo>
                          <a:cubicBezTo>
                            <a:pt x="52" y="74"/>
                            <a:pt x="52" y="74"/>
                            <a:pt x="52" y="74"/>
                          </a:cubicBezTo>
                          <a:cubicBezTo>
                            <a:pt x="51" y="75"/>
                            <a:pt x="50" y="76"/>
                            <a:pt x="49" y="77"/>
                          </a:cubicBezTo>
                          <a:cubicBezTo>
                            <a:pt x="45" y="82"/>
                            <a:pt x="43" y="85"/>
                            <a:pt x="41" y="90"/>
                          </a:cubicBezTo>
                          <a:cubicBezTo>
                            <a:pt x="32" y="110"/>
                            <a:pt x="42" y="134"/>
                            <a:pt x="63" y="143"/>
                          </a:cubicBezTo>
                          <a:cubicBezTo>
                            <a:pt x="83" y="152"/>
                            <a:pt x="107" y="142"/>
                            <a:pt x="116" y="121"/>
                          </a:cubicBezTo>
                          <a:cubicBezTo>
                            <a:pt x="118" y="116"/>
                            <a:pt x="119" y="112"/>
                            <a:pt x="119" y="106"/>
                          </a:cubicBezTo>
                          <a:cubicBezTo>
                            <a:pt x="119" y="105"/>
                            <a:pt x="119" y="104"/>
                            <a:pt x="119" y="102"/>
                          </a:cubicBezTo>
                          <a:lnTo>
                            <a:pt x="142" y="111"/>
                          </a:lnTo>
                          <a:close/>
                        </a:path>
                      </a:pathLst>
                    </a:custGeom>
                    <a:grpFill/>
                    <a:ln>
                      <a:solidFill>
                        <a:schemeClr val="bg1"/>
                      </a:solidFill>
                    </a:ln>
                  </p:spPr>
                  <p:txBody>
                    <a:bodyPr wrap="square" lIns="91440" tIns="45720" rIns="91440" bIns="45720" anchor="ctr">
                      <a:normAutofit fontScale="40000" lnSpcReduction="20000"/>
                    </a:bodyPr>
                    <a:lstStyle/>
                    <a:p>
                      <a:pPr algn="ctr"/>
                      <a:endParaRPr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245" name="ïṥḷíďé"/>
                    <p:cNvSpPr/>
                    <p:nvPr/>
                  </p:nvSpPr>
                  <p:spPr bwMode="auto">
                    <a:xfrm>
                      <a:off x="8079647" y="5258488"/>
                      <a:ext cx="390363" cy="173589"/>
                    </a:xfrm>
                    <a:custGeom>
                      <a:avLst/>
                      <a:gdLst>
                        <a:gd name="T0" fmla="*/ 461 w 461"/>
                        <a:gd name="T1" fmla="*/ 189 h 205"/>
                        <a:gd name="T2" fmla="*/ 7 w 461"/>
                        <a:gd name="T3" fmla="*/ 0 h 205"/>
                        <a:gd name="T4" fmla="*/ 0 w 461"/>
                        <a:gd name="T5" fmla="*/ 16 h 205"/>
                        <a:gd name="T6" fmla="*/ 454 w 461"/>
                        <a:gd name="T7" fmla="*/ 205 h 205"/>
                        <a:gd name="T8" fmla="*/ 461 w 461"/>
                        <a:gd name="T9" fmla="*/ 189 h 20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461" h="205">
                          <a:moveTo>
                            <a:pt x="461" y="189"/>
                          </a:moveTo>
                          <a:lnTo>
                            <a:pt x="7" y="0"/>
                          </a:lnTo>
                          <a:lnTo>
                            <a:pt x="0" y="16"/>
                          </a:lnTo>
                          <a:lnTo>
                            <a:pt x="454" y="205"/>
                          </a:lnTo>
                          <a:lnTo>
                            <a:pt x="461" y="189"/>
                          </a:lnTo>
                          <a:close/>
                        </a:path>
                      </a:pathLst>
                    </a:custGeom>
                    <a:grpFill/>
                    <a:ln>
                      <a:solidFill>
                        <a:schemeClr val="bg1"/>
                      </a:solidFill>
                    </a:ln>
                  </p:spPr>
                  <p:txBody>
                    <a:bodyPr wrap="square" lIns="91440" tIns="45720" rIns="91440" bIns="45720" anchor="ctr">
                      <a:normAutofit fontScale="25000" lnSpcReduction="20000"/>
                    </a:bodyPr>
                    <a:lstStyle/>
                    <a:p>
                      <a:pPr algn="ctr"/>
                      <a:endParaRPr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246" name="ïşľíďé"/>
                    <p:cNvSpPr/>
                    <p:nvPr/>
                  </p:nvSpPr>
                  <p:spPr bwMode="auto">
                    <a:xfrm>
                      <a:off x="8107591" y="5192439"/>
                      <a:ext cx="390363" cy="173589"/>
                    </a:xfrm>
                    <a:custGeom>
                      <a:avLst/>
                      <a:gdLst>
                        <a:gd name="T0" fmla="*/ 461 w 461"/>
                        <a:gd name="T1" fmla="*/ 189 h 205"/>
                        <a:gd name="T2" fmla="*/ 7 w 461"/>
                        <a:gd name="T3" fmla="*/ 0 h 205"/>
                        <a:gd name="T4" fmla="*/ 0 w 461"/>
                        <a:gd name="T5" fmla="*/ 16 h 205"/>
                        <a:gd name="T6" fmla="*/ 454 w 461"/>
                        <a:gd name="T7" fmla="*/ 205 h 205"/>
                        <a:gd name="T8" fmla="*/ 461 w 461"/>
                        <a:gd name="T9" fmla="*/ 189 h 20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461" h="205">
                          <a:moveTo>
                            <a:pt x="461" y="189"/>
                          </a:moveTo>
                          <a:lnTo>
                            <a:pt x="7" y="0"/>
                          </a:lnTo>
                          <a:lnTo>
                            <a:pt x="0" y="16"/>
                          </a:lnTo>
                          <a:lnTo>
                            <a:pt x="454" y="205"/>
                          </a:lnTo>
                          <a:lnTo>
                            <a:pt x="461" y="189"/>
                          </a:lnTo>
                          <a:close/>
                        </a:path>
                      </a:pathLst>
                    </a:custGeom>
                    <a:grpFill/>
                    <a:ln>
                      <a:solidFill>
                        <a:schemeClr val="bg1"/>
                      </a:solidFill>
                    </a:ln>
                  </p:spPr>
                  <p:txBody>
                    <a:bodyPr wrap="square" lIns="91440" tIns="45720" rIns="91440" bIns="45720" anchor="ctr">
                      <a:normAutofit fontScale="25000" lnSpcReduction="20000"/>
                    </a:bodyPr>
                    <a:lstStyle/>
                    <a:p>
                      <a:pPr algn="ctr"/>
                      <a:endParaRPr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247" name="ïšļîḓé"/>
                    <p:cNvSpPr/>
                    <p:nvPr/>
                  </p:nvSpPr>
                  <p:spPr bwMode="auto">
                    <a:xfrm>
                      <a:off x="8135534" y="5123851"/>
                      <a:ext cx="390363" cy="176129"/>
                    </a:xfrm>
                    <a:custGeom>
                      <a:avLst/>
                      <a:gdLst>
                        <a:gd name="T0" fmla="*/ 461 w 461"/>
                        <a:gd name="T1" fmla="*/ 189 h 208"/>
                        <a:gd name="T2" fmla="*/ 7 w 461"/>
                        <a:gd name="T3" fmla="*/ 0 h 208"/>
                        <a:gd name="T4" fmla="*/ 0 w 461"/>
                        <a:gd name="T5" fmla="*/ 19 h 208"/>
                        <a:gd name="T6" fmla="*/ 454 w 461"/>
                        <a:gd name="T7" fmla="*/ 208 h 208"/>
                        <a:gd name="T8" fmla="*/ 461 w 461"/>
                        <a:gd name="T9" fmla="*/ 189 h 20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461" h="208">
                          <a:moveTo>
                            <a:pt x="461" y="189"/>
                          </a:moveTo>
                          <a:lnTo>
                            <a:pt x="7" y="0"/>
                          </a:lnTo>
                          <a:lnTo>
                            <a:pt x="0" y="19"/>
                          </a:lnTo>
                          <a:lnTo>
                            <a:pt x="454" y="208"/>
                          </a:lnTo>
                          <a:lnTo>
                            <a:pt x="461" y="189"/>
                          </a:lnTo>
                          <a:close/>
                        </a:path>
                      </a:pathLst>
                    </a:custGeom>
                    <a:grpFill/>
                    <a:ln>
                      <a:solidFill>
                        <a:schemeClr val="bg1"/>
                      </a:solidFill>
                    </a:ln>
                  </p:spPr>
                  <p:txBody>
                    <a:bodyPr wrap="square" lIns="91440" tIns="45720" rIns="91440" bIns="45720" anchor="ctr">
                      <a:normAutofit fontScale="25000" lnSpcReduction="20000"/>
                    </a:bodyPr>
                    <a:lstStyle/>
                    <a:p>
                      <a:pPr algn="ctr"/>
                      <a:endParaRPr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248" name="í$ľîdè"/>
                    <p:cNvSpPr/>
                    <p:nvPr/>
                  </p:nvSpPr>
                  <p:spPr bwMode="auto">
                    <a:xfrm>
                      <a:off x="8163478" y="5057802"/>
                      <a:ext cx="390363" cy="174435"/>
                    </a:xfrm>
                    <a:custGeom>
                      <a:avLst/>
                      <a:gdLst>
                        <a:gd name="T0" fmla="*/ 461 w 461"/>
                        <a:gd name="T1" fmla="*/ 189 h 206"/>
                        <a:gd name="T2" fmla="*/ 7 w 461"/>
                        <a:gd name="T3" fmla="*/ 0 h 206"/>
                        <a:gd name="T4" fmla="*/ 0 w 461"/>
                        <a:gd name="T5" fmla="*/ 17 h 206"/>
                        <a:gd name="T6" fmla="*/ 454 w 461"/>
                        <a:gd name="T7" fmla="*/ 206 h 206"/>
                        <a:gd name="T8" fmla="*/ 461 w 461"/>
                        <a:gd name="T9" fmla="*/ 189 h 20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461" h="206">
                          <a:moveTo>
                            <a:pt x="461" y="189"/>
                          </a:moveTo>
                          <a:lnTo>
                            <a:pt x="7" y="0"/>
                          </a:lnTo>
                          <a:lnTo>
                            <a:pt x="0" y="17"/>
                          </a:lnTo>
                          <a:lnTo>
                            <a:pt x="454" y="206"/>
                          </a:lnTo>
                          <a:lnTo>
                            <a:pt x="461" y="189"/>
                          </a:lnTo>
                          <a:close/>
                        </a:path>
                      </a:pathLst>
                    </a:custGeom>
                    <a:grpFill/>
                    <a:ln>
                      <a:solidFill>
                        <a:schemeClr val="bg1"/>
                      </a:solidFill>
                    </a:ln>
                  </p:spPr>
                  <p:txBody>
                    <a:bodyPr wrap="square" lIns="91440" tIns="45720" rIns="91440" bIns="45720" anchor="ctr">
                      <a:normAutofit fontScale="25000" lnSpcReduction="20000"/>
                    </a:bodyPr>
                    <a:lstStyle/>
                    <a:p>
                      <a:pPr algn="ctr"/>
                      <a:endParaRPr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249" name="îṩḷîḍê"/>
                    <p:cNvSpPr/>
                    <p:nvPr/>
                  </p:nvSpPr>
                  <p:spPr bwMode="auto">
                    <a:xfrm>
                      <a:off x="8191421" y="4991754"/>
                      <a:ext cx="390363" cy="174435"/>
                    </a:xfrm>
                    <a:custGeom>
                      <a:avLst/>
                      <a:gdLst>
                        <a:gd name="T0" fmla="*/ 461 w 461"/>
                        <a:gd name="T1" fmla="*/ 189 h 206"/>
                        <a:gd name="T2" fmla="*/ 7 w 461"/>
                        <a:gd name="T3" fmla="*/ 0 h 206"/>
                        <a:gd name="T4" fmla="*/ 0 w 461"/>
                        <a:gd name="T5" fmla="*/ 17 h 206"/>
                        <a:gd name="T6" fmla="*/ 454 w 461"/>
                        <a:gd name="T7" fmla="*/ 206 h 206"/>
                        <a:gd name="T8" fmla="*/ 461 w 461"/>
                        <a:gd name="T9" fmla="*/ 189 h 20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461" h="206">
                          <a:moveTo>
                            <a:pt x="461" y="189"/>
                          </a:moveTo>
                          <a:lnTo>
                            <a:pt x="7" y="0"/>
                          </a:lnTo>
                          <a:lnTo>
                            <a:pt x="0" y="17"/>
                          </a:lnTo>
                          <a:lnTo>
                            <a:pt x="454" y="206"/>
                          </a:lnTo>
                          <a:lnTo>
                            <a:pt x="461" y="189"/>
                          </a:lnTo>
                          <a:close/>
                        </a:path>
                      </a:pathLst>
                    </a:custGeom>
                    <a:grpFill/>
                    <a:ln>
                      <a:solidFill>
                        <a:schemeClr val="bg1"/>
                      </a:solidFill>
                    </a:ln>
                  </p:spPr>
                  <p:txBody>
                    <a:bodyPr wrap="square" lIns="91440" tIns="45720" rIns="91440" bIns="45720" anchor="ctr">
                      <a:normAutofit fontScale="25000" lnSpcReduction="20000"/>
                    </a:bodyPr>
                    <a:lstStyle/>
                    <a:p>
                      <a:pPr algn="ctr"/>
                      <a:endParaRPr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250" name="ïślïḍe"/>
                    <p:cNvSpPr/>
                    <p:nvPr/>
                  </p:nvSpPr>
                  <p:spPr bwMode="auto">
                    <a:xfrm>
                      <a:off x="8217671" y="4925706"/>
                      <a:ext cx="390363" cy="174435"/>
                    </a:xfrm>
                    <a:custGeom>
                      <a:avLst/>
                      <a:gdLst>
                        <a:gd name="T0" fmla="*/ 461 w 461"/>
                        <a:gd name="T1" fmla="*/ 189 h 206"/>
                        <a:gd name="T2" fmla="*/ 7 w 461"/>
                        <a:gd name="T3" fmla="*/ 0 h 206"/>
                        <a:gd name="T4" fmla="*/ 0 w 461"/>
                        <a:gd name="T5" fmla="*/ 16 h 206"/>
                        <a:gd name="T6" fmla="*/ 454 w 461"/>
                        <a:gd name="T7" fmla="*/ 206 h 206"/>
                        <a:gd name="T8" fmla="*/ 461 w 461"/>
                        <a:gd name="T9" fmla="*/ 189 h 20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461" h="206">
                          <a:moveTo>
                            <a:pt x="461" y="189"/>
                          </a:moveTo>
                          <a:lnTo>
                            <a:pt x="7" y="0"/>
                          </a:lnTo>
                          <a:lnTo>
                            <a:pt x="0" y="16"/>
                          </a:lnTo>
                          <a:lnTo>
                            <a:pt x="454" y="206"/>
                          </a:lnTo>
                          <a:lnTo>
                            <a:pt x="461" y="189"/>
                          </a:lnTo>
                          <a:close/>
                        </a:path>
                      </a:pathLst>
                    </a:custGeom>
                    <a:grpFill/>
                    <a:ln>
                      <a:solidFill>
                        <a:schemeClr val="bg1"/>
                      </a:solidFill>
                    </a:ln>
                  </p:spPr>
                  <p:txBody>
                    <a:bodyPr wrap="square" lIns="91440" tIns="45720" rIns="91440" bIns="45720" anchor="ctr">
                      <a:normAutofit fontScale="25000" lnSpcReduction="20000"/>
                    </a:bodyPr>
                    <a:lstStyle/>
                    <a:p>
                      <a:pPr algn="ctr"/>
                      <a:endParaRPr>
                        <a:cs typeface="+mn-ea"/>
                        <a:sym typeface="+mn-lt"/>
                      </a:endParaRPr>
                    </a:p>
                  </p:txBody>
                </p:sp>
              </p:grpSp>
              <p:sp>
                <p:nvSpPr>
                  <p:cNvPr id="241" name="îṥļïḑê"/>
                  <p:cNvSpPr/>
                  <p:nvPr/>
                </p:nvSpPr>
                <p:spPr bwMode="auto">
                  <a:xfrm>
                    <a:off x="8249849" y="4851189"/>
                    <a:ext cx="390363" cy="174435"/>
                  </a:xfrm>
                  <a:custGeom>
                    <a:avLst/>
                    <a:gdLst>
                      <a:gd name="T0" fmla="*/ 461 w 461"/>
                      <a:gd name="T1" fmla="*/ 190 h 206"/>
                      <a:gd name="T2" fmla="*/ 7 w 461"/>
                      <a:gd name="T3" fmla="*/ 0 h 206"/>
                      <a:gd name="T4" fmla="*/ 0 w 461"/>
                      <a:gd name="T5" fmla="*/ 17 h 206"/>
                      <a:gd name="T6" fmla="*/ 454 w 461"/>
                      <a:gd name="T7" fmla="*/ 206 h 206"/>
                      <a:gd name="T8" fmla="*/ 461 w 461"/>
                      <a:gd name="T9" fmla="*/ 190 h 20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61" h="206">
                        <a:moveTo>
                          <a:pt x="461" y="190"/>
                        </a:moveTo>
                        <a:lnTo>
                          <a:pt x="7" y="0"/>
                        </a:lnTo>
                        <a:lnTo>
                          <a:pt x="0" y="17"/>
                        </a:lnTo>
                        <a:lnTo>
                          <a:pt x="454" y="206"/>
                        </a:lnTo>
                        <a:lnTo>
                          <a:pt x="461" y="19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chemeClr val="bg1"/>
                    </a:solidFill>
                  </a:ln>
                </p:spPr>
                <p:txBody>
                  <a:bodyPr wrap="square" lIns="91440" tIns="45720" rIns="91440" bIns="45720" anchor="ctr">
                    <a:normAutofit fontScale="25000" lnSpcReduction="20000"/>
                  </a:bodyPr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42" name="ïslîḋê"/>
                  <p:cNvSpPr/>
                  <p:nvPr/>
                </p:nvSpPr>
                <p:spPr bwMode="auto">
                  <a:xfrm>
                    <a:off x="8277792" y="4783448"/>
                    <a:ext cx="390363" cy="176129"/>
                  </a:xfrm>
                  <a:custGeom>
                    <a:avLst/>
                    <a:gdLst>
                      <a:gd name="T0" fmla="*/ 461 w 461"/>
                      <a:gd name="T1" fmla="*/ 189 h 208"/>
                      <a:gd name="T2" fmla="*/ 7 w 461"/>
                      <a:gd name="T3" fmla="*/ 0 h 208"/>
                      <a:gd name="T4" fmla="*/ 0 w 461"/>
                      <a:gd name="T5" fmla="*/ 19 h 208"/>
                      <a:gd name="T6" fmla="*/ 454 w 461"/>
                      <a:gd name="T7" fmla="*/ 208 h 208"/>
                      <a:gd name="T8" fmla="*/ 461 w 461"/>
                      <a:gd name="T9" fmla="*/ 189 h 2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61" h="208">
                        <a:moveTo>
                          <a:pt x="461" y="189"/>
                        </a:moveTo>
                        <a:lnTo>
                          <a:pt x="7" y="0"/>
                        </a:lnTo>
                        <a:lnTo>
                          <a:pt x="0" y="19"/>
                        </a:lnTo>
                        <a:lnTo>
                          <a:pt x="454" y="208"/>
                        </a:lnTo>
                        <a:lnTo>
                          <a:pt x="461" y="189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chemeClr val="bg1"/>
                    </a:solidFill>
                  </a:ln>
                </p:spPr>
                <p:txBody>
                  <a:bodyPr wrap="square" lIns="91440" tIns="45720" rIns="91440" bIns="45720" anchor="ctr">
                    <a:normAutofit fontScale="25000" lnSpcReduction="20000"/>
                  </a:bodyPr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166" name="îṥ1îḍe"/>
                <p:cNvSpPr/>
                <p:nvPr/>
              </p:nvSpPr>
              <p:spPr bwMode="auto">
                <a:xfrm>
                  <a:off x="8193961" y="1911190"/>
                  <a:ext cx="931451" cy="629153"/>
                </a:xfrm>
                <a:custGeom>
                  <a:avLst/>
                  <a:gdLst>
                    <a:gd name="T0" fmla="*/ 380 w 465"/>
                    <a:gd name="T1" fmla="*/ 85 h 314"/>
                    <a:gd name="T2" fmla="*/ 332 w 465"/>
                    <a:gd name="T3" fmla="*/ 57 h 314"/>
                    <a:gd name="T4" fmla="*/ 316 w 465"/>
                    <a:gd name="T5" fmla="*/ 0 h 314"/>
                    <a:gd name="T6" fmla="*/ 292 w 465"/>
                    <a:gd name="T7" fmla="*/ 3 h 314"/>
                    <a:gd name="T8" fmla="*/ 295 w 465"/>
                    <a:gd name="T9" fmla="*/ 59 h 314"/>
                    <a:gd name="T10" fmla="*/ 218 w 465"/>
                    <a:gd name="T11" fmla="*/ 68 h 314"/>
                    <a:gd name="T12" fmla="*/ 206 w 465"/>
                    <a:gd name="T13" fmla="*/ 69 h 314"/>
                    <a:gd name="T14" fmla="*/ 131 w 465"/>
                    <a:gd name="T15" fmla="*/ 78 h 314"/>
                    <a:gd name="T16" fmla="*/ 120 w 465"/>
                    <a:gd name="T17" fmla="*/ 23 h 314"/>
                    <a:gd name="T18" fmla="*/ 96 w 465"/>
                    <a:gd name="T19" fmla="*/ 26 h 314"/>
                    <a:gd name="T20" fmla="*/ 94 w 465"/>
                    <a:gd name="T21" fmla="*/ 85 h 314"/>
                    <a:gd name="T22" fmla="*/ 54 w 465"/>
                    <a:gd name="T23" fmla="*/ 123 h 314"/>
                    <a:gd name="T24" fmla="*/ 12 w 465"/>
                    <a:gd name="T25" fmla="*/ 314 h 314"/>
                    <a:gd name="T26" fmla="*/ 232 w 465"/>
                    <a:gd name="T27" fmla="*/ 288 h 314"/>
                    <a:gd name="T28" fmla="*/ 244 w 465"/>
                    <a:gd name="T29" fmla="*/ 286 h 314"/>
                    <a:gd name="T30" fmla="*/ 465 w 465"/>
                    <a:gd name="T31" fmla="*/ 260 h 314"/>
                    <a:gd name="T32" fmla="*/ 380 w 465"/>
                    <a:gd name="T33" fmla="*/ 85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465" h="314">
                      <a:moveTo>
                        <a:pt x="380" y="85"/>
                      </a:moveTo>
                      <a:cubicBezTo>
                        <a:pt x="329" y="67"/>
                        <a:pt x="352" y="90"/>
                        <a:pt x="332" y="57"/>
                      </a:cubicBezTo>
                      <a:cubicBezTo>
                        <a:pt x="322" y="41"/>
                        <a:pt x="316" y="0"/>
                        <a:pt x="316" y="0"/>
                      </a:cubicBezTo>
                      <a:cubicBezTo>
                        <a:pt x="292" y="3"/>
                        <a:pt x="292" y="3"/>
                        <a:pt x="292" y="3"/>
                      </a:cubicBezTo>
                      <a:cubicBezTo>
                        <a:pt x="295" y="59"/>
                        <a:pt x="295" y="59"/>
                        <a:pt x="295" y="59"/>
                      </a:cubicBezTo>
                      <a:cubicBezTo>
                        <a:pt x="218" y="68"/>
                        <a:pt x="218" y="68"/>
                        <a:pt x="218" y="68"/>
                      </a:cubicBezTo>
                      <a:cubicBezTo>
                        <a:pt x="206" y="69"/>
                        <a:pt x="206" y="69"/>
                        <a:pt x="206" y="69"/>
                      </a:cubicBezTo>
                      <a:cubicBezTo>
                        <a:pt x="131" y="78"/>
                        <a:pt x="131" y="78"/>
                        <a:pt x="131" y="78"/>
                      </a:cubicBezTo>
                      <a:cubicBezTo>
                        <a:pt x="120" y="23"/>
                        <a:pt x="120" y="23"/>
                        <a:pt x="120" y="23"/>
                      </a:cubicBezTo>
                      <a:cubicBezTo>
                        <a:pt x="96" y="26"/>
                        <a:pt x="96" y="26"/>
                        <a:pt x="96" y="26"/>
                      </a:cubicBezTo>
                      <a:cubicBezTo>
                        <a:pt x="96" y="26"/>
                        <a:pt x="100" y="67"/>
                        <a:pt x="94" y="85"/>
                      </a:cubicBezTo>
                      <a:cubicBezTo>
                        <a:pt x="82" y="121"/>
                        <a:pt x="99" y="94"/>
                        <a:pt x="54" y="123"/>
                      </a:cubicBezTo>
                      <a:cubicBezTo>
                        <a:pt x="9" y="153"/>
                        <a:pt x="0" y="213"/>
                        <a:pt x="12" y="314"/>
                      </a:cubicBezTo>
                      <a:cubicBezTo>
                        <a:pt x="232" y="288"/>
                        <a:pt x="232" y="288"/>
                        <a:pt x="232" y="288"/>
                      </a:cubicBezTo>
                      <a:cubicBezTo>
                        <a:pt x="244" y="286"/>
                        <a:pt x="244" y="286"/>
                        <a:pt x="244" y="286"/>
                      </a:cubicBezTo>
                      <a:cubicBezTo>
                        <a:pt x="465" y="260"/>
                        <a:pt x="465" y="260"/>
                        <a:pt x="465" y="260"/>
                      </a:cubicBezTo>
                      <a:cubicBezTo>
                        <a:pt x="453" y="160"/>
                        <a:pt x="430" y="103"/>
                        <a:pt x="380" y="85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67" name="îS1iḓè"/>
                <p:cNvSpPr/>
                <p:nvPr/>
              </p:nvSpPr>
              <p:spPr bwMode="auto">
                <a:xfrm>
                  <a:off x="8219365" y="2423489"/>
                  <a:ext cx="913669" cy="154960"/>
                </a:xfrm>
                <a:custGeom>
                  <a:avLst/>
                  <a:gdLst>
                    <a:gd name="T0" fmla="*/ 1079 w 1079"/>
                    <a:gd name="T1" fmla="*/ 57 h 183"/>
                    <a:gd name="T2" fmla="*/ 7 w 1079"/>
                    <a:gd name="T3" fmla="*/ 183 h 183"/>
                    <a:gd name="T4" fmla="*/ 0 w 1079"/>
                    <a:gd name="T5" fmla="*/ 126 h 183"/>
                    <a:gd name="T6" fmla="*/ 1072 w 1079"/>
                    <a:gd name="T7" fmla="*/ 0 h 183"/>
                    <a:gd name="T8" fmla="*/ 1079 w 1079"/>
                    <a:gd name="T9" fmla="*/ 57 h 1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79" h="183">
                      <a:moveTo>
                        <a:pt x="1079" y="57"/>
                      </a:moveTo>
                      <a:lnTo>
                        <a:pt x="7" y="183"/>
                      </a:lnTo>
                      <a:lnTo>
                        <a:pt x="0" y="126"/>
                      </a:lnTo>
                      <a:lnTo>
                        <a:pt x="1072" y="0"/>
                      </a:lnTo>
                      <a:lnTo>
                        <a:pt x="1079" y="57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68" name="î$ḷiḑè"/>
                <p:cNvSpPr/>
                <p:nvPr/>
              </p:nvSpPr>
              <p:spPr bwMode="auto">
                <a:xfrm>
                  <a:off x="8453921" y="2072924"/>
                  <a:ext cx="382742" cy="385282"/>
                </a:xfrm>
                <a:custGeom>
                  <a:avLst/>
                  <a:gdLst>
                    <a:gd name="T0" fmla="*/ 5 w 191"/>
                    <a:gd name="T1" fmla="*/ 107 h 192"/>
                    <a:gd name="T2" fmla="*/ 85 w 191"/>
                    <a:gd name="T3" fmla="*/ 6 h 192"/>
                    <a:gd name="T4" fmla="*/ 185 w 191"/>
                    <a:gd name="T5" fmla="*/ 85 h 192"/>
                    <a:gd name="T6" fmla="*/ 106 w 191"/>
                    <a:gd name="T7" fmla="*/ 186 h 192"/>
                    <a:gd name="T8" fmla="*/ 5 w 191"/>
                    <a:gd name="T9" fmla="*/ 107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1" h="192">
                      <a:moveTo>
                        <a:pt x="5" y="107"/>
                      </a:moveTo>
                      <a:cubicBezTo>
                        <a:pt x="0" y="57"/>
                        <a:pt x="35" y="12"/>
                        <a:pt x="85" y="6"/>
                      </a:cubicBezTo>
                      <a:cubicBezTo>
                        <a:pt x="135" y="0"/>
                        <a:pt x="180" y="36"/>
                        <a:pt x="185" y="85"/>
                      </a:cubicBezTo>
                      <a:cubicBezTo>
                        <a:pt x="191" y="135"/>
                        <a:pt x="156" y="180"/>
                        <a:pt x="106" y="186"/>
                      </a:cubicBezTo>
                      <a:cubicBezTo>
                        <a:pt x="56" y="192"/>
                        <a:pt x="11" y="156"/>
                        <a:pt x="5" y="107"/>
                      </a:cubicBez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62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69" name="îsľiḓe"/>
                <p:cNvSpPr/>
                <p:nvPr/>
              </p:nvSpPr>
              <p:spPr bwMode="auto">
                <a:xfrm>
                  <a:off x="8477631" y="2100868"/>
                  <a:ext cx="332782" cy="326855"/>
                </a:xfrm>
                <a:custGeom>
                  <a:avLst/>
                  <a:gdLst>
                    <a:gd name="T0" fmla="*/ 60 w 166"/>
                    <a:gd name="T1" fmla="*/ 151 h 163"/>
                    <a:gd name="T2" fmla="*/ 79 w 166"/>
                    <a:gd name="T3" fmla="*/ 155 h 163"/>
                    <a:gd name="T4" fmla="*/ 67 w 166"/>
                    <a:gd name="T5" fmla="*/ 163 h 163"/>
                    <a:gd name="T6" fmla="*/ 110 w 166"/>
                    <a:gd name="T7" fmla="*/ 139 h 163"/>
                    <a:gd name="T8" fmla="*/ 118 w 166"/>
                    <a:gd name="T9" fmla="*/ 157 h 163"/>
                    <a:gd name="T10" fmla="*/ 105 w 166"/>
                    <a:gd name="T11" fmla="*/ 152 h 163"/>
                    <a:gd name="T12" fmla="*/ 23 w 166"/>
                    <a:gd name="T13" fmla="*/ 124 h 163"/>
                    <a:gd name="T14" fmla="*/ 37 w 166"/>
                    <a:gd name="T15" fmla="*/ 139 h 163"/>
                    <a:gd name="T16" fmla="*/ 23 w 166"/>
                    <a:gd name="T17" fmla="*/ 138 h 163"/>
                    <a:gd name="T18" fmla="*/ 138 w 166"/>
                    <a:gd name="T19" fmla="*/ 112 h 163"/>
                    <a:gd name="T20" fmla="*/ 155 w 166"/>
                    <a:gd name="T21" fmla="*/ 122 h 163"/>
                    <a:gd name="T22" fmla="*/ 142 w 166"/>
                    <a:gd name="T23" fmla="*/ 126 h 163"/>
                    <a:gd name="T24" fmla="*/ 0 w 166"/>
                    <a:gd name="T25" fmla="*/ 92 h 163"/>
                    <a:gd name="T26" fmla="*/ 10 w 166"/>
                    <a:gd name="T27" fmla="*/ 81 h 163"/>
                    <a:gd name="T28" fmla="*/ 21 w 166"/>
                    <a:gd name="T29" fmla="*/ 90 h 163"/>
                    <a:gd name="T30" fmla="*/ 11 w 166"/>
                    <a:gd name="T31" fmla="*/ 101 h 163"/>
                    <a:gd name="T32" fmla="*/ 146 w 166"/>
                    <a:gd name="T33" fmla="*/ 75 h 163"/>
                    <a:gd name="T34" fmla="*/ 165 w 166"/>
                    <a:gd name="T35" fmla="*/ 72 h 163"/>
                    <a:gd name="T36" fmla="*/ 155 w 166"/>
                    <a:gd name="T37" fmla="*/ 83 h 163"/>
                    <a:gd name="T38" fmla="*/ 15 w 166"/>
                    <a:gd name="T39" fmla="*/ 55 h 163"/>
                    <a:gd name="T40" fmla="*/ 25 w 166"/>
                    <a:gd name="T41" fmla="*/ 38 h 163"/>
                    <a:gd name="T42" fmla="*/ 20 w 166"/>
                    <a:gd name="T43" fmla="*/ 57 h 163"/>
                    <a:gd name="T44" fmla="*/ 129 w 166"/>
                    <a:gd name="T45" fmla="*/ 40 h 163"/>
                    <a:gd name="T46" fmla="*/ 144 w 166"/>
                    <a:gd name="T47" fmla="*/ 26 h 163"/>
                    <a:gd name="T48" fmla="*/ 137 w 166"/>
                    <a:gd name="T49" fmla="*/ 43 h 163"/>
                    <a:gd name="T50" fmla="*/ 44 w 166"/>
                    <a:gd name="T51" fmla="*/ 20 h 163"/>
                    <a:gd name="T52" fmla="*/ 62 w 166"/>
                    <a:gd name="T53" fmla="*/ 12 h 163"/>
                    <a:gd name="T54" fmla="*/ 57 w 166"/>
                    <a:gd name="T55" fmla="*/ 25 h 163"/>
                    <a:gd name="T56" fmla="*/ 44 w 166"/>
                    <a:gd name="T57" fmla="*/ 20 h 163"/>
                    <a:gd name="T58" fmla="*/ 96 w 166"/>
                    <a:gd name="T59" fmla="*/ 21 h 163"/>
                    <a:gd name="T60" fmla="*/ 100 w 166"/>
                    <a:gd name="T61" fmla="*/ 1 h 163"/>
                    <a:gd name="T62" fmla="*/ 98 w 166"/>
                    <a:gd name="T63" fmla="*/ 21 h 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66" h="163">
                      <a:moveTo>
                        <a:pt x="67" y="163"/>
                      </a:moveTo>
                      <a:cubicBezTo>
                        <a:pt x="62" y="162"/>
                        <a:pt x="59" y="157"/>
                        <a:pt x="60" y="151"/>
                      </a:cubicBezTo>
                      <a:cubicBezTo>
                        <a:pt x="61" y="146"/>
                        <a:pt x="66" y="142"/>
                        <a:pt x="71" y="143"/>
                      </a:cubicBezTo>
                      <a:cubicBezTo>
                        <a:pt x="77" y="144"/>
                        <a:pt x="80" y="150"/>
                        <a:pt x="79" y="155"/>
                      </a:cubicBezTo>
                      <a:cubicBezTo>
                        <a:pt x="78" y="160"/>
                        <a:pt x="74" y="163"/>
                        <a:pt x="69" y="163"/>
                      </a:cubicBezTo>
                      <a:cubicBezTo>
                        <a:pt x="69" y="163"/>
                        <a:pt x="68" y="163"/>
                        <a:pt x="67" y="163"/>
                      </a:cubicBezTo>
                      <a:close/>
                      <a:moveTo>
                        <a:pt x="105" y="152"/>
                      </a:moveTo>
                      <a:cubicBezTo>
                        <a:pt x="103" y="147"/>
                        <a:pt x="105" y="141"/>
                        <a:pt x="110" y="139"/>
                      </a:cubicBezTo>
                      <a:cubicBezTo>
                        <a:pt x="115" y="136"/>
                        <a:pt x="121" y="139"/>
                        <a:pt x="123" y="144"/>
                      </a:cubicBezTo>
                      <a:cubicBezTo>
                        <a:pt x="125" y="149"/>
                        <a:pt x="123" y="155"/>
                        <a:pt x="118" y="157"/>
                      </a:cubicBezTo>
                      <a:cubicBezTo>
                        <a:pt x="117" y="158"/>
                        <a:pt x="115" y="158"/>
                        <a:pt x="114" y="158"/>
                      </a:cubicBezTo>
                      <a:cubicBezTo>
                        <a:pt x="110" y="158"/>
                        <a:pt x="107" y="156"/>
                        <a:pt x="105" y="152"/>
                      </a:cubicBezTo>
                      <a:close/>
                      <a:moveTo>
                        <a:pt x="23" y="138"/>
                      </a:moveTo>
                      <a:cubicBezTo>
                        <a:pt x="19" y="134"/>
                        <a:pt x="19" y="128"/>
                        <a:pt x="23" y="124"/>
                      </a:cubicBezTo>
                      <a:cubicBezTo>
                        <a:pt x="28" y="120"/>
                        <a:pt x="34" y="121"/>
                        <a:pt x="38" y="125"/>
                      </a:cubicBezTo>
                      <a:cubicBezTo>
                        <a:pt x="41" y="129"/>
                        <a:pt x="41" y="135"/>
                        <a:pt x="37" y="139"/>
                      </a:cubicBezTo>
                      <a:cubicBezTo>
                        <a:pt x="35" y="140"/>
                        <a:pt x="33" y="141"/>
                        <a:pt x="30" y="141"/>
                      </a:cubicBezTo>
                      <a:cubicBezTo>
                        <a:pt x="28" y="141"/>
                        <a:pt x="25" y="140"/>
                        <a:pt x="23" y="138"/>
                      </a:cubicBezTo>
                      <a:close/>
                      <a:moveTo>
                        <a:pt x="142" y="126"/>
                      </a:moveTo>
                      <a:cubicBezTo>
                        <a:pt x="137" y="123"/>
                        <a:pt x="135" y="117"/>
                        <a:pt x="138" y="112"/>
                      </a:cubicBezTo>
                      <a:cubicBezTo>
                        <a:pt x="141" y="108"/>
                        <a:pt x="147" y="106"/>
                        <a:pt x="152" y="109"/>
                      </a:cubicBezTo>
                      <a:cubicBezTo>
                        <a:pt x="156" y="111"/>
                        <a:pt x="158" y="117"/>
                        <a:pt x="155" y="122"/>
                      </a:cubicBezTo>
                      <a:cubicBezTo>
                        <a:pt x="154" y="126"/>
                        <a:pt x="150" y="127"/>
                        <a:pt x="147" y="127"/>
                      </a:cubicBezTo>
                      <a:cubicBezTo>
                        <a:pt x="145" y="127"/>
                        <a:pt x="143" y="127"/>
                        <a:pt x="142" y="126"/>
                      </a:cubicBezTo>
                      <a:close/>
                      <a:moveTo>
                        <a:pt x="1" y="92"/>
                      </a:moveTo>
                      <a:cubicBezTo>
                        <a:pt x="0" y="92"/>
                        <a:pt x="0" y="92"/>
                        <a:pt x="0" y="92"/>
                      </a:cubicBezTo>
                      <a:cubicBezTo>
                        <a:pt x="0" y="92"/>
                        <a:pt x="0" y="92"/>
                        <a:pt x="0" y="92"/>
                      </a:cubicBezTo>
                      <a:cubicBezTo>
                        <a:pt x="0" y="86"/>
                        <a:pt x="4" y="81"/>
                        <a:pt x="10" y="81"/>
                      </a:cubicBezTo>
                      <a:cubicBezTo>
                        <a:pt x="15" y="80"/>
                        <a:pt x="20" y="84"/>
                        <a:pt x="21" y="89"/>
                      </a:cubicBezTo>
                      <a:cubicBezTo>
                        <a:pt x="21" y="90"/>
                        <a:pt x="21" y="90"/>
                        <a:pt x="21" y="90"/>
                      </a:cubicBezTo>
                      <a:cubicBezTo>
                        <a:pt x="22" y="95"/>
                        <a:pt x="18" y="100"/>
                        <a:pt x="13" y="101"/>
                      </a:cubicBezTo>
                      <a:cubicBezTo>
                        <a:pt x="12" y="101"/>
                        <a:pt x="11" y="101"/>
                        <a:pt x="11" y="101"/>
                      </a:cubicBezTo>
                      <a:cubicBezTo>
                        <a:pt x="6" y="101"/>
                        <a:pt x="1" y="97"/>
                        <a:pt x="1" y="92"/>
                      </a:cubicBezTo>
                      <a:close/>
                      <a:moveTo>
                        <a:pt x="146" y="75"/>
                      </a:moveTo>
                      <a:cubicBezTo>
                        <a:pt x="145" y="69"/>
                        <a:pt x="149" y="64"/>
                        <a:pt x="154" y="63"/>
                      </a:cubicBezTo>
                      <a:cubicBezTo>
                        <a:pt x="160" y="63"/>
                        <a:pt x="165" y="67"/>
                        <a:pt x="165" y="72"/>
                      </a:cubicBezTo>
                      <a:cubicBezTo>
                        <a:pt x="166" y="78"/>
                        <a:pt x="162" y="83"/>
                        <a:pt x="157" y="83"/>
                      </a:cubicBezTo>
                      <a:cubicBezTo>
                        <a:pt x="156" y="83"/>
                        <a:pt x="156" y="83"/>
                        <a:pt x="155" y="83"/>
                      </a:cubicBezTo>
                      <a:cubicBezTo>
                        <a:pt x="150" y="83"/>
                        <a:pt x="146" y="80"/>
                        <a:pt x="146" y="75"/>
                      </a:cubicBezTo>
                      <a:close/>
                      <a:moveTo>
                        <a:pt x="15" y="55"/>
                      </a:moveTo>
                      <a:cubicBezTo>
                        <a:pt x="10" y="53"/>
                        <a:pt x="9" y="46"/>
                        <a:pt x="11" y="42"/>
                      </a:cubicBezTo>
                      <a:cubicBezTo>
                        <a:pt x="14" y="37"/>
                        <a:pt x="20" y="35"/>
                        <a:pt x="25" y="38"/>
                      </a:cubicBezTo>
                      <a:cubicBezTo>
                        <a:pt x="30" y="41"/>
                        <a:pt x="32" y="47"/>
                        <a:pt x="29" y="51"/>
                      </a:cubicBezTo>
                      <a:cubicBezTo>
                        <a:pt x="27" y="55"/>
                        <a:pt x="24" y="57"/>
                        <a:pt x="20" y="57"/>
                      </a:cubicBezTo>
                      <a:cubicBezTo>
                        <a:pt x="18" y="57"/>
                        <a:pt x="17" y="56"/>
                        <a:pt x="15" y="55"/>
                      </a:cubicBezTo>
                      <a:close/>
                      <a:moveTo>
                        <a:pt x="129" y="40"/>
                      </a:moveTo>
                      <a:cubicBezTo>
                        <a:pt x="126" y="36"/>
                        <a:pt x="126" y="29"/>
                        <a:pt x="130" y="25"/>
                      </a:cubicBezTo>
                      <a:cubicBezTo>
                        <a:pt x="134" y="22"/>
                        <a:pt x="140" y="22"/>
                        <a:pt x="144" y="26"/>
                      </a:cubicBezTo>
                      <a:cubicBezTo>
                        <a:pt x="148" y="30"/>
                        <a:pt x="148" y="36"/>
                        <a:pt x="143" y="40"/>
                      </a:cubicBezTo>
                      <a:cubicBezTo>
                        <a:pt x="142" y="42"/>
                        <a:pt x="139" y="43"/>
                        <a:pt x="137" y="43"/>
                      </a:cubicBezTo>
                      <a:cubicBezTo>
                        <a:pt x="134" y="43"/>
                        <a:pt x="131" y="42"/>
                        <a:pt x="129" y="40"/>
                      </a:cubicBezTo>
                      <a:close/>
                      <a:moveTo>
                        <a:pt x="44" y="20"/>
                      </a:moveTo>
                      <a:cubicBezTo>
                        <a:pt x="42" y="15"/>
                        <a:pt x="44" y="9"/>
                        <a:pt x="49" y="7"/>
                      </a:cubicBezTo>
                      <a:cubicBezTo>
                        <a:pt x="54" y="5"/>
                        <a:pt x="60" y="7"/>
                        <a:pt x="62" y="12"/>
                      </a:cubicBezTo>
                      <a:cubicBezTo>
                        <a:pt x="64" y="17"/>
                        <a:pt x="62" y="21"/>
                        <a:pt x="57" y="25"/>
                      </a:cubicBezTo>
                      <a:cubicBezTo>
                        <a:pt x="57" y="25"/>
                        <a:pt x="57" y="25"/>
                        <a:pt x="57" y="25"/>
                      </a:cubicBezTo>
                      <a:cubicBezTo>
                        <a:pt x="56" y="25"/>
                        <a:pt x="54" y="26"/>
                        <a:pt x="53" y="26"/>
                      </a:cubicBezTo>
                      <a:cubicBezTo>
                        <a:pt x="49" y="26"/>
                        <a:pt x="46" y="24"/>
                        <a:pt x="44" y="20"/>
                      </a:cubicBezTo>
                      <a:close/>
                      <a:moveTo>
                        <a:pt x="96" y="21"/>
                      </a:moveTo>
                      <a:cubicBezTo>
                        <a:pt x="96" y="21"/>
                        <a:pt x="96" y="21"/>
                        <a:pt x="96" y="21"/>
                      </a:cubicBezTo>
                      <a:cubicBezTo>
                        <a:pt x="90" y="20"/>
                        <a:pt x="87" y="14"/>
                        <a:pt x="88" y="9"/>
                      </a:cubicBezTo>
                      <a:cubicBezTo>
                        <a:pt x="89" y="3"/>
                        <a:pt x="94" y="0"/>
                        <a:pt x="100" y="1"/>
                      </a:cubicBezTo>
                      <a:cubicBezTo>
                        <a:pt x="105" y="2"/>
                        <a:pt x="108" y="7"/>
                        <a:pt x="107" y="13"/>
                      </a:cubicBezTo>
                      <a:cubicBezTo>
                        <a:pt x="106" y="18"/>
                        <a:pt x="102" y="21"/>
                        <a:pt x="98" y="21"/>
                      </a:cubicBezTo>
                      <a:cubicBezTo>
                        <a:pt x="97" y="21"/>
                        <a:pt x="96" y="21"/>
                        <a:pt x="96" y="21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40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70" name="îṣ1iḓé"/>
                <p:cNvSpPr/>
                <p:nvPr/>
              </p:nvSpPr>
              <p:spPr bwMode="auto">
                <a:xfrm>
                  <a:off x="8525897" y="2147440"/>
                  <a:ext cx="238790" cy="236250"/>
                </a:xfrm>
                <a:custGeom>
                  <a:avLst/>
                  <a:gdLst>
                    <a:gd name="T0" fmla="*/ 4 w 119"/>
                    <a:gd name="T1" fmla="*/ 66 h 118"/>
                    <a:gd name="T2" fmla="*/ 53 w 119"/>
                    <a:gd name="T3" fmla="*/ 3 h 118"/>
                    <a:gd name="T4" fmla="*/ 115 w 119"/>
                    <a:gd name="T5" fmla="*/ 53 h 118"/>
                    <a:gd name="T6" fmla="*/ 66 w 119"/>
                    <a:gd name="T7" fmla="*/ 115 h 118"/>
                    <a:gd name="T8" fmla="*/ 4 w 119"/>
                    <a:gd name="T9" fmla="*/ 66 h 1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9" h="118">
                      <a:moveTo>
                        <a:pt x="4" y="66"/>
                      </a:moveTo>
                      <a:cubicBezTo>
                        <a:pt x="0" y="35"/>
                        <a:pt x="22" y="7"/>
                        <a:pt x="53" y="3"/>
                      </a:cubicBezTo>
                      <a:cubicBezTo>
                        <a:pt x="84" y="0"/>
                        <a:pt x="111" y="22"/>
                        <a:pt x="115" y="53"/>
                      </a:cubicBezTo>
                      <a:cubicBezTo>
                        <a:pt x="119" y="83"/>
                        <a:pt x="97" y="111"/>
                        <a:pt x="66" y="115"/>
                      </a:cubicBezTo>
                      <a:cubicBezTo>
                        <a:pt x="35" y="118"/>
                        <a:pt x="8" y="96"/>
                        <a:pt x="4" y="66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71" name="î$ḻîďê"/>
                <p:cNvSpPr/>
                <p:nvPr/>
              </p:nvSpPr>
              <p:spPr bwMode="auto">
                <a:xfrm>
                  <a:off x="8121139" y="1773166"/>
                  <a:ext cx="975483" cy="321774"/>
                </a:xfrm>
                <a:custGeom>
                  <a:avLst/>
                  <a:gdLst>
                    <a:gd name="T0" fmla="*/ 118 w 487"/>
                    <a:gd name="T1" fmla="*/ 149 h 161"/>
                    <a:gd name="T2" fmla="*/ 112 w 487"/>
                    <a:gd name="T3" fmla="*/ 98 h 161"/>
                    <a:gd name="T4" fmla="*/ 377 w 487"/>
                    <a:gd name="T5" fmla="*/ 67 h 161"/>
                    <a:gd name="T6" fmla="*/ 383 w 487"/>
                    <a:gd name="T7" fmla="*/ 118 h 161"/>
                    <a:gd name="T8" fmla="*/ 487 w 487"/>
                    <a:gd name="T9" fmla="*/ 105 h 161"/>
                    <a:gd name="T10" fmla="*/ 486 w 487"/>
                    <a:gd name="T11" fmla="*/ 87 h 161"/>
                    <a:gd name="T12" fmla="*/ 384 w 487"/>
                    <a:gd name="T13" fmla="*/ 6 h 161"/>
                    <a:gd name="T14" fmla="*/ 86 w 487"/>
                    <a:gd name="T15" fmla="*/ 41 h 161"/>
                    <a:gd name="T16" fmla="*/ 6 w 487"/>
                    <a:gd name="T17" fmla="*/ 143 h 161"/>
                    <a:gd name="T18" fmla="*/ 10 w 487"/>
                    <a:gd name="T19" fmla="*/ 161 h 161"/>
                    <a:gd name="T20" fmla="*/ 118 w 487"/>
                    <a:gd name="T21" fmla="*/ 149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87" h="161">
                      <a:moveTo>
                        <a:pt x="118" y="149"/>
                      </a:moveTo>
                      <a:cubicBezTo>
                        <a:pt x="112" y="98"/>
                        <a:pt x="112" y="98"/>
                        <a:pt x="112" y="98"/>
                      </a:cubicBezTo>
                      <a:cubicBezTo>
                        <a:pt x="377" y="67"/>
                        <a:pt x="377" y="67"/>
                        <a:pt x="377" y="67"/>
                      </a:cubicBezTo>
                      <a:cubicBezTo>
                        <a:pt x="383" y="118"/>
                        <a:pt x="383" y="118"/>
                        <a:pt x="383" y="118"/>
                      </a:cubicBezTo>
                      <a:cubicBezTo>
                        <a:pt x="487" y="105"/>
                        <a:pt x="487" y="105"/>
                        <a:pt x="487" y="105"/>
                      </a:cubicBezTo>
                      <a:cubicBezTo>
                        <a:pt x="487" y="99"/>
                        <a:pt x="487" y="93"/>
                        <a:pt x="486" y="87"/>
                      </a:cubicBezTo>
                      <a:cubicBezTo>
                        <a:pt x="480" y="36"/>
                        <a:pt x="435" y="0"/>
                        <a:pt x="384" y="6"/>
                      </a:cubicBezTo>
                      <a:cubicBezTo>
                        <a:pt x="86" y="41"/>
                        <a:pt x="86" y="41"/>
                        <a:pt x="86" y="41"/>
                      </a:cubicBezTo>
                      <a:cubicBezTo>
                        <a:pt x="36" y="47"/>
                        <a:pt x="0" y="93"/>
                        <a:pt x="6" y="143"/>
                      </a:cubicBezTo>
                      <a:cubicBezTo>
                        <a:pt x="6" y="149"/>
                        <a:pt x="8" y="156"/>
                        <a:pt x="10" y="161"/>
                      </a:cubicBezTo>
                      <a:lnTo>
                        <a:pt x="118" y="149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40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72" name="îsliďê"/>
                <p:cNvSpPr/>
                <p:nvPr/>
              </p:nvSpPr>
              <p:spPr bwMode="auto">
                <a:xfrm>
                  <a:off x="8131300" y="2012803"/>
                  <a:ext cx="226935" cy="82137"/>
                </a:xfrm>
                <a:custGeom>
                  <a:avLst/>
                  <a:gdLst>
                    <a:gd name="T0" fmla="*/ 0 w 113"/>
                    <a:gd name="T1" fmla="*/ 12 h 41"/>
                    <a:gd name="T2" fmla="*/ 1 w 113"/>
                    <a:gd name="T3" fmla="*/ 23 h 41"/>
                    <a:gd name="T4" fmla="*/ 5 w 113"/>
                    <a:gd name="T5" fmla="*/ 41 h 41"/>
                    <a:gd name="T6" fmla="*/ 113 w 113"/>
                    <a:gd name="T7" fmla="*/ 29 h 41"/>
                    <a:gd name="T8" fmla="*/ 109 w 113"/>
                    <a:gd name="T9" fmla="*/ 0 h 41"/>
                    <a:gd name="T10" fmla="*/ 0 w 113"/>
                    <a:gd name="T11" fmla="*/ 12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3" h="41">
                      <a:moveTo>
                        <a:pt x="0" y="12"/>
                      </a:moveTo>
                      <a:cubicBezTo>
                        <a:pt x="0" y="16"/>
                        <a:pt x="0" y="20"/>
                        <a:pt x="1" y="23"/>
                      </a:cubicBezTo>
                      <a:cubicBezTo>
                        <a:pt x="1" y="29"/>
                        <a:pt x="3" y="36"/>
                        <a:pt x="5" y="41"/>
                      </a:cubicBezTo>
                      <a:cubicBezTo>
                        <a:pt x="113" y="29"/>
                        <a:pt x="113" y="29"/>
                        <a:pt x="113" y="29"/>
                      </a:cubicBezTo>
                      <a:cubicBezTo>
                        <a:pt x="109" y="0"/>
                        <a:pt x="109" y="0"/>
                        <a:pt x="109" y="0"/>
                      </a:cubicBezTo>
                      <a:lnTo>
                        <a:pt x="0" y="12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73" name="îSľïḓe"/>
                <p:cNvSpPr/>
                <p:nvPr/>
              </p:nvSpPr>
              <p:spPr bwMode="auto">
                <a:xfrm>
                  <a:off x="8880695" y="1924739"/>
                  <a:ext cx="215927" cy="84677"/>
                </a:xfrm>
                <a:custGeom>
                  <a:avLst/>
                  <a:gdLst>
                    <a:gd name="T0" fmla="*/ 0 w 108"/>
                    <a:gd name="T1" fmla="*/ 13 h 42"/>
                    <a:gd name="T2" fmla="*/ 4 w 108"/>
                    <a:gd name="T3" fmla="*/ 42 h 42"/>
                    <a:gd name="T4" fmla="*/ 108 w 108"/>
                    <a:gd name="T5" fmla="*/ 29 h 42"/>
                    <a:gd name="T6" fmla="*/ 107 w 108"/>
                    <a:gd name="T7" fmla="*/ 11 h 42"/>
                    <a:gd name="T8" fmla="*/ 106 w 108"/>
                    <a:gd name="T9" fmla="*/ 0 h 42"/>
                    <a:gd name="T10" fmla="*/ 0 w 108"/>
                    <a:gd name="T11" fmla="*/ 13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8" h="42">
                      <a:moveTo>
                        <a:pt x="0" y="13"/>
                      </a:moveTo>
                      <a:cubicBezTo>
                        <a:pt x="4" y="42"/>
                        <a:pt x="4" y="42"/>
                        <a:pt x="4" y="42"/>
                      </a:cubicBezTo>
                      <a:cubicBezTo>
                        <a:pt x="108" y="29"/>
                        <a:pt x="108" y="29"/>
                        <a:pt x="108" y="29"/>
                      </a:cubicBezTo>
                      <a:cubicBezTo>
                        <a:pt x="108" y="23"/>
                        <a:pt x="108" y="17"/>
                        <a:pt x="107" y="11"/>
                      </a:cubicBezTo>
                      <a:cubicBezTo>
                        <a:pt x="107" y="7"/>
                        <a:pt x="106" y="4"/>
                        <a:pt x="106" y="0"/>
                      </a:cubicBezTo>
                      <a:lnTo>
                        <a:pt x="0" y="13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74" name="íś1ïḓé"/>
                <p:cNvSpPr/>
                <p:nvPr/>
              </p:nvSpPr>
              <p:spPr bwMode="auto">
                <a:xfrm>
                  <a:off x="10869767" y="4669133"/>
                  <a:ext cx="538548" cy="258266"/>
                </a:xfrm>
                <a:custGeom>
                  <a:avLst/>
                  <a:gdLst>
                    <a:gd name="T0" fmla="*/ 264 w 269"/>
                    <a:gd name="T1" fmla="*/ 129 h 129"/>
                    <a:gd name="T2" fmla="*/ 267 w 269"/>
                    <a:gd name="T3" fmla="*/ 120 h 129"/>
                    <a:gd name="T4" fmla="*/ 266 w 269"/>
                    <a:gd name="T5" fmla="*/ 95 h 129"/>
                    <a:gd name="T6" fmla="*/ 261 w 269"/>
                    <a:gd name="T7" fmla="*/ 82 h 129"/>
                    <a:gd name="T8" fmla="*/ 251 w 269"/>
                    <a:gd name="T9" fmla="*/ 70 h 129"/>
                    <a:gd name="T10" fmla="*/ 210 w 269"/>
                    <a:gd name="T11" fmla="*/ 56 h 129"/>
                    <a:gd name="T12" fmla="*/ 167 w 269"/>
                    <a:gd name="T13" fmla="*/ 23 h 129"/>
                    <a:gd name="T14" fmla="*/ 155 w 269"/>
                    <a:gd name="T15" fmla="*/ 25 h 129"/>
                    <a:gd name="T16" fmla="*/ 146 w 269"/>
                    <a:gd name="T17" fmla="*/ 13 h 129"/>
                    <a:gd name="T18" fmla="*/ 136 w 269"/>
                    <a:gd name="T19" fmla="*/ 6 h 129"/>
                    <a:gd name="T20" fmla="*/ 113 w 269"/>
                    <a:gd name="T21" fmla="*/ 0 h 129"/>
                    <a:gd name="T22" fmla="*/ 80 w 269"/>
                    <a:gd name="T23" fmla="*/ 15 h 129"/>
                    <a:gd name="T24" fmla="*/ 67 w 269"/>
                    <a:gd name="T25" fmla="*/ 48 h 129"/>
                    <a:gd name="T26" fmla="*/ 68 w 269"/>
                    <a:gd name="T27" fmla="*/ 58 h 129"/>
                    <a:gd name="T28" fmla="*/ 65 w 269"/>
                    <a:gd name="T29" fmla="*/ 57 h 129"/>
                    <a:gd name="T30" fmla="*/ 36 w 269"/>
                    <a:gd name="T31" fmla="*/ 89 h 129"/>
                    <a:gd name="T32" fmla="*/ 17 w 269"/>
                    <a:gd name="T33" fmla="*/ 98 h 129"/>
                    <a:gd name="T34" fmla="*/ 0 w 269"/>
                    <a:gd name="T35" fmla="*/ 125 h 129"/>
                    <a:gd name="T36" fmla="*/ 264 w 269"/>
                    <a:gd name="T37" fmla="*/ 129 h 1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69" h="129">
                      <a:moveTo>
                        <a:pt x="264" y="129"/>
                      </a:moveTo>
                      <a:cubicBezTo>
                        <a:pt x="265" y="126"/>
                        <a:pt x="266" y="123"/>
                        <a:pt x="267" y="120"/>
                      </a:cubicBezTo>
                      <a:cubicBezTo>
                        <a:pt x="269" y="112"/>
                        <a:pt x="269" y="104"/>
                        <a:pt x="266" y="95"/>
                      </a:cubicBezTo>
                      <a:cubicBezTo>
                        <a:pt x="265" y="90"/>
                        <a:pt x="263" y="86"/>
                        <a:pt x="261" y="82"/>
                      </a:cubicBezTo>
                      <a:cubicBezTo>
                        <a:pt x="258" y="78"/>
                        <a:pt x="255" y="74"/>
                        <a:pt x="251" y="70"/>
                      </a:cubicBezTo>
                      <a:cubicBezTo>
                        <a:pt x="240" y="60"/>
                        <a:pt x="225" y="55"/>
                        <a:pt x="210" y="56"/>
                      </a:cubicBezTo>
                      <a:cubicBezTo>
                        <a:pt x="205" y="37"/>
                        <a:pt x="187" y="23"/>
                        <a:pt x="167" y="23"/>
                      </a:cubicBezTo>
                      <a:cubicBezTo>
                        <a:pt x="163" y="23"/>
                        <a:pt x="159" y="23"/>
                        <a:pt x="155" y="25"/>
                      </a:cubicBezTo>
                      <a:cubicBezTo>
                        <a:pt x="153" y="20"/>
                        <a:pt x="150" y="16"/>
                        <a:pt x="146" y="13"/>
                      </a:cubicBezTo>
                      <a:cubicBezTo>
                        <a:pt x="143" y="11"/>
                        <a:pt x="139" y="8"/>
                        <a:pt x="136" y="6"/>
                      </a:cubicBezTo>
                      <a:cubicBezTo>
                        <a:pt x="129" y="2"/>
                        <a:pt x="121" y="0"/>
                        <a:pt x="113" y="0"/>
                      </a:cubicBezTo>
                      <a:cubicBezTo>
                        <a:pt x="100" y="0"/>
                        <a:pt x="88" y="6"/>
                        <a:pt x="80" y="15"/>
                      </a:cubicBezTo>
                      <a:cubicBezTo>
                        <a:pt x="71" y="24"/>
                        <a:pt x="66" y="36"/>
                        <a:pt x="67" y="48"/>
                      </a:cubicBezTo>
                      <a:cubicBezTo>
                        <a:pt x="67" y="51"/>
                        <a:pt x="67" y="54"/>
                        <a:pt x="68" y="58"/>
                      </a:cubicBezTo>
                      <a:cubicBezTo>
                        <a:pt x="67" y="57"/>
                        <a:pt x="66" y="57"/>
                        <a:pt x="65" y="57"/>
                      </a:cubicBezTo>
                      <a:cubicBezTo>
                        <a:pt x="44" y="57"/>
                        <a:pt x="35" y="73"/>
                        <a:pt x="36" y="89"/>
                      </a:cubicBezTo>
                      <a:cubicBezTo>
                        <a:pt x="29" y="91"/>
                        <a:pt x="23" y="93"/>
                        <a:pt x="17" y="98"/>
                      </a:cubicBezTo>
                      <a:cubicBezTo>
                        <a:pt x="8" y="105"/>
                        <a:pt x="1" y="115"/>
                        <a:pt x="0" y="125"/>
                      </a:cubicBezTo>
                      <a:lnTo>
                        <a:pt x="264" y="129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75" name="îšḻiḑé"/>
                <p:cNvSpPr/>
                <p:nvPr/>
              </p:nvSpPr>
              <p:spPr bwMode="auto">
                <a:xfrm>
                  <a:off x="9697832" y="5260181"/>
                  <a:ext cx="398830" cy="398831"/>
                </a:xfrm>
                <a:custGeom>
                  <a:avLst/>
                  <a:gdLst>
                    <a:gd name="T0" fmla="*/ 127 w 199"/>
                    <a:gd name="T1" fmla="*/ 183 h 199"/>
                    <a:gd name="T2" fmla="*/ 15 w 199"/>
                    <a:gd name="T3" fmla="*/ 127 h 199"/>
                    <a:gd name="T4" fmla="*/ 71 w 199"/>
                    <a:gd name="T5" fmla="*/ 15 h 199"/>
                    <a:gd name="T6" fmla="*/ 183 w 199"/>
                    <a:gd name="T7" fmla="*/ 71 h 199"/>
                    <a:gd name="T8" fmla="*/ 127 w 199"/>
                    <a:gd name="T9" fmla="*/ 183 h 199"/>
                    <a:gd name="T10" fmla="*/ 76 w 199"/>
                    <a:gd name="T11" fmla="*/ 32 h 199"/>
                    <a:gd name="T12" fmla="*/ 32 w 199"/>
                    <a:gd name="T13" fmla="*/ 122 h 199"/>
                    <a:gd name="T14" fmla="*/ 122 w 199"/>
                    <a:gd name="T15" fmla="*/ 167 h 199"/>
                    <a:gd name="T16" fmla="*/ 166 w 199"/>
                    <a:gd name="T17" fmla="*/ 77 h 199"/>
                    <a:gd name="T18" fmla="*/ 76 w 199"/>
                    <a:gd name="T19" fmla="*/ 32 h 1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9" h="199">
                      <a:moveTo>
                        <a:pt x="127" y="183"/>
                      </a:moveTo>
                      <a:cubicBezTo>
                        <a:pt x="81" y="199"/>
                        <a:pt x="31" y="174"/>
                        <a:pt x="15" y="127"/>
                      </a:cubicBezTo>
                      <a:cubicBezTo>
                        <a:pt x="0" y="81"/>
                        <a:pt x="25" y="31"/>
                        <a:pt x="71" y="15"/>
                      </a:cubicBezTo>
                      <a:cubicBezTo>
                        <a:pt x="117" y="0"/>
                        <a:pt x="167" y="25"/>
                        <a:pt x="183" y="71"/>
                      </a:cubicBezTo>
                      <a:cubicBezTo>
                        <a:pt x="199" y="117"/>
                        <a:pt x="174" y="167"/>
                        <a:pt x="127" y="183"/>
                      </a:cubicBezTo>
                      <a:close/>
                      <a:moveTo>
                        <a:pt x="76" y="32"/>
                      </a:moveTo>
                      <a:cubicBezTo>
                        <a:pt x="39" y="44"/>
                        <a:pt x="19" y="85"/>
                        <a:pt x="32" y="122"/>
                      </a:cubicBezTo>
                      <a:cubicBezTo>
                        <a:pt x="44" y="159"/>
                        <a:pt x="85" y="179"/>
                        <a:pt x="122" y="167"/>
                      </a:cubicBezTo>
                      <a:cubicBezTo>
                        <a:pt x="159" y="154"/>
                        <a:pt x="179" y="114"/>
                        <a:pt x="166" y="77"/>
                      </a:cubicBezTo>
                      <a:cubicBezTo>
                        <a:pt x="154" y="39"/>
                        <a:pt x="114" y="19"/>
                        <a:pt x="76" y="32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62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76" name="íSḻiḍé"/>
                <p:cNvSpPr/>
                <p:nvPr/>
              </p:nvSpPr>
              <p:spPr bwMode="auto">
                <a:xfrm>
                  <a:off x="9800291" y="5354173"/>
                  <a:ext cx="202379" cy="204073"/>
                </a:xfrm>
                <a:custGeom>
                  <a:avLst/>
                  <a:gdLst>
                    <a:gd name="T0" fmla="*/ 88 w 101"/>
                    <a:gd name="T1" fmla="*/ 28 h 102"/>
                    <a:gd name="T2" fmla="*/ 56 w 101"/>
                    <a:gd name="T3" fmla="*/ 39 h 102"/>
                    <a:gd name="T4" fmla="*/ 45 w 101"/>
                    <a:gd name="T5" fmla="*/ 8 h 102"/>
                    <a:gd name="T6" fmla="*/ 33 w 101"/>
                    <a:gd name="T7" fmla="*/ 2 h 102"/>
                    <a:gd name="T8" fmla="*/ 27 w 101"/>
                    <a:gd name="T9" fmla="*/ 14 h 102"/>
                    <a:gd name="T10" fmla="*/ 37 w 101"/>
                    <a:gd name="T11" fmla="*/ 45 h 102"/>
                    <a:gd name="T12" fmla="*/ 7 w 101"/>
                    <a:gd name="T13" fmla="*/ 55 h 102"/>
                    <a:gd name="T14" fmla="*/ 1 w 101"/>
                    <a:gd name="T15" fmla="*/ 67 h 102"/>
                    <a:gd name="T16" fmla="*/ 13 w 101"/>
                    <a:gd name="T17" fmla="*/ 73 h 102"/>
                    <a:gd name="T18" fmla="*/ 44 w 101"/>
                    <a:gd name="T19" fmla="*/ 63 h 102"/>
                    <a:gd name="T20" fmla="*/ 54 w 101"/>
                    <a:gd name="T21" fmla="*/ 94 h 102"/>
                    <a:gd name="T22" fmla="*/ 66 w 101"/>
                    <a:gd name="T23" fmla="*/ 100 h 102"/>
                    <a:gd name="T24" fmla="*/ 72 w 101"/>
                    <a:gd name="T25" fmla="*/ 88 h 102"/>
                    <a:gd name="T26" fmla="*/ 62 w 101"/>
                    <a:gd name="T27" fmla="*/ 57 h 102"/>
                    <a:gd name="T28" fmla="*/ 94 w 101"/>
                    <a:gd name="T29" fmla="*/ 46 h 102"/>
                    <a:gd name="T30" fmla="*/ 100 w 101"/>
                    <a:gd name="T31" fmla="*/ 34 h 102"/>
                    <a:gd name="T32" fmla="*/ 88 w 101"/>
                    <a:gd name="T33" fmla="*/ 28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01" h="102">
                      <a:moveTo>
                        <a:pt x="88" y="28"/>
                      </a:moveTo>
                      <a:cubicBezTo>
                        <a:pt x="56" y="39"/>
                        <a:pt x="56" y="39"/>
                        <a:pt x="56" y="39"/>
                      </a:cubicBezTo>
                      <a:cubicBezTo>
                        <a:pt x="45" y="8"/>
                        <a:pt x="45" y="8"/>
                        <a:pt x="45" y="8"/>
                      </a:cubicBezTo>
                      <a:cubicBezTo>
                        <a:pt x="43" y="3"/>
                        <a:pt x="38" y="0"/>
                        <a:pt x="33" y="2"/>
                      </a:cubicBezTo>
                      <a:cubicBezTo>
                        <a:pt x="28" y="3"/>
                        <a:pt x="25" y="9"/>
                        <a:pt x="27" y="14"/>
                      </a:cubicBezTo>
                      <a:cubicBezTo>
                        <a:pt x="37" y="45"/>
                        <a:pt x="37" y="45"/>
                        <a:pt x="37" y="45"/>
                      </a:cubicBezTo>
                      <a:cubicBezTo>
                        <a:pt x="7" y="55"/>
                        <a:pt x="7" y="55"/>
                        <a:pt x="7" y="55"/>
                      </a:cubicBezTo>
                      <a:cubicBezTo>
                        <a:pt x="2" y="57"/>
                        <a:pt x="0" y="62"/>
                        <a:pt x="1" y="67"/>
                      </a:cubicBezTo>
                      <a:cubicBezTo>
                        <a:pt x="3" y="72"/>
                        <a:pt x="8" y="75"/>
                        <a:pt x="13" y="73"/>
                      </a:cubicBezTo>
                      <a:cubicBezTo>
                        <a:pt x="44" y="63"/>
                        <a:pt x="44" y="63"/>
                        <a:pt x="44" y="63"/>
                      </a:cubicBezTo>
                      <a:cubicBezTo>
                        <a:pt x="54" y="94"/>
                        <a:pt x="54" y="94"/>
                        <a:pt x="54" y="94"/>
                      </a:cubicBezTo>
                      <a:cubicBezTo>
                        <a:pt x="56" y="99"/>
                        <a:pt x="61" y="102"/>
                        <a:pt x="66" y="100"/>
                      </a:cubicBezTo>
                      <a:cubicBezTo>
                        <a:pt x="71" y="98"/>
                        <a:pt x="74" y="93"/>
                        <a:pt x="72" y="88"/>
                      </a:cubicBezTo>
                      <a:cubicBezTo>
                        <a:pt x="62" y="57"/>
                        <a:pt x="62" y="57"/>
                        <a:pt x="62" y="57"/>
                      </a:cubicBezTo>
                      <a:cubicBezTo>
                        <a:pt x="94" y="46"/>
                        <a:pt x="94" y="46"/>
                        <a:pt x="94" y="46"/>
                      </a:cubicBezTo>
                      <a:cubicBezTo>
                        <a:pt x="99" y="45"/>
                        <a:pt x="101" y="39"/>
                        <a:pt x="100" y="34"/>
                      </a:cubicBezTo>
                      <a:cubicBezTo>
                        <a:pt x="98" y="29"/>
                        <a:pt x="92" y="26"/>
                        <a:pt x="88" y="28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77" name="íş1íďé"/>
                <p:cNvSpPr/>
                <p:nvPr/>
              </p:nvSpPr>
              <p:spPr bwMode="auto">
                <a:xfrm>
                  <a:off x="10557307" y="4651351"/>
                  <a:ext cx="446250" cy="796814"/>
                </a:xfrm>
                <a:custGeom>
                  <a:avLst/>
                  <a:gdLst>
                    <a:gd name="T0" fmla="*/ 163 w 223"/>
                    <a:gd name="T1" fmla="*/ 0 h 398"/>
                    <a:gd name="T2" fmla="*/ 163 w 223"/>
                    <a:gd name="T3" fmla="*/ 2 h 398"/>
                    <a:gd name="T4" fmla="*/ 163 w 223"/>
                    <a:gd name="T5" fmla="*/ 3 h 398"/>
                    <a:gd name="T6" fmla="*/ 162 w 223"/>
                    <a:gd name="T7" fmla="*/ 4 h 398"/>
                    <a:gd name="T8" fmla="*/ 162 w 223"/>
                    <a:gd name="T9" fmla="*/ 5 h 398"/>
                    <a:gd name="T10" fmla="*/ 161 w 223"/>
                    <a:gd name="T11" fmla="*/ 7 h 398"/>
                    <a:gd name="T12" fmla="*/ 1 w 223"/>
                    <a:gd name="T13" fmla="*/ 394 h 398"/>
                    <a:gd name="T14" fmla="*/ 0 w 223"/>
                    <a:gd name="T15" fmla="*/ 398 h 398"/>
                    <a:gd name="T16" fmla="*/ 0 w 223"/>
                    <a:gd name="T17" fmla="*/ 398 h 398"/>
                    <a:gd name="T18" fmla="*/ 2 w 223"/>
                    <a:gd name="T19" fmla="*/ 394 h 398"/>
                    <a:gd name="T20" fmla="*/ 0 w 223"/>
                    <a:gd name="T21" fmla="*/ 398 h 398"/>
                    <a:gd name="T22" fmla="*/ 223 w 223"/>
                    <a:gd name="T23" fmla="*/ 258 h 398"/>
                    <a:gd name="T24" fmla="*/ 163 w 223"/>
                    <a:gd name="T25" fmla="*/ 0 h 398"/>
                    <a:gd name="T26" fmla="*/ 163 w 223"/>
                    <a:gd name="T27" fmla="*/ 0 h 398"/>
                    <a:gd name="T28" fmla="*/ 163 w 223"/>
                    <a:gd name="T29" fmla="*/ 2 h 398"/>
                    <a:gd name="T30" fmla="*/ 163 w 223"/>
                    <a:gd name="T31" fmla="*/ 3 h 398"/>
                    <a:gd name="T32" fmla="*/ 162 w 223"/>
                    <a:gd name="T33" fmla="*/ 4 h 398"/>
                    <a:gd name="T34" fmla="*/ 162 w 223"/>
                    <a:gd name="T35" fmla="*/ 5 h 398"/>
                    <a:gd name="T36" fmla="*/ 161 w 223"/>
                    <a:gd name="T37" fmla="*/ 7 h 398"/>
                    <a:gd name="T38" fmla="*/ 162 w 223"/>
                    <a:gd name="T39" fmla="*/ 5 h 398"/>
                    <a:gd name="T40" fmla="*/ 162 w 223"/>
                    <a:gd name="T41" fmla="*/ 4 h 398"/>
                    <a:gd name="T42" fmla="*/ 163 w 223"/>
                    <a:gd name="T43" fmla="*/ 3 h 398"/>
                    <a:gd name="T44" fmla="*/ 163 w 223"/>
                    <a:gd name="T45" fmla="*/ 2 h 398"/>
                    <a:gd name="T46" fmla="*/ 163 w 223"/>
                    <a:gd name="T47" fmla="*/ 0 h 398"/>
                    <a:gd name="T48" fmla="*/ 163 w 223"/>
                    <a:gd name="T49" fmla="*/ 0 h 398"/>
                    <a:gd name="T50" fmla="*/ 163 w 223"/>
                    <a:gd name="T51" fmla="*/ 0 h 3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23" h="398">
                      <a:moveTo>
                        <a:pt x="163" y="0"/>
                      </a:moveTo>
                      <a:cubicBezTo>
                        <a:pt x="163" y="1"/>
                        <a:pt x="163" y="1"/>
                        <a:pt x="163" y="2"/>
                      </a:cubicBezTo>
                      <a:cubicBezTo>
                        <a:pt x="163" y="3"/>
                        <a:pt x="163" y="3"/>
                        <a:pt x="163" y="3"/>
                      </a:cubicBezTo>
                      <a:cubicBezTo>
                        <a:pt x="162" y="3"/>
                        <a:pt x="162" y="4"/>
                        <a:pt x="162" y="4"/>
                      </a:cubicBezTo>
                      <a:cubicBezTo>
                        <a:pt x="162" y="5"/>
                        <a:pt x="162" y="5"/>
                        <a:pt x="162" y="5"/>
                      </a:cubicBezTo>
                      <a:cubicBezTo>
                        <a:pt x="162" y="6"/>
                        <a:pt x="161" y="6"/>
                        <a:pt x="161" y="7"/>
                      </a:cubicBezTo>
                      <a:cubicBezTo>
                        <a:pt x="1" y="394"/>
                        <a:pt x="1" y="394"/>
                        <a:pt x="1" y="394"/>
                      </a:cubicBezTo>
                      <a:cubicBezTo>
                        <a:pt x="1" y="395"/>
                        <a:pt x="0" y="397"/>
                        <a:pt x="0" y="398"/>
                      </a:cubicBezTo>
                      <a:cubicBezTo>
                        <a:pt x="0" y="398"/>
                        <a:pt x="0" y="398"/>
                        <a:pt x="0" y="398"/>
                      </a:cubicBezTo>
                      <a:cubicBezTo>
                        <a:pt x="0" y="396"/>
                        <a:pt x="1" y="395"/>
                        <a:pt x="2" y="394"/>
                      </a:cubicBezTo>
                      <a:cubicBezTo>
                        <a:pt x="1" y="395"/>
                        <a:pt x="0" y="396"/>
                        <a:pt x="0" y="398"/>
                      </a:cubicBezTo>
                      <a:cubicBezTo>
                        <a:pt x="223" y="258"/>
                        <a:pt x="223" y="258"/>
                        <a:pt x="223" y="258"/>
                      </a:cubicBezTo>
                      <a:cubicBezTo>
                        <a:pt x="163" y="0"/>
                        <a:pt x="163" y="0"/>
                        <a:pt x="163" y="0"/>
                      </a:cubicBezTo>
                      <a:cubicBezTo>
                        <a:pt x="163" y="0"/>
                        <a:pt x="163" y="0"/>
                        <a:pt x="163" y="0"/>
                      </a:cubicBezTo>
                      <a:cubicBezTo>
                        <a:pt x="163" y="1"/>
                        <a:pt x="163" y="1"/>
                        <a:pt x="163" y="2"/>
                      </a:cubicBezTo>
                      <a:cubicBezTo>
                        <a:pt x="163" y="3"/>
                        <a:pt x="163" y="3"/>
                        <a:pt x="163" y="3"/>
                      </a:cubicBezTo>
                      <a:cubicBezTo>
                        <a:pt x="163" y="3"/>
                        <a:pt x="162" y="4"/>
                        <a:pt x="162" y="4"/>
                      </a:cubicBezTo>
                      <a:cubicBezTo>
                        <a:pt x="162" y="5"/>
                        <a:pt x="162" y="5"/>
                        <a:pt x="162" y="5"/>
                      </a:cubicBezTo>
                      <a:cubicBezTo>
                        <a:pt x="162" y="6"/>
                        <a:pt x="162" y="7"/>
                        <a:pt x="161" y="7"/>
                      </a:cubicBezTo>
                      <a:cubicBezTo>
                        <a:pt x="162" y="7"/>
                        <a:pt x="162" y="6"/>
                        <a:pt x="162" y="5"/>
                      </a:cubicBezTo>
                      <a:cubicBezTo>
                        <a:pt x="162" y="4"/>
                        <a:pt x="162" y="4"/>
                        <a:pt x="162" y="4"/>
                      </a:cubicBezTo>
                      <a:cubicBezTo>
                        <a:pt x="162" y="4"/>
                        <a:pt x="163" y="3"/>
                        <a:pt x="163" y="3"/>
                      </a:cubicBezTo>
                      <a:cubicBezTo>
                        <a:pt x="163" y="2"/>
                        <a:pt x="163" y="2"/>
                        <a:pt x="163" y="2"/>
                      </a:cubicBezTo>
                      <a:cubicBezTo>
                        <a:pt x="163" y="1"/>
                        <a:pt x="163" y="1"/>
                        <a:pt x="163" y="0"/>
                      </a:cubicBezTo>
                      <a:cubicBezTo>
                        <a:pt x="163" y="0"/>
                        <a:pt x="163" y="0"/>
                        <a:pt x="163" y="0"/>
                      </a:cubicBezTo>
                      <a:cubicBezTo>
                        <a:pt x="163" y="0"/>
                        <a:pt x="163" y="0"/>
                        <a:pt x="163" y="0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78" name="îṧ1ïḋe"/>
                <p:cNvSpPr/>
                <p:nvPr/>
              </p:nvSpPr>
              <p:spPr bwMode="auto">
                <a:xfrm>
                  <a:off x="9998436" y="4403246"/>
                  <a:ext cx="881492" cy="1071169"/>
                </a:xfrm>
                <a:custGeom>
                  <a:avLst/>
                  <a:gdLst>
                    <a:gd name="T0" fmla="*/ 263 w 440"/>
                    <a:gd name="T1" fmla="*/ 513 h 535"/>
                    <a:gd name="T2" fmla="*/ 263 w 440"/>
                    <a:gd name="T3" fmla="*/ 514 h 535"/>
                    <a:gd name="T4" fmla="*/ 251 w 440"/>
                    <a:gd name="T5" fmla="*/ 452 h 535"/>
                    <a:gd name="T6" fmla="*/ 220 w 440"/>
                    <a:gd name="T7" fmla="*/ 269 h 535"/>
                    <a:gd name="T8" fmla="*/ 374 w 440"/>
                    <a:gd name="T9" fmla="*/ 154 h 535"/>
                    <a:gd name="T10" fmla="*/ 440 w 440"/>
                    <a:gd name="T11" fmla="*/ 113 h 535"/>
                    <a:gd name="T12" fmla="*/ 440 w 440"/>
                    <a:gd name="T13" fmla="*/ 112 h 535"/>
                    <a:gd name="T14" fmla="*/ 439 w 440"/>
                    <a:gd name="T15" fmla="*/ 112 h 535"/>
                    <a:gd name="T16" fmla="*/ 439 w 440"/>
                    <a:gd name="T17" fmla="*/ 111 h 535"/>
                    <a:gd name="T18" fmla="*/ 439 w 440"/>
                    <a:gd name="T19" fmla="*/ 111 h 535"/>
                    <a:gd name="T20" fmla="*/ 428 w 440"/>
                    <a:gd name="T21" fmla="*/ 101 h 535"/>
                    <a:gd name="T22" fmla="*/ 195 w 440"/>
                    <a:gd name="T23" fmla="*/ 5 h 535"/>
                    <a:gd name="T24" fmla="*/ 164 w 440"/>
                    <a:gd name="T25" fmla="*/ 17 h 535"/>
                    <a:gd name="T26" fmla="*/ 5 w 440"/>
                    <a:gd name="T27" fmla="*/ 404 h 535"/>
                    <a:gd name="T28" fmla="*/ 17 w 440"/>
                    <a:gd name="T29" fmla="*/ 436 h 535"/>
                    <a:gd name="T30" fmla="*/ 250 w 440"/>
                    <a:gd name="T31" fmla="*/ 532 h 535"/>
                    <a:gd name="T32" fmla="*/ 269 w 440"/>
                    <a:gd name="T33" fmla="*/ 531 h 535"/>
                    <a:gd name="T34" fmla="*/ 267 w 440"/>
                    <a:gd name="T35" fmla="*/ 529 h 535"/>
                    <a:gd name="T36" fmla="*/ 268 w 440"/>
                    <a:gd name="T37" fmla="*/ 529 h 535"/>
                    <a:gd name="T38" fmla="*/ 264 w 440"/>
                    <a:gd name="T39" fmla="*/ 513 h 535"/>
                    <a:gd name="T40" fmla="*/ 263 w 440"/>
                    <a:gd name="T41" fmla="*/ 513 h 5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440" h="535">
                      <a:moveTo>
                        <a:pt x="263" y="513"/>
                      </a:moveTo>
                      <a:cubicBezTo>
                        <a:pt x="263" y="514"/>
                        <a:pt x="263" y="514"/>
                        <a:pt x="263" y="514"/>
                      </a:cubicBezTo>
                      <a:cubicBezTo>
                        <a:pt x="260" y="499"/>
                        <a:pt x="256" y="477"/>
                        <a:pt x="251" y="452"/>
                      </a:cubicBezTo>
                      <a:cubicBezTo>
                        <a:pt x="237" y="375"/>
                        <a:pt x="220" y="269"/>
                        <a:pt x="220" y="269"/>
                      </a:cubicBezTo>
                      <a:cubicBezTo>
                        <a:pt x="223" y="261"/>
                        <a:pt x="311" y="198"/>
                        <a:pt x="374" y="154"/>
                      </a:cubicBezTo>
                      <a:cubicBezTo>
                        <a:pt x="410" y="129"/>
                        <a:pt x="439" y="111"/>
                        <a:pt x="440" y="113"/>
                      </a:cubicBezTo>
                      <a:cubicBezTo>
                        <a:pt x="440" y="112"/>
                        <a:pt x="440" y="112"/>
                        <a:pt x="440" y="112"/>
                      </a:cubicBezTo>
                      <a:cubicBezTo>
                        <a:pt x="439" y="112"/>
                        <a:pt x="439" y="112"/>
                        <a:pt x="439" y="112"/>
                      </a:cubicBezTo>
                      <a:cubicBezTo>
                        <a:pt x="439" y="111"/>
                        <a:pt x="439" y="111"/>
                        <a:pt x="439" y="111"/>
                      </a:cubicBezTo>
                      <a:cubicBezTo>
                        <a:pt x="439" y="111"/>
                        <a:pt x="439" y="111"/>
                        <a:pt x="439" y="111"/>
                      </a:cubicBezTo>
                      <a:cubicBezTo>
                        <a:pt x="436" y="107"/>
                        <a:pt x="433" y="103"/>
                        <a:pt x="428" y="101"/>
                      </a:cubicBezTo>
                      <a:cubicBezTo>
                        <a:pt x="195" y="5"/>
                        <a:pt x="195" y="5"/>
                        <a:pt x="195" y="5"/>
                      </a:cubicBezTo>
                      <a:cubicBezTo>
                        <a:pt x="183" y="0"/>
                        <a:pt x="169" y="6"/>
                        <a:pt x="164" y="17"/>
                      </a:cubicBezTo>
                      <a:cubicBezTo>
                        <a:pt x="5" y="404"/>
                        <a:pt x="5" y="404"/>
                        <a:pt x="5" y="404"/>
                      </a:cubicBezTo>
                      <a:cubicBezTo>
                        <a:pt x="0" y="416"/>
                        <a:pt x="5" y="431"/>
                        <a:pt x="17" y="436"/>
                      </a:cubicBezTo>
                      <a:cubicBezTo>
                        <a:pt x="250" y="532"/>
                        <a:pt x="250" y="532"/>
                        <a:pt x="250" y="532"/>
                      </a:cubicBezTo>
                      <a:cubicBezTo>
                        <a:pt x="256" y="535"/>
                        <a:pt x="263" y="534"/>
                        <a:pt x="269" y="531"/>
                      </a:cubicBezTo>
                      <a:cubicBezTo>
                        <a:pt x="268" y="531"/>
                        <a:pt x="268" y="530"/>
                        <a:pt x="267" y="529"/>
                      </a:cubicBezTo>
                      <a:cubicBezTo>
                        <a:pt x="268" y="529"/>
                        <a:pt x="268" y="529"/>
                        <a:pt x="268" y="529"/>
                      </a:cubicBezTo>
                      <a:cubicBezTo>
                        <a:pt x="267" y="526"/>
                        <a:pt x="265" y="521"/>
                        <a:pt x="264" y="513"/>
                      </a:cubicBezTo>
                      <a:lnTo>
                        <a:pt x="263" y="513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79" name="iślide"/>
                <p:cNvSpPr/>
                <p:nvPr/>
              </p:nvSpPr>
              <p:spPr bwMode="auto">
                <a:xfrm>
                  <a:off x="10881622" y="4657278"/>
                  <a:ext cx="1694" cy="1694"/>
                </a:xfrm>
                <a:custGeom>
                  <a:avLst/>
                  <a:gdLst>
                    <a:gd name="T0" fmla="*/ 1 w 1"/>
                    <a:gd name="T1" fmla="*/ 0 h 1"/>
                    <a:gd name="T2" fmla="*/ 0 w 1"/>
                    <a:gd name="T3" fmla="*/ 1 h 1"/>
                    <a:gd name="T4" fmla="*/ 1 w 1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>
                      <a:moveTo>
                        <a:pt x="1" y="0"/>
                      </a:moveTo>
                      <a:cubicBezTo>
                        <a:pt x="1" y="0"/>
                        <a:pt x="0" y="1"/>
                        <a:pt x="0" y="1"/>
                      </a:cubicBezTo>
                      <a:cubicBezTo>
                        <a:pt x="0" y="1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80" name="işliḑè"/>
                <p:cNvSpPr/>
                <p:nvPr/>
              </p:nvSpPr>
              <p:spPr bwMode="auto">
                <a:xfrm>
                  <a:off x="10557307" y="544816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81" name="í$1ídè"/>
                <p:cNvSpPr/>
                <p:nvPr/>
              </p:nvSpPr>
              <p:spPr bwMode="auto">
                <a:xfrm>
                  <a:off x="10557307" y="544816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82" name="iś1íḋê"/>
                <p:cNvSpPr/>
                <p:nvPr/>
              </p:nvSpPr>
              <p:spPr bwMode="auto">
                <a:xfrm>
                  <a:off x="10557307" y="5440544"/>
                  <a:ext cx="3387" cy="7621"/>
                </a:xfrm>
                <a:custGeom>
                  <a:avLst/>
                  <a:gdLst>
                    <a:gd name="T0" fmla="*/ 2 w 2"/>
                    <a:gd name="T1" fmla="*/ 0 h 4"/>
                    <a:gd name="T2" fmla="*/ 0 w 2"/>
                    <a:gd name="T3" fmla="*/ 4 h 4"/>
                    <a:gd name="T4" fmla="*/ 2 w 2"/>
                    <a:gd name="T5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83" name="íŝļïdè"/>
                <p:cNvSpPr/>
                <p:nvPr/>
              </p:nvSpPr>
              <p:spPr bwMode="auto">
                <a:xfrm>
                  <a:off x="10883315" y="4651351"/>
                  <a:ext cx="0" cy="4234"/>
                </a:xfrm>
                <a:custGeom>
                  <a:avLst/>
                  <a:gdLst>
                    <a:gd name="T0" fmla="*/ 0 h 2"/>
                    <a:gd name="T1" fmla="*/ 2 h 2"/>
                    <a:gd name="T2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1"/>
                        <a:pt x="0" y="1"/>
                        <a:pt x="0" y="2"/>
                      </a:cubicBezTo>
                      <a:cubicBezTo>
                        <a:pt x="0" y="1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84" name="íṩļîďè"/>
                <p:cNvSpPr/>
                <p:nvPr/>
              </p:nvSpPr>
              <p:spPr bwMode="auto">
                <a:xfrm>
                  <a:off x="10879928" y="4661512"/>
                  <a:ext cx="1694" cy="3387"/>
                </a:xfrm>
                <a:custGeom>
                  <a:avLst/>
                  <a:gdLst>
                    <a:gd name="T0" fmla="*/ 1 w 1"/>
                    <a:gd name="T1" fmla="*/ 0 h 2"/>
                    <a:gd name="T2" fmla="*/ 0 w 1"/>
                    <a:gd name="T3" fmla="*/ 2 h 2"/>
                    <a:gd name="T4" fmla="*/ 1 w 1"/>
                    <a:gd name="T5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2">
                      <a:moveTo>
                        <a:pt x="1" y="0"/>
                      </a:moveTo>
                      <a:cubicBezTo>
                        <a:pt x="1" y="1"/>
                        <a:pt x="1" y="2"/>
                        <a:pt x="0" y="2"/>
                      </a:cubicBezTo>
                      <a:cubicBezTo>
                        <a:pt x="1" y="2"/>
                        <a:pt x="1" y="1"/>
                        <a:pt x="1" y="0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85" name="îś1îdê"/>
                <p:cNvSpPr/>
                <p:nvPr/>
              </p:nvSpPr>
              <p:spPr bwMode="auto">
                <a:xfrm>
                  <a:off x="10883315" y="4647117"/>
                  <a:ext cx="0" cy="1694"/>
                </a:xfrm>
                <a:custGeom>
                  <a:avLst/>
                  <a:gdLst>
                    <a:gd name="T0" fmla="*/ 2 h 2"/>
                    <a:gd name="T1" fmla="*/ 0 h 2"/>
                    <a:gd name="T2" fmla="*/ 0 h 2"/>
                    <a:gd name="T3" fmla="*/ 0 h 2"/>
                    <a:gd name="T4" fmla="*/ 2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</a:cxnLst>
                  <a:rect l="0" t="0" r="r" b="b"/>
                  <a:pathLst>
                    <a:path h="2">
                      <a:moveTo>
                        <a:pt x="0" y="2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86" name="ísḷiḋê"/>
                <p:cNvSpPr/>
                <p:nvPr/>
              </p:nvSpPr>
              <p:spPr bwMode="auto">
                <a:xfrm>
                  <a:off x="10557307" y="544816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87" name="iṣļïḑê"/>
                <p:cNvSpPr/>
                <p:nvPr/>
              </p:nvSpPr>
              <p:spPr bwMode="auto">
                <a:xfrm>
                  <a:off x="10557307" y="544816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88" name="íṧļïde"/>
                <p:cNvSpPr/>
                <p:nvPr/>
              </p:nvSpPr>
              <p:spPr bwMode="auto">
                <a:xfrm>
                  <a:off x="10883315" y="4655585"/>
                  <a:ext cx="0" cy="1694"/>
                </a:xfrm>
                <a:custGeom>
                  <a:avLst/>
                  <a:gdLst>
                    <a:gd name="T0" fmla="*/ 0 h 2"/>
                    <a:gd name="T1" fmla="*/ 2 h 2"/>
                    <a:gd name="T2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89" name="îšļîḍé"/>
                <p:cNvSpPr/>
                <p:nvPr/>
              </p:nvSpPr>
              <p:spPr bwMode="auto">
                <a:xfrm>
                  <a:off x="10883315" y="4655585"/>
                  <a:ext cx="0" cy="1694"/>
                </a:xfrm>
                <a:custGeom>
                  <a:avLst/>
                  <a:gdLst>
                    <a:gd name="T0" fmla="*/ 0 h 2"/>
                    <a:gd name="T1" fmla="*/ 2 h 2"/>
                    <a:gd name="T2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90" name="iŝḻïḓê"/>
                <p:cNvSpPr/>
                <p:nvPr/>
              </p:nvSpPr>
              <p:spPr bwMode="auto">
                <a:xfrm>
                  <a:off x="10881622" y="4658972"/>
                  <a:ext cx="0" cy="2540"/>
                </a:xfrm>
                <a:custGeom>
                  <a:avLst/>
                  <a:gdLst>
                    <a:gd name="T0" fmla="*/ 0 h 3"/>
                    <a:gd name="T1" fmla="*/ 3 h 3"/>
                    <a:gd name="T2" fmla="*/ 0 h 3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3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91" name="îṧ1íḋe"/>
                <p:cNvSpPr/>
                <p:nvPr/>
              </p:nvSpPr>
              <p:spPr bwMode="auto">
                <a:xfrm>
                  <a:off x="10881622" y="4658972"/>
                  <a:ext cx="0" cy="2540"/>
                </a:xfrm>
                <a:custGeom>
                  <a:avLst/>
                  <a:gdLst>
                    <a:gd name="T0" fmla="*/ 0 h 3"/>
                    <a:gd name="T1" fmla="*/ 3 h 3"/>
                    <a:gd name="T2" fmla="*/ 0 h 3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3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92" name="ï$1ïďè"/>
                <p:cNvSpPr/>
                <p:nvPr/>
              </p:nvSpPr>
              <p:spPr bwMode="auto">
                <a:xfrm>
                  <a:off x="10883315" y="4651351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93" name="îşḷïďê"/>
                <p:cNvSpPr/>
                <p:nvPr/>
              </p:nvSpPr>
              <p:spPr bwMode="auto">
                <a:xfrm>
                  <a:off x="10883315" y="4651351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94" name="íşľîďé"/>
                <p:cNvSpPr/>
                <p:nvPr/>
              </p:nvSpPr>
              <p:spPr bwMode="auto">
                <a:xfrm>
                  <a:off x="10883315" y="4648810"/>
                  <a:ext cx="0" cy="2540"/>
                </a:xfrm>
                <a:custGeom>
                  <a:avLst/>
                  <a:gdLst>
                    <a:gd name="T0" fmla="*/ 0 h 3"/>
                    <a:gd name="T1" fmla="*/ 3 h 3"/>
                    <a:gd name="T2" fmla="*/ 0 h 3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3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95" name="íśľïdè"/>
                <p:cNvSpPr/>
                <p:nvPr/>
              </p:nvSpPr>
              <p:spPr bwMode="auto">
                <a:xfrm>
                  <a:off x="10883315" y="4648810"/>
                  <a:ext cx="0" cy="2540"/>
                </a:xfrm>
                <a:custGeom>
                  <a:avLst/>
                  <a:gdLst>
                    <a:gd name="T0" fmla="*/ 0 h 3"/>
                    <a:gd name="T1" fmla="*/ 3 h 3"/>
                    <a:gd name="T2" fmla="*/ 0 h 3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3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96" name="ïŝḷíḑè"/>
                <p:cNvSpPr/>
                <p:nvPr/>
              </p:nvSpPr>
              <p:spPr bwMode="auto">
                <a:xfrm>
                  <a:off x="10883315" y="4645423"/>
                  <a:ext cx="0" cy="1694"/>
                </a:xfrm>
                <a:custGeom>
                  <a:avLst/>
                  <a:gdLst>
                    <a:gd name="T0" fmla="*/ 2 h 2"/>
                    <a:gd name="T1" fmla="*/ 0 h 2"/>
                    <a:gd name="T2" fmla="*/ 2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2">
                      <a:moveTo>
                        <a:pt x="0" y="2"/>
                      </a:moveTo>
                      <a:lnTo>
                        <a:pt x="0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97" name="îṩļîḓe"/>
                <p:cNvSpPr/>
                <p:nvPr/>
              </p:nvSpPr>
              <p:spPr bwMode="auto">
                <a:xfrm>
                  <a:off x="10883315" y="4645423"/>
                  <a:ext cx="0" cy="1694"/>
                </a:xfrm>
                <a:custGeom>
                  <a:avLst/>
                  <a:gdLst>
                    <a:gd name="T0" fmla="*/ 2 h 2"/>
                    <a:gd name="T1" fmla="*/ 0 h 2"/>
                    <a:gd name="T2" fmla="*/ 2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2">
                      <a:moveTo>
                        <a:pt x="0" y="2"/>
                      </a:moveTo>
                      <a:lnTo>
                        <a:pt x="0" y="0"/>
                      </a:lnTo>
                      <a:lnTo>
                        <a:pt x="0" y="2"/>
                      </a:lnTo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98" name="îSḻïḓé"/>
                <p:cNvSpPr/>
                <p:nvPr/>
              </p:nvSpPr>
              <p:spPr bwMode="auto">
                <a:xfrm>
                  <a:off x="10503114" y="4625101"/>
                  <a:ext cx="380201" cy="839153"/>
                </a:xfrm>
                <a:custGeom>
                  <a:avLst/>
                  <a:gdLst>
                    <a:gd name="T0" fmla="*/ 27 w 190"/>
                    <a:gd name="T1" fmla="*/ 411 h 419"/>
                    <a:gd name="T2" fmla="*/ 28 w 190"/>
                    <a:gd name="T3" fmla="*/ 407 h 419"/>
                    <a:gd name="T4" fmla="*/ 188 w 190"/>
                    <a:gd name="T5" fmla="*/ 20 h 419"/>
                    <a:gd name="T6" fmla="*/ 189 w 190"/>
                    <a:gd name="T7" fmla="*/ 18 h 419"/>
                    <a:gd name="T8" fmla="*/ 189 w 190"/>
                    <a:gd name="T9" fmla="*/ 17 h 419"/>
                    <a:gd name="T10" fmla="*/ 190 w 190"/>
                    <a:gd name="T11" fmla="*/ 16 h 419"/>
                    <a:gd name="T12" fmla="*/ 190 w 190"/>
                    <a:gd name="T13" fmla="*/ 15 h 419"/>
                    <a:gd name="T14" fmla="*/ 190 w 190"/>
                    <a:gd name="T15" fmla="*/ 13 h 419"/>
                    <a:gd name="T16" fmla="*/ 190 w 190"/>
                    <a:gd name="T17" fmla="*/ 13 h 419"/>
                    <a:gd name="T18" fmla="*/ 190 w 190"/>
                    <a:gd name="T19" fmla="*/ 12 h 419"/>
                    <a:gd name="T20" fmla="*/ 190 w 190"/>
                    <a:gd name="T21" fmla="*/ 11 h 419"/>
                    <a:gd name="T22" fmla="*/ 190 w 190"/>
                    <a:gd name="T23" fmla="*/ 10 h 419"/>
                    <a:gd name="T24" fmla="*/ 190 w 190"/>
                    <a:gd name="T25" fmla="*/ 9 h 419"/>
                    <a:gd name="T26" fmla="*/ 190 w 190"/>
                    <a:gd name="T27" fmla="*/ 8 h 419"/>
                    <a:gd name="T28" fmla="*/ 189 w 190"/>
                    <a:gd name="T29" fmla="*/ 6 h 419"/>
                    <a:gd name="T30" fmla="*/ 189 w 190"/>
                    <a:gd name="T31" fmla="*/ 5 h 419"/>
                    <a:gd name="T32" fmla="*/ 189 w 190"/>
                    <a:gd name="T33" fmla="*/ 4 h 419"/>
                    <a:gd name="T34" fmla="*/ 188 w 190"/>
                    <a:gd name="T35" fmla="*/ 3 h 419"/>
                    <a:gd name="T36" fmla="*/ 188 w 190"/>
                    <a:gd name="T37" fmla="*/ 2 h 419"/>
                    <a:gd name="T38" fmla="*/ 188 w 190"/>
                    <a:gd name="T39" fmla="*/ 2 h 419"/>
                    <a:gd name="T40" fmla="*/ 188 w 190"/>
                    <a:gd name="T41" fmla="*/ 2 h 419"/>
                    <a:gd name="T42" fmla="*/ 188 w 190"/>
                    <a:gd name="T43" fmla="*/ 1 h 419"/>
                    <a:gd name="T44" fmla="*/ 188 w 190"/>
                    <a:gd name="T45" fmla="*/ 2 h 419"/>
                    <a:gd name="T46" fmla="*/ 122 w 190"/>
                    <a:gd name="T47" fmla="*/ 43 h 419"/>
                    <a:gd name="T48" fmla="*/ 0 w 190"/>
                    <a:gd name="T49" fmla="*/ 341 h 419"/>
                    <a:gd name="T50" fmla="*/ 12 w 190"/>
                    <a:gd name="T51" fmla="*/ 402 h 419"/>
                    <a:gd name="T52" fmla="*/ 16 w 190"/>
                    <a:gd name="T53" fmla="*/ 418 h 419"/>
                    <a:gd name="T54" fmla="*/ 17 w 190"/>
                    <a:gd name="T55" fmla="*/ 419 h 419"/>
                    <a:gd name="T56" fmla="*/ 17 w 190"/>
                    <a:gd name="T57" fmla="*/ 419 h 419"/>
                    <a:gd name="T58" fmla="*/ 17 w 190"/>
                    <a:gd name="T59" fmla="*/ 419 h 419"/>
                    <a:gd name="T60" fmla="*/ 20 w 190"/>
                    <a:gd name="T61" fmla="*/ 417 h 419"/>
                    <a:gd name="T62" fmla="*/ 21 w 190"/>
                    <a:gd name="T63" fmla="*/ 417 h 419"/>
                    <a:gd name="T64" fmla="*/ 24 w 190"/>
                    <a:gd name="T65" fmla="*/ 414 h 419"/>
                    <a:gd name="T66" fmla="*/ 24 w 190"/>
                    <a:gd name="T67" fmla="*/ 414 h 419"/>
                    <a:gd name="T68" fmla="*/ 27 w 190"/>
                    <a:gd name="T69" fmla="*/ 411 h 419"/>
                    <a:gd name="T70" fmla="*/ 26 w 190"/>
                    <a:gd name="T71" fmla="*/ 411 h 419"/>
                    <a:gd name="T72" fmla="*/ 27 w 190"/>
                    <a:gd name="T73" fmla="*/ 411 h 4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90" h="419">
                      <a:moveTo>
                        <a:pt x="27" y="411"/>
                      </a:moveTo>
                      <a:cubicBezTo>
                        <a:pt x="27" y="410"/>
                        <a:pt x="28" y="408"/>
                        <a:pt x="28" y="407"/>
                      </a:cubicBezTo>
                      <a:cubicBezTo>
                        <a:pt x="188" y="20"/>
                        <a:pt x="188" y="20"/>
                        <a:pt x="188" y="20"/>
                      </a:cubicBezTo>
                      <a:cubicBezTo>
                        <a:pt x="188" y="19"/>
                        <a:pt x="189" y="19"/>
                        <a:pt x="189" y="18"/>
                      </a:cubicBezTo>
                      <a:cubicBezTo>
                        <a:pt x="189" y="17"/>
                        <a:pt x="189" y="17"/>
                        <a:pt x="189" y="17"/>
                      </a:cubicBezTo>
                      <a:cubicBezTo>
                        <a:pt x="189" y="17"/>
                        <a:pt x="189" y="16"/>
                        <a:pt x="190" y="16"/>
                      </a:cubicBezTo>
                      <a:cubicBezTo>
                        <a:pt x="190" y="15"/>
                        <a:pt x="190" y="15"/>
                        <a:pt x="190" y="15"/>
                      </a:cubicBezTo>
                      <a:cubicBezTo>
                        <a:pt x="190" y="14"/>
                        <a:pt x="190" y="14"/>
                        <a:pt x="190" y="13"/>
                      </a:cubicBezTo>
                      <a:cubicBezTo>
                        <a:pt x="190" y="13"/>
                        <a:pt x="190" y="13"/>
                        <a:pt x="190" y="13"/>
                      </a:cubicBezTo>
                      <a:cubicBezTo>
                        <a:pt x="190" y="12"/>
                        <a:pt x="190" y="12"/>
                        <a:pt x="190" y="12"/>
                      </a:cubicBezTo>
                      <a:cubicBezTo>
                        <a:pt x="190" y="12"/>
                        <a:pt x="190" y="11"/>
                        <a:pt x="190" y="11"/>
                      </a:cubicBezTo>
                      <a:cubicBezTo>
                        <a:pt x="190" y="10"/>
                        <a:pt x="190" y="10"/>
                        <a:pt x="190" y="10"/>
                      </a:cubicBezTo>
                      <a:cubicBezTo>
                        <a:pt x="190" y="9"/>
                        <a:pt x="190" y="9"/>
                        <a:pt x="190" y="9"/>
                      </a:cubicBezTo>
                      <a:cubicBezTo>
                        <a:pt x="190" y="8"/>
                        <a:pt x="190" y="8"/>
                        <a:pt x="190" y="8"/>
                      </a:cubicBezTo>
                      <a:cubicBezTo>
                        <a:pt x="190" y="7"/>
                        <a:pt x="190" y="7"/>
                        <a:pt x="189" y="6"/>
                      </a:cubicBezTo>
                      <a:cubicBezTo>
                        <a:pt x="189" y="5"/>
                        <a:pt x="189" y="5"/>
                        <a:pt x="189" y="5"/>
                      </a:cubicBezTo>
                      <a:cubicBezTo>
                        <a:pt x="189" y="5"/>
                        <a:pt x="189" y="5"/>
                        <a:pt x="189" y="4"/>
                      </a:cubicBezTo>
                      <a:cubicBezTo>
                        <a:pt x="188" y="3"/>
                        <a:pt x="188" y="3"/>
                        <a:pt x="188" y="3"/>
                      </a:cubicBezTo>
                      <a:cubicBezTo>
                        <a:pt x="188" y="3"/>
                        <a:pt x="188" y="2"/>
                        <a:pt x="188" y="2"/>
                      </a:cubicBezTo>
                      <a:cubicBezTo>
                        <a:pt x="188" y="2"/>
                        <a:pt x="188" y="2"/>
                        <a:pt x="188" y="2"/>
                      </a:cubicBezTo>
                      <a:cubicBezTo>
                        <a:pt x="188" y="2"/>
                        <a:pt x="188" y="2"/>
                        <a:pt x="188" y="2"/>
                      </a:cubicBezTo>
                      <a:cubicBezTo>
                        <a:pt x="188" y="1"/>
                        <a:pt x="188" y="1"/>
                        <a:pt x="188" y="1"/>
                      </a:cubicBezTo>
                      <a:cubicBezTo>
                        <a:pt x="188" y="2"/>
                        <a:pt x="188" y="2"/>
                        <a:pt x="188" y="2"/>
                      </a:cubicBezTo>
                      <a:cubicBezTo>
                        <a:pt x="187" y="0"/>
                        <a:pt x="158" y="18"/>
                        <a:pt x="122" y="43"/>
                      </a:cubicBezTo>
                      <a:cubicBezTo>
                        <a:pt x="0" y="341"/>
                        <a:pt x="0" y="341"/>
                        <a:pt x="0" y="341"/>
                      </a:cubicBezTo>
                      <a:cubicBezTo>
                        <a:pt x="4" y="366"/>
                        <a:pt x="8" y="388"/>
                        <a:pt x="12" y="402"/>
                      </a:cubicBezTo>
                      <a:cubicBezTo>
                        <a:pt x="13" y="410"/>
                        <a:pt x="15" y="415"/>
                        <a:pt x="16" y="418"/>
                      </a:cubicBezTo>
                      <a:cubicBezTo>
                        <a:pt x="16" y="419"/>
                        <a:pt x="17" y="419"/>
                        <a:pt x="17" y="419"/>
                      </a:cubicBezTo>
                      <a:cubicBezTo>
                        <a:pt x="17" y="419"/>
                        <a:pt x="17" y="419"/>
                        <a:pt x="17" y="419"/>
                      </a:cubicBezTo>
                      <a:cubicBezTo>
                        <a:pt x="17" y="419"/>
                        <a:pt x="17" y="419"/>
                        <a:pt x="17" y="419"/>
                      </a:cubicBezTo>
                      <a:cubicBezTo>
                        <a:pt x="18" y="419"/>
                        <a:pt x="19" y="418"/>
                        <a:pt x="20" y="417"/>
                      </a:cubicBezTo>
                      <a:cubicBezTo>
                        <a:pt x="21" y="417"/>
                        <a:pt x="21" y="417"/>
                        <a:pt x="21" y="417"/>
                      </a:cubicBezTo>
                      <a:cubicBezTo>
                        <a:pt x="22" y="416"/>
                        <a:pt x="23" y="415"/>
                        <a:pt x="24" y="414"/>
                      </a:cubicBezTo>
                      <a:cubicBezTo>
                        <a:pt x="24" y="414"/>
                        <a:pt x="24" y="414"/>
                        <a:pt x="24" y="414"/>
                      </a:cubicBezTo>
                      <a:cubicBezTo>
                        <a:pt x="25" y="413"/>
                        <a:pt x="26" y="412"/>
                        <a:pt x="27" y="411"/>
                      </a:cubicBezTo>
                      <a:cubicBezTo>
                        <a:pt x="26" y="411"/>
                        <a:pt x="26" y="411"/>
                        <a:pt x="26" y="411"/>
                      </a:cubicBezTo>
                      <a:lnTo>
                        <a:pt x="27" y="411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99" name="îŝḷíḍê"/>
                <p:cNvSpPr/>
                <p:nvPr/>
              </p:nvSpPr>
              <p:spPr bwMode="auto">
                <a:xfrm>
                  <a:off x="10438759" y="4711472"/>
                  <a:ext cx="308226" cy="596976"/>
                </a:xfrm>
                <a:custGeom>
                  <a:avLst/>
                  <a:gdLst>
                    <a:gd name="T0" fmla="*/ 0 w 154"/>
                    <a:gd name="T1" fmla="*/ 115 h 298"/>
                    <a:gd name="T2" fmla="*/ 31 w 154"/>
                    <a:gd name="T3" fmla="*/ 298 h 298"/>
                    <a:gd name="T4" fmla="*/ 32 w 154"/>
                    <a:gd name="T5" fmla="*/ 298 h 298"/>
                    <a:gd name="T6" fmla="*/ 154 w 154"/>
                    <a:gd name="T7" fmla="*/ 0 h 298"/>
                    <a:gd name="T8" fmla="*/ 0 w 154"/>
                    <a:gd name="T9" fmla="*/ 115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4" h="298">
                      <a:moveTo>
                        <a:pt x="0" y="115"/>
                      </a:moveTo>
                      <a:cubicBezTo>
                        <a:pt x="0" y="115"/>
                        <a:pt x="17" y="221"/>
                        <a:pt x="31" y="298"/>
                      </a:cubicBezTo>
                      <a:cubicBezTo>
                        <a:pt x="32" y="298"/>
                        <a:pt x="32" y="298"/>
                        <a:pt x="32" y="298"/>
                      </a:cubicBezTo>
                      <a:cubicBezTo>
                        <a:pt x="154" y="0"/>
                        <a:pt x="154" y="0"/>
                        <a:pt x="154" y="0"/>
                      </a:cubicBezTo>
                      <a:cubicBezTo>
                        <a:pt x="91" y="44"/>
                        <a:pt x="3" y="107"/>
                        <a:pt x="0" y="115"/>
                      </a:cubicBez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lnSpcReduction="1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00" name="í$ļîḑe"/>
                <p:cNvSpPr/>
                <p:nvPr/>
              </p:nvSpPr>
              <p:spPr bwMode="auto">
                <a:xfrm>
                  <a:off x="7227793" y="4321109"/>
                  <a:ext cx="298911" cy="290443"/>
                </a:xfrm>
                <a:custGeom>
                  <a:avLst/>
                  <a:gdLst>
                    <a:gd name="T0" fmla="*/ 50 w 353"/>
                    <a:gd name="T1" fmla="*/ 324 h 343"/>
                    <a:gd name="T2" fmla="*/ 81 w 353"/>
                    <a:gd name="T3" fmla="*/ 205 h 343"/>
                    <a:gd name="T4" fmla="*/ 0 w 353"/>
                    <a:gd name="T5" fmla="*/ 113 h 343"/>
                    <a:gd name="T6" fmla="*/ 123 w 353"/>
                    <a:gd name="T7" fmla="*/ 104 h 343"/>
                    <a:gd name="T8" fmla="*/ 187 w 353"/>
                    <a:gd name="T9" fmla="*/ 0 h 343"/>
                    <a:gd name="T10" fmla="*/ 232 w 353"/>
                    <a:gd name="T11" fmla="*/ 113 h 343"/>
                    <a:gd name="T12" fmla="*/ 353 w 353"/>
                    <a:gd name="T13" fmla="*/ 141 h 343"/>
                    <a:gd name="T14" fmla="*/ 258 w 353"/>
                    <a:gd name="T15" fmla="*/ 220 h 343"/>
                    <a:gd name="T16" fmla="*/ 268 w 353"/>
                    <a:gd name="T17" fmla="*/ 343 h 343"/>
                    <a:gd name="T18" fmla="*/ 164 w 353"/>
                    <a:gd name="T19" fmla="*/ 276 h 343"/>
                    <a:gd name="T20" fmla="*/ 50 w 353"/>
                    <a:gd name="T21" fmla="*/ 324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53" h="343">
                      <a:moveTo>
                        <a:pt x="50" y="324"/>
                      </a:moveTo>
                      <a:lnTo>
                        <a:pt x="81" y="205"/>
                      </a:lnTo>
                      <a:lnTo>
                        <a:pt x="0" y="113"/>
                      </a:lnTo>
                      <a:lnTo>
                        <a:pt x="123" y="104"/>
                      </a:lnTo>
                      <a:lnTo>
                        <a:pt x="187" y="0"/>
                      </a:lnTo>
                      <a:lnTo>
                        <a:pt x="232" y="113"/>
                      </a:lnTo>
                      <a:lnTo>
                        <a:pt x="353" y="141"/>
                      </a:lnTo>
                      <a:lnTo>
                        <a:pt x="258" y="220"/>
                      </a:lnTo>
                      <a:lnTo>
                        <a:pt x="268" y="343"/>
                      </a:lnTo>
                      <a:lnTo>
                        <a:pt x="164" y="276"/>
                      </a:lnTo>
                      <a:lnTo>
                        <a:pt x="50" y="324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32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01" name="îsľíḑè"/>
                <p:cNvSpPr/>
                <p:nvPr/>
              </p:nvSpPr>
              <p:spPr bwMode="auto">
                <a:xfrm>
                  <a:off x="9857872" y="2480223"/>
                  <a:ext cx="224395" cy="227782"/>
                </a:xfrm>
                <a:custGeom>
                  <a:avLst/>
                  <a:gdLst>
                    <a:gd name="T0" fmla="*/ 265 w 265"/>
                    <a:gd name="T1" fmla="*/ 71 h 269"/>
                    <a:gd name="T2" fmla="*/ 76 w 265"/>
                    <a:gd name="T3" fmla="*/ 269 h 269"/>
                    <a:gd name="T4" fmla="*/ 0 w 265"/>
                    <a:gd name="T5" fmla="*/ 198 h 269"/>
                    <a:gd name="T6" fmla="*/ 192 w 265"/>
                    <a:gd name="T7" fmla="*/ 0 h 269"/>
                    <a:gd name="T8" fmla="*/ 265 w 265"/>
                    <a:gd name="T9" fmla="*/ 71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5" h="269">
                      <a:moveTo>
                        <a:pt x="265" y="71"/>
                      </a:moveTo>
                      <a:lnTo>
                        <a:pt x="76" y="269"/>
                      </a:lnTo>
                      <a:lnTo>
                        <a:pt x="0" y="198"/>
                      </a:lnTo>
                      <a:lnTo>
                        <a:pt x="192" y="0"/>
                      </a:lnTo>
                      <a:lnTo>
                        <a:pt x="265" y="71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02" name="išļiḍe"/>
                <p:cNvSpPr/>
                <p:nvPr/>
              </p:nvSpPr>
              <p:spPr bwMode="auto">
                <a:xfrm>
                  <a:off x="9232953" y="1874779"/>
                  <a:ext cx="749395" cy="733306"/>
                </a:xfrm>
                <a:custGeom>
                  <a:avLst/>
                  <a:gdLst>
                    <a:gd name="T0" fmla="*/ 885 w 885"/>
                    <a:gd name="T1" fmla="*/ 672 h 866"/>
                    <a:gd name="T2" fmla="*/ 700 w 885"/>
                    <a:gd name="T3" fmla="*/ 866 h 866"/>
                    <a:gd name="T4" fmla="*/ 0 w 885"/>
                    <a:gd name="T5" fmla="*/ 194 h 866"/>
                    <a:gd name="T6" fmla="*/ 185 w 885"/>
                    <a:gd name="T7" fmla="*/ 0 h 866"/>
                    <a:gd name="T8" fmla="*/ 885 w 885"/>
                    <a:gd name="T9" fmla="*/ 672 h 8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85" h="866">
                      <a:moveTo>
                        <a:pt x="885" y="672"/>
                      </a:moveTo>
                      <a:lnTo>
                        <a:pt x="700" y="866"/>
                      </a:lnTo>
                      <a:lnTo>
                        <a:pt x="0" y="194"/>
                      </a:lnTo>
                      <a:lnTo>
                        <a:pt x="185" y="0"/>
                      </a:lnTo>
                      <a:lnTo>
                        <a:pt x="885" y="672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03" name="ïṥḻîḓe"/>
                <p:cNvSpPr/>
                <p:nvPr/>
              </p:nvSpPr>
              <p:spPr bwMode="auto">
                <a:xfrm>
                  <a:off x="9297308" y="1943368"/>
                  <a:ext cx="620685" cy="598669"/>
                </a:xfrm>
                <a:custGeom>
                  <a:avLst/>
                  <a:gdLst>
                    <a:gd name="T0" fmla="*/ 733 w 733"/>
                    <a:gd name="T1" fmla="*/ 671 h 707"/>
                    <a:gd name="T2" fmla="*/ 700 w 733"/>
                    <a:gd name="T3" fmla="*/ 707 h 707"/>
                    <a:gd name="T4" fmla="*/ 0 w 733"/>
                    <a:gd name="T5" fmla="*/ 35 h 707"/>
                    <a:gd name="T6" fmla="*/ 33 w 733"/>
                    <a:gd name="T7" fmla="*/ 0 h 707"/>
                    <a:gd name="T8" fmla="*/ 733 w 733"/>
                    <a:gd name="T9" fmla="*/ 671 h 7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33" h="707">
                      <a:moveTo>
                        <a:pt x="733" y="671"/>
                      </a:moveTo>
                      <a:lnTo>
                        <a:pt x="700" y="707"/>
                      </a:lnTo>
                      <a:lnTo>
                        <a:pt x="0" y="35"/>
                      </a:lnTo>
                      <a:lnTo>
                        <a:pt x="33" y="0"/>
                      </a:lnTo>
                      <a:lnTo>
                        <a:pt x="733" y="671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lnSpcReduction="1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04" name="iṣļîḍé"/>
                <p:cNvSpPr/>
                <p:nvPr/>
              </p:nvSpPr>
              <p:spPr bwMode="auto">
                <a:xfrm>
                  <a:off x="9822307" y="2443811"/>
                  <a:ext cx="224395" cy="228629"/>
                </a:xfrm>
                <a:custGeom>
                  <a:avLst/>
                  <a:gdLst>
                    <a:gd name="T0" fmla="*/ 265 w 265"/>
                    <a:gd name="T1" fmla="*/ 71 h 270"/>
                    <a:gd name="T2" fmla="*/ 73 w 265"/>
                    <a:gd name="T3" fmla="*/ 270 h 270"/>
                    <a:gd name="T4" fmla="*/ 0 w 265"/>
                    <a:gd name="T5" fmla="*/ 199 h 270"/>
                    <a:gd name="T6" fmla="*/ 189 w 265"/>
                    <a:gd name="T7" fmla="*/ 0 h 270"/>
                    <a:gd name="T8" fmla="*/ 265 w 265"/>
                    <a:gd name="T9" fmla="*/ 71 h 2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5" h="270">
                      <a:moveTo>
                        <a:pt x="265" y="71"/>
                      </a:moveTo>
                      <a:lnTo>
                        <a:pt x="73" y="270"/>
                      </a:lnTo>
                      <a:lnTo>
                        <a:pt x="0" y="199"/>
                      </a:lnTo>
                      <a:lnTo>
                        <a:pt x="189" y="0"/>
                      </a:lnTo>
                      <a:lnTo>
                        <a:pt x="265" y="71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05" name="îṥļiḓe"/>
                <p:cNvSpPr/>
                <p:nvPr/>
              </p:nvSpPr>
              <p:spPr bwMode="auto">
                <a:xfrm>
                  <a:off x="9118638" y="1774860"/>
                  <a:ext cx="268427" cy="264193"/>
                </a:xfrm>
                <a:custGeom>
                  <a:avLst/>
                  <a:gdLst>
                    <a:gd name="T0" fmla="*/ 135 w 317"/>
                    <a:gd name="T1" fmla="*/ 312 h 312"/>
                    <a:gd name="T2" fmla="*/ 0 w 317"/>
                    <a:gd name="T3" fmla="*/ 0 h 312"/>
                    <a:gd name="T4" fmla="*/ 317 w 317"/>
                    <a:gd name="T5" fmla="*/ 121 h 312"/>
                    <a:gd name="T6" fmla="*/ 135 w 317"/>
                    <a:gd name="T7" fmla="*/ 312 h 3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7" h="312">
                      <a:moveTo>
                        <a:pt x="135" y="312"/>
                      </a:moveTo>
                      <a:lnTo>
                        <a:pt x="0" y="0"/>
                      </a:lnTo>
                      <a:lnTo>
                        <a:pt x="317" y="121"/>
                      </a:lnTo>
                      <a:lnTo>
                        <a:pt x="135" y="312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06" name="iSľiḋè"/>
                <p:cNvSpPr/>
                <p:nvPr/>
              </p:nvSpPr>
              <p:spPr bwMode="auto">
                <a:xfrm>
                  <a:off x="9121179" y="1776553"/>
                  <a:ext cx="136331" cy="132097"/>
                </a:xfrm>
                <a:custGeom>
                  <a:avLst/>
                  <a:gdLst>
                    <a:gd name="T0" fmla="*/ 161 w 161"/>
                    <a:gd name="T1" fmla="*/ 62 h 156"/>
                    <a:gd name="T2" fmla="*/ 0 w 161"/>
                    <a:gd name="T3" fmla="*/ 0 h 156"/>
                    <a:gd name="T4" fmla="*/ 68 w 161"/>
                    <a:gd name="T5" fmla="*/ 156 h 156"/>
                    <a:gd name="T6" fmla="*/ 161 w 161"/>
                    <a:gd name="T7" fmla="*/ 62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61" h="156">
                      <a:moveTo>
                        <a:pt x="161" y="62"/>
                      </a:moveTo>
                      <a:lnTo>
                        <a:pt x="0" y="0"/>
                      </a:lnTo>
                      <a:lnTo>
                        <a:pt x="68" y="156"/>
                      </a:lnTo>
                      <a:lnTo>
                        <a:pt x="161" y="62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07" name="ïŝ1íḓe"/>
                <p:cNvSpPr/>
                <p:nvPr/>
              </p:nvSpPr>
              <p:spPr bwMode="auto">
                <a:xfrm>
                  <a:off x="7416623" y="3735988"/>
                  <a:ext cx="550403" cy="552943"/>
                </a:xfrm>
                <a:custGeom>
                  <a:avLst/>
                  <a:gdLst>
                    <a:gd name="T0" fmla="*/ 216 w 275"/>
                    <a:gd name="T1" fmla="*/ 44 h 276"/>
                    <a:gd name="T2" fmla="*/ 232 w 275"/>
                    <a:gd name="T3" fmla="*/ 217 h 276"/>
                    <a:gd name="T4" fmla="*/ 59 w 275"/>
                    <a:gd name="T5" fmla="*/ 233 h 276"/>
                    <a:gd name="T6" fmla="*/ 43 w 275"/>
                    <a:gd name="T7" fmla="*/ 60 h 276"/>
                    <a:gd name="T8" fmla="*/ 216 w 275"/>
                    <a:gd name="T9" fmla="*/ 44 h 2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5" h="276">
                      <a:moveTo>
                        <a:pt x="216" y="44"/>
                      </a:moveTo>
                      <a:cubicBezTo>
                        <a:pt x="268" y="87"/>
                        <a:pt x="275" y="164"/>
                        <a:pt x="232" y="217"/>
                      </a:cubicBezTo>
                      <a:cubicBezTo>
                        <a:pt x="189" y="269"/>
                        <a:pt x="111" y="276"/>
                        <a:pt x="59" y="233"/>
                      </a:cubicBezTo>
                      <a:cubicBezTo>
                        <a:pt x="7" y="189"/>
                        <a:pt x="0" y="112"/>
                        <a:pt x="43" y="60"/>
                      </a:cubicBezTo>
                      <a:cubicBezTo>
                        <a:pt x="86" y="8"/>
                        <a:pt x="164" y="0"/>
                        <a:pt x="216" y="44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92500" lnSpcReduction="1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08" name="íşlïďê"/>
                <p:cNvSpPr/>
                <p:nvPr/>
              </p:nvSpPr>
              <p:spPr bwMode="auto">
                <a:xfrm>
                  <a:off x="7544486" y="3878246"/>
                  <a:ext cx="188831" cy="187984"/>
                </a:xfrm>
                <a:custGeom>
                  <a:avLst/>
                  <a:gdLst>
                    <a:gd name="T0" fmla="*/ 74 w 94"/>
                    <a:gd name="T1" fmla="*/ 15 h 94"/>
                    <a:gd name="T2" fmla="*/ 79 w 94"/>
                    <a:gd name="T3" fmla="*/ 74 h 94"/>
                    <a:gd name="T4" fmla="*/ 20 w 94"/>
                    <a:gd name="T5" fmla="*/ 79 h 94"/>
                    <a:gd name="T6" fmla="*/ 14 w 94"/>
                    <a:gd name="T7" fmla="*/ 20 h 94"/>
                    <a:gd name="T8" fmla="*/ 74 w 94"/>
                    <a:gd name="T9" fmla="*/ 15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4" h="94">
                      <a:moveTo>
                        <a:pt x="74" y="15"/>
                      </a:moveTo>
                      <a:cubicBezTo>
                        <a:pt x="92" y="29"/>
                        <a:pt x="94" y="56"/>
                        <a:pt x="79" y="74"/>
                      </a:cubicBezTo>
                      <a:cubicBezTo>
                        <a:pt x="65" y="92"/>
                        <a:pt x="38" y="94"/>
                        <a:pt x="20" y="79"/>
                      </a:cubicBezTo>
                      <a:cubicBezTo>
                        <a:pt x="2" y="65"/>
                        <a:pt x="0" y="38"/>
                        <a:pt x="14" y="20"/>
                      </a:cubicBezTo>
                      <a:cubicBezTo>
                        <a:pt x="29" y="2"/>
                        <a:pt x="56" y="0"/>
                        <a:pt x="74" y="15"/>
                      </a:cubicBez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09" name="îsļide"/>
                <p:cNvSpPr/>
                <p:nvPr/>
              </p:nvSpPr>
              <p:spPr bwMode="auto">
                <a:xfrm>
                  <a:off x="7663034" y="3973932"/>
                  <a:ext cx="196452" cy="202379"/>
                </a:xfrm>
                <a:custGeom>
                  <a:avLst/>
                  <a:gdLst>
                    <a:gd name="T0" fmla="*/ 98 w 98"/>
                    <a:gd name="T1" fmla="*/ 24 h 101"/>
                    <a:gd name="T2" fmla="*/ 95 w 98"/>
                    <a:gd name="T3" fmla="*/ 21 h 101"/>
                    <a:gd name="T4" fmla="*/ 17 w 98"/>
                    <a:gd name="T5" fmla="*/ 22 h 101"/>
                    <a:gd name="T6" fmla="*/ 31 w 98"/>
                    <a:gd name="T7" fmla="*/ 99 h 101"/>
                    <a:gd name="T8" fmla="*/ 34 w 98"/>
                    <a:gd name="T9" fmla="*/ 101 h 101"/>
                    <a:gd name="T10" fmla="*/ 98 w 98"/>
                    <a:gd name="T11" fmla="*/ 24 h 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8" h="101">
                      <a:moveTo>
                        <a:pt x="98" y="24"/>
                      </a:moveTo>
                      <a:cubicBezTo>
                        <a:pt x="97" y="23"/>
                        <a:pt x="96" y="22"/>
                        <a:pt x="95" y="21"/>
                      </a:cubicBezTo>
                      <a:cubicBezTo>
                        <a:pt x="70" y="0"/>
                        <a:pt x="35" y="1"/>
                        <a:pt x="17" y="22"/>
                      </a:cubicBezTo>
                      <a:cubicBezTo>
                        <a:pt x="0" y="44"/>
                        <a:pt x="5" y="78"/>
                        <a:pt x="31" y="99"/>
                      </a:cubicBezTo>
                      <a:cubicBezTo>
                        <a:pt x="32" y="100"/>
                        <a:pt x="33" y="100"/>
                        <a:pt x="34" y="101"/>
                      </a:cubicBezTo>
                      <a:lnTo>
                        <a:pt x="98" y="2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10" name="îsļïdê"/>
                <p:cNvSpPr/>
                <p:nvPr/>
              </p:nvSpPr>
              <p:spPr bwMode="auto">
                <a:xfrm>
                  <a:off x="10767307" y="3045021"/>
                  <a:ext cx="187984" cy="117702"/>
                </a:xfrm>
                <a:custGeom>
                  <a:avLst/>
                  <a:gdLst>
                    <a:gd name="T0" fmla="*/ 0 w 94"/>
                    <a:gd name="T1" fmla="*/ 37 h 59"/>
                    <a:gd name="T2" fmla="*/ 14 w 94"/>
                    <a:gd name="T3" fmla="*/ 59 h 59"/>
                    <a:gd name="T4" fmla="*/ 94 w 94"/>
                    <a:gd name="T5" fmla="*/ 23 h 59"/>
                    <a:gd name="T6" fmla="*/ 84 w 94"/>
                    <a:gd name="T7" fmla="*/ 0 h 59"/>
                    <a:gd name="T8" fmla="*/ 0 w 94"/>
                    <a:gd name="T9" fmla="*/ 37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4" h="59">
                      <a:moveTo>
                        <a:pt x="0" y="37"/>
                      </a:moveTo>
                      <a:cubicBezTo>
                        <a:pt x="6" y="43"/>
                        <a:pt x="11" y="50"/>
                        <a:pt x="14" y="59"/>
                      </a:cubicBezTo>
                      <a:cubicBezTo>
                        <a:pt x="94" y="23"/>
                        <a:pt x="94" y="23"/>
                        <a:pt x="94" y="23"/>
                      </a:cubicBezTo>
                      <a:cubicBezTo>
                        <a:pt x="89" y="17"/>
                        <a:pt x="85" y="9"/>
                        <a:pt x="84" y="0"/>
                      </a:cubicBezTo>
                      <a:lnTo>
                        <a:pt x="0" y="37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11" name="išḷiďè"/>
                <p:cNvSpPr/>
                <p:nvPr/>
              </p:nvSpPr>
              <p:spPr bwMode="auto">
                <a:xfrm>
                  <a:off x="10689404" y="2936634"/>
                  <a:ext cx="55887" cy="168508"/>
                </a:xfrm>
                <a:custGeom>
                  <a:avLst/>
                  <a:gdLst>
                    <a:gd name="T0" fmla="*/ 24 w 28"/>
                    <a:gd name="T1" fmla="*/ 84 h 84"/>
                    <a:gd name="T2" fmla="*/ 25 w 28"/>
                    <a:gd name="T3" fmla="*/ 84 h 84"/>
                    <a:gd name="T4" fmla="*/ 28 w 28"/>
                    <a:gd name="T5" fmla="*/ 2 h 84"/>
                    <a:gd name="T6" fmla="*/ 6 w 28"/>
                    <a:gd name="T7" fmla="*/ 1 h 84"/>
                    <a:gd name="T8" fmla="*/ 3 w 28"/>
                    <a:gd name="T9" fmla="*/ 0 h 84"/>
                    <a:gd name="T10" fmla="*/ 0 w 28"/>
                    <a:gd name="T11" fmla="*/ 83 h 84"/>
                    <a:gd name="T12" fmla="*/ 24 w 28"/>
                    <a:gd name="T13" fmla="*/ 8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8" h="84">
                      <a:moveTo>
                        <a:pt x="24" y="84"/>
                      </a:moveTo>
                      <a:cubicBezTo>
                        <a:pt x="25" y="84"/>
                        <a:pt x="25" y="84"/>
                        <a:pt x="25" y="84"/>
                      </a:cubicBezTo>
                      <a:cubicBezTo>
                        <a:pt x="28" y="2"/>
                        <a:pt x="28" y="2"/>
                        <a:pt x="28" y="2"/>
                      </a:cubicBezTo>
                      <a:cubicBezTo>
                        <a:pt x="21" y="3"/>
                        <a:pt x="13" y="3"/>
                        <a:pt x="6" y="1"/>
                      </a:cubicBezTo>
                      <a:cubicBezTo>
                        <a:pt x="5" y="1"/>
                        <a:pt x="4" y="0"/>
                        <a:pt x="3" y="0"/>
                      </a:cubicBezTo>
                      <a:cubicBezTo>
                        <a:pt x="0" y="83"/>
                        <a:pt x="0" y="83"/>
                        <a:pt x="0" y="83"/>
                      </a:cubicBezTo>
                      <a:cubicBezTo>
                        <a:pt x="7" y="81"/>
                        <a:pt x="16" y="81"/>
                        <a:pt x="24" y="84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12" name="îSḷïḋê"/>
                <p:cNvSpPr/>
                <p:nvPr/>
              </p:nvSpPr>
              <p:spPr bwMode="auto">
                <a:xfrm>
                  <a:off x="10629283" y="2756271"/>
                  <a:ext cx="196452" cy="186290"/>
                </a:xfrm>
                <a:custGeom>
                  <a:avLst/>
                  <a:gdLst>
                    <a:gd name="T0" fmla="*/ 58 w 98"/>
                    <a:gd name="T1" fmla="*/ 92 h 93"/>
                    <a:gd name="T2" fmla="*/ 90 w 98"/>
                    <a:gd name="T3" fmla="*/ 62 h 93"/>
                    <a:gd name="T4" fmla="*/ 62 w 98"/>
                    <a:gd name="T5" fmla="*/ 7 h 93"/>
                    <a:gd name="T6" fmla="*/ 7 w 98"/>
                    <a:gd name="T7" fmla="*/ 36 h 93"/>
                    <a:gd name="T8" fmla="*/ 33 w 98"/>
                    <a:gd name="T9" fmla="*/ 90 h 93"/>
                    <a:gd name="T10" fmla="*/ 36 w 98"/>
                    <a:gd name="T11" fmla="*/ 91 h 93"/>
                    <a:gd name="T12" fmla="*/ 58 w 98"/>
                    <a:gd name="T13" fmla="*/ 92 h 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8" h="93">
                      <a:moveTo>
                        <a:pt x="58" y="92"/>
                      </a:moveTo>
                      <a:cubicBezTo>
                        <a:pt x="73" y="89"/>
                        <a:pt x="86" y="78"/>
                        <a:pt x="90" y="62"/>
                      </a:cubicBezTo>
                      <a:cubicBezTo>
                        <a:pt x="98" y="39"/>
                        <a:pt x="85" y="14"/>
                        <a:pt x="62" y="7"/>
                      </a:cubicBezTo>
                      <a:cubicBezTo>
                        <a:pt x="38" y="0"/>
                        <a:pt x="14" y="13"/>
                        <a:pt x="7" y="36"/>
                      </a:cubicBezTo>
                      <a:cubicBezTo>
                        <a:pt x="0" y="58"/>
                        <a:pt x="11" y="82"/>
                        <a:pt x="33" y="90"/>
                      </a:cubicBezTo>
                      <a:cubicBezTo>
                        <a:pt x="34" y="90"/>
                        <a:pt x="35" y="91"/>
                        <a:pt x="36" y="91"/>
                      </a:cubicBezTo>
                      <a:cubicBezTo>
                        <a:pt x="43" y="93"/>
                        <a:pt x="51" y="93"/>
                        <a:pt x="58" y="92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13" name="ïŝḷíďè"/>
                <p:cNvSpPr/>
                <p:nvPr/>
              </p:nvSpPr>
              <p:spPr bwMode="auto">
                <a:xfrm>
                  <a:off x="10933275" y="2936634"/>
                  <a:ext cx="188831" cy="196452"/>
                </a:xfrm>
                <a:custGeom>
                  <a:avLst/>
                  <a:gdLst>
                    <a:gd name="T0" fmla="*/ 58 w 94"/>
                    <a:gd name="T1" fmla="*/ 7 h 98"/>
                    <a:gd name="T2" fmla="*/ 3 w 94"/>
                    <a:gd name="T3" fmla="*/ 36 h 98"/>
                    <a:gd name="T4" fmla="*/ 1 w 94"/>
                    <a:gd name="T5" fmla="*/ 54 h 98"/>
                    <a:gd name="T6" fmla="*/ 11 w 94"/>
                    <a:gd name="T7" fmla="*/ 77 h 98"/>
                    <a:gd name="T8" fmla="*/ 32 w 94"/>
                    <a:gd name="T9" fmla="*/ 91 h 98"/>
                    <a:gd name="T10" fmla="*/ 86 w 94"/>
                    <a:gd name="T11" fmla="*/ 62 h 98"/>
                    <a:gd name="T12" fmla="*/ 58 w 94"/>
                    <a:gd name="T13" fmla="*/ 7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4" h="98">
                      <a:moveTo>
                        <a:pt x="58" y="7"/>
                      </a:moveTo>
                      <a:cubicBezTo>
                        <a:pt x="35" y="0"/>
                        <a:pt x="10" y="13"/>
                        <a:pt x="3" y="36"/>
                      </a:cubicBezTo>
                      <a:cubicBezTo>
                        <a:pt x="1" y="42"/>
                        <a:pt x="0" y="48"/>
                        <a:pt x="1" y="54"/>
                      </a:cubicBezTo>
                      <a:cubicBezTo>
                        <a:pt x="2" y="63"/>
                        <a:pt x="6" y="71"/>
                        <a:pt x="11" y="77"/>
                      </a:cubicBezTo>
                      <a:cubicBezTo>
                        <a:pt x="17" y="84"/>
                        <a:pt x="24" y="88"/>
                        <a:pt x="32" y="91"/>
                      </a:cubicBezTo>
                      <a:cubicBezTo>
                        <a:pt x="55" y="98"/>
                        <a:pt x="79" y="85"/>
                        <a:pt x="86" y="62"/>
                      </a:cubicBezTo>
                      <a:cubicBezTo>
                        <a:pt x="94" y="39"/>
                        <a:pt x="81" y="14"/>
                        <a:pt x="58" y="7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14" name="ïṧľïḋé"/>
                <p:cNvSpPr/>
                <p:nvPr/>
              </p:nvSpPr>
              <p:spPr bwMode="auto">
                <a:xfrm>
                  <a:off x="10613194" y="3099214"/>
                  <a:ext cx="187984" cy="186290"/>
                </a:xfrm>
                <a:custGeom>
                  <a:avLst/>
                  <a:gdLst>
                    <a:gd name="T0" fmla="*/ 77 w 94"/>
                    <a:gd name="T1" fmla="*/ 10 h 93"/>
                    <a:gd name="T2" fmla="*/ 63 w 94"/>
                    <a:gd name="T3" fmla="*/ 3 h 93"/>
                    <a:gd name="T4" fmla="*/ 62 w 94"/>
                    <a:gd name="T5" fmla="*/ 3 h 93"/>
                    <a:gd name="T6" fmla="*/ 38 w 94"/>
                    <a:gd name="T7" fmla="*/ 2 h 93"/>
                    <a:gd name="T8" fmla="*/ 7 w 94"/>
                    <a:gd name="T9" fmla="*/ 31 h 93"/>
                    <a:gd name="T10" fmla="*/ 36 w 94"/>
                    <a:gd name="T11" fmla="*/ 86 h 93"/>
                    <a:gd name="T12" fmla="*/ 91 w 94"/>
                    <a:gd name="T13" fmla="*/ 57 h 93"/>
                    <a:gd name="T14" fmla="*/ 91 w 94"/>
                    <a:gd name="T15" fmla="*/ 32 h 93"/>
                    <a:gd name="T16" fmla="*/ 77 w 94"/>
                    <a:gd name="T17" fmla="*/ 10 h 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4" h="93">
                      <a:moveTo>
                        <a:pt x="77" y="10"/>
                      </a:moveTo>
                      <a:cubicBezTo>
                        <a:pt x="73" y="7"/>
                        <a:pt x="68" y="5"/>
                        <a:pt x="63" y="3"/>
                      </a:cubicBezTo>
                      <a:cubicBezTo>
                        <a:pt x="62" y="3"/>
                        <a:pt x="62" y="3"/>
                        <a:pt x="62" y="3"/>
                      </a:cubicBezTo>
                      <a:cubicBezTo>
                        <a:pt x="54" y="0"/>
                        <a:pt x="45" y="0"/>
                        <a:pt x="38" y="2"/>
                      </a:cubicBezTo>
                      <a:cubicBezTo>
                        <a:pt x="24" y="6"/>
                        <a:pt x="12" y="17"/>
                        <a:pt x="7" y="31"/>
                      </a:cubicBezTo>
                      <a:cubicBezTo>
                        <a:pt x="0" y="55"/>
                        <a:pt x="13" y="79"/>
                        <a:pt x="36" y="86"/>
                      </a:cubicBezTo>
                      <a:cubicBezTo>
                        <a:pt x="59" y="93"/>
                        <a:pt x="84" y="80"/>
                        <a:pt x="91" y="57"/>
                      </a:cubicBezTo>
                      <a:cubicBezTo>
                        <a:pt x="94" y="49"/>
                        <a:pt x="93" y="40"/>
                        <a:pt x="91" y="32"/>
                      </a:cubicBezTo>
                      <a:cubicBezTo>
                        <a:pt x="88" y="23"/>
                        <a:pt x="83" y="16"/>
                        <a:pt x="77" y="10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15" name="ïṩḻïḋe"/>
                <p:cNvSpPr/>
                <p:nvPr/>
              </p:nvSpPr>
              <p:spPr bwMode="auto">
                <a:xfrm>
                  <a:off x="7458962" y="2814698"/>
                  <a:ext cx="568185" cy="568185"/>
                </a:xfrm>
                <a:custGeom>
                  <a:avLst/>
                  <a:gdLst>
                    <a:gd name="T0" fmla="*/ 274 w 284"/>
                    <a:gd name="T1" fmla="*/ 153 h 284"/>
                    <a:gd name="T2" fmla="*/ 259 w 284"/>
                    <a:gd name="T3" fmla="*/ 203 h 284"/>
                    <a:gd name="T4" fmla="*/ 128 w 284"/>
                    <a:gd name="T5" fmla="*/ 274 h 284"/>
                    <a:gd name="T6" fmla="*/ 81 w 284"/>
                    <a:gd name="T7" fmla="*/ 258 h 284"/>
                    <a:gd name="T8" fmla="*/ 9 w 284"/>
                    <a:gd name="T9" fmla="*/ 127 h 284"/>
                    <a:gd name="T10" fmla="*/ 22 w 284"/>
                    <a:gd name="T11" fmla="*/ 81 h 284"/>
                    <a:gd name="T12" fmla="*/ 153 w 284"/>
                    <a:gd name="T13" fmla="*/ 9 h 284"/>
                    <a:gd name="T14" fmla="*/ 203 w 284"/>
                    <a:gd name="T15" fmla="*/ 22 h 284"/>
                    <a:gd name="T16" fmla="*/ 274 w 284"/>
                    <a:gd name="T17" fmla="*/ 153 h 2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84" h="284">
                      <a:moveTo>
                        <a:pt x="274" y="153"/>
                      </a:moveTo>
                      <a:cubicBezTo>
                        <a:pt x="284" y="170"/>
                        <a:pt x="276" y="193"/>
                        <a:pt x="259" y="203"/>
                      </a:cubicBezTo>
                      <a:cubicBezTo>
                        <a:pt x="128" y="274"/>
                        <a:pt x="128" y="274"/>
                        <a:pt x="128" y="274"/>
                      </a:cubicBezTo>
                      <a:cubicBezTo>
                        <a:pt x="110" y="284"/>
                        <a:pt x="90" y="275"/>
                        <a:pt x="81" y="258"/>
                      </a:cubicBezTo>
                      <a:cubicBezTo>
                        <a:pt x="9" y="127"/>
                        <a:pt x="9" y="127"/>
                        <a:pt x="9" y="127"/>
                      </a:cubicBezTo>
                      <a:cubicBezTo>
                        <a:pt x="0" y="110"/>
                        <a:pt x="5" y="90"/>
                        <a:pt x="22" y="81"/>
                      </a:cubicBezTo>
                      <a:cubicBezTo>
                        <a:pt x="153" y="9"/>
                        <a:pt x="153" y="9"/>
                        <a:pt x="153" y="9"/>
                      </a:cubicBezTo>
                      <a:cubicBezTo>
                        <a:pt x="171" y="0"/>
                        <a:pt x="193" y="4"/>
                        <a:pt x="203" y="22"/>
                      </a:cubicBezTo>
                      <a:lnTo>
                        <a:pt x="274" y="153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lnSpcReduction="1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16" name="íṥḻídê"/>
                <p:cNvSpPr/>
                <p:nvPr/>
              </p:nvSpPr>
              <p:spPr bwMode="auto">
                <a:xfrm>
                  <a:off x="7704526" y="4144133"/>
                  <a:ext cx="288750" cy="624919"/>
                </a:xfrm>
                <a:custGeom>
                  <a:avLst/>
                  <a:gdLst>
                    <a:gd name="T0" fmla="*/ 56 w 144"/>
                    <a:gd name="T1" fmla="*/ 105 h 312"/>
                    <a:gd name="T2" fmla="*/ 0 w 144"/>
                    <a:gd name="T3" fmla="*/ 298 h 312"/>
                    <a:gd name="T4" fmla="*/ 20 w 144"/>
                    <a:gd name="T5" fmla="*/ 306 h 312"/>
                    <a:gd name="T6" fmla="*/ 41 w 144"/>
                    <a:gd name="T7" fmla="*/ 312 h 312"/>
                    <a:gd name="T8" fmla="*/ 117 w 144"/>
                    <a:gd name="T9" fmla="*/ 126 h 312"/>
                    <a:gd name="T10" fmla="*/ 124 w 144"/>
                    <a:gd name="T11" fmla="*/ 7 h 312"/>
                    <a:gd name="T12" fmla="*/ 56 w 144"/>
                    <a:gd name="T13" fmla="*/ 105 h 3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44" h="312">
                      <a:moveTo>
                        <a:pt x="56" y="105"/>
                      </a:moveTo>
                      <a:cubicBezTo>
                        <a:pt x="39" y="154"/>
                        <a:pt x="0" y="298"/>
                        <a:pt x="0" y="298"/>
                      </a:cubicBezTo>
                      <a:cubicBezTo>
                        <a:pt x="20" y="306"/>
                        <a:pt x="20" y="306"/>
                        <a:pt x="20" y="306"/>
                      </a:cubicBezTo>
                      <a:cubicBezTo>
                        <a:pt x="41" y="312"/>
                        <a:pt x="41" y="312"/>
                        <a:pt x="41" y="312"/>
                      </a:cubicBezTo>
                      <a:cubicBezTo>
                        <a:pt x="41" y="312"/>
                        <a:pt x="100" y="175"/>
                        <a:pt x="117" y="126"/>
                      </a:cubicBezTo>
                      <a:cubicBezTo>
                        <a:pt x="142" y="55"/>
                        <a:pt x="144" y="14"/>
                        <a:pt x="124" y="7"/>
                      </a:cubicBezTo>
                      <a:cubicBezTo>
                        <a:pt x="105" y="0"/>
                        <a:pt x="81" y="34"/>
                        <a:pt x="56" y="105"/>
                      </a:cubicBez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17" name="ïṧḻíďé"/>
                <p:cNvSpPr/>
                <p:nvPr/>
              </p:nvSpPr>
              <p:spPr bwMode="auto">
                <a:xfrm>
                  <a:off x="7404768" y="4619173"/>
                  <a:ext cx="574959" cy="576653"/>
                </a:xfrm>
                <a:custGeom>
                  <a:avLst/>
                  <a:gdLst>
                    <a:gd name="T0" fmla="*/ 186 w 287"/>
                    <a:gd name="T1" fmla="*/ 23 h 288"/>
                    <a:gd name="T2" fmla="*/ 264 w 287"/>
                    <a:gd name="T3" fmla="*/ 186 h 288"/>
                    <a:gd name="T4" fmla="*/ 101 w 287"/>
                    <a:gd name="T5" fmla="*/ 265 h 288"/>
                    <a:gd name="T6" fmla="*/ 23 w 287"/>
                    <a:gd name="T7" fmla="*/ 102 h 288"/>
                    <a:gd name="T8" fmla="*/ 186 w 287"/>
                    <a:gd name="T9" fmla="*/ 23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7" h="288">
                      <a:moveTo>
                        <a:pt x="186" y="23"/>
                      </a:moveTo>
                      <a:cubicBezTo>
                        <a:pt x="252" y="47"/>
                        <a:pt x="287" y="120"/>
                        <a:pt x="264" y="186"/>
                      </a:cubicBezTo>
                      <a:cubicBezTo>
                        <a:pt x="241" y="253"/>
                        <a:pt x="168" y="288"/>
                        <a:pt x="101" y="265"/>
                      </a:cubicBezTo>
                      <a:cubicBezTo>
                        <a:pt x="35" y="241"/>
                        <a:pt x="0" y="169"/>
                        <a:pt x="23" y="102"/>
                      </a:cubicBezTo>
                      <a:cubicBezTo>
                        <a:pt x="46" y="35"/>
                        <a:pt x="119" y="0"/>
                        <a:pt x="186" y="23"/>
                      </a:cubicBez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lnSpcReduction="1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18" name="ïšľïḑe"/>
                <p:cNvSpPr/>
                <p:nvPr/>
              </p:nvSpPr>
              <p:spPr bwMode="auto">
                <a:xfrm>
                  <a:off x="7470817" y="4686915"/>
                  <a:ext cx="442016" cy="442863"/>
                </a:xfrm>
                <a:custGeom>
                  <a:avLst/>
                  <a:gdLst>
                    <a:gd name="T0" fmla="*/ 143 w 221"/>
                    <a:gd name="T1" fmla="*/ 17 h 221"/>
                    <a:gd name="T2" fmla="*/ 203 w 221"/>
                    <a:gd name="T3" fmla="*/ 142 h 221"/>
                    <a:gd name="T4" fmla="*/ 78 w 221"/>
                    <a:gd name="T5" fmla="*/ 203 h 221"/>
                    <a:gd name="T6" fmla="*/ 18 w 221"/>
                    <a:gd name="T7" fmla="*/ 78 h 221"/>
                    <a:gd name="T8" fmla="*/ 143 w 221"/>
                    <a:gd name="T9" fmla="*/ 17 h 2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1" h="221">
                      <a:moveTo>
                        <a:pt x="143" y="17"/>
                      </a:moveTo>
                      <a:cubicBezTo>
                        <a:pt x="194" y="35"/>
                        <a:pt x="221" y="91"/>
                        <a:pt x="203" y="142"/>
                      </a:cubicBezTo>
                      <a:cubicBezTo>
                        <a:pt x="185" y="194"/>
                        <a:pt x="129" y="221"/>
                        <a:pt x="78" y="203"/>
                      </a:cubicBezTo>
                      <a:cubicBezTo>
                        <a:pt x="27" y="185"/>
                        <a:pt x="0" y="129"/>
                        <a:pt x="18" y="78"/>
                      </a:cubicBezTo>
                      <a:cubicBezTo>
                        <a:pt x="36" y="27"/>
                        <a:pt x="92" y="0"/>
                        <a:pt x="143" y="17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77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19" name="îšliďê"/>
                <p:cNvSpPr/>
                <p:nvPr/>
              </p:nvSpPr>
              <p:spPr bwMode="auto">
                <a:xfrm>
                  <a:off x="7496220" y="4785141"/>
                  <a:ext cx="404758" cy="342943"/>
                </a:xfrm>
                <a:custGeom>
                  <a:avLst/>
                  <a:gdLst>
                    <a:gd name="T0" fmla="*/ 171 w 202"/>
                    <a:gd name="T1" fmla="*/ 44 h 171"/>
                    <a:gd name="T2" fmla="*/ 122 w 202"/>
                    <a:gd name="T3" fmla="*/ 99 h 171"/>
                    <a:gd name="T4" fmla="*/ 118 w 202"/>
                    <a:gd name="T5" fmla="*/ 100 h 171"/>
                    <a:gd name="T6" fmla="*/ 117 w 202"/>
                    <a:gd name="T7" fmla="*/ 101 h 171"/>
                    <a:gd name="T8" fmla="*/ 116 w 202"/>
                    <a:gd name="T9" fmla="*/ 101 h 171"/>
                    <a:gd name="T10" fmla="*/ 105 w 202"/>
                    <a:gd name="T11" fmla="*/ 105 h 171"/>
                    <a:gd name="T12" fmla="*/ 95 w 202"/>
                    <a:gd name="T13" fmla="*/ 108 h 171"/>
                    <a:gd name="T14" fmla="*/ 47 w 202"/>
                    <a:gd name="T15" fmla="*/ 105 h 171"/>
                    <a:gd name="T16" fmla="*/ 0 w 202"/>
                    <a:gd name="T17" fmla="*/ 67 h 171"/>
                    <a:gd name="T18" fmla="*/ 65 w 202"/>
                    <a:gd name="T19" fmla="*/ 153 h 171"/>
                    <a:gd name="T20" fmla="*/ 190 w 202"/>
                    <a:gd name="T21" fmla="*/ 93 h 171"/>
                    <a:gd name="T22" fmla="*/ 175 w 202"/>
                    <a:gd name="T23" fmla="*/ 0 h 171"/>
                    <a:gd name="T24" fmla="*/ 171 w 202"/>
                    <a:gd name="T25" fmla="*/ 44 h 1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02" h="171">
                      <a:moveTo>
                        <a:pt x="171" y="44"/>
                      </a:moveTo>
                      <a:cubicBezTo>
                        <a:pt x="162" y="68"/>
                        <a:pt x="145" y="88"/>
                        <a:pt x="122" y="99"/>
                      </a:cubicBezTo>
                      <a:cubicBezTo>
                        <a:pt x="121" y="100"/>
                        <a:pt x="119" y="100"/>
                        <a:pt x="118" y="100"/>
                      </a:cubicBezTo>
                      <a:cubicBezTo>
                        <a:pt x="118" y="101"/>
                        <a:pt x="118" y="101"/>
                        <a:pt x="117" y="101"/>
                      </a:cubicBezTo>
                      <a:cubicBezTo>
                        <a:pt x="116" y="101"/>
                        <a:pt x="116" y="101"/>
                        <a:pt x="116" y="101"/>
                      </a:cubicBezTo>
                      <a:cubicBezTo>
                        <a:pt x="112" y="103"/>
                        <a:pt x="109" y="104"/>
                        <a:pt x="105" y="105"/>
                      </a:cubicBezTo>
                      <a:cubicBezTo>
                        <a:pt x="101" y="106"/>
                        <a:pt x="98" y="107"/>
                        <a:pt x="95" y="108"/>
                      </a:cubicBezTo>
                      <a:cubicBezTo>
                        <a:pt x="79" y="112"/>
                        <a:pt x="63" y="110"/>
                        <a:pt x="47" y="105"/>
                      </a:cubicBezTo>
                      <a:cubicBezTo>
                        <a:pt x="28" y="98"/>
                        <a:pt x="11" y="84"/>
                        <a:pt x="0" y="67"/>
                      </a:cubicBezTo>
                      <a:cubicBezTo>
                        <a:pt x="2" y="105"/>
                        <a:pt x="27" y="140"/>
                        <a:pt x="65" y="153"/>
                      </a:cubicBezTo>
                      <a:cubicBezTo>
                        <a:pt x="117" y="171"/>
                        <a:pt x="173" y="144"/>
                        <a:pt x="190" y="93"/>
                      </a:cubicBezTo>
                      <a:cubicBezTo>
                        <a:pt x="202" y="60"/>
                        <a:pt x="195" y="26"/>
                        <a:pt x="175" y="0"/>
                      </a:cubicBezTo>
                      <a:cubicBezTo>
                        <a:pt x="177" y="15"/>
                        <a:pt x="176" y="30"/>
                        <a:pt x="171" y="44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47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20" name="i$ľïḍê"/>
                <p:cNvSpPr/>
                <p:nvPr/>
              </p:nvSpPr>
              <p:spPr bwMode="auto">
                <a:xfrm>
                  <a:off x="7723155" y="4548891"/>
                  <a:ext cx="148185" cy="92298"/>
                </a:xfrm>
                <a:custGeom>
                  <a:avLst/>
                  <a:gdLst>
                    <a:gd name="T0" fmla="*/ 4 w 74"/>
                    <a:gd name="T1" fmla="*/ 9 h 46"/>
                    <a:gd name="T2" fmla="*/ 18 w 74"/>
                    <a:gd name="T3" fmla="*/ 2 h 46"/>
                    <a:gd name="T4" fmla="*/ 65 w 74"/>
                    <a:gd name="T5" fmla="*/ 19 h 46"/>
                    <a:gd name="T6" fmla="*/ 72 w 74"/>
                    <a:gd name="T7" fmla="*/ 33 h 46"/>
                    <a:gd name="T8" fmla="*/ 71 w 74"/>
                    <a:gd name="T9" fmla="*/ 37 h 46"/>
                    <a:gd name="T10" fmla="*/ 57 w 74"/>
                    <a:gd name="T11" fmla="*/ 44 h 46"/>
                    <a:gd name="T12" fmla="*/ 9 w 74"/>
                    <a:gd name="T13" fmla="*/ 27 h 46"/>
                    <a:gd name="T14" fmla="*/ 2 w 74"/>
                    <a:gd name="T15" fmla="*/ 13 h 46"/>
                    <a:gd name="T16" fmla="*/ 4 w 74"/>
                    <a:gd name="T17" fmla="*/ 9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4" h="46">
                      <a:moveTo>
                        <a:pt x="4" y="9"/>
                      </a:moveTo>
                      <a:cubicBezTo>
                        <a:pt x="6" y="3"/>
                        <a:pt x="12" y="0"/>
                        <a:pt x="18" y="2"/>
                      </a:cubicBezTo>
                      <a:cubicBezTo>
                        <a:pt x="65" y="19"/>
                        <a:pt x="65" y="19"/>
                        <a:pt x="65" y="19"/>
                      </a:cubicBezTo>
                      <a:cubicBezTo>
                        <a:pt x="71" y="21"/>
                        <a:pt x="74" y="27"/>
                        <a:pt x="72" y="33"/>
                      </a:cubicBezTo>
                      <a:cubicBezTo>
                        <a:pt x="71" y="37"/>
                        <a:pt x="71" y="37"/>
                        <a:pt x="71" y="37"/>
                      </a:cubicBezTo>
                      <a:cubicBezTo>
                        <a:pt x="69" y="43"/>
                        <a:pt x="62" y="46"/>
                        <a:pt x="57" y="44"/>
                      </a:cubicBezTo>
                      <a:cubicBezTo>
                        <a:pt x="9" y="27"/>
                        <a:pt x="9" y="27"/>
                        <a:pt x="9" y="27"/>
                      </a:cubicBezTo>
                      <a:cubicBezTo>
                        <a:pt x="3" y="25"/>
                        <a:pt x="0" y="19"/>
                        <a:pt x="2" y="13"/>
                      </a:cubicBezTo>
                      <a:lnTo>
                        <a:pt x="4" y="9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21" name="iśľïḍe"/>
                <p:cNvSpPr/>
                <p:nvPr/>
              </p:nvSpPr>
              <p:spPr bwMode="auto">
                <a:xfrm>
                  <a:off x="7114325" y="3269416"/>
                  <a:ext cx="1163467" cy="470806"/>
                </a:xfrm>
                <a:custGeom>
                  <a:avLst/>
                  <a:gdLst>
                    <a:gd name="T0" fmla="*/ 477 w 1374"/>
                    <a:gd name="T1" fmla="*/ 496 h 556"/>
                    <a:gd name="T2" fmla="*/ 537 w 1374"/>
                    <a:gd name="T3" fmla="*/ 295 h 556"/>
                    <a:gd name="T4" fmla="*/ 1336 w 1374"/>
                    <a:gd name="T5" fmla="*/ 556 h 556"/>
                    <a:gd name="T6" fmla="*/ 1374 w 1374"/>
                    <a:gd name="T7" fmla="*/ 425 h 556"/>
                    <a:gd name="T8" fmla="*/ 0 w 1374"/>
                    <a:gd name="T9" fmla="*/ 0 h 556"/>
                    <a:gd name="T10" fmla="*/ 477 w 1374"/>
                    <a:gd name="T11" fmla="*/ 496 h 5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74" h="556">
                      <a:moveTo>
                        <a:pt x="477" y="496"/>
                      </a:moveTo>
                      <a:lnTo>
                        <a:pt x="537" y="295"/>
                      </a:lnTo>
                      <a:lnTo>
                        <a:pt x="1336" y="556"/>
                      </a:lnTo>
                      <a:lnTo>
                        <a:pt x="1374" y="425"/>
                      </a:lnTo>
                      <a:lnTo>
                        <a:pt x="0" y="0"/>
                      </a:lnTo>
                      <a:lnTo>
                        <a:pt x="477" y="496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8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22" name="išḻïďe"/>
                <p:cNvSpPr/>
                <p:nvPr/>
              </p:nvSpPr>
              <p:spPr bwMode="auto">
                <a:xfrm>
                  <a:off x="7110091" y="3124617"/>
                  <a:ext cx="1204112" cy="502984"/>
                </a:xfrm>
                <a:custGeom>
                  <a:avLst/>
                  <a:gdLst>
                    <a:gd name="T0" fmla="*/ 620 w 1422"/>
                    <a:gd name="T1" fmla="*/ 206 h 594"/>
                    <a:gd name="T2" fmla="*/ 676 w 1422"/>
                    <a:gd name="T3" fmla="*/ 0 h 594"/>
                    <a:gd name="T4" fmla="*/ 7 w 1422"/>
                    <a:gd name="T5" fmla="*/ 166 h 594"/>
                    <a:gd name="T6" fmla="*/ 2 w 1422"/>
                    <a:gd name="T7" fmla="*/ 168 h 594"/>
                    <a:gd name="T8" fmla="*/ 2 w 1422"/>
                    <a:gd name="T9" fmla="*/ 168 h 594"/>
                    <a:gd name="T10" fmla="*/ 0 w 1422"/>
                    <a:gd name="T11" fmla="*/ 168 h 594"/>
                    <a:gd name="T12" fmla="*/ 5 w 1422"/>
                    <a:gd name="T13" fmla="*/ 171 h 594"/>
                    <a:gd name="T14" fmla="*/ 1379 w 1422"/>
                    <a:gd name="T15" fmla="*/ 594 h 594"/>
                    <a:gd name="T16" fmla="*/ 1379 w 1422"/>
                    <a:gd name="T17" fmla="*/ 594 h 594"/>
                    <a:gd name="T18" fmla="*/ 1422 w 1422"/>
                    <a:gd name="T19" fmla="*/ 452 h 594"/>
                    <a:gd name="T20" fmla="*/ 620 w 1422"/>
                    <a:gd name="T21" fmla="*/ 206 h 5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422" h="594">
                      <a:moveTo>
                        <a:pt x="620" y="206"/>
                      </a:moveTo>
                      <a:lnTo>
                        <a:pt x="676" y="0"/>
                      </a:lnTo>
                      <a:lnTo>
                        <a:pt x="7" y="166"/>
                      </a:lnTo>
                      <a:lnTo>
                        <a:pt x="2" y="168"/>
                      </a:lnTo>
                      <a:lnTo>
                        <a:pt x="2" y="168"/>
                      </a:lnTo>
                      <a:lnTo>
                        <a:pt x="0" y="168"/>
                      </a:lnTo>
                      <a:lnTo>
                        <a:pt x="5" y="171"/>
                      </a:lnTo>
                      <a:lnTo>
                        <a:pt x="1379" y="594"/>
                      </a:lnTo>
                      <a:lnTo>
                        <a:pt x="1379" y="594"/>
                      </a:lnTo>
                      <a:lnTo>
                        <a:pt x="1422" y="452"/>
                      </a:lnTo>
                      <a:lnTo>
                        <a:pt x="620" y="206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92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23" name="ïşḻidé"/>
                <p:cNvSpPr/>
                <p:nvPr/>
              </p:nvSpPr>
              <p:spPr bwMode="auto">
                <a:xfrm>
                  <a:off x="9986582" y="2373529"/>
                  <a:ext cx="895040" cy="176129"/>
                </a:xfrm>
                <a:custGeom>
                  <a:avLst/>
                  <a:gdLst>
                    <a:gd name="T0" fmla="*/ 0 w 1057"/>
                    <a:gd name="T1" fmla="*/ 208 h 208"/>
                    <a:gd name="T2" fmla="*/ 97 w 1057"/>
                    <a:gd name="T3" fmla="*/ 0 h 208"/>
                    <a:gd name="T4" fmla="*/ 1057 w 1057"/>
                    <a:gd name="T5" fmla="*/ 10 h 208"/>
                    <a:gd name="T6" fmla="*/ 0 w 1057"/>
                    <a:gd name="T7" fmla="*/ 208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57" h="208">
                      <a:moveTo>
                        <a:pt x="0" y="208"/>
                      </a:moveTo>
                      <a:lnTo>
                        <a:pt x="97" y="0"/>
                      </a:lnTo>
                      <a:lnTo>
                        <a:pt x="1057" y="10"/>
                      </a:lnTo>
                      <a:lnTo>
                        <a:pt x="0" y="208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24" name="îśļîḓe"/>
                <p:cNvSpPr/>
                <p:nvPr/>
              </p:nvSpPr>
              <p:spPr bwMode="auto">
                <a:xfrm>
                  <a:off x="9986582" y="2383690"/>
                  <a:ext cx="877258" cy="178669"/>
                </a:xfrm>
                <a:custGeom>
                  <a:avLst/>
                  <a:gdLst>
                    <a:gd name="T0" fmla="*/ 1036 w 1036"/>
                    <a:gd name="T1" fmla="*/ 0 h 211"/>
                    <a:gd name="T2" fmla="*/ 0 w 1036"/>
                    <a:gd name="T3" fmla="*/ 196 h 211"/>
                    <a:gd name="T4" fmla="*/ 186 w 1036"/>
                    <a:gd name="T5" fmla="*/ 211 h 211"/>
                    <a:gd name="T6" fmla="*/ 1036 w 1036"/>
                    <a:gd name="T7" fmla="*/ 0 h 2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36" h="211">
                      <a:moveTo>
                        <a:pt x="1036" y="0"/>
                      </a:moveTo>
                      <a:lnTo>
                        <a:pt x="0" y="196"/>
                      </a:lnTo>
                      <a:lnTo>
                        <a:pt x="186" y="211"/>
                      </a:lnTo>
                      <a:lnTo>
                        <a:pt x="1036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25" name="i$ľîḑé"/>
                <p:cNvSpPr/>
                <p:nvPr/>
              </p:nvSpPr>
              <p:spPr bwMode="auto">
                <a:xfrm>
                  <a:off x="10144082" y="2381997"/>
                  <a:ext cx="737540" cy="438629"/>
                </a:xfrm>
                <a:custGeom>
                  <a:avLst/>
                  <a:gdLst>
                    <a:gd name="T0" fmla="*/ 871 w 871"/>
                    <a:gd name="T1" fmla="*/ 0 h 518"/>
                    <a:gd name="T2" fmla="*/ 0 w 871"/>
                    <a:gd name="T3" fmla="*/ 213 h 518"/>
                    <a:gd name="T4" fmla="*/ 202 w 871"/>
                    <a:gd name="T5" fmla="*/ 518 h 518"/>
                    <a:gd name="T6" fmla="*/ 871 w 871"/>
                    <a:gd name="T7" fmla="*/ 0 h 5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71" h="518">
                      <a:moveTo>
                        <a:pt x="871" y="0"/>
                      </a:moveTo>
                      <a:lnTo>
                        <a:pt x="0" y="213"/>
                      </a:lnTo>
                      <a:lnTo>
                        <a:pt x="202" y="518"/>
                      </a:lnTo>
                      <a:lnTo>
                        <a:pt x="871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70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26" name="ïšľíḍè"/>
                <p:cNvSpPr/>
                <p:nvPr/>
              </p:nvSpPr>
              <p:spPr bwMode="auto">
                <a:xfrm>
                  <a:off x="9873961" y="2185545"/>
                  <a:ext cx="1007661" cy="196452"/>
                </a:xfrm>
                <a:custGeom>
                  <a:avLst/>
                  <a:gdLst>
                    <a:gd name="T0" fmla="*/ 230 w 1190"/>
                    <a:gd name="T1" fmla="*/ 222 h 232"/>
                    <a:gd name="T2" fmla="*/ 0 w 1190"/>
                    <a:gd name="T3" fmla="*/ 0 h 232"/>
                    <a:gd name="T4" fmla="*/ 1190 w 1190"/>
                    <a:gd name="T5" fmla="*/ 232 h 232"/>
                    <a:gd name="T6" fmla="*/ 230 w 1190"/>
                    <a:gd name="T7" fmla="*/ 222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90" h="232">
                      <a:moveTo>
                        <a:pt x="230" y="222"/>
                      </a:moveTo>
                      <a:lnTo>
                        <a:pt x="0" y="0"/>
                      </a:lnTo>
                      <a:lnTo>
                        <a:pt x="1190" y="232"/>
                      </a:lnTo>
                      <a:lnTo>
                        <a:pt x="230" y="222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27" name="íṧḻîdé"/>
                <p:cNvSpPr/>
                <p:nvPr/>
              </p:nvSpPr>
              <p:spPr bwMode="auto">
                <a:xfrm>
                  <a:off x="7123639" y="3643690"/>
                  <a:ext cx="246411" cy="252339"/>
                </a:xfrm>
                <a:custGeom>
                  <a:avLst/>
                  <a:gdLst>
                    <a:gd name="T0" fmla="*/ 45 w 123"/>
                    <a:gd name="T1" fmla="*/ 63 h 126"/>
                    <a:gd name="T2" fmla="*/ 45 w 123"/>
                    <a:gd name="T3" fmla="*/ 121 h 126"/>
                    <a:gd name="T4" fmla="*/ 123 w 123"/>
                    <a:gd name="T5" fmla="*/ 62 h 126"/>
                    <a:gd name="T6" fmla="*/ 44 w 123"/>
                    <a:gd name="T7" fmla="*/ 5 h 126"/>
                    <a:gd name="T8" fmla="*/ 45 w 123"/>
                    <a:gd name="T9" fmla="*/ 63 h 1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3" h="126">
                      <a:moveTo>
                        <a:pt x="45" y="63"/>
                      </a:moveTo>
                      <a:cubicBezTo>
                        <a:pt x="3" y="65"/>
                        <a:pt x="4" y="126"/>
                        <a:pt x="45" y="121"/>
                      </a:cubicBezTo>
                      <a:cubicBezTo>
                        <a:pt x="86" y="115"/>
                        <a:pt x="123" y="62"/>
                        <a:pt x="123" y="62"/>
                      </a:cubicBezTo>
                      <a:cubicBezTo>
                        <a:pt x="123" y="62"/>
                        <a:pt x="85" y="9"/>
                        <a:pt x="44" y="5"/>
                      </a:cubicBezTo>
                      <a:cubicBezTo>
                        <a:pt x="3" y="0"/>
                        <a:pt x="0" y="57"/>
                        <a:pt x="45" y="63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28" name="iŝḻídê"/>
                <p:cNvSpPr/>
                <p:nvPr/>
              </p:nvSpPr>
              <p:spPr bwMode="auto">
                <a:xfrm>
                  <a:off x="10170332" y="5528609"/>
                  <a:ext cx="284516" cy="268427"/>
                </a:xfrm>
                <a:custGeom>
                  <a:avLst/>
                  <a:gdLst>
                    <a:gd name="T0" fmla="*/ 67 w 142"/>
                    <a:gd name="T1" fmla="*/ 65 h 134"/>
                    <a:gd name="T2" fmla="*/ 115 w 142"/>
                    <a:gd name="T3" fmla="*/ 33 h 134"/>
                    <a:gd name="T4" fmla="*/ 23 w 142"/>
                    <a:gd name="T5" fmla="*/ 0 h 134"/>
                    <a:gd name="T6" fmla="*/ 19 w 142"/>
                    <a:gd name="T7" fmla="*/ 97 h 134"/>
                    <a:gd name="T8" fmla="*/ 67 w 142"/>
                    <a:gd name="T9" fmla="*/ 65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2" h="134">
                      <a:moveTo>
                        <a:pt x="67" y="65"/>
                      </a:moveTo>
                      <a:cubicBezTo>
                        <a:pt x="91" y="98"/>
                        <a:pt x="142" y="64"/>
                        <a:pt x="115" y="33"/>
                      </a:cubicBezTo>
                      <a:cubicBezTo>
                        <a:pt x="88" y="1"/>
                        <a:pt x="23" y="0"/>
                        <a:pt x="23" y="0"/>
                      </a:cubicBezTo>
                      <a:cubicBezTo>
                        <a:pt x="23" y="0"/>
                        <a:pt x="0" y="60"/>
                        <a:pt x="19" y="97"/>
                      </a:cubicBezTo>
                      <a:cubicBezTo>
                        <a:pt x="37" y="134"/>
                        <a:pt x="87" y="105"/>
                        <a:pt x="67" y="65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29" name="íŝḻîdé"/>
                <p:cNvSpPr/>
                <p:nvPr/>
              </p:nvSpPr>
              <p:spPr bwMode="auto">
                <a:xfrm>
                  <a:off x="9589445" y="1594497"/>
                  <a:ext cx="350564" cy="354798"/>
                </a:xfrm>
                <a:custGeom>
                  <a:avLst/>
                  <a:gdLst>
                    <a:gd name="T0" fmla="*/ 81 w 175"/>
                    <a:gd name="T1" fmla="*/ 69 h 177"/>
                    <a:gd name="T2" fmla="*/ 1 w 175"/>
                    <a:gd name="T3" fmla="*/ 58 h 177"/>
                    <a:gd name="T4" fmla="*/ 66 w 175"/>
                    <a:gd name="T5" fmla="*/ 177 h 177"/>
                    <a:gd name="T6" fmla="*/ 160 w 175"/>
                    <a:gd name="T7" fmla="*/ 80 h 177"/>
                    <a:gd name="T8" fmla="*/ 81 w 175"/>
                    <a:gd name="T9" fmla="*/ 69 h 1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5" h="177">
                      <a:moveTo>
                        <a:pt x="81" y="69"/>
                      </a:moveTo>
                      <a:cubicBezTo>
                        <a:pt x="85" y="12"/>
                        <a:pt x="2" y="0"/>
                        <a:pt x="1" y="58"/>
                      </a:cubicBezTo>
                      <a:cubicBezTo>
                        <a:pt x="0" y="116"/>
                        <a:pt x="66" y="177"/>
                        <a:pt x="66" y="177"/>
                      </a:cubicBezTo>
                      <a:cubicBezTo>
                        <a:pt x="66" y="177"/>
                        <a:pt x="146" y="136"/>
                        <a:pt x="160" y="80"/>
                      </a:cubicBezTo>
                      <a:cubicBezTo>
                        <a:pt x="175" y="24"/>
                        <a:pt x="97" y="9"/>
                        <a:pt x="81" y="69"/>
                      </a:cubicBez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47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30" name="îš1iḍê"/>
                <p:cNvSpPr/>
                <p:nvPr/>
              </p:nvSpPr>
              <p:spPr bwMode="auto">
                <a:xfrm>
                  <a:off x="10867226" y="2493771"/>
                  <a:ext cx="268427" cy="282822"/>
                </a:xfrm>
                <a:custGeom>
                  <a:avLst/>
                  <a:gdLst>
                    <a:gd name="T0" fmla="*/ 64 w 134"/>
                    <a:gd name="T1" fmla="*/ 75 h 141"/>
                    <a:gd name="T2" fmla="*/ 30 w 134"/>
                    <a:gd name="T3" fmla="*/ 28 h 141"/>
                    <a:gd name="T4" fmla="*/ 0 w 134"/>
                    <a:gd name="T5" fmla="*/ 120 h 141"/>
                    <a:gd name="T6" fmla="*/ 98 w 134"/>
                    <a:gd name="T7" fmla="*/ 121 h 141"/>
                    <a:gd name="T8" fmla="*/ 64 w 134"/>
                    <a:gd name="T9" fmla="*/ 75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4" h="141">
                      <a:moveTo>
                        <a:pt x="64" y="75"/>
                      </a:moveTo>
                      <a:cubicBezTo>
                        <a:pt x="96" y="49"/>
                        <a:pt x="60" y="0"/>
                        <a:pt x="30" y="28"/>
                      </a:cubicBezTo>
                      <a:cubicBezTo>
                        <a:pt x="0" y="56"/>
                        <a:pt x="0" y="120"/>
                        <a:pt x="0" y="120"/>
                      </a:cubicBezTo>
                      <a:cubicBezTo>
                        <a:pt x="0" y="120"/>
                        <a:pt x="61" y="141"/>
                        <a:pt x="98" y="121"/>
                      </a:cubicBezTo>
                      <a:cubicBezTo>
                        <a:pt x="134" y="101"/>
                        <a:pt x="103" y="53"/>
                        <a:pt x="64" y="75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32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31" name="ís1íḋé"/>
                <p:cNvSpPr/>
                <p:nvPr/>
              </p:nvSpPr>
              <p:spPr bwMode="auto">
                <a:xfrm>
                  <a:off x="10940049" y="3099214"/>
                  <a:ext cx="594435" cy="606290"/>
                </a:xfrm>
                <a:custGeom>
                  <a:avLst/>
                  <a:gdLst>
                    <a:gd name="T0" fmla="*/ 239 w 297"/>
                    <a:gd name="T1" fmla="*/ 267 h 303"/>
                    <a:gd name="T2" fmla="*/ 253 w 297"/>
                    <a:gd name="T3" fmla="*/ 87 h 303"/>
                    <a:gd name="T4" fmla="*/ 79 w 297"/>
                    <a:gd name="T5" fmla="*/ 36 h 303"/>
                    <a:gd name="T6" fmla="*/ 37 w 297"/>
                    <a:gd name="T7" fmla="*/ 114 h 303"/>
                    <a:gd name="T8" fmla="*/ 0 w 297"/>
                    <a:gd name="T9" fmla="*/ 98 h 303"/>
                    <a:gd name="T10" fmla="*/ 9 w 297"/>
                    <a:gd name="T11" fmla="*/ 124 h 303"/>
                    <a:gd name="T12" fmla="*/ 39 w 297"/>
                    <a:gd name="T13" fmla="*/ 154 h 303"/>
                    <a:gd name="T14" fmla="*/ 65 w 297"/>
                    <a:gd name="T15" fmla="*/ 216 h 303"/>
                    <a:gd name="T16" fmla="*/ 239 w 297"/>
                    <a:gd name="T17" fmla="*/ 267 h 3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97" h="303">
                      <a:moveTo>
                        <a:pt x="239" y="267"/>
                      </a:moveTo>
                      <a:cubicBezTo>
                        <a:pt x="291" y="231"/>
                        <a:pt x="297" y="151"/>
                        <a:pt x="253" y="87"/>
                      </a:cubicBezTo>
                      <a:cubicBezTo>
                        <a:pt x="209" y="23"/>
                        <a:pt x="131" y="0"/>
                        <a:pt x="79" y="36"/>
                      </a:cubicBezTo>
                      <a:cubicBezTo>
                        <a:pt x="54" y="53"/>
                        <a:pt x="39" y="82"/>
                        <a:pt x="37" y="114"/>
                      </a:cubicBezTo>
                      <a:cubicBezTo>
                        <a:pt x="25" y="112"/>
                        <a:pt x="12" y="107"/>
                        <a:pt x="0" y="98"/>
                      </a:cubicBezTo>
                      <a:cubicBezTo>
                        <a:pt x="0" y="98"/>
                        <a:pt x="1" y="109"/>
                        <a:pt x="9" y="124"/>
                      </a:cubicBezTo>
                      <a:cubicBezTo>
                        <a:pt x="14" y="134"/>
                        <a:pt x="25" y="147"/>
                        <a:pt x="39" y="154"/>
                      </a:cubicBezTo>
                      <a:cubicBezTo>
                        <a:pt x="43" y="175"/>
                        <a:pt x="52" y="197"/>
                        <a:pt x="65" y="216"/>
                      </a:cubicBezTo>
                      <a:cubicBezTo>
                        <a:pt x="109" y="280"/>
                        <a:pt x="187" y="303"/>
                        <a:pt x="239" y="267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lnSpcReduction="1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32" name="îṥlïḑe"/>
                <p:cNvSpPr/>
                <p:nvPr/>
              </p:nvSpPr>
              <p:spPr bwMode="auto">
                <a:xfrm>
                  <a:off x="11151742" y="3271109"/>
                  <a:ext cx="86371" cy="86371"/>
                </a:xfrm>
                <a:custGeom>
                  <a:avLst/>
                  <a:gdLst>
                    <a:gd name="T0" fmla="*/ 31 w 43"/>
                    <a:gd name="T1" fmla="*/ 38 h 43"/>
                    <a:gd name="T2" fmla="*/ 5 w 43"/>
                    <a:gd name="T3" fmla="*/ 31 h 43"/>
                    <a:gd name="T4" fmla="*/ 12 w 43"/>
                    <a:gd name="T5" fmla="*/ 5 h 43"/>
                    <a:gd name="T6" fmla="*/ 38 w 43"/>
                    <a:gd name="T7" fmla="*/ 12 h 43"/>
                    <a:gd name="T8" fmla="*/ 31 w 43"/>
                    <a:gd name="T9" fmla="*/ 38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" h="43">
                      <a:moveTo>
                        <a:pt x="31" y="38"/>
                      </a:moveTo>
                      <a:cubicBezTo>
                        <a:pt x="22" y="43"/>
                        <a:pt x="10" y="40"/>
                        <a:pt x="5" y="31"/>
                      </a:cubicBezTo>
                      <a:cubicBezTo>
                        <a:pt x="0" y="22"/>
                        <a:pt x="3" y="11"/>
                        <a:pt x="12" y="5"/>
                      </a:cubicBezTo>
                      <a:cubicBezTo>
                        <a:pt x="21" y="0"/>
                        <a:pt x="33" y="3"/>
                        <a:pt x="38" y="12"/>
                      </a:cubicBezTo>
                      <a:cubicBezTo>
                        <a:pt x="43" y="21"/>
                        <a:pt x="40" y="33"/>
                        <a:pt x="31" y="38"/>
                      </a:cubicBez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33" name="ïṩļîḍé"/>
                <p:cNvSpPr/>
                <p:nvPr/>
              </p:nvSpPr>
              <p:spPr bwMode="auto">
                <a:xfrm>
                  <a:off x="11205936" y="3363408"/>
                  <a:ext cx="86371" cy="86371"/>
                </a:xfrm>
                <a:custGeom>
                  <a:avLst/>
                  <a:gdLst>
                    <a:gd name="T0" fmla="*/ 31 w 43"/>
                    <a:gd name="T1" fmla="*/ 38 h 43"/>
                    <a:gd name="T2" fmla="*/ 5 w 43"/>
                    <a:gd name="T3" fmla="*/ 31 h 43"/>
                    <a:gd name="T4" fmla="*/ 12 w 43"/>
                    <a:gd name="T5" fmla="*/ 5 h 43"/>
                    <a:gd name="T6" fmla="*/ 38 w 43"/>
                    <a:gd name="T7" fmla="*/ 12 h 43"/>
                    <a:gd name="T8" fmla="*/ 31 w 43"/>
                    <a:gd name="T9" fmla="*/ 38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" h="43">
                      <a:moveTo>
                        <a:pt x="31" y="38"/>
                      </a:moveTo>
                      <a:cubicBezTo>
                        <a:pt x="22" y="43"/>
                        <a:pt x="10" y="40"/>
                        <a:pt x="5" y="31"/>
                      </a:cubicBezTo>
                      <a:cubicBezTo>
                        <a:pt x="0" y="22"/>
                        <a:pt x="3" y="11"/>
                        <a:pt x="12" y="5"/>
                      </a:cubicBezTo>
                      <a:cubicBezTo>
                        <a:pt x="21" y="0"/>
                        <a:pt x="32" y="3"/>
                        <a:pt x="38" y="12"/>
                      </a:cubicBezTo>
                      <a:cubicBezTo>
                        <a:pt x="43" y="21"/>
                        <a:pt x="40" y="33"/>
                        <a:pt x="31" y="38"/>
                      </a:cubicBez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34" name="íšļíḓè"/>
                <p:cNvSpPr/>
                <p:nvPr/>
              </p:nvSpPr>
              <p:spPr bwMode="auto">
                <a:xfrm>
                  <a:off x="11258436" y="3455706"/>
                  <a:ext cx="88064" cy="85524"/>
                </a:xfrm>
                <a:custGeom>
                  <a:avLst/>
                  <a:gdLst>
                    <a:gd name="T0" fmla="*/ 32 w 44"/>
                    <a:gd name="T1" fmla="*/ 38 h 43"/>
                    <a:gd name="T2" fmla="*/ 6 w 44"/>
                    <a:gd name="T3" fmla="*/ 31 h 43"/>
                    <a:gd name="T4" fmla="*/ 13 w 44"/>
                    <a:gd name="T5" fmla="*/ 5 h 43"/>
                    <a:gd name="T6" fmla="*/ 38 w 44"/>
                    <a:gd name="T7" fmla="*/ 12 h 43"/>
                    <a:gd name="T8" fmla="*/ 32 w 44"/>
                    <a:gd name="T9" fmla="*/ 38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4" h="43">
                      <a:moveTo>
                        <a:pt x="32" y="38"/>
                      </a:moveTo>
                      <a:cubicBezTo>
                        <a:pt x="23" y="43"/>
                        <a:pt x="11" y="40"/>
                        <a:pt x="6" y="31"/>
                      </a:cubicBezTo>
                      <a:cubicBezTo>
                        <a:pt x="0" y="22"/>
                        <a:pt x="4" y="11"/>
                        <a:pt x="13" y="5"/>
                      </a:cubicBezTo>
                      <a:cubicBezTo>
                        <a:pt x="22" y="0"/>
                        <a:pt x="33" y="3"/>
                        <a:pt x="38" y="12"/>
                      </a:cubicBezTo>
                      <a:cubicBezTo>
                        <a:pt x="44" y="21"/>
                        <a:pt x="41" y="33"/>
                        <a:pt x="32" y="38"/>
                      </a:cubicBez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35" name="iṡḻíḍe"/>
                <p:cNvSpPr/>
                <p:nvPr/>
              </p:nvSpPr>
              <p:spPr bwMode="auto">
                <a:xfrm>
                  <a:off x="11261823" y="4094174"/>
                  <a:ext cx="392903" cy="502984"/>
                </a:xfrm>
                <a:custGeom>
                  <a:avLst/>
                  <a:gdLst>
                    <a:gd name="T0" fmla="*/ 162 w 196"/>
                    <a:gd name="T1" fmla="*/ 0 h 251"/>
                    <a:gd name="T2" fmla="*/ 173 w 196"/>
                    <a:gd name="T3" fmla="*/ 9 h 251"/>
                    <a:gd name="T4" fmla="*/ 14 w 196"/>
                    <a:gd name="T5" fmla="*/ 250 h 251"/>
                    <a:gd name="T6" fmla="*/ 1 w 196"/>
                    <a:gd name="T7" fmla="*/ 242 h 251"/>
                    <a:gd name="T8" fmla="*/ 9 w 196"/>
                    <a:gd name="T9" fmla="*/ 230 h 251"/>
                    <a:gd name="T10" fmla="*/ 153 w 196"/>
                    <a:gd name="T11" fmla="*/ 13 h 251"/>
                    <a:gd name="T12" fmla="*/ 161 w 196"/>
                    <a:gd name="T13" fmla="*/ 1 h 251"/>
                    <a:gd name="T14" fmla="*/ 162 w 196"/>
                    <a:gd name="T15" fmla="*/ 0 h 2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96" h="251">
                      <a:moveTo>
                        <a:pt x="162" y="0"/>
                      </a:moveTo>
                      <a:cubicBezTo>
                        <a:pt x="167" y="0"/>
                        <a:pt x="172" y="3"/>
                        <a:pt x="173" y="9"/>
                      </a:cubicBezTo>
                      <a:cubicBezTo>
                        <a:pt x="196" y="119"/>
                        <a:pt x="124" y="228"/>
                        <a:pt x="14" y="250"/>
                      </a:cubicBezTo>
                      <a:cubicBezTo>
                        <a:pt x="8" y="251"/>
                        <a:pt x="3" y="248"/>
                        <a:pt x="1" y="242"/>
                      </a:cubicBezTo>
                      <a:cubicBezTo>
                        <a:pt x="0" y="236"/>
                        <a:pt x="4" y="231"/>
                        <a:pt x="9" y="230"/>
                      </a:cubicBezTo>
                      <a:cubicBezTo>
                        <a:pt x="109" y="209"/>
                        <a:pt x="173" y="112"/>
                        <a:pt x="153" y="13"/>
                      </a:cubicBezTo>
                      <a:cubicBezTo>
                        <a:pt x="152" y="7"/>
                        <a:pt x="155" y="2"/>
                        <a:pt x="161" y="1"/>
                      </a:cubicBezTo>
                      <a:cubicBezTo>
                        <a:pt x="161" y="0"/>
                        <a:pt x="162" y="0"/>
                        <a:pt x="162" y="0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92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36" name="îšļïdé"/>
                <p:cNvSpPr/>
                <p:nvPr/>
              </p:nvSpPr>
              <p:spPr bwMode="auto">
                <a:xfrm>
                  <a:off x="11244041" y="4112803"/>
                  <a:ext cx="288750" cy="392056"/>
                </a:xfrm>
                <a:custGeom>
                  <a:avLst/>
                  <a:gdLst>
                    <a:gd name="T0" fmla="*/ 125 w 144"/>
                    <a:gd name="T1" fmla="*/ 1 h 196"/>
                    <a:gd name="T2" fmla="*/ 136 w 144"/>
                    <a:gd name="T3" fmla="*/ 9 h 196"/>
                    <a:gd name="T4" fmla="*/ 113 w 144"/>
                    <a:gd name="T5" fmla="*/ 127 h 196"/>
                    <a:gd name="T6" fmla="*/ 13 w 144"/>
                    <a:gd name="T7" fmla="*/ 195 h 196"/>
                    <a:gd name="T8" fmla="*/ 1 w 144"/>
                    <a:gd name="T9" fmla="*/ 187 h 196"/>
                    <a:gd name="T10" fmla="*/ 9 w 144"/>
                    <a:gd name="T11" fmla="*/ 175 h 196"/>
                    <a:gd name="T12" fmla="*/ 96 w 144"/>
                    <a:gd name="T13" fmla="*/ 116 h 196"/>
                    <a:gd name="T14" fmla="*/ 116 w 144"/>
                    <a:gd name="T15" fmla="*/ 13 h 196"/>
                    <a:gd name="T16" fmla="*/ 124 w 144"/>
                    <a:gd name="T17" fmla="*/ 1 h 196"/>
                    <a:gd name="T18" fmla="*/ 125 w 144"/>
                    <a:gd name="T19" fmla="*/ 1 h 1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4" h="196">
                      <a:moveTo>
                        <a:pt x="125" y="1"/>
                      </a:moveTo>
                      <a:cubicBezTo>
                        <a:pt x="130" y="0"/>
                        <a:pt x="135" y="4"/>
                        <a:pt x="136" y="9"/>
                      </a:cubicBezTo>
                      <a:cubicBezTo>
                        <a:pt x="144" y="50"/>
                        <a:pt x="136" y="92"/>
                        <a:pt x="113" y="127"/>
                      </a:cubicBezTo>
                      <a:cubicBezTo>
                        <a:pt x="90" y="162"/>
                        <a:pt x="54" y="186"/>
                        <a:pt x="13" y="195"/>
                      </a:cubicBezTo>
                      <a:cubicBezTo>
                        <a:pt x="8" y="196"/>
                        <a:pt x="2" y="192"/>
                        <a:pt x="1" y="187"/>
                      </a:cubicBezTo>
                      <a:cubicBezTo>
                        <a:pt x="0" y="181"/>
                        <a:pt x="3" y="176"/>
                        <a:pt x="9" y="175"/>
                      </a:cubicBezTo>
                      <a:cubicBezTo>
                        <a:pt x="45" y="167"/>
                        <a:pt x="76" y="146"/>
                        <a:pt x="96" y="116"/>
                      </a:cubicBezTo>
                      <a:cubicBezTo>
                        <a:pt x="116" y="85"/>
                        <a:pt x="123" y="49"/>
                        <a:pt x="116" y="13"/>
                      </a:cubicBezTo>
                      <a:cubicBezTo>
                        <a:pt x="114" y="8"/>
                        <a:pt x="118" y="2"/>
                        <a:pt x="124" y="1"/>
                      </a:cubicBezTo>
                      <a:cubicBezTo>
                        <a:pt x="124" y="1"/>
                        <a:pt x="125" y="1"/>
                        <a:pt x="125" y="1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62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37" name="iṥlîḋé"/>
                <p:cNvSpPr/>
                <p:nvPr/>
              </p:nvSpPr>
              <p:spPr bwMode="auto">
                <a:xfrm>
                  <a:off x="11223718" y="4132278"/>
                  <a:ext cx="218468" cy="274355"/>
                </a:xfrm>
                <a:custGeom>
                  <a:avLst/>
                  <a:gdLst>
                    <a:gd name="T0" fmla="*/ 86 w 109"/>
                    <a:gd name="T1" fmla="*/ 1 h 137"/>
                    <a:gd name="T2" fmla="*/ 97 w 109"/>
                    <a:gd name="T3" fmla="*/ 9 h 137"/>
                    <a:gd name="T4" fmla="*/ 13 w 109"/>
                    <a:gd name="T5" fmla="*/ 136 h 137"/>
                    <a:gd name="T6" fmla="*/ 1 w 109"/>
                    <a:gd name="T7" fmla="*/ 128 h 137"/>
                    <a:gd name="T8" fmla="*/ 9 w 109"/>
                    <a:gd name="T9" fmla="*/ 116 h 137"/>
                    <a:gd name="T10" fmla="*/ 77 w 109"/>
                    <a:gd name="T11" fmla="*/ 13 h 137"/>
                    <a:gd name="T12" fmla="*/ 85 w 109"/>
                    <a:gd name="T13" fmla="*/ 1 h 137"/>
                    <a:gd name="T14" fmla="*/ 86 w 109"/>
                    <a:gd name="T15" fmla="*/ 1 h 1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09" h="137">
                      <a:moveTo>
                        <a:pt x="86" y="1"/>
                      </a:moveTo>
                      <a:cubicBezTo>
                        <a:pt x="91" y="0"/>
                        <a:pt x="96" y="4"/>
                        <a:pt x="97" y="9"/>
                      </a:cubicBezTo>
                      <a:cubicBezTo>
                        <a:pt x="109" y="67"/>
                        <a:pt x="71" y="124"/>
                        <a:pt x="13" y="136"/>
                      </a:cubicBezTo>
                      <a:cubicBezTo>
                        <a:pt x="8" y="137"/>
                        <a:pt x="2" y="134"/>
                        <a:pt x="1" y="128"/>
                      </a:cubicBezTo>
                      <a:cubicBezTo>
                        <a:pt x="0" y="122"/>
                        <a:pt x="3" y="117"/>
                        <a:pt x="9" y="116"/>
                      </a:cubicBezTo>
                      <a:cubicBezTo>
                        <a:pt x="56" y="106"/>
                        <a:pt x="86" y="60"/>
                        <a:pt x="77" y="13"/>
                      </a:cubicBezTo>
                      <a:cubicBezTo>
                        <a:pt x="75" y="8"/>
                        <a:pt x="79" y="2"/>
                        <a:pt x="85" y="1"/>
                      </a:cubicBezTo>
                      <a:cubicBezTo>
                        <a:pt x="85" y="1"/>
                        <a:pt x="86" y="1"/>
                        <a:pt x="86" y="1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38" name="îṥlídé"/>
                <p:cNvSpPr/>
                <p:nvPr/>
              </p:nvSpPr>
              <p:spPr bwMode="auto">
                <a:xfrm>
                  <a:off x="11198315" y="4152601"/>
                  <a:ext cx="132097" cy="168508"/>
                </a:xfrm>
                <a:custGeom>
                  <a:avLst/>
                  <a:gdLst>
                    <a:gd name="T0" fmla="*/ 52 w 66"/>
                    <a:gd name="T1" fmla="*/ 1 h 84"/>
                    <a:gd name="T2" fmla="*/ 62 w 66"/>
                    <a:gd name="T3" fmla="*/ 9 h 84"/>
                    <a:gd name="T4" fmla="*/ 53 w 66"/>
                    <a:gd name="T5" fmla="*/ 56 h 84"/>
                    <a:gd name="T6" fmla="*/ 14 w 66"/>
                    <a:gd name="T7" fmla="*/ 82 h 84"/>
                    <a:gd name="T8" fmla="*/ 2 w 66"/>
                    <a:gd name="T9" fmla="*/ 74 h 84"/>
                    <a:gd name="T10" fmla="*/ 10 w 66"/>
                    <a:gd name="T11" fmla="*/ 62 h 84"/>
                    <a:gd name="T12" fmla="*/ 36 w 66"/>
                    <a:gd name="T13" fmla="*/ 44 h 84"/>
                    <a:gd name="T14" fmla="*/ 42 w 66"/>
                    <a:gd name="T15" fmla="*/ 13 h 84"/>
                    <a:gd name="T16" fmla="*/ 50 w 66"/>
                    <a:gd name="T17" fmla="*/ 1 h 84"/>
                    <a:gd name="T18" fmla="*/ 52 w 66"/>
                    <a:gd name="T19" fmla="*/ 1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6" h="84">
                      <a:moveTo>
                        <a:pt x="52" y="1"/>
                      </a:moveTo>
                      <a:cubicBezTo>
                        <a:pt x="57" y="0"/>
                        <a:pt x="61" y="4"/>
                        <a:pt x="62" y="9"/>
                      </a:cubicBezTo>
                      <a:cubicBezTo>
                        <a:pt x="66" y="25"/>
                        <a:pt x="63" y="42"/>
                        <a:pt x="53" y="56"/>
                      </a:cubicBezTo>
                      <a:cubicBezTo>
                        <a:pt x="44" y="70"/>
                        <a:pt x="30" y="79"/>
                        <a:pt x="14" y="82"/>
                      </a:cubicBezTo>
                      <a:cubicBezTo>
                        <a:pt x="8" y="84"/>
                        <a:pt x="3" y="80"/>
                        <a:pt x="2" y="74"/>
                      </a:cubicBezTo>
                      <a:cubicBezTo>
                        <a:pt x="0" y="69"/>
                        <a:pt x="4" y="63"/>
                        <a:pt x="10" y="62"/>
                      </a:cubicBezTo>
                      <a:cubicBezTo>
                        <a:pt x="20" y="60"/>
                        <a:pt x="30" y="54"/>
                        <a:pt x="36" y="44"/>
                      </a:cubicBezTo>
                      <a:cubicBezTo>
                        <a:pt x="42" y="35"/>
                        <a:pt x="44" y="24"/>
                        <a:pt x="42" y="13"/>
                      </a:cubicBezTo>
                      <a:cubicBezTo>
                        <a:pt x="41" y="7"/>
                        <a:pt x="45" y="2"/>
                        <a:pt x="50" y="1"/>
                      </a:cubicBezTo>
                      <a:cubicBezTo>
                        <a:pt x="51" y="1"/>
                        <a:pt x="51" y="1"/>
                        <a:pt x="52" y="1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39" name="is1íḓé"/>
                <p:cNvSpPr/>
                <p:nvPr/>
              </p:nvSpPr>
              <p:spPr bwMode="auto">
                <a:xfrm>
                  <a:off x="11182226" y="4168690"/>
                  <a:ext cx="49960" cy="51653"/>
                </a:xfrm>
                <a:custGeom>
                  <a:avLst/>
                  <a:gdLst>
                    <a:gd name="T0" fmla="*/ 24 w 25"/>
                    <a:gd name="T1" fmla="*/ 10 h 26"/>
                    <a:gd name="T2" fmla="*/ 15 w 25"/>
                    <a:gd name="T3" fmla="*/ 24 h 26"/>
                    <a:gd name="T4" fmla="*/ 1 w 25"/>
                    <a:gd name="T5" fmla="*/ 15 h 26"/>
                    <a:gd name="T6" fmla="*/ 10 w 25"/>
                    <a:gd name="T7" fmla="*/ 1 h 26"/>
                    <a:gd name="T8" fmla="*/ 24 w 25"/>
                    <a:gd name="T9" fmla="*/ 10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26">
                      <a:moveTo>
                        <a:pt x="24" y="10"/>
                      </a:moveTo>
                      <a:cubicBezTo>
                        <a:pt x="25" y="17"/>
                        <a:pt x="21" y="23"/>
                        <a:pt x="15" y="24"/>
                      </a:cubicBezTo>
                      <a:cubicBezTo>
                        <a:pt x="9" y="26"/>
                        <a:pt x="2" y="21"/>
                        <a:pt x="1" y="15"/>
                      </a:cubicBezTo>
                      <a:cubicBezTo>
                        <a:pt x="0" y="9"/>
                        <a:pt x="4" y="2"/>
                        <a:pt x="10" y="1"/>
                      </a:cubicBezTo>
                      <a:cubicBezTo>
                        <a:pt x="17" y="0"/>
                        <a:pt x="23" y="4"/>
                        <a:pt x="24" y="10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34" name="íṩḷidê"/>
              <p:cNvSpPr/>
              <p:nvPr/>
            </p:nvSpPr>
            <p:spPr>
              <a:xfrm>
                <a:off x="4746894" y="2126328"/>
                <a:ext cx="2579022" cy="2579022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35" name="íşḷîdè"/>
              <p:cNvSpPr/>
              <p:nvPr/>
            </p:nvSpPr>
            <p:spPr>
              <a:xfrm>
                <a:off x="4746894" y="2126328"/>
                <a:ext cx="2579022" cy="2579022"/>
              </a:xfrm>
              <a:prstGeom prst="pie">
                <a:avLst>
                  <a:gd name="adj1" fmla="val 16200000"/>
                  <a:gd name="adj2" fmla="val 11880000"/>
                </a:avLst>
              </a:prstGeom>
              <a:solidFill>
                <a:schemeClr val="accent1">
                  <a:lumMod val="10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36" name="íŝḻíďe"/>
              <p:cNvSpPr/>
              <p:nvPr/>
            </p:nvSpPr>
            <p:spPr bwMode="auto">
              <a:xfrm>
                <a:off x="5893084" y="3272153"/>
                <a:ext cx="286642" cy="287373"/>
              </a:xfrm>
              <a:prstGeom prst="ellipse">
                <a:avLst/>
              </a:prstGeom>
              <a:solidFill>
                <a:srgbClr val="D8574A"/>
              </a:solidFill>
              <a:ln>
                <a:noFill/>
              </a:ln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37" name="iŝľídê"/>
              <p:cNvSpPr/>
              <p:nvPr/>
            </p:nvSpPr>
            <p:spPr bwMode="auto">
              <a:xfrm>
                <a:off x="4709953" y="2089021"/>
                <a:ext cx="2652904" cy="2653636"/>
              </a:xfrm>
              <a:custGeom>
                <a:avLst/>
                <a:gdLst>
                  <a:gd name="connsiteX0" fmla="*/ 1326086 w 2652904"/>
                  <a:gd name="connsiteY0" fmla="*/ 766329 h 2653636"/>
                  <a:gd name="connsiteX1" fmla="*/ 765598 w 2652904"/>
                  <a:gd name="connsiteY1" fmla="*/ 1326817 h 2653636"/>
                  <a:gd name="connsiteX2" fmla="*/ 1326086 w 2652904"/>
                  <a:gd name="connsiteY2" fmla="*/ 1887305 h 2653636"/>
                  <a:gd name="connsiteX3" fmla="*/ 1886574 w 2652904"/>
                  <a:gd name="connsiteY3" fmla="*/ 1326817 h 2653636"/>
                  <a:gd name="connsiteX4" fmla="*/ 1326086 w 2652904"/>
                  <a:gd name="connsiteY4" fmla="*/ 766329 h 2653636"/>
                  <a:gd name="connsiteX5" fmla="*/ 1325355 w 2652904"/>
                  <a:gd name="connsiteY5" fmla="*/ 626664 h 2653636"/>
                  <a:gd name="connsiteX6" fmla="*/ 2024777 w 2652904"/>
                  <a:gd name="connsiteY6" fmla="*/ 1327183 h 2653636"/>
                  <a:gd name="connsiteX7" fmla="*/ 1325355 w 2652904"/>
                  <a:gd name="connsiteY7" fmla="*/ 2027702 h 2653636"/>
                  <a:gd name="connsiteX8" fmla="*/ 625933 w 2652904"/>
                  <a:gd name="connsiteY8" fmla="*/ 1327183 h 2653636"/>
                  <a:gd name="connsiteX9" fmla="*/ 1325355 w 2652904"/>
                  <a:gd name="connsiteY9" fmla="*/ 626664 h 2653636"/>
                  <a:gd name="connsiteX10" fmla="*/ 1326452 w 2652904"/>
                  <a:gd name="connsiteY10" fmla="*/ 413876 h 2653636"/>
                  <a:gd name="connsiteX11" fmla="*/ 413145 w 2652904"/>
                  <a:gd name="connsiteY11" fmla="*/ 1327183 h 2653636"/>
                  <a:gd name="connsiteX12" fmla="*/ 1326452 w 2652904"/>
                  <a:gd name="connsiteY12" fmla="*/ 2240490 h 2653636"/>
                  <a:gd name="connsiteX13" fmla="*/ 2239759 w 2652904"/>
                  <a:gd name="connsiteY13" fmla="*/ 1327183 h 2653636"/>
                  <a:gd name="connsiteX14" fmla="*/ 1326452 w 2652904"/>
                  <a:gd name="connsiteY14" fmla="*/ 413876 h 2653636"/>
                  <a:gd name="connsiteX15" fmla="*/ 1326452 w 2652904"/>
                  <a:gd name="connsiteY15" fmla="*/ 275674 h 2653636"/>
                  <a:gd name="connsiteX16" fmla="*/ 2377961 w 2652904"/>
                  <a:gd name="connsiteY16" fmla="*/ 1327183 h 2653636"/>
                  <a:gd name="connsiteX17" fmla="*/ 1326452 w 2652904"/>
                  <a:gd name="connsiteY17" fmla="*/ 2378692 h 2653636"/>
                  <a:gd name="connsiteX18" fmla="*/ 274943 w 2652904"/>
                  <a:gd name="connsiteY18" fmla="*/ 1327183 h 2653636"/>
                  <a:gd name="connsiteX19" fmla="*/ 1326452 w 2652904"/>
                  <a:gd name="connsiteY19" fmla="*/ 275674 h 2653636"/>
                  <a:gd name="connsiteX20" fmla="*/ 1326451 w 2652904"/>
                  <a:gd name="connsiteY20" fmla="*/ 70929 h 2653636"/>
                  <a:gd name="connsiteX21" fmla="*/ 70929 w 2652904"/>
                  <a:gd name="connsiteY21" fmla="*/ 1326817 h 2653636"/>
                  <a:gd name="connsiteX22" fmla="*/ 1326451 w 2652904"/>
                  <a:gd name="connsiteY22" fmla="*/ 2582705 h 2653636"/>
                  <a:gd name="connsiteX23" fmla="*/ 2581973 w 2652904"/>
                  <a:gd name="connsiteY23" fmla="*/ 1326817 h 2653636"/>
                  <a:gd name="connsiteX24" fmla="*/ 1326451 w 2652904"/>
                  <a:gd name="connsiteY24" fmla="*/ 70929 h 2653636"/>
                  <a:gd name="connsiteX25" fmla="*/ 1326452 w 2652904"/>
                  <a:gd name="connsiteY25" fmla="*/ 0 h 2653636"/>
                  <a:gd name="connsiteX26" fmla="*/ 2652904 w 2652904"/>
                  <a:gd name="connsiteY26" fmla="*/ 1326818 h 2653636"/>
                  <a:gd name="connsiteX27" fmla="*/ 1326452 w 2652904"/>
                  <a:gd name="connsiteY27" fmla="*/ 2653636 h 2653636"/>
                  <a:gd name="connsiteX28" fmla="*/ 0 w 2652904"/>
                  <a:gd name="connsiteY28" fmla="*/ 1326818 h 2653636"/>
                  <a:gd name="connsiteX29" fmla="*/ 1326452 w 2652904"/>
                  <a:gd name="connsiteY29" fmla="*/ 0 h 2653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2652904" h="2653636">
                    <a:moveTo>
                      <a:pt x="1326086" y="766329"/>
                    </a:moveTo>
                    <a:cubicBezTo>
                      <a:pt x="1016537" y="766329"/>
                      <a:pt x="765598" y="1017268"/>
                      <a:pt x="765598" y="1326817"/>
                    </a:cubicBezTo>
                    <a:cubicBezTo>
                      <a:pt x="765598" y="1636366"/>
                      <a:pt x="1016537" y="1887305"/>
                      <a:pt x="1326086" y="1887305"/>
                    </a:cubicBezTo>
                    <a:cubicBezTo>
                      <a:pt x="1635635" y="1887305"/>
                      <a:pt x="1886574" y="1636366"/>
                      <a:pt x="1886574" y="1326817"/>
                    </a:cubicBezTo>
                    <a:cubicBezTo>
                      <a:pt x="1886574" y="1017268"/>
                      <a:pt x="1635635" y="766329"/>
                      <a:pt x="1326086" y="766329"/>
                    </a:cubicBezTo>
                    <a:close/>
                    <a:moveTo>
                      <a:pt x="1325355" y="626664"/>
                    </a:moveTo>
                    <a:cubicBezTo>
                      <a:pt x="1711635" y="626664"/>
                      <a:pt x="2024777" y="940297"/>
                      <a:pt x="2024777" y="1327183"/>
                    </a:cubicBezTo>
                    <a:cubicBezTo>
                      <a:pt x="2024777" y="1714069"/>
                      <a:pt x="1711635" y="2027702"/>
                      <a:pt x="1325355" y="2027702"/>
                    </a:cubicBezTo>
                    <a:cubicBezTo>
                      <a:pt x="939075" y="2027702"/>
                      <a:pt x="625933" y="1714069"/>
                      <a:pt x="625933" y="1327183"/>
                    </a:cubicBezTo>
                    <a:cubicBezTo>
                      <a:pt x="625933" y="940297"/>
                      <a:pt x="939075" y="626664"/>
                      <a:pt x="1325355" y="626664"/>
                    </a:cubicBezTo>
                    <a:close/>
                    <a:moveTo>
                      <a:pt x="1326452" y="413876"/>
                    </a:moveTo>
                    <a:cubicBezTo>
                      <a:pt x="822046" y="413876"/>
                      <a:pt x="413145" y="822777"/>
                      <a:pt x="413145" y="1327183"/>
                    </a:cubicBezTo>
                    <a:cubicBezTo>
                      <a:pt x="413145" y="1831589"/>
                      <a:pt x="822046" y="2240490"/>
                      <a:pt x="1326452" y="2240490"/>
                    </a:cubicBezTo>
                    <a:cubicBezTo>
                      <a:pt x="1830858" y="2240490"/>
                      <a:pt x="2239759" y="1831589"/>
                      <a:pt x="2239759" y="1327183"/>
                    </a:cubicBezTo>
                    <a:cubicBezTo>
                      <a:pt x="2239759" y="822777"/>
                      <a:pt x="1830858" y="413876"/>
                      <a:pt x="1326452" y="413876"/>
                    </a:cubicBezTo>
                    <a:close/>
                    <a:moveTo>
                      <a:pt x="1326452" y="275674"/>
                    </a:moveTo>
                    <a:cubicBezTo>
                      <a:pt x="1907184" y="275674"/>
                      <a:pt x="2377961" y="746451"/>
                      <a:pt x="2377961" y="1327183"/>
                    </a:cubicBezTo>
                    <a:cubicBezTo>
                      <a:pt x="2377961" y="1907915"/>
                      <a:pt x="1907184" y="2378692"/>
                      <a:pt x="1326452" y="2378692"/>
                    </a:cubicBezTo>
                    <a:cubicBezTo>
                      <a:pt x="745720" y="2378692"/>
                      <a:pt x="274943" y="1907915"/>
                      <a:pt x="274943" y="1327183"/>
                    </a:cubicBezTo>
                    <a:cubicBezTo>
                      <a:pt x="274943" y="746451"/>
                      <a:pt x="745720" y="275674"/>
                      <a:pt x="1326452" y="275674"/>
                    </a:cubicBezTo>
                    <a:close/>
                    <a:moveTo>
                      <a:pt x="1326451" y="70929"/>
                    </a:moveTo>
                    <a:cubicBezTo>
                      <a:pt x="633045" y="70929"/>
                      <a:pt x="70929" y="633209"/>
                      <a:pt x="70929" y="1326817"/>
                    </a:cubicBezTo>
                    <a:cubicBezTo>
                      <a:pt x="70929" y="2020425"/>
                      <a:pt x="633045" y="2582705"/>
                      <a:pt x="1326451" y="2582705"/>
                    </a:cubicBezTo>
                    <a:cubicBezTo>
                      <a:pt x="2019857" y="2582705"/>
                      <a:pt x="2581973" y="2020425"/>
                      <a:pt x="2581973" y="1326817"/>
                    </a:cubicBezTo>
                    <a:cubicBezTo>
                      <a:pt x="2581973" y="633209"/>
                      <a:pt x="2019857" y="70929"/>
                      <a:pt x="1326451" y="70929"/>
                    </a:cubicBezTo>
                    <a:close/>
                    <a:moveTo>
                      <a:pt x="1326452" y="0"/>
                    </a:moveTo>
                    <a:cubicBezTo>
                      <a:pt x="2059031" y="0"/>
                      <a:pt x="2652904" y="594037"/>
                      <a:pt x="2652904" y="1326818"/>
                    </a:cubicBezTo>
                    <a:cubicBezTo>
                      <a:pt x="2652904" y="2059599"/>
                      <a:pt x="2059031" y="2653636"/>
                      <a:pt x="1326452" y="2653636"/>
                    </a:cubicBezTo>
                    <a:cubicBezTo>
                      <a:pt x="593873" y="2653636"/>
                      <a:pt x="0" y="2059599"/>
                      <a:pt x="0" y="1326818"/>
                    </a:cubicBezTo>
                    <a:cubicBezTo>
                      <a:pt x="0" y="594037"/>
                      <a:pt x="593873" y="0"/>
                      <a:pt x="132645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138" name="îşlïďé"/>
              <p:cNvGrpSpPr/>
              <p:nvPr/>
            </p:nvGrpSpPr>
            <p:grpSpPr>
              <a:xfrm>
                <a:off x="4142522" y="1549371"/>
                <a:ext cx="1912898" cy="1897542"/>
                <a:chOff x="7120252" y="1618207"/>
                <a:chExt cx="2215160" cy="2197378"/>
              </a:xfrm>
            </p:grpSpPr>
            <p:sp>
              <p:nvSpPr>
                <p:cNvPr id="140" name="íSľïďe"/>
                <p:cNvSpPr/>
                <p:nvPr/>
              </p:nvSpPr>
              <p:spPr bwMode="auto">
                <a:xfrm>
                  <a:off x="7729083" y="2227884"/>
                  <a:ext cx="1153306" cy="1141451"/>
                </a:xfrm>
                <a:custGeom>
                  <a:avLst/>
                  <a:gdLst>
                    <a:gd name="T0" fmla="*/ 575 w 576"/>
                    <a:gd name="T1" fmla="*/ 518 h 570"/>
                    <a:gd name="T2" fmla="*/ 576 w 576"/>
                    <a:gd name="T3" fmla="*/ 518 h 570"/>
                    <a:gd name="T4" fmla="*/ 52 w 576"/>
                    <a:gd name="T5" fmla="*/ 0 h 570"/>
                    <a:gd name="T6" fmla="*/ 37 w 576"/>
                    <a:gd name="T7" fmla="*/ 37 h 570"/>
                    <a:gd name="T8" fmla="*/ 0 w 576"/>
                    <a:gd name="T9" fmla="*/ 52 h 570"/>
                    <a:gd name="T10" fmla="*/ 524 w 576"/>
                    <a:gd name="T11" fmla="*/ 570 h 570"/>
                    <a:gd name="T12" fmla="*/ 525 w 576"/>
                    <a:gd name="T13" fmla="*/ 569 h 570"/>
                    <a:gd name="T14" fmla="*/ 575 w 576"/>
                    <a:gd name="T15" fmla="*/ 518 h 5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76" h="570">
                      <a:moveTo>
                        <a:pt x="575" y="518"/>
                      </a:moveTo>
                      <a:cubicBezTo>
                        <a:pt x="576" y="518"/>
                        <a:pt x="576" y="518"/>
                        <a:pt x="576" y="518"/>
                      </a:cubicBezTo>
                      <a:cubicBezTo>
                        <a:pt x="52" y="0"/>
                        <a:pt x="52" y="0"/>
                        <a:pt x="52" y="0"/>
                      </a:cubicBezTo>
                      <a:cubicBezTo>
                        <a:pt x="47" y="12"/>
                        <a:pt x="42" y="24"/>
                        <a:pt x="37" y="37"/>
                      </a:cubicBezTo>
                      <a:cubicBezTo>
                        <a:pt x="24" y="42"/>
                        <a:pt x="12" y="47"/>
                        <a:pt x="0" y="52"/>
                      </a:cubicBezTo>
                      <a:cubicBezTo>
                        <a:pt x="524" y="570"/>
                        <a:pt x="524" y="570"/>
                        <a:pt x="524" y="570"/>
                      </a:cubicBezTo>
                      <a:cubicBezTo>
                        <a:pt x="525" y="569"/>
                        <a:pt x="525" y="569"/>
                        <a:pt x="525" y="569"/>
                      </a:cubicBezTo>
                      <a:lnTo>
                        <a:pt x="575" y="518"/>
                      </a:ln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41" name="ïŝļíḋè"/>
                <p:cNvSpPr/>
                <p:nvPr/>
              </p:nvSpPr>
              <p:spPr bwMode="auto">
                <a:xfrm>
                  <a:off x="8936582" y="3420988"/>
                  <a:ext cx="398830" cy="394597"/>
                </a:xfrm>
                <a:custGeom>
                  <a:avLst/>
                  <a:gdLst>
                    <a:gd name="T0" fmla="*/ 199 w 199"/>
                    <a:gd name="T1" fmla="*/ 197 h 197"/>
                    <a:gd name="T2" fmla="*/ 59 w 199"/>
                    <a:gd name="T3" fmla="*/ 0 h 197"/>
                    <a:gd name="T4" fmla="*/ 58 w 199"/>
                    <a:gd name="T5" fmla="*/ 0 h 197"/>
                    <a:gd name="T6" fmla="*/ 55 w 199"/>
                    <a:gd name="T7" fmla="*/ 4 h 197"/>
                    <a:gd name="T8" fmla="*/ 5 w 199"/>
                    <a:gd name="T9" fmla="*/ 55 h 197"/>
                    <a:gd name="T10" fmla="*/ 0 w 199"/>
                    <a:gd name="T11" fmla="*/ 58 h 197"/>
                    <a:gd name="T12" fmla="*/ 1 w 199"/>
                    <a:gd name="T13" fmla="*/ 59 h 197"/>
                    <a:gd name="T14" fmla="*/ 199 w 199"/>
                    <a:gd name="T15" fmla="*/ 197 h 1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99" h="197">
                      <a:moveTo>
                        <a:pt x="199" y="197"/>
                      </a:moveTo>
                      <a:cubicBezTo>
                        <a:pt x="59" y="0"/>
                        <a:pt x="59" y="0"/>
                        <a:pt x="59" y="0"/>
                      </a:cubicBezTo>
                      <a:cubicBezTo>
                        <a:pt x="59" y="0"/>
                        <a:pt x="58" y="0"/>
                        <a:pt x="58" y="0"/>
                      </a:cubicBezTo>
                      <a:cubicBezTo>
                        <a:pt x="57" y="2"/>
                        <a:pt x="56" y="3"/>
                        <a:pt x="55" y="4"/>
                      </a:cubicBezTo>
                      <a:cubicBezTo>
                        <a:pt x="5" y="55"/>
                        <a:pt x="5" y="55"/>
                        <a:pt x="5" y="55"/>
                      </a:cubicBezTo>
                      <a:cubicBezTo>
                        <a:pt x="3" y="56"/>
                        <a:pt x="2" y="57"/>
                        <a:pt x="0" y="58"/>
                      </a:cubicBezTo>
                      <a:cubicBezTo>
                        <a:pt x="1" y="58"/>
                        <a:pt x="1" y="59"/>
                        <a:pt x="1" y="59"/>
                      </a:cubicBezTo>
                      <a:lnTo>
                        <a:pt x="199" y="197"/>
                      </a:ln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square" lIns="91440" tIns="45720" rIns="91440" bIns="45720" anchor="ctr">
                  <a:normAutofit fontScale="62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42" name="iṡḷíde"/>
                <p:cNvSpPr/>
                <p:nvPr/>
              </p:nvSpPr>
              <p:spPr bwMode="auto">
                <a:xfrm>
                  <a:off x="8892550" y="3375263"/>
                  <a:ext cx="164274" cy="165968"/>
                </a:xfrm>
                <a:custGeom>
                  <a:avLst/>
                  <a:gdLst>
                    <a:gd name="T0" fmla="*/ 77 w 82"/>
                    <a:gd name="T1" fmla="*/ 27 h 83"/>
                    <a:gd name="T2" fmla="*/ 80 w 82"/>
                    <a:gd name="T3" fmla="*/ 23 h 83"/>
                    <a:gd name="T4" fmla="*/ 77 w 82"/>
                    <a:gd name="T5" fmla="*/ 7 h 83"/>
                    <a:gd name="T6" fmla="*/ 75 w 82"/>
                    <a:gd name="T7" fmla="*/ 6 h 83"/>
                    <a:gd name="T8" fmla="*/ 55 w 82"/>
                    <a:gd name="T9" fmla="*/ 6 h 83"/>
                    <a:gd name="T10" fmla="*/ 5 w 82"/>
                    <a:gd name="T11" fmla="*/ 57 h 83"/>
                    <a:gd name="T12" fmla="*/ 5 w 82"/>
                    <a:gd name="T13" fmla="*/ 77 h 83"/>
                    <a:gd name="T14" fmla="*/ 7 w 82"/>
                    <a:gd name="T15" fmla="*/ 78 h 83"/>
                    <a:gd name="T16" fmla="*/ 22 w 82"/>
                    <a:gd name="T17" fmla="*/ 81 h 83"/>
                    <a:gd name="T18" fmla="*/ 27 w 82"/>
                    <a:gd name="T19" fmla="*/ 78 h 83"/>
                    <a:gd name="T20" fmla="*/ 77 w 82"/>
                    <a:gd name="T21" fmla="*/ 27 h 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82" h="83">
                      <a:moveTo>
                        <a:pt x="77" y="27"/>
                      </a:moveTo>
                      <a:cubicBezTo>
                        <a:pt x="78" y="26"/>
                        <a:pt x="79" y="25"/>
                        <a:pt x="80" y="23"/>
                      </a:cubicBezTo>
                      <a:cubicBezTo>
                        <a:pt x="82" y="18"/>
                        <a:pt x="81" y="12"/>
                        <a:pt x="77" y="7"/>
                      </a:cubicBezTo>
                      <a:cubicBezTo>
                        <a:pt x="75" y="6"/>
                        <a:pt x="75" y="6"/>
                        <a:pt x="75" y="6"/>
                      </a:cubicBezTo>
                      <a:cubicBezTo>
                        <a:pt x="70" y="0"/>
                        <a:pt x="61" y="1"/>
                        <a:pt x="55" y="6"/>
                      </a:cubicBezTo>
                      <a:cubicBezTo>
                        <a:pt x="5" y="57"/>
                        <a:pt x="5" y="57"/>
                        <a:pt x="5" y="57"/>
                      </a:cubicBezTo>
                      <a:cubicBezTo>
                        <a:pt x="0" y="62"/>
                        <a:pt x="0" y="71"/>
                        <a:pt x="5" y="77"/>
                      </a:cubicBezTo>
                      <a:cubicBezTo>
                        <a:pt x="7" y="78"/>
                        <a:pt x="7" y="78"/>
                        <a:pt x="7" y="78"/>
                      </a:cubicBezTo>
                      <a:cubicBezTo>
                        <a:pt x="11" y="82"/>
                        <a:pt x="17" y="83"/>
                        <a:pt x="22" y="81"/>
                      </a:cubicBezTo>
                      <a:cubicBezTo>
                        <a:pt x="24" y="80"/>
                        <a:pt x="25" y="79"/>
                        <a:pt x="27" y="78"/>
                      </a:cubicBezTo>
                      <a:lnTo>
                        <a:pt x="77" y="27"/>
                      </a:ln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43" name="îSľîdé"/>
                <p:cNvSpPr/>
                <p:nvPr/>
              </p:nvSpPr>
              <p:spPr bwMode="auto">
                <a:xfrm>
                  <a:off x="8850211" y="3335464"/>
                  <a:ext cx="164274" cy="164274"/>
                </a:xfrm>
                <a:custGeom>
                  <a:avLst/>
                  <a:gdLst>
                    <a:gd name="T0" fmla="*/ 76 w 82"/>
                    <a:gd name="T1" fmla="*/ 6 h 82"/>
                    <a:gd name="T2" fmla="*/ 75 w 82"/>
                    <a:gd name="T3" fmla="*/ 5 h 82"/>
                    <a:gd name="T4" fmla="*/ 62 w 82"/>
                    <a:gd name="T5" fmla="*/ 1 h 82"/>
                    <a:gd name="T6" fmla="*/ 58 w 82"/>
                    <a:gd name="T7" fmla="*/ 8 h 82"/>
                    <a:gd name="T8" fmla="*/ 8 w 82"/>
                    <a:gd name="T9" fmla="*/ 58 h 82"/>
                    <a:gd name="T10" fmla="*/ 1 w 82"/>
                    <a:gd name="T11" fmla="*/ 62 h 82"/>
                    <a:gd name="T12" fmla="*/ 5 w 82"/>
                    <a:gd name="T13" fmla="*/ 75 h 82"/>
                    <a:gd name="T14" fmla="*/ 6 w 82"/>
                    <a:gd name="T15" fmla="*/ 77 h 82"/>
                    <a:gd name="T16" fmla="*/ 26 w 82"/>
                    <a:gd name="T17" fmla="*/ 77 h 82"/>
                    <a:gd name="T18" fmla="*/ 76 w 82"/>
                    <a:gd name="T19" fmla="*/ 26 h 82"/>
                    <a:gd name="T20" fmla="*/ 76 w 82"/>
                    <a:gd name="T21" fmla="*/ 6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82" h="82">
                      <a:moveTo>
                        <a:pt x="76" y="6"/>
                      </a:moveTo>
                      <a:cubicBezTo>
                        <a:pt x="75" y="5"/>
                        <a:pt x="75" y="5"/>
                        <a:pt x="75" y="5"/>
                      </a:cubicBezTo>
                      <a:cubicBezTo>
                        <a:pt x="71" y="1"/>
                        <a:pt x="66" y="0"/>
                        <a:pt x="62" y="1"/>
                      </a:cubicBezTo>
                      <a:cubicBezTo>
                        <a:pt x="61" y="4"/>
                        <a:pt x="60" y="6"/>
                        <a:pt x="58" y="8"/>
                      </a:cubicBezTo>
                      <a:cubicBezTo>
                        <a:pt x="8" y="58"/>
                        <a:pt x="8" y="58"/>
                        <a:pt x="8" y="58"/>
                      </a:cubicBezTo>
                      <a:cubicBezTo>
                        <a:pt x="6" y="60"/>
                        <a:pt x="3" y="62"/>
                        <a:pt x="1" y="62"/>
                      </a:cubicBezTo>
                      <a:cubicBezTo>
                        <a:pt x="0" y="67"/>
                        <a:pt x="1" y="72"/>
                        <a:pt x="5" y="75"/>
                      </a:cubicBezTo>
                      <a:cubicBezTo>
                        <a:pt x="6" y="77"/>
                        <a:pt x="6" y="77"/>
                        <a:pt x="6" y="77"/>
                      </a:cubicBezTo>
                      <a:cubicBezTo>
                        <a:pt x="12" y="82"/>
                        <a:pt x="21" y="82"/>
                        <a:pt x="26" y="77"/>
                      </a:cubicBezTo>
                      <a:cubicBezTo>
                        <a:pt x="76" y="26"/>
                        <a:pt x="76" y="26"/>
                        <a:pt x="76" y="26"/>
                      </a:cubicBezTo>
                      <a:cubicBezTo>
                        <a:pt x="82" y="21"/>
                        <a:pt x="82" y="12"/>
                        <a:pt x="76" y="6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44" name="ïṧļîde"/>
                <p:cNvSpPr/>
                <p:nvPr/>
              </p:nvSpPr>
              <p:spPr bwMode="auto">
                <a:xfrm>
                  <a:off x="8812953" y="3297359"/>
                  <a:ext cx="163427" cy="164274"/>
                </a:xfrm>
                <a:custGeom>
                  <a:avLst/>
                  <a:gdLst>
                    <a:gd name="T0" fmla="*/ 77 w 82"/>
                    <a:gd name="T1" fmla="*/ 27 h 82"/>
                    <a:gd name="T2" fmla="*/ 81 w 82"/>
                    <a:gd name="T3" fmla="*/ 20 h 82"/>
                    <a:gd name="T4" fmla="*/ 77 w 82"/>
                    <a:gd name="T5" fmla="*/ 7 h 82"/>
                    <a:gd name="T6" fmla="*/ 75 w 82"/>
                    <a:gd name="T7" fmla="*/ 5 h 82"/>
                    <a:gd name="T8" fmla="*/ 55 w 82"/>
                    <a:gd name="T9" fmla="*/ 6 h 82"/>
                    <a:gd name="T10" fmla="*/ 5 w 82"/>
                    <a:gd name="T11" fmla="*/ 56 h 82"/>
                    <a:gd name="T12" fmla="*/ 5 w 82"/>
                    <a:gd name="T13" fmla="*/ 76 h 82"/>
                    <a:gd name="T14" fmla="*/ 7 w 82"/>
                    <a:gd name="T15" fmla="*/ 78 h 82"/>
                    <a:gd name="T16" fmla="*/ 20 w 82"/>
                    <a:gd name="T17" fmla="*/ 81 h 82"/>
                    <a:gd name="T18" fmla="*/ 27 w 82"/>
                    <a:gd name="T19" fmla="*/ 77 h 82"/>
                    <a:gd name="T20" fmla="*/ 77 w 82"/>
                    <a:gd name="T21" fmla="*/ 27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82" h="82">
                      <a:moveTo>
                        <a:pt x="77" y="27"/>
                      </a:moveTo>
                      <a:cubicBezTo>
                        <a:pt x="79" y="25"/>
                        <a:pt x="80" y="23"/>
                        <a:pt x="81" y="20"/>
                      </a:cubicBezTo>
                      <a:cubicBezTo>
                        <a:pt x="82" y="15"/>
                        <a:pt x="80" y="11"/>
                        <a:pt x="77" y="7"/>
                      </a:cubicBezTo>
                      <a:cubicBezTo>
                        <a:pt x="75" y="5"/>
                        <a:pt x="75" y="5"/>
                        <a:pt x="75" y="5"/>
                      </a:cubicBezTo>
                      <a:cubicBezTo>
                        <a:pt x="70" y="0"/>
                        <a:pt x="61" y="0"/>
                        <a:pt x="55" y="6"/>
                      </a:cubicBezTo>
                      <a:cubicBezTo>
                        <a:pt x="5" y="56"/>
                        <a:pt x="5" y="56"/>
                        <a:pt x="5" y="56"/>
                      </a:cubicBezTo>
                      <a:cubicBezTo>
                        <a:pt x="0" y="62"/>
                        <a:pt x="0" y="71"/>
                        <a:pt x="5" y="76"/>
                      </a:cubicBezTo>
                      <a:cubicBezTo>
                        <a:pt x="7" y="78"/>
                        <a:pt x="7" y="78"/>
                        <a:pt x="7" y="78"/>
                      </a:cubicBezTo>
                      <a:cubicBezTo>
                        <a:pt x="10" y="81"/>
                        <a:pt x="15" y="82"/>
                        <a:pt x="20" y="81"/>
                      </a:cubicBezTo>
                      <a:cubicBezTo>
                        <a:pt x="22" y="81"/>
                        <a:pt x="25" y="79"/>
                        <a:pt x="27" y="77"/>
                      </a:cubicBezTo>
                      <a:lnTo>
                        <a:pt x="77" y="27"/>
                      </a:ln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45" name="íSḻíḓe"/>
                <p:cNvSpPr/>
                <p:nvPr/>
              </p:nvSpPr>
              <p:spPr bwMode="auto">
                <a:xfrm>
                  <a:off x="8768074" y="3255021"/>
                  <a:ext cx="166814" cy="165968"/>
                </a:xfrm>
                <a:custGeom>
                  <a:avLst/>
                  <a:gdLst>
                    <a:gd name="T0" fmla="*/ 77 w 83"/>
                    <a:gd name="T1" fmla="*/ 7 h 83"/>
                    <a:gd name="T2" fmla="*/ 76 w 83"/>
                    <a:gd name="T3" fmla="*/ 5 h 83"/>
                    <a:gd name="T4" fmla="*/ 57 w 83"/>
                    <a:gd name="T5" fmla="*/ 5 h 83"/>
                    <a:gd name="T6" fmla="*/ 56 w 83"/>
                    <a:gd name="T7" fmla="*/ 5 h 83"/>
                    <a:gd name="T8" fmla="*/ 6 w 83"/>
                    <a:gd name="T9" fmla="*/ 56 h 83"/>
                    <a:gd name="T10" fmla="*/ 5 w 83"/>
                    <a:gd name="T11" fmla="*/ 57 h 83"/>
                    <a:gd name="T12" fmla="*/ 6 w 83"/>
                    <a:gd name="T13" fmla="*/ 76 h 83"/>
                    <a:gd name="T14" fmla="*/ 7 w 83"/>
                    <a:gd name="T15" fmla="*/ 77 h 83"/>
                    <a:gd name="T16" fmla="*/ 27 w 83"/>
                    <a:gd name="T17" fmla="*/ 77 h 83"/>
                    <a:gd name="T18" fmla="*/ 77 w 83"/>
                    <a:gd name="T19" fmla="*/ 27 h 83"/>
                    <a:gd name="T20" fmla="*/ 77 w 83"/>
                    <a:gd name="T21" fmla="*/ 7 h 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83" h="83">
                      <a:moveTo>
                        <a:pt x="77" y="7"/>
                      </a:moveTo>
                      <a:cubicBezTo>
                        <a:pt x="76" y="5"/>
                        <a:pt x="76" y="5"/>
                        <a:pt x="76" y="5"/>
                      </a:cubicBezTo>
                      <a:cubicBezTo>
                        <a:pt x="70" y="0"/>
                        <a:pt x="62" y="0"/>
                        <a:pt x="57" y="5"/>
                      </a:cubicBezTo>
                      <a:cubicBezTo>
                        <a:pt x="56" y="5"/>
                        <a:pt x="56" y="5"/>
                        <a:pt x="56" y="5"/>
                      </a:cubicBezTo>
                      <a:cubicBezTo>
                        <a:pt x="6" y="56"/>
                        <a:pt x="6" y="56"/>
                        <a:pt x="6" y="56"/>
                      </a:cubicBezTo>
                      <a:cubicBezTo>
                        <a:pt x="5" y="57"/>
                        <a:pt x="5" y="57"/>
                        <a:pt x="5" y="57"/>
                      </a:cubicBezTo>
                      <a:cubicBezTo>
                        <a:pt x="0" y="62"/>
                        <a:pt x="1" y="71"/>
                        <a:pt x="6" y="76"/>
                      </a:cubicBezTo>
                      <a:cubicBezTo>
                        <a:pt x="7" y="77"/>
                        <a:pt x="7" y="77"/>
                        <a:pt x="7" y="77"/>
                      </a:cubicBezTo>
                      <a:cubicBezTo>
                        <a:pt x="13" y="83"/>
                        <a:pt x="22" y="83"/>
                        <a:pt x="27" y="77"/>
                      </a:cubicBezTo>
                      <a:cubicBezTo>
                        <a:pt x="77" y="27"/>
                        <a:pt x="77" y="27"/>
                        <a:pt x="77" y="27"/>
                      </a:cubicBezTo>
                      <a:cubicBezTo>
                        <a:pt x="83" y="21"/>
                        <a:pt x="83" y="12"/>
                        <a:pt x="77" y="7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46" name="íṥḻiďê"/>
                <p:cNvSpPr/>
                <p:nvPr/>
              </p:nvSpPr>
              <p:spPr bwMode="auto">
                <a:xfrm>
                  <a:off x="7120252" y="1830747"/>
                  <a:ext cx="682500" cy="709597"/>
                </a:xfrm>
                <a:custGeom>
                  <a:avLst/>
                  <a:gdLst>
                    <a:gd name="T0" fmla="*/ 222 w 341"/>
                    <a:gd name="T1" fmla="*/ 117 h 354"/>
                    <a:gd name="T2" fmla="*/ 27 w 341"/>
                    <a:gd name="T3" fmla="*/ 120 h 354"/>
                    <a:gd name="T4" fmla="*/ 304 w 341"/>
                    <a:gd name="T5" fmla="*/ 250 h 354"/>
                    <a:gd name="T6" fmla="*/ 341 w 341"/>
                    <a:gd name="T7" fmla="*/ 235 h 354"/>
                    <a:gd name="T8" fmla="*/ 222 w 341"/>
                    <a:gd name="T9" fmla="*/ 117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1" h="354">
                      <a:moveTo>
                        <a:pt x="222" y="117"/>
                      </a:moveTo>
                      <a:cubicBezTo>
                        <a:pt x="96" y="0"/>
                        <a:pt x="56" y="8"/>
                        <a:pt x="27" y="120"/>
                      </a:cubicBezTo>
                      <a:cubicBezTo>
                        <a:pt x="0" y="220"/>
                        <a:pt x="38" y="354"/>
                        <a:pt x="304" y="250"/>
                      </a:cubicBezTo>
                      <a:cubicBezTo>
                        <a:pt x="316" y="245"/>
                        <a:pt x="328" y="240"/>
                        <a:pt x="341" y="235"/>
                      </a:cubicBezTo>
                      <a:cubicBezTo>
                        <a:pt x="293" y="188"/>
                        <a:pt x="253" y="149"/>
                        <a:pt x="222" y="117"/>
                      </a:cubicBez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47" name="ïšlîďe"/>
                <p:cNvSpPr/>
                <p:nvPr/>
              </p:nvSpPr>
              <p:spPr bwMode="auto">
                <a:xfrm>
                  <a:off x="7322631" y="1618207"/>
                  <a:ext cx="712984" cy="683347"/>
                </a:xfrm>
                <a:custGeom>
                  <a:avLst/>
                  <a:gdLst>
                    <a:gd name="T0" fmla="*/ 240 w 356"/>
                    <a:gd name="T1" fmla="*/ 341 h 341"/>
                    <a:gd name="T2" fmla="*/ 255 w 356"/>
                    <a:gd name="T3" fmla="*/ 304 h 341"/>
                    <a:gd name="T4" fmla="*/ 122 w 356"/>
                    <a:gd name="T5" fmla="*/ 27 h 341"/>
                    <a:gd name="T6" fmla="*/ 121 w 356"/>
                    <a:gd name="T7" fmla="*/ 223 h 341"/>
                    <a:gd name="T8" fmla="*/ 240 w 356"/>
                    <a:gd name="T9" fmla="*/ 341 h 3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6" h="341">
                      <a:moveTo>
                        <a:pt x="240" y="341"/>
                      </a:moveTo>
                      <a:cubicBezTo>
                        <a:pt x="245" y="328"/>
                        <a:pt x="250" y="316"/>
                        <a:pt x="255" y="304"/>
                      </a:cubicBezTo>
                      <a:cubicBezTo>
                        <a:pt x="356" y="36"/>
                        <a:pt x="222" y="0"/>
                        <a:pt x="122" y="27"/>
                      </a:cubicBezTo>
                      <a:cubicBezTo>
                        <a:pt x="10" y="59"/>
                        <a:pt x="0" y="94"/>
                        <a:pt x="121" y="223"/>
                      </a:cubicBezTo>
                      <a:cubicBezTo>
                        <a:pt x="152" y="255"/>
                        <a:pt x="192" y="294"/>
                        <a:pt x="240" y="341"/>
                      </a:cubicBezTo>
                      <a:close/>
                    </a:path>
                  </a:pathLst>
                </a:cu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39" name="îSḻïḋê"/>
              <p:cNvSpPr txBox="1"/>
              <p:nvPr/>
            </p:nvSpPr>
            <p:spPr>
              <a:xfrm>
                <a:off x="5781637" y="5563842"/>
                <a:ext cx="586738" cy="440053"/>
              </a:xfrm>
              <a:prstGeom prst="rect">
                <a:avLst/>
              </a:prstGeom>
            </p:spPr>
            <p:txBody>
              <a:bodyPr wrap="square" lIns="91440" tIns="45720" rIns="91440" bIns="45720">
                <a:prstTxWarp prst="textPlain">
                  <a:avLst/>
                </a:prstTxWarp>
                <a:normAutofit fontScale="40000" lnSpcReduction="20000"/>
              </a:bodyPr>
              <a:lstStyle/>
              <a:p>
                <a:r>
                  <a:rPr lang="en-US" altLang="zh-CN" dirty="0">
                    <a:solidFill>
                      <a:schemeClr val="accent1">
                        <a:lumMod val="100000"/>
                      </a:schemeClr>
                    </a:solidFill>
                    <a:cs typeface="+mn-ea"/>
                    <a:sym typeface="+mn-lt"/>
                  </a:rPr>
                  <a:t>80%</a:t>
                </a:r>
                <a:endParaRPr lang="en-US" altLang="zh-CN" dirty="0">
                  <a:solidFill>
                    <a:schemeClr val="accent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" name="iṥlïḋê"/>
            <p:cNvGrpSpPr/>
            <p:nvPr/>
          </p:nvGrpSpPr>
          <p:grpSpPr>
            <a:xfrm>
              <a:off x="5427795" y="4923392"/>
              <a:ext cx="2105662" cy="970279"/>
              <a:chOff x="1539665" y="1464601"/>
              <a:chExt cx="2105663" cy="970279"/>
            </a:xfrm>
          </p:grpSpPr>
          <p:sp>
            <p:nvSpPr>
              <p:cNvPr id="131" name="ïṩḷîdè"/>
              <p:cNvSpPr/>
              <p:nvPr/>
            </p:nvSpPr>
            <p:spPr bwMode="auto">
              <a:xfrm>
                <a:off x="1539665" y="1877481"/>
                <a:ext cx="2105663" cy="557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 fontScale="92500" lnSpcReduction="100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000" dirty="0">
                    <a:cs typeface="+mn-ea"/>
                    <a:sym typeface="+mn-lt"/>
                  </a:rPr>
                  <a:t>您的内容打在这里，或者通过复制您的文本后，在此框中选择粘贴，并选择只保留文字</a:t>
                </a:r>
                <a:r>
                  <a:rPr lang="en-US" altLang="zh-CN" sz="1000" dirty="0">
                    <a:cs typeface="+mn-ea"/>
                    <a:sym typeface="+mn-lt"/>
                  </a:rPr>
                  <a:t>.</a:t>
                </a:r>
                <a:endParaRPr lang="en-US" altLang="zh-CN" sz="1000" dirty="0">
                  <a:cs typeface="+mn-ea"/>
                  <a:sym typeface="+mn-lt"/>
                </a:endParaRPr>
              </a:p>
            </p:txBody>
          </p:sp>
          <p:sp>
            <p:nvSpPr>
              <p:cNvPr id="132" name="iŝḻïḋe"/>
              <p:cNvSpPr txBox="1"/>
              <p:nvPr/>
            </p:nvSpPr>
            <p:spPr bwMode="auto">
              <a:xfrm>
                <a:off x="1539665" y="1464601"/>
                <a:ext cx="2105663" cy="4128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>
                <a:normAutofit/>
              </a:bodyPr>
              <a:lstStyle/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CN" altLang="en-US" sz="1800" b="1" dirty="0">
                    <a:solidFill>
                      <a:schemeClr val="accent1"/>
                    </a:solidFill>
                    <a:cs typeface="+mn-ea"/>
                    <a:sym typeface="+mn-lt"/>
                  </a:rPr>
                  <a:t>输入标题文字</a:t>
                </a:r>
                <a:endParaRPr lang="zh-CN" altLang="en-US" sz="1800" b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55" name="组合 254"/>
          <p:cNvGrpSpPr/>
          <p:nvPr/>
        </p:nvGrpSpPr>
        <p:grpSpPr>
          <a:xfrm>
            <a:off x="8688287" y="1628801"/>
            <a:ext cx="2715452" cy="4264870"/>
            <a:chOff x="8688287" y="1628801"/>
            <a:chExt cx="2715452" cy="4264870"/>
          </a:xfrm>
        </p:grpSpPr>
        <p:grpSp>
          <p:nvGrpSpPr>
            <p:cNvPr id="6" name="iš1idè" descr="aQUAAB+LCAAAAAAABADFklFPwjAQx79L1bdJChoIexsaDA+KCUQfDA91PVjJ2pGuMxiy7267tWOwifBk9tJd/3f3+19vh67V9waQj2acSPXIyEoSPlHAkYcmFPkii2MPjZigTKyeZJJtUuR/7Kq0+s07U9EbiTMwuYIpRuLy12/oneyZCcYzbmW4g3WIbGuhLi6DjNIY6rKJUCC/qg5dEyvOMyV1g3EiOVG64Q7nN8heIb8/7ODcJFPY6kIempdYjsfimQG0+jQXxmZA11mqOAi1T3olenSgqVr8NvP26gqndzyP22HLRHoDXHiwlWcR2cCLLmV47QRMCC0qcwewuq8+HNjOvV9557C90KHJqHtre46T9EXLPbwlaMNetIBXi/iQxIn8exGdrHE/XS5ZCPMIODjNnAkVCKqZqdvCkWSrSAlIUxuYfq4hVLU0f2BUWRrpmlfj8T0O+sM75OzhvG0bXcNzt/FIf84zFSn1d9J+U1BBGOoxW/LSUBFv+HT4l+yhwzx4yzJ4YgX/zVzvkjU95W2hvx+9wdA7aQUAAA=="/>
            <p:cNvGrpSpPr>
              <a:grpSpLocks noChangeAspect="1"/>
            </p:cNvGrpSpPr>
            <p:nvPr/>
          </p:nvGrpSpPr>
          <p:grpSpPr>
            <a:xfrm>
              <a:off x="8688287" y="1628801"/>
              <a:ext cx="2715452" cy="3096342"/>
              <a:chOff x="4133740" y="1528900"/>
              <a:chExt cx="3924508" cy="4474995"/>
            </a:xfrm>
          </p:grpSpPr>
          <p:grpSp>
            <p:nvGrpSpPr>
              <p:cNvPr id="13" name="îsḷîḓê"/>
              <p:cNvGrpSpPr/>
              <p:nvPr/>
            </p:nvGrpSpPr>
            <p:grpSpPr>
              <a:xfrm>
                <a:off x="4133740" y="1528900"/>
                <a:ext cx="3924508" cy="3800206"/>
                <a:chOff x="7110091" y="1594497"/>
                <a:chExt cx="4544635" cy="4400684"/>
              </a:xfrm>
              <a:solidFill>
                <a:schemeClr val="tx2">
                  <a:lumMod val="20000"/>
                  <a:lumOff val="80000"/>
                </a:schemeClr>
              </a:solidFill>
            </p:grpSpPr>
            <p:sp>
              <p:nvSpPr>
                <p:cNvPr id="28" name="íśľîḍè"/>
                <p:cNvSpPr/>
                <p:nvPr/>
              </p:nvSpPr>
              <p:spPr bwMode="auto">
                <a:xfrm>
                  <a:off x="7846784" y="2420102"/>
                  <a:ext cx="535161" cy="530080"/>
                </a:xfrm>
                <a:custGeom>
                  <a:avLst/>
                  <a:gdLst>
                    <a:gd name="T0" fmla="*/ 239 w 267"/>
                    <a:gd name="T1" fmla="*/ 134 h 265"/>
                    <a:gd name="T2" fmla="*/ 229 w 267"/>
                    <a:gd name="T3" fmla="*/ 88 h 265"/>
                    <a:gd name="T4" fmla="*/ 253 w 267"/>
                    <a:gd name="T5" fmla="*/ 76 h 265"/>
                    <a:gd name="T6" fmla="*/ 215 w 267"/>
                    <a:gd name="T7" fmla="*/ 30 h 265"/>
                    <a:gd name="T8" fmla="*/ 199 w 267"/>
                    <a:gd name="T9" fmla="*/ 51 h 265"/>
                    <a:gd name="T10" fmla="*/ 156 w 267"/>
                    <a:gd name="T11" fmla="*/ 31 h 265"/>
                    <a:gd name="T12" fmla="*/ 162 w 267"/>
                    <a:gd name="T13" fmla="*/ 5 h 265"/>
                    <a:gd name="T14" fmla="*/ 103 w 267"/>
                    <a:gd name="T15" fmla="*/ 5 h 265"/>
                    <a:gd name="T16" fmla="*/ 109 w 267"/>
                    <a:gd name="T17" fmla="*/ 31 h 265"/>
                    <a:gd name="T18" fmla="*/ 66 w 267"/>
                    <a:gd name="T19" fmla="*/ 52 h 265"/>
                    <a:gd name="T20" fmla="*/ 49 w 267"/>
                    <a:gd name="T21" fmla="*/ 31 h 265"/>
                    <a:gd name="T22" fmla="*/ 12 w 267"/>
                    <a:gd name="T23" fmla="*/ 77 h 265"/>
                    <a:gd name="T24" fmla="*/ 37 w 267"/>
                    <a:gd name="T25" fmla="*/ 89 h 265"/>
                    <a:gd name="T26" fmla="*/ 27 w 267"/>
                    <a:gd name="T27" fmla="*/ 135 h 265"/>
                    <a:gd name="T28" fmla="*/ 27 w 267"/>
                    <a:gd name="T29" fmla="*/ 135 h 265"/>
                    <a:gd name="T30" fmla="*/ 0 w 267"/>
                    <a:gd name="T31" fmla="*/ 135 h 265"/>
                    <a:gd name="T32" fmla="*/ 13 w 267"/>
                    <a:gd name="T33" fmla="*/ 193 h 265"/>
                    <a:gd name="T34" fmla="*/ 37 w 267"/>
                    <a:gd name="T35" fmla="*/ 181 h 265"/>
                    <a:gd name="T36" fmla="*/ 66 w 267"/>
                    <a:gd name="T37" fmla="*/ 218 h 265"/>
                    <a:gd name="T38" fmla="*/ 50 w 267"/>
                    <a:gd name="T39" fmla="*/ 239 h 265"/>
                    <a:gd name="T40" fmla="*/ 103 w 267"/>
                    <a:gd name="T41" fmla="*/ 265 h 265"/>
                    <a:gd name="T42" fmla="*/ 109 w 267"/>
                    <a:gd name="T43" fmla="*/ 239 h 265"/>
                    <a:gd name="T44" fmla="*/ 133 w 267"/>
                    <a:gd name="T45" fmla="*/ 241 h 265"/>
                    <a:gd name="T46" fmla="*/ 156 w 267"/>
                    <a:gd name="T47" fmla="*/ 239 h 265"/>
                    <a:gd name="T48" fmla="*/ 162 w 267"/>
                    <a:gd name="T49" fmla="*/ 265 h 265"/>
                    <a:gd name="T50" fmla="*/ 216 w 267"/>
                    <a:gd name="T51" fmla="*/ 239 h 265"/>
                    <a:gd name="T52" fmla="*/ 199 w 267"/>
                    <a:gd name="T53" fmla="*/ 218 h 265"/>
                    <a:gd name="T54" fmla="*/ 229 w 267"/>
                    <a:gd name="T55" fmla="*/ 181 h 265"/>
                    <a:gd name="T56" fmla="*/ 253 w 267"/>
                    <a:gd name="T57" fmla="*/ 193 h 265"/>
                    <a:gd name="T58" fmla="*/ 267 w 267"/>
                    <a:gd name="T59" fmla="*/ 135 h 265"/>
                    <a:gd name="T60" fmla="*/ 267 w 267"/>
                    <a:gd name="T61" fmla="*/ 134 h 265"/>
                    <a:gd name="T62" fmla="*/ 239 w 267"/>
                    <a:gd name="T63" fmla="*/ 134 h 265"/>
                    <a:gd name="T64" fmla="*/ 75 w 267"/>
                    <a:gd name="T65" fmla="*/ 135 h 265"/>
                    <a:gd name="T66" fmla="*/ 133 w 267"/>
                    <a:gd name="T67" fmla="*/ 77 h 265"/>
                    <a:gd name="T68" fmla="*/ 190 w 267"/>
                    <a:gd name="T69" fmla="*/ 135 h 265"/>
                    <a:gd name="T70" fmla="*/ 133 w 267"/>
                    <a:gd name="T71" fmla="*/ 192 h 265"/>
                    <a:gd name="T72" fmla="*/ 75 w 267"/>
                    <a:gd name="T73" fmla="*/ 135 h 2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267" h="265">
                      <a:moveTo>
                        <a:pt x="239" y="134"/>
                      </a:moveTo>
                      <a:cubicBezTo>
                        <a:pt x="239" y="114"/>
                        <a:pt x="235" y="102"/>
                        <a:pt x="229" y="88"/>
                      </a:cubicBezTo>
                      <a:cubicBezTo>
                        <a:pt x="253" y="76"/>
                        <a:pt x="253" y="76"/>
                        <a:pt x="253" y="76"/>
                      </a:cubicBezTo>
                      <a:cubicBezTo>
                        <a:pt x="244" y="59"/>
                        <a:pt x="231" y="43"/>
                        <a:pt x="215" y="30"/>
                      </a:cubicBezTo>
                      <a:cubicBezTo>
                        <a:pt x="199" y="51"/>
                        <a:pt x="199" y="51"/>
                        <a:pt x="199" y="51"/>
                      </a:cubicBezTo>
                      <a:cubicBezTo>
                        <a:pt x="187" y="41"/>
                        <a:pt x="172" y="34"/>
                        <a:pt x="156" y="31"/>
                      </a:cubicBezTo>
                      <a:cubicBezTo>
                        <a:pt x="162" y="5"/>
                        <a:pt x="162" y="5"/>
                        <a:pt x="162" y="5"/>
                      </a:cubicBezTo>
                      <a:cubicBezTo>
                        <a:pt x="143" y="0"/>
                        <a:pt x="122" y="0"/>
                        <a:pt x="103" y="5"/>
                      </a:cubicBezTo>
                      <a:cubicBezTo>
                        <a:pt x="109" y="31"/>
                        <a:pt x="109" y="31"/>
                        <a:pt x="109" y="31"/>
                      </a:cubicBezTo>
                      <a:cubicBezTo>
                        <a:pt x="93" y="35"/>
                        <a:pt x="78" y="42"/>
                        <a:pt x="66" y="52"/>
                      </a:cubicBezTo>
                      <a:cubicBezTo>
                        <a:pt x="49" y="31"/>
                        <a:pt x="49" y="31"/>
                        <a:pt x="49" y="31"/>
                      </a:cubicBezTo>
                      <a:cubicBezTo>
                        <a:pt x="34" y="43"/>
                        <a:pt x="21" y="59"/>
                        <a:pt x="12" y="77"/>
                      </a:cubicBezTo>
                      <a:cubicBezTo>
                        <a:pt x="37" y="89"/>
                        <a:pt x="37" y="89"/>
                        <a:pt x="37" y="89"/>
                      </a:cubicBezTo>
                      <a:cubicBezTo>
                        <a:pt x="30" y="103"/>
                        <a:pt x="27" y="118"/>
                        <a:pt x="27" y="135"/>
                      </a:cubicBezTo>
                      <a:cubicBezTo>
                        <a:pt x="27" y="135"/>
                        <a:pt x="27" y="135"/>
                        <a:pt x="27" y="135"/>
                      </a:cubicBezTo>
                      <a:cubicBezTo>
                        <a:pt x="0" y="135"/>
                        <a:pt x="0" y="135"/>
                        <a:pt x="0" y="135"/>
                      </a:cubicBezTo>
                      <a:cubicBezTo>
                        <a:pt x="0" y="155"/>
                        <a:pt x="4" y="175"/>
                        <a:pt x="13" y="193"/>
                      </a:cubicBezTo>
                      <a:cubicBezTo>
                        <a:pt x="37" y="181"/>
                        <a:pt x="37" y="181"/>
                        <a:pt x="37" y="181"/>
                      </a:cubicBezTo>
                      <a:cubicBezTo>
                        <a:pt x="44" y="196"/>
                        <a:pt x="54" y="208"/>
                        <a:pt x="66" y="218"/>
                      </a:cubicBezTo>
                      <a:cubicBezTo>
                        <a:pt x="50" y="239"/>
                        <a:pt x="50" y="239"/>
                        <a:pt x="50" y="239"/>
                      </a:cubicBezTo>
                      <a:cubicBezTo>
                        <a:pt x="65" y="252"/>
                        <a:pt x="84" y="260"/>
                        <a:pt x="103" y="265"/>
                      </a:cubicBezTo>
                      <a:cubicBezTo>
                        <a:pt x="109" y="239"/>
                        <a:pt x="109" y="239"/>
                        <a:pt x="109" y="239"/>
                      </a:cubicBezTo>
                      <a:cubicBezTo>
                        <a:pt x="117" y="240"/>
                        <a:pt x="125" y="241"/>
                        <a:pt x="133" y="241"/>
                      </a:cubicBezTo>
                      <a:cubicBezTo>
                        <a:pt x="141" y="241"/>
                        <a:pt x="149" y="240"/>
                        <a:pt x="156" y="239"/>
                      </a:cubicBezTo>
                      <a:cubicBezTo>
                        <a:pt x="162" y="265"/>
                        <a:pt x="162" y="265"/>
                        <a:pt x="162" y="265"/>
                      </a:cubicBezTo>
                      <a:cubicBezTo>
                        <a:pt x="182" y="260"/>
                        <a:pt x="200" y="251"/>
                        <a:pt x="216" y="239"/>
                      </a:cubicBezTo>
                      <a:cubicBezTo>
                        <a:pt x="199" y="218"/>
                        <a:pt x="199" y="218"/>
                        <a:pt x="199" y="218"/>
                      </a:cubicBezTo>
                      <a:cubicBezTo>
                        <a:pt x="212" y="208"/>
                        <a:pt x="222" y="196"/>
                        <a:pt x="229" y="181"/>
                      </a:cubicBezTo>
                      <a:cubicBezTo>
                        <a:pt x="253" y="193"/>
                        <a:pt x="253" y="193"/>
                        <a:pt x="253" y="193"/>
                      </a:cubicBezTo>
                      <a:cubicBezTo>
                        <a:pt x="262" y="174"/>
                        <a:pt x="267" y="155"/>
                        <a:pt x="267" y="135"/>
                      </a:cubicBezTo>
                      <a:cubicBezTo>
                        <a:pt x="267" y="134"/>
                        <a:pt x="267" y="134"/>
                        <a:pt x="267" y="134"/>
                      </a:cubicBezTo>
                      <a:lnTo>
                        <a:pt x="239" y="134"/>
                      </a:lnTo>
                      <a:close/>
                      <a:moveTo>
                        <a:pt x="75" y="135"/>
                      </a:moveTo>
                      <a:cubicBezTo>
                        <a:pt x="75" y="103"/>
                        <a:pt x="101" y="77"/>
                        <a:pt x="133" y="77"/>
                      </a:cubicBezTo>
                      <a:cubicBezTo>
                        <a:pt x="164" y="77"/>
                        <a:pt x="190" y="103"/>
                        <a:pt x="190" y="135"/>
                      </a:cubicBezTo>
                      <a:cubicBezTo>
                        <a:pt x="190" y="166"/>
                        <a:pt x="164" y="192"/>
                        <a:pt x="133" y="192"/>
                      </a:cubicBezTo>
                      <a:cubicBezTo>
                        <a:pt x="101" y="192"/>
                        <a:pt x="75" y="166"/>
                        <a:pt x="75" y="135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92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9" name="íṥ1íḍê"/>
                <p:cNvSpPr/>
                <p:nvPr/>
              </p:nvSpPr>
              <p:spPr bwMode="auto">
                <a:xfrm>
                  <a:off x="10795251" y="3935827"/>
                  <a:ext cx="573266" cy="138871"/>
                </a:xfrm>
                <a:custGeom>
                  <a:avLst/>
                  <a:gdLst>
                    <a:gd name="T0" fmla="*/ 677 w 677"/>
                    <a:gd name="T1" fmla="*/ 142 h 164"/>
                    <a:gd name="T2" fmla="*/ 672 w 677"/>
                    <a:gd name="T3" fmla="*/ 0 h 164"/>
                    <a:gd name="T4" fmla="*/ 0 w 677"/>
                    <a:gd name="T5" fmla="*/ 22 h 164"/>
                    <a:gd name="T6" fmla="*/ 5 w 677"/>
                    <a:gd name="T7" fmla="*/ 164 h 164"/>
                    <a:gd name="T8" fmla="*/ 677 w 677"/>
                    <a:gd name="T9" fmla="*/ 142 h 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7" h="164">
                      <a:moveTo>
                        <a:pt x="677" y="142"/>
                      </a:moveTo>
                      <a:lnTo>
                        <a:pt x="672" y="0"/>
                      </a:lnTo>
                      <a:lnTo>
                        <a:pt x="0" y="22"/>
                      </a:lnTo>
                      <a:lnTo>
                        <a:pt x="5" y="164"/>
                      </a:lnTo>
                      <a:lnTo>
                        <a:pt x="677" y="142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0" name="íṣlíḓé"/>
                <p:cNvSpPr/>
                <p:nvPr/>
              </p:nvSpPr>
              <p:spPr bwMode="auto">
                <a:xfrm>
                  <a:off x="10801178" y="4112803"/>
                  <a:ext cx="300605" cy="138024"/>
                </a:xfrm>
                <a:custGeom>
                  <a:avLst/>
                  <a:gdLst>
                    <a:gd name="T0" fmla="*/ 355 w 355"/>
                    <a:gd name="T1" fmla="*/ 151 h 163"/>
                    <a:gd name="T2" fmla="*/ 350 w 355"/>
                    <a:gd name="T3" fmla="*/ 0 h 163"/>
                    <a:gd name="T4" fmla="*/ 0 w 355"/>
                    <a:gd name="T5" fmla="*/ 11 h 163"/>
                    <a:gd name="T6" fmla="*/ 5 w 355"/>
                    <a:gd name="T7" fmla="*/ 163 h 163"/>
                    <a:gd name="T8" fmla="*/ 355 w 355"/>
                    <a:gd name="T9" fmla="*/ 151 h 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5" h="163">
                      <a:moveTo>
                        <a:pt x="355" y="151"/>
                      </a:moveTo>
                      <a:lnTo>
                        <a:pt x="350" y="0"/>
                      </a:lnTo>
                      <a:lnTo>
                        <a:pt x="0" y="11"/>
                      </a:lnTo>
                      <a:lnTo>
                        <a:pt x="5" y="163"/>
                      </a:lnTo>
                      <a:lnTo>
                        <a:pt x="355" y="151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1" name="ïṥ1îḑe"/>
                <p:cNvSpPr/>
                <p:nvPr/>
              </p:nvSpPr>
              <p:spPr bwMode="auto">
                <a:xfrm>
                  <a:off x="10807105" y="4284698"/>
                  <a:ext cx="451330" cy="133790"/>
                </a:xfrm>
                <a:custGeom>
                  <a:avLst/>
                  <a:gdLst>
                    <a:gd name="T0" fmla="*/ 528 w 533"/>
                    <a:gd name="T1" fmla="*/ 0 h 158"/>
                    <a:gd name="T2" fmla="*/ 0 w 533"/>
                    <a:gd name="T3" fmla="*/ 17 h 158"/>
                    <a:gd name="T4" fmla="*/ 3 w 533"/>
                    <a:gd name="T5" fmla="*/ 158 h 158"/>
                    <a:gd name="T6" fmla="*/ 533 w 533"/>
                    <a:gd name="T7" fmla="*/ 142 h 158"/>
                    <a:gd name="T8" fmla="*/ 528 w 533"/>
                    <a:gd name="T9" fmla="*/ 0 h 1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33" h="158">
                      <a:moveTo>
                        <a:pt x="528" y="0"/>
                      </a:moveTo>
                      <a:lnTo>
                        <a:pt x="0" y="17"/>
                      </a:lnTo>
                      <a:lnTo>
                        <a:pt x="3" y="158"/>
                      </a:lnTo>
                      <a:lnTo>
                        <a:pt x="533" y="142"/>
                      </a:lnTo>
                      <a:lnTo>
                        <a:pt x="528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2" name="îṡľíḋé"/>
                <p:cNvSpPr/>
                <p:nvPr/>
              </p:nvSpPr>
              <p:spPr bwMode="auto">
                <a:xfrm>
                  <a:off x="10727509" y="3807964"/>
                  <a:ext cx="626613" cy="636774"/>
                </a:xfrm>
                <a:custGeom>
                  <a:avLst/>
                  <a:gdLst>
                    <a:gd name="T0" fmla="*/ 92 w 740"/>
                    <a:gd name="T1" fmla="*/ 523 h 752"/>
                    <a:gd name="T2" fmla="*/ 87 w 740"/>
                    <a:gd name="T3" fmla="*/ 371 h 752"/>
                    <a:gd name="T4" fmla="*/ 85 w 740"/>
                    <a:gd name="T5" fmla="*/ 315 h 752"/>
                    <a:gd name="T6" fmla="*/ 80 w 740"/>
                    <a:gd name="T7" fmla="*/ 173 h 752"/>
                    <a:gd name="T8" fmla="*/ 78 w 740"/>
                    <a:gd name="T9" fmla="*/ 97 h 752"/>
                    <a:gd name="T10" fmla="*/ 740 w 740"/>
                    <a:gd name="T11" fmla="*/ 76 h 752"/>
                    <a:gd name="T12" fmla="*/ 738 w 740"/>
                    <a:gd name="T13" fmla="*/ 0 h 752"/>
                    <a:gd name="T14" fmla="*/ 61 w 740"/>
                    <a:gd name="T15" fmla="*/ 21 h 752"/>
                    <a:gd name="T16" fmla="*/ 0 w 740"/>
                    <a:gd name="T17" fmla="*/ 24 h 752"/>
                    <a:gd name="T18" fmla="*/ 23 w 740"/>
                    <a:gd name="T19" fmla="*/ 752 h 752"/>
                    <a:gd name="T20" fmla="*/ 99 w 740"/>
                    <a:gd name="T21" fmla="*/ 750 h 752"/>
                    <a:gd name="T22" fmla="*/ 97 w 740"/>
                    <a:gd name="T23" fmla="*/ 721 h 752"/>
                    <a:gd name="T24" fmla="*/ 94 w 740"/>
                    <a:gd name="T25" fmla="*/ 580 h 752"/>
                    <a:gd name="T26" fmla="*/ 92 w 740"/>
                    <a:gd name="T27" fmla="*/ 523 h 7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0" h="752">
                      <a:moveTo>
                        <a:pt x="92" y="523"/>
                      </a:moveTo>
                      <a:lnTo>
                        <a:pt x="87" y="371"/>
                      </a:lnTo>
                      <a:lnTo>
                        <a:pt x="85" y="315"/>
                      </a:lnTo>
                      <a:lnTo>
                        <a:pt x="80" y="173"/>
                      </a:lnTo>
                      <a:lnTo>
                        <a:pt x="78" y="97"/>
                      </a:lnTo>
                      <a:lnTo>
                        <a:pt x="740" y="76"/>
                      </a:lnTo>
                      <a:lnTo>
                        <a:pt x="738" y="0"/>
                      </a:lnTo>
                      <a:lnTo>
                        <a:pt x="61" y="21"/>
                      </a:lnTo>
                      <a:lnTo>
                        <a:pt x="0" y="24"/>
                      </a:lnTo>
                      <a:lnTo>
                        <a:pt x="23" y="752"/>
                      </a:lnTo>
                      <a:lnTo>
                        <a:pt x="99" y="750"/>
                      </a:lnTo>
                      <a:lnTo>
                        <a:pt x="97" y="721"/>
                      </a:lnTo>
                      <a:lnTo>
                        <a:pt x="94" y="580"/>
                      </a:lnTo>
                      <a:lnTo>
                        <a:pt x="92" y="523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ïṣlidé"/>
                <p:cNvSpPr/>
                <p:nvPr/>
              </p:nvSpPr>
              <p:spPr bwMode="auto">
                <a:xfrm>
                  <a:off x="10118678" y="1817199"/>
                  <a:ext cx="358185" cy="464032"/>
                </a:xfrm>
                <a:custGeom>
                  <a:avLst/>
                  <a:gdLst>
                    <a:gd name="T0" fmla="*/ 179 w 179"/>
                    <a:gd name="T1" fmla="*/ 134 h 232"/>
                    <a:gd name="T2" fmla="*/ 140 w 179"/>
                    <a:gd name="T3" fmla="*/ 119 h 232"/>
                    <a:gd name="T4" fmla="*/ 138 w 179"/>
                    <a:gd name="T5" fmla="*/ 24 h 232"/>
                    <a:gd name="T6" fmla="*/ 109 w 179"/>
                    <a:gd name="T7" fmla="*/ 31 h 232"/>
                    <a:gd name="T8" fmla="*/ 91 w 179"/>
                    <a:gd name="T9" fmla="*/ 95 h 232"/>
                    <a:gd name="T10" fmla="*/ 26 w 179"/>
                    <a:gd name="T11" fmla="*/ 90 h 232"/>
                    <a:gd name="T12" fmla="*/ 18 w 179"/>
                    <a:gd name="T13" fmla="*/ 120 h 232"/>
                    <a:gd name="T14" fmla="*/ 16 w 179"/>
                    <a:gd name="T15" fmla="*/ 152 h 232"/>
                    <a:gd name="T16" fmla="*/ 17 w 179"/>
                    <a:gd name="T17" fmla="*/ 185 h 232"/>
                    <a:gd name="T18" fmla="*/ 34 w 179"/>
                    <a:gd name="T19" fmla="*/ 219 h 232"/>
                    <a:gd name="T20" fmla="*/ 131 w 179"/>
                    <a:gd name="T21" fmla="*/ 211 h 232"/>
                    <a:gd name="T22" fmla="*/ 175 w 179"/>
                    <a:gd name="T23" fmla="*/ 207 h 232"/>
                    <a:gd name="T24" fmla="*/ 179 w 179"/>
                    <a:gd name="T25" fmla="*/ 134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79" h="232">
                      <a:moveTo>
                        <a:pt x="179" y="134"/>
                      </a:moveTo>
                      <a:cubicBezTo>
                        <a:pt x="164" y="133"/>
                        <a:pt x="150" y="129"/>
                        <a:pt x="140" y="119"/>
                      </a:cubicBezTo>
                      <a:cubicBezTo>
                        <a:pt x="123" y="102"/>
                        <a:pt x="132" y="47"/>
                        <a:pt x="138" y="24"/>
                      </a:cubicBezTo>
                      <a:cubicBezTo>
                        <a:pt x="145" y="0"/>
                        <a:pt x="121" y="1"/>
                        <a:pt x="109" y="31"/>
                      </a:cubicBezTo>
                      <a:cubicBezTo>
                        <a:pt x="97" y="61"/>
                        <a:pt x="91" y="95"/>
                        <a:pt x="91" y="95"/>
                      </a:cubicBezTo>
                      <a:cubicBezTo>
                        <a:pt x="91" y="95"/>
                        <a:pt x="36" y="89"/>
                        <a:pt x="26" y="90"/>
                      </a:cubicBezTo>
                      <a:cubicBezTo>
                        <a:pt x="17" y="91"/>
                        <a:pt x="10" y="105"/>
                        <a:pt x="18" y="120"/>
                      </a:cubicBezTo>
                      <a:cubicBezTo>
                        <a:pt x="23" y="131"/>
                        <a:pt x="7" y="134"/>
                        <a:pt x="16" y="152"/>
                      </a:cubicBezTo>
                      <a:cubicBezTo>
                        <a:pt x="19" y="158"/>
                        <a:pt x="2" y="166"/>
                        <a:pt x="17" y="185"/>
                      </a:cubicBezTo>
                      <a:cubicBezTo>
                        <a:pt x="22" y="192"/>
                        <a:pt x="0" y="207"/>
                        <a:pt x="34" y="219"/>
                      </a:cubicBezTo>
                      <a:cubicBezTo>
                        <a:pt x="68" y="232"/>
                        <a:pt x="116" y="221"/>
                        <a:pt x="131" y="211"/>
                      </a:cubicBezTo>
                      <a:cubicBezTo>
                        <a:pt x="144" y="202"/>
                        <a:pt x="159" y="205"/>
                        <a:pt x="175" y="207"/>
                      </a:cubicBezTo>
                      <a:lnTo>
                        <a:pt x="179" y="134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8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4" name="iŝlïḑé"/>
                <p:cNvSpPr/>
                <p:nvPr/>
              </p:nvSpPr>
              <p:spPr bwMode="auto">
                <a:xfrm>
                  <a:off x="9439566" y="4957883"/>
                  <a:ext cx="638467" cy="897580"/>
                </a:xfrm>
                <a:custGeom>
                  <a:avLst/>
                  <a:gdLst>
                    <a:gd name="T0" fmla="*/ 32 w 319"/>
                    <a:gd name="T1" fmla="*/ 250 h 448"/>
                    <a:gd name="T2" fmla="*/ 81 w 319"/>
                    <a:gd name="T3" fmla="*/ 416 h 448"/>
                    <a:gd name="T4" fmla="*/ 247 w 319"/>
                    <a:gd name="T5" fmla="*/ 365 h 448"/>
                    <a:gd name="T6" fmla="*/ 226 w 319"/>
                    <a:gd name="T7" fmla="*/ 222 h 448"/>
                    <a:gd name="T8" fmla="*/ 256 w 319"/>
                    <a:gd name="T9" fmla="*/ 173 h 448"/>
                    <a:gd name="T10" fmla="*/ 246 w 319"/>
                    <a:gd name="T11" fmla="*/ 117 h 448"/>
                    <a:gd name="T12" fmla="*/ 305 w 319"/>
                    <a:gd name="T13" fmla="*/ 79 h 448"/>
                    <a:gd name="T14" fmla="*/ 295 w 319"/>
                    <a:gd name="T15" fmla="*/ 12 h 448"/>
                    <a:gd name="T16" fmla="*/ 234 w 319"/>
                    <a:gd name="T17" fmla="*/ 46 h 448"/>
                    <a:gd name="T18" fmla="*/ 159 w 319"/>
                    <a:gd name="T19" fmla="*/ 188 h 448"/>
                    <a:gd name="T20" fmla="*/ 32 w 319"/>
                    <a:gd name="T21" fmla="*/ 250 h 448"/>
                    <a:gd name="T22" fmla="*/ 101 w 319"/>
                    <a:gd name="T23" fmla="*/ 376 h 448"/>
                    <a:gd name="T24" fmla="*/ 89 w 319"/>
                    <a:gd name="T25" fmla="*/ 336 h 448"/>
                    <a:gd name="T26" fmla="*/ 128 w 319"/>
                    <a:gd name="T27" fmla="*/ 324 h 448"/>
                    <a:gd name="T28" fmla="*/ 141 w 319"/>
                    <a:gd name="T29" fmla="*/ 364 h 448"/>
                    <a:gd name="T30" fmla="*/ 101 w 319"/>
                    <a:gd name="T31" fmla="*/ 376 h 4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19" h="448">
                      <a:moveTo>
                        <a:pt x="32" y="250"/>
                      </a:moveTo>
                      <a:cubicBezTo>
                        <a:pt x="0" y="310"/>
                        <a:pt x="21" y="384"/>
                        <a:pt x="81" y="416"/>
                      </a:cubicBezTo>
                      <a:cubicBezTo>
                        <a:pt x="141" y="448"/>
                        <a:pt x="215" y="425"/>
                        <a:pt x="247" y="365"/>
                      </a:cubicBezTo>
                      <a:cubicBezTo>
                        <a:pt x="272" y="317"/>
                        <a:pt x="262" y="259"/>
                        <a:pt x="226" y="222"/>
                      </a:cubicBezTo>
                      <a:cubicBezTo>
                        <a:pt x="238" y="203"/>
                        <a:pt x="251" y="182"/>
                        <a:pt x="256" y="173"/>
                      </a:cubicBezTo>
                      <a:cubicBezTo>
                        <a:pt x="265" y="156"/>
                        <a:pt x="240" y="130"/>
                        <a:pt x="246" y="117"/>
                      </a:cubicBezTo>
                      <a:cubicBezTo>
                        <a:pt x="253" y="104"/>
                        <a:pt x="298" y="92"/>
                        <a:pt x="305" y="79"/>
                      </a:cubicBezTo>
                      <a:cubicBezTo>
                        <a:pt x="312" y="66"/>
                        <a:pt x="319" y="25"/>
                        <a:pt x="295" y="12"/>
                      </a:cubicBezTo>
                      <a:cubicBezTo>
                        <a:pt x="272" y="0"/>
                        <a:pt x="234" y="46"/>
                        <a:pt x="234" y="46"/>
                      </a:cubicBezTo>
                      <a:cubicBezTo>
                        <a:pt x="159" y="188"/>
                        <a:pt x="159" y="188"/>
                        <a:pt x="159" y="188"/>
                      </a:cubicBezTo>
                      <a:cubicBezTo>
                        <a:pt x="106" y="180"/>
                        <a:pt x="56" y="204"/>
                        <a:pt x="32" y="250"/>
                      </a:cubicBezTo>
                      <a:close/>
                      <a:moveTo>
                        <a:pt x="101" y="376"/>
                      </a:moveTo>
                      <a:cubicBezTo>
                        <a:pt x="86" y="369"/>
                        <a:pt x="81" y="351"/>
                        <a:pt x="89" y="336"/>
                      </a:cubicBezTo>
                      <a:cubicBezTo>
                        <a:pt x="96" y="322"/>
                        <a:pt x="114" y="317"/>
                        <a:pt x="128" y="324"/>
                      </a:cubicBezTo>
                      <a:cubicBezTo>
                        <a:pt x="143" y="332"/>
                        <a:pt x="148" y="350"/>
                        <a:pt x="141" y="364"/>
                      </a:cubicBezTo>
                      <a:cubicBezTo>
                        <a:pt x="133" y="378"/>
                        <a:pt x="115" y="384"/>
                        <a:pt x="101" y="376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5" name="íšlïḓè"/>
                <p:cNvSpPr/>
                <p:nvPr/>
              </p:nvSpPr>
              <p:spPr bwMode="auto">
                <a:xfrm>
                  <a:off x="8698639" y="5166189"/>
                  <a:ext cx="953467" cy="828992"/>
                </a:xfrm>
                <a:custGeom>
                  <a:avLst/>
                  <a:gdLst>
                    <a:gd name="T0" fmla="*/ 31 w 476"/>
                    <a:gd name="T1" fmla="*/ 202 h 414"/>
                    <a:gd name="T2" fmla="*/ 17 w 476"/>
                    <a:gd name="T3" fmla="*/ 127 h 414"/>
                    <a:gd name="T4" fmla="*/ 82 w 476"/>
                    <a:gd name="T5" fmla="*/ 31 h 414"/>
                    <a:gd name="T6" fmla="*/ 156 w 476"/>
                    <a:gd name="T7" fmla="*/ 16 h 414"/>
                    <a:gd name="T8" fmla="*/ 445 w 476"/>
                    <a:gd name="T9" fmla="*/ 212 h 414"/>
                    <a:gd name="T10" fmla="*/ 459 w 476"/>
                    <a:gd name="T11" fmla="*/ 287 h 414"/>
                    <a:gd name="T12" fmla="*/ 394 w 476"/>
                    <a:gd name="T13" fmla="*/ 383 h 414"/>
                    <a:gd name="T14" fmla="*/ 320 w 476"/>
                    <a:gd name="T15" fmla="*/ 398 h 414"/>
                    <a:gd name="T16" fmla="*/ 31 w 476"/>
                    <a:gd name="T17" fmla="*/ 202 h 4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76" h="414">
                      <a:moveTo>
                        <a:pt x="31" y="202"/>
                      </a:moveTo>
                      <a:cubicBezTo>
                        <a:pt x="6" y="185"/>
                        <a:pt x="0" y="152"/>
                        <a:pt x="17" y="127"/>
                      </a:cubicBezTo>
                      <a:cubicBezTo>
                        <a:pt x="82" y="31"/>
                        <a:pt x="82" y="31"/>
                        <a:pt x="82" y="31"/>
                      </a:cubicBezTo>
                      <a:cubicBezTo>
                        <a:pt x="99" y="6"/>
                        <a:pt x="132" y="0"/>
                        <a:pt x="156" y="16"/>
                      </a:cubicBezTo>
                      <a:cubicBezTo>
                        <a:pt x="445" y="212"/>
                        <a:pt x="445" y="212"/>
                        <a:pt x="445" y="212"/>
                      </a:cubicBezTo>
                      <a:cubicBezTo>
                        <a:pt x="470" y="229"/>
                        <a:pt x="476" y="262"/>
                        <a:pt x="459" y="287"/>
                      </a:cubicBezTo>
                      <a:cubicBezTo>
                        <a:pt x="394" y="383"/>
                        <a:pt x="394" y="383"/>
                        <a:pt x="394" y="383"/>
                      </a:cubicBezTo>
                      <a:cubicBezTo>
                        <a:pt x="377" y="408"/>
                        <a:pt x="344" y="414"/>
                        <a:pt x="320" y="398"/>
                      </a:cubicBezTo>
                      <a:cubicBezTo>
                        <a:pt x="31" y="202"/>
                        <a:pt x="31" y="202"/>
                        <a:pt x="31" y="202"/>
                      </a:cubicBezTo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6" name="îŝļîďe"/>
                <p:cNvSpPr/>
                <p:nvPr/>
              </p:nvSpPr>
              <p:spPr bwMode="auto">
                <a:xfrm>
                  <a:off x="8842590" y="5272036"/>
                  <a:ext cx="690967" cy="623226"/>
                </a:xfrm>
                <a:custGeom>
                  <a:avLst/>
                  <a:gdLst>
                    <a:gd name="T0" fmla="*/ 0 w 816"/>
                    <a:gd name="T1" fmla="*/ 338 h 736"/>
                    <a:gd name="T2" fmla="*/ 227 w 816"/>
                    <a:gd name="T3" fmla="*/ 0 h 736"/>
                    <a:gd name="T4" fmla="*/ 816 w 816"/>
                    <a:gd name="T5" fmla="*/ 400 h 736"/>
                    <a:gd name="T6" fmla="*/ 587 w 816"/>
                    <a:gd name="T7" fmla="*/ 736 h 736"/>
                    <a:gd name="T8" fmla="*/ 0 w 816"/>
                    <a:gd name="T9" fmla="*/ 338 h 7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16" h="736">
                      <a:moveTo>
                        <a:pt x="0" y="338"/>
                      </a:moveTo>
                      <a:lnTo>
                        <a:pt x="227" y="0"/>
                      </a:lnTo>
                      <a:lnTo>
                        <a:pt x="816" y="400"/>
                      </a:lnTo>
                      <a:lnTo>
                        <a:pt x="587" y="736"/>
                      </a:lnTo>
                      <a:lnTo>
                        <a:pt x="0" y="338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7" name="îŝḻidè"/>
                <p:cNvSpPr/>
                <p:nvPr/>
              </p:nvSpPr>
              <p:spPr bwMode="auto">
                <a:xfrm>
                  <a:off x="8842590" y="5272036"/>
                  <a:ext cx="690967" cy="623226"/>
                </a:xfrm>
                <a:custGeom>
                  <a:avLst/>
                  <a:gdLst>
                    <a:gd name="T0" fmla="*/ 0 w 816"/>
                    <a:gd name="T1" fmla="*/ 338 h 736"/>
                    <a:gd name="T2" fmla="*/ 227 w 816"/>
                    <a:gd name="T3" fmla="*/ 0 h 736"/>
                    <a:gd name="T4" fmla="*/ 816 w 816"/>
                    <a:gd name="T5" fmla="*/ 400 h 736"/>
                    <a:gd name="T6" fmla="*/ 587 w 816"/>
                    <a:gd name="T7" fmla="*/ 736 h 736"/>
                    <a:gd name="T8" fmla="*/ 0 w 816"/>
                    <a:gd name="T9" fmla="*/ 338 h 7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16" h="736">
                      <a:moveTo>
                        <a:pt x="0" y="338"/>
                      </a:moveTo>
                      <a:lnTo>
                        <a:pt x="227" y="0"/>
                      </a:lnTo>
                      <a:lnTo>
                        <a:pt x="816" y="400"/>
                      </a:lnTo>
                      <a:lnTo>
                        <a:pt x="587" y="736"/>
                      </a:lnTo>
                      <a:lnTo>
                        <a:pt x="0" y="338"/>
                      </a:lnTo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8" name="ïṩḻïdè"/>
                <p:cNvSpPr/>
                <p:nvPr/>
              </p:nvSpPr>
              <p:spPr bwMode="auto">
                <a:xfrm>
                  <a:off x="8842590" y="5267802"/>
                  <a:ext cx="500443" cy="629153"/>
                </a:xfrm>
                <a:custGeom>
                  <a:avLst/>
                  <a:gdLst>
                    <a:gd name="T0" fmla="*/ 589 w 591"/>
                    <a:gd name="T1" fmla="*/ 739 h 743"/>
                    <a:gd name="T2" fmla="*/ 587 w 591"/>
                    <a:gd name="T3" fmla="*/ 741 h 743"/>
                    <a:gd name="T4" fmla="*/ 591 w 591"/>
                    <a:gd name="T5" fmla="*/ 743 h 743"/>
                    <a:gd name="T6" fmla="*/ 589 w 591"/>
                    <a:gd name="T7" fmla="*/ 739 h 743"/>
                    <a:gd name="T8" fmla="*/ 232 w 591"/>
                    <a:gd name="T9" fmla="*/ 0 h 743"/>
                    <a:gd name="T10" fmla="*/ 0 w 591"/>
                    <a:gd name="T11" fmla="*/ 343 h 743"/>
                    <a:gd name="T12" fmla="*/ 227 w 591"/>
                    <a:gd name="T13" fmla="*/ 5 h 743"/>
                    <a:gd name="T14" fmla="*/ 237 w 591"/>
                    <a:gd name="T15" fmla="*/ 12 h 743"/>
                    <a:gd name="T16" fmla="*/ 232 w 591"/>
                    <a:gd name="T17" fmla="*/ 0 h 7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91" h="743">
                      <a:moveTo>
                        <a:pt x="589" y="739"/>
                      </a:moveTo>
                      <a:lnTo>
                        <a:pt x="587" y="741"/>
                      </a:lnTo>
                      <a:lnTo>
                        <a:pt x="591" y="743"/>
                      </a:lnTo>
                      <a:lnTo>
                        <a:pt x="589" y="739"/>
                      </a:lnTo>
                      <a:close/>
                      <a:moveTo>
                        <a:pt x="232" y="0"/>
                      </a:moveTo>
                      <a:lnTo>
                        <a:pt x="0" y="343"/>
                      </a:lnTo>
                      <a:lnTo>
                        <a:pt x="227" y="5"/>
                      </a:lnTo>
                      <a:lnTo>
                        <a:pt x="237" y="12"/>
                      </a:lnTo>
                      <a:lnTo>
                        <a:pt x="232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i$ḻiḑe"/>
                <p:cNvSpPr/>
                <p:nvPr/>
              </p:nvSpPr>
              <p:spPr bwMode="auto">
                <a:xfrm>
                  <a:off x="8842590" y="5267802"/>
                  <a:ext cx="500443" cy="629153"/>
                </a:xfrm>
                <a:custGeom>
                  <a:avLst/>
                  <a:gdLst>
                    <a:gd name="T0" fmla="*/ 589 w 591"/>
                    <a:gd name="T1" fmla="*/ 739 h 743"/>
                    <a:gd name="T2" fmla="*/ 587 w 591"/>
                    <a:gd name="T3" fmla="*/ 741 h 743"/>
                    <a:gd name="T4" fmla="*/ 591 w 591"/>
                    <a:gd name="T5" fmla="*/ 743 h 743"/>
                    <a:gd name="T6" fmla="*/ 589 w 591"/>
                    <a:gd name="T7" fmla="*/ 739 h 743"/>
                    <a:gd name="T8" fmla="*/ 232 w 591"/>
                    <a:gd name="T9" fmla="*/ 0 h 743"/>
                    <a:gd name="T10" fmla="*/ 0 w 591"/>
                    <a:gd name="T11" fmla="*/ 343 h 743"/>
                    <a:gd name="T12" fmla="*/ 227 w 591"/>
                    <a:gd name="T13" fmla="*/ 5 h 743"/>
                    <a:gd name="T14" fmla="*/ 237 w 591"/>
                    <a:gd name="T15" fmla="*/ 12 h 743"/>
                    <a:gd name="T16" fmla="*/ 232 w 591"/>
                    <a:gd name="T17" fmla="*/ 0 h 7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91" h="743">
                      <a:moveTo>
                        <a:pt x="589" y="739"/>
                      </a:moveTo>
                      <a:lnTo>
                        <a:pt x="587" y="741"/>
                      </a:lnTo>
                      <a:lnTo>
                        <a:pt x="591" y="743"/>
                      </a:lnTo>
                      <a:lnTo>
                        <a:pt x="589" y="739"/>
                      </a:lnTo>
                      <a:moveTo>
                        <a:pt x="232" y="0"/>
                      </a:moveTo>
                      <a:lnTo>
                        <a:pt x="0" y="343"/>
                      </a:lnTo>
                      <a:lnTo>
                        <a:pt x="227" y="5"/>
                      </a:lnTo>
                      <a:lnTo>
                        <a:pt x="237" y="12"/>
                      </a:lnTo>
                      <a:lnTo>
                        <a:pt x="232" y="0"/>
                      </a:lnTo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0" name="ïṣļïḓê"/>
                <p:cNvSpPr/>
                <p:nvPr/>
              </p:nvSpPr>
              <p:spPr bwMode="auto">
                <a:xfrm>
                  <a:off x="8842590" y="5272036"/>
                  <a:ext cx="498750" cy="623226"/>
                </a:xfrm>
                <a:custGeom>
                  <a:avLst/>
                  <a:gdLst>
                    <a:gd name="T0" fmla="*/ 227 w 589"/>
                    <a:gd name="T1" fmla="*/ 0 h 736"/>
                    <a:gd name="T2" fmla="*/ 0 w 589"/>
                    <a:gd name="T3" fmla="*/ 338 h 736"/>
                    <a:gd name="T4" fmla="*/ 587 w 589"/>
                    <a:gd name="T5" fmla="*/ 736 h 736"/>
                    <a:gd name="T6" fmla="*/ 589 w 589"/>
                    <a:gd name="T7" fmla="*/ 734 h 736"/>
                    <a:gd name="T8" fmla="*/ 237 w 589"/>
                    <a:gd name="T9" fmla="*/ 7 h 736"/>
                    <a:gd name="T10" fmla="*/ 227 w 589"/>
                    <a:gd name="T11" fmla="*/ 0 h 7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89" h="736">
                      <a:moveTo>
                        <a:pt x="227" y="0"/>
                      </a:moveTo>
                      <a:lnTo>
                        <a:pt x="0" y="338"/>
                      </a:lnTo>
                      <a:lnTo>
                        <a:pt x="587" y="736"/>
                      </a:lnTo>
                      <a:lnTo>
                        <a:pt x="589" y="734"/>
                      </a:lnTo>
                      <a:lnTo>
                        <a:pt x="237" y="7"/>
                      </a:lnTo>
                      <a:lnTo>
                        <a:pt x="227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ïşļïḓè"/>
                <p:cNvSpPr/>
                <p:nvPr/>
              </p:nvSpPr>
              <p:spPr bwMode="auto">
                <a:xfrm>
                  <a:off x="8842590" y="5272036"/>
                  <a:ext cx="498750" cy="623226"/>
                </a:xfrm>
                <a:custGeom>
                  <a:avLst/>
                  <a:gdLst>
                    <a:gd name="T0" fmla="*/ 227 w 589"/>
                    <a:gd name="T1" fmla="*/ 0 h 736"/>
                    <a:gd name="T2" fmla="*/ 0 w 589"/>
                    <a:gd name="T3" fmla="*/ 338 h 736"/>
                    <a:gd name="T4" fmla="*/ 587 w 589"/>
                    <a:gd name="T5" fmla="*/ 736 h 736"/>
                    <a:gd name="T6" fmla="*/ 589 w 589"/>
                    <a:gd name="T7" fmla="*/ 734 h 736"/>
                    <a:gd name="T8" fmla="*/ 237 w 589"/>
                    <a:gd name="T9" fmla="*/ 7 h 736"/>
                    <a:gd name="T10" fmla="*/ 227 w 589"/>
                    <a:gd name="T11" fmla="*/ 0 h 7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89" h="736">
                      <a:moveTo>
                        <a:pt x="227" y="0"/>
                      </a:moveTo>
                      <a:lnTo>
                        <a:pt x="0" y="338"/>
                      </a:lnTo>
                      <a:lnTo>
                        <a:pt x="587" y="736"/>
                      </a:lnTo>
                      <a:lnTo>
                        <a:pt x="589" y="734"/>
                      </a:lnTo>
                      <a:lnTo>
                        <a:pt x="237" y="7"/>
                      </a:lnTo>
                      <a:lnTo>
                        <a:pt x="227" y="0"/>
                      </a:lnTo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2" name="íśḻíḋe"/>
                <p:cNvSpPr/>
                <p:nvPr/>
              </p:nvSpPr>
              <p:spPr bwMode="auto">
                <a:xfrm>
                  <a:off x="8812953" y="5318609"/>
                  <a:ext cx="113468" cy="113468"/>
                </a:xfrm>
                <a:custGeom>
                  <a:avLst/>
                  <a:gdLst>
                    <a:gd name="T0" fmla="*/ 43 w 57"/>
                    <a:gd name="T1" fmla="*/ 8 h 57"/>
                    <a:gd name="T2" fmla="*/ 50 w 57"/>
                    <a:gd name="T3" fmla="*/ 43 h 57"/>
                    <a:gd name="T4" fmla="*/ 15 w 57"/>
                    <a:gd name="T5" fmla="*/ 49 h 57"/>
                    <a:gd name="T6" fmla="*/ 8 w 57"/>
                    <a:gd name="T7" fmla="*/ 15 h 57"/>
                    <a:gd name="T8" fmla="*/ 43 w 57"/>
                    <a:gd name="T9" fmla="*/ 8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" h="57">
                      <a:moveTo>
                        <a:pt x="43" y="8"/>
                      </a:moveTo>
                      <a:cubicBezTo>
                        <a:pt x="54" y="16"/>
                        <a:pt x="57" y="31"/>
                        <a:pt x="50" y="43"/>
                      </a:cubicBezTo>
                      <a:cubicBezTo>
                        <a:pt x="42" y="54"/>
                        <a:pt x="26" y="57"/>
                        <a:pt x="15" y="49"/>
                      </a:cubicBezTo>
                      <a:cubicBezTo>
                        <a:pt x="3" y="42"/>
                        <a:pt x="0" y="26"/>
                        <a:pt x="8" y="15"/>
                      </a:cubicBezTo>
                      <a:cubicBezTo>
                        <a:pt x="16" y="3"/>
                        <a:pt x="31" y="0"/>
                        <a:pt x="43" y="8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3" name="í$líďé"/>
                <p:cNvSpPr/>
                <p:nvPr/>
              </p:nvSpPr>
              <p:spPr bwMode="auto">
                <a:xfrm>
                  <a:off x="9419243" y="5700504"/>
                  <a:ext cx="136331" cy="182903"/>
                </a:xfrm>
                <a:custGeom>
                  <a:avLst/>
                  <a:gdLst>
                    <a:gd name="T0" fmla="*/ 4 w 68"/>
                    <a:gd name="T1" fmla="*/ 88 h 91"/>
                    <a:gd name="T2" fmla="*/ 2 w 68"/>
                    <a:gd name="T3" fmla="*/ 78 h 91"/>
                    <a:gd name="T4" fmla="*/ 52 w 68"/>
                    <a:gd name="T5" fmla="*/ 4 h 91"/>
                    <a:gd name="T6" fmla="*/ 62 w 68"/>
                    <a:gd name="T7" fmla="*/ 2 h 91"/>
                    <a:gd name="T8" fmla="*/ 64 w 68"/>
                    <a:gd name="T9" fmla="*/ 3 h 91"/>
                    <a:gd name="T10" fmla="*/ 65 w 68"/>
                    <a:gd name="T11" fmla="*/ 13 h 91"/>
                    <a:gd name="T12" fmla="*/ 15 w 68"/>
                    <a:gd name="T13" fmla="*/ 87 h 91"/>
                    <a:gd name="T14" fmla="*/ 5 w 68"/>
                    <a:gd name="T15" fmla="*/ 89 h 91"/>
                    <a:gd name="T16" fmla="*/ 4 w 68"/>
                    <a:gd name="T17" fmla="*/ 88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8" h="91">
                      <a:moveTo>
                        <a:pt x="4" y="88"/>
                      </a:moveTo>
                      <a:cubicBezTo>
                        <a:pt x="0" y="86"/>
                        <a:pt x="0" y="81"/>
                        <a:pt x="2" y="78"/>
                      </a:cubicBezTo>
                      <a:cubicBezTo>
                        <a:pt x="52" y="4"/>
                        <a:pt x="52" y="4"/>
                        <a:pt x="52" y="4"/>
                      </a:cubicBezTo>
                      <a:cubicBezTo>
                        <a:pt x="54" y="1"/>
                        <a:pt x="59" y="0"/>
                        <a:pt x="62" y="2"/>
                      </a:cubicBezTo>
                      <a:cubicBezTo>
                        <a:pt x="64" y="3"/>
                        <a:pt x="64" y="3"/>
                        <a:pt x="64" y="3"/>
                      </a:cubicBezTo>
                      <a:cubicBezTo>
                        <a:pt x="67" y="5"/>
                        <a:pt x="68" y="9"/>
                        <a:pt x="65" y="13"/>
                      </a:cubicBezTo>
                      <a:cubicBezTo>
                        <a:pt x="15" y="87"/>
                        <a:pt x="15" y="87"/>
                        <a:pt x="15" y="87"/>
                      </a:cubicBezTo>
                      <a:cubicBezTo>
                        <a:pt x="13" y="90"/>
                        <a:pt x="8" y="91"/>
                        <a:pt x="5" y="89"/>
                      </a:cubicBezTo>
                      <a:lnTo>
                        <a:pt x="4" y="88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4" name="ísļíďe"/>
                <p:cNvSpPr/>
                <p:nvPr/>
              </p:nvSpPr>
              <p:spPr bwMode="auto">
                <a:xfrm>
                  <a:off x="7919607" y="4603085"/>
                  <a:ext cx="889112" cy="1019516"/>
                </a:xfrm>
                <a:custGeom>
                  <a:avLst/>
                  <a:gdLst>
                    <a:gd name="T0" fmla="*/ 52 w 444"/>
                    <a:gd name="T1" fmla="*/ 392 h 509"/>
                    <a:gd name="T2" fmla="*/ 248 w 444"/>
                    <a:gd name="T3" fmla="*/ 473 h 509"/>
                    <a:gd name="T4" fmla="*/ 245 w 444"/>
                    <a:gd name="T5" fmla="*/ 481 h 509"/>
                    <a:gd name="T6" fmla="*/ 238 w 444"/>
                    <a:gd name="T7" fmla="*/ 491 h 509"/>
                    <a:gd name="T8" fmla="*/ 280 w 444"/>
                    <a:gd name="T9" fmla="*/ 509 h 509"/>
                    <a:gd name="T10" fmla="*/ 444 w 444"/>
                    <a:gd name="T11" fmla="*/ 117 h 509"/>
                    <a:gd name="T12" fmla="*/ 163 w 444"/>
                    <a:gd name="T13" fmla="*/ 0 h 509"/>
                    <a:gd name="T14" fmla="*/ 0 w 444"/>
                    <a:gd name="T15" fmla="*/ 392 h 509"/>
                    <a:gd name="T16" fmla="*/ 46 w 444"/>
                    <a:gd name="T17" fmla="*/ 411 h 509"/>
                    <a:gd name="T18" fmla="*/ 49 w 444"/>
                    <a:gd name="T19" fmla="*/ 399 h 509"/>
                    <a:gd name="T20" fmla="*/ 52 w 444"/>
                    <a:gd name="T21" fmla="*/ 392 h 509"/>
                    <a:gd name="T22" fmla="*/ 182 w 444"/>
                    <a:gd name="T23" fmla="*/ 90 h 509"/>
                    <a:gd name="T24" fmla="*/ 374 w 444"/>
                    <a:gd name="T25" fmla="*/ 170 h 509"/>
                    <a:gd name="T26" fmla="*/ 371 w 444"/>
                    <a:gd name="T27" fmla="*/ 178 h 509"/>
                    <a:gd name="T28" fmla="*/ 179 w 444"/>
                    <a:gd name="T29" fmla="*/ 98 h 509"/>
                    <a:gd name="T30" fmla="*/ 182 w 444"/>
                    <a:gd name="T31" fmla="*/ 90 h 509"/>
                    <a:gd name="T32" fmla="*/ 168 w 444"/>
                    <a:gd name="T33" fmla="*/ 124 h 509"/>
                    <a:gd name="T34" fmla="*/ 360 w 444"/>
                    <a:gd name="T35" fmla="*/ 204 h 509"/>
                    <a:gd name="T36" fmla="*/ 357 w 444"/>
                    <a:gd name="T37" fmla="*/ 211 h 509"/>
                    <a:gd name="T38" fmla="*/ 165 w 444"/>
                    <a:gd name="T39" fmla="*/ 131 h 509"/>
                    <a:gd name="T40" fmla="*/ 168 w 444"/>
                    <a:gd name="T41" fmla="*/ 124 h 509"/>
                    <a:gd name="T42" fmla="*/ 152 w 444"/>
                    <a:gd name="T43" fmla="*/ 161 h 509"/>
                    <a:gd name="T44" fmla="*/ 344 w 444"/>
                    <a:gd name="T45" fmla="*/ 241 h 509"/>
                    <a:gd name="T46" fmla="*/ 341 w 444"/>
                    <a:gd name="T47" fmla="*/ 248 h 509"/>
                    <a:gd name="T48" fmla="*/ 149 w 444"/>
                    <a:gd name="T49" fmla="*/ 168 h 509"/>
                    <a:gd name="T50" fmla="*/ 152 w 444"/>
                    <a:gd name="T51" fmla="*/ 161 h 509"/>
                    <a:gd name="T52" fmla="*/ 139 w 444"/>
                    <a:gd name="T53" fmla="*/ 194 h 509"/>
                    <a:gd name="T54" fmla="*/ 331 w 444"/>
                    <a:gd name="T55" fmla="*/ 274 h 509"/>
                    <a:gd name="T56" fmla="*/ 328 w 444"/>
                    <a:gd name="T57" fmla="*/ 281 h 509"/>
                    <a:gd name="T58" fmla="*/ 136 w 444"/>
                    <a:gd name="T59" fmla="*/ 201 h 509"/>
                    <a:gd name="T60" fmla="*/ 139 w 444"/>
                    <a:gd name="T61" fmla="*/ 194 h 509"/>
                    <a:gd name="T62" fmla="*/ 125 w 444"/>
                    <a:gd name="T63" fmla="*/ 227 h 509"/>
                    <a:gd name="T64" fmla="*/ 317 w 444"/>
                    <a:gd name="T65" fmla="*/ 307 h 509"/>
                    <a:gd name="T66" fmla="*/ 314 w 444"/>
                    <a:gd name="T67" fmla="*/ 314 h 509"/>
                    <a:gd name="T68" fmla="*/ 122 w 444"/>
                    <a:gd name="T69" fmla="*/ 234 h 509"/>
                    <a:gd name="T70" fmla="*/ 125 w 444"/>
                    <a:gd name="T71" fmla="*/ 227 h 509"/>
                    <a:gd name="T72" fmla="*/ 111 w 444"/>
                    <a:gd name="T73" fmla="*/ 260 h 509"/>
                    <a:gd name="T74" fmla="*/ 303 w 444"/>
                    <a:gd name="T75" fmla="*/ 340 h 509"/>
                    <a:gd name="T76" fmla="*/ 300 w 444"/>
                    <a:gd name="T77" fmla="*/ 348 h 509"/>
                    <a:gd name="T78" fmla="*/ 108 w 444"/>
                    <a:gd name="T79" fmla="*/ 268 h 509"/>
                    <a:gd name="T80" fmla="*/ 111 w 444"/>
                    <a:gd name="T81" fmla="*/ 260 h 509"/>
                    <a:gd name="T82" fmla="*/ 97 w 444"/>
                    <a:gd name="T83" fmla="*/ 294 h 509"/>
                    <a:gd name="T84" fmla="*/ 289 w 444"/>
                    <a:gd name="T85" fmla="*/ 374 h 509"/>
                    <a:gd name="T86" fmla="*/ 286 w 444"/>
                    <a:gd name="T87" fmla="*/ 381 h 509"/>
                    <a:gd name="T88" fmla="*/ 94 w 444"/>
                    <a:gd name="T89" fmla="*/ 301 h 509"/>
                    <a:gd name="T90" fmla="*/ 97 w 444"/>
                    <a:gd name="T91" fmla="*/ 294 h 509"/>
                    <a:gd name="T92" fmla="*/ 83 w 444"/>
                    <a:gd name="T93" fmla="*/ 327 h 509"/>
                    <a:gd name="T94" fmla="*/ 275 w 444"/>
                    <a:gd name="T95" fmla="*/ 407 h 509"/>
                    <a:gd name="T96" fmla="*/ 272 w 444"/>
                    <a:gd name="T97" fmla="*/ 414 h 509"/>
                    <a:gd name="T98" fmla="*/ 80 w 444"/>
                    <a:gd name="T99" fmla="*/ 334 h 509"/>
                    <a:gd name="T100" fmla="*/ 83 w 444"/>
                    <a:gd name="T101" fmla="*/ 327 h 5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444" h="509">
                      <a:moveTo>
                        <a:pt x="52" y="392"/>
                      </a:moveTo>
                      <a:cubicBezTo>
                        <a:pt x="248" y="473"/>
                        <a:pt x="248" y="473"/>
                        <a:pt x="248" y="473"/>
                      </a:cubicBezTo>
                      <a:cubicBezTo>
                        <a:pt x="245" y="481"/>
                        <a:pt x="245" y="481"/>
                        <a:pt x="245" y="481"/>
                      </a:cubicBezTo>
                      <a:cubicBezTo>
                        <a:pt x="243" y="484"/>
                        <a:pt x="241" y="488"/>
                        <a:pt x="238" y="491"/>
                      </a:cubicBezTo>
                      <a:cubicBezTo>
                        <a:pt x="280" y="509"/>
                        <a:pt x="280" y="509"/>
                        <a:pt x="280" y="509"/>
                      </a:cubicBezTo>
                      <a:cubicBezTo>
                        <a:pt x="444" y="117"/>
                        <a:pt x="444" y="117"/>
                        <a:pt x="444" y="117"/>
                      </a:cubicBezTo>
                      <a:cubicBezTo>
                        <a:pt x="163" y="0"/>
                        <a:pt x="163" y="0"/>
                        <a:pt x="163" y="0"/>
                      </a:cubicBezTo>
                      <a:cubicBezTo>
                        <a:pt x="0" y="392"/>
                        <a:pt x="0" y="392"/>
                        <a:pt x="0" y="392"/>
                      </a:cubicBezTo>
                      <a:cubicBezTo>
                        <a:pt x="46" y="411"/>
                        <a:pt x="46" y="411"/>
                        <a:pt x="46" y="411"/>
                      </a:cubicBezTo>
                      <a:cubicBezTo>
                        <a:pt x="46" y="407"/>
                        <a:pt x="47" y="403"/>
                        <a:pt x="49" y="399"/>
                      </a:cubicBezTo>
                      <a:lnTo>
                        <a:pt x="52" y="392"/>
                      </a:lnTo>
                      <a:close/>
                      <a:moveTo>
                        <a:pt x="182" y="90"/>
                      </a:moveTo>
                      <a:cubicBezTo>
                        <a:pt x="374" y="170"/>
                        <a:pt x="374" y="170"/>
                        <a:pt x="374" y="170"/>
                      </a:cubicBezTo>
                      <a:cubicBezTo>
                        <a:pt x="371" y="178"/>
                        <a:pt x="371" y="178"/>
                        <a:pt x="371" y="178"/>
                      </a:cubicBezTo>
                      <a:cubicBezTo>
                        <a:pt x="179" y="98"/>
                        <a:pt x="179" y="98"/>
                        <a:pt x="179" y="98"/>
                      </a:cubicBezTo>
                      <a:lnTo>
                        <a:pt x="182" y="90"/>
                      </a:lnTo>
                      <a:close/>
                      <a:moveTo>
                        <a:pt x="168" y="124"/>
                      </a:moveTo>
                      <a:cubicBezTo>
                        <a:pt x="360" y="204"/>
                        <a:pt x="360" y="204"/>
                        <a:pt x="360" y="204"/>
                      </a:cubicBezTo>
                      <a:cubicBezTo>
                        <a:pt x="357" y="211"/>
                        <a:pt x="357" y="211"/>
                        <a:pt x="357" y="211"/>
                      </a:cubicBezTo>
                      <a:cubicBezTo>
                        <a:pt x="165" y="131"/>
                        <a:pt x="165" y="131"/>
                        <a:pt x="165" y="131"/>
                      </a:cubicBezTo>
                      <a:lnTo>
                        <a:pt x="168" y="124"/>
                      </a:lnTo>
                      <a:close/>
                      <a:moveTo>
                        <a:pt x="152" y="161"/>
                      </a:moveTo>
                      <a:cubicBezTo>
                        <a:pt x="344" y="241"/>
                        <a:pt x="344" y="241"/>
                        <a:pt x="344" y="241"/>
                      </a:cubicBezTo>
                      <a:cubicBezTo>
                        <a:pt x="341" y="248"/>
                        <a:pt x="341" y="248"/>
                        <a:pt x="341" y="248"/>
                      </a:cubicBezTo>
                      <a:cubicBezTo>
                        <a:pt x="149" y="168"/>
                        <a:pt x="149" y="168"/>
                        <a:pt x="149" y="168"/>
                      </a:cubicBezTo>
                      <a:lnTo>
                        <a:pt x="152" y="161"/>
                      </a:lnTo>
                      <a:close/>
                      <a:moveTo>
                        <a:pt x="139" y="194"/>
                      </a:moveTo>
                      <a:cubicBezTo>
                        <a:pt x="331" y="274"/>
                        <a:pt x="331" y="274"/>
                        <a:pt x="331" y="274"/>
                      </a:cubicBezTo>
                      <a:cubicBezTo>
                        <a:pt x="328" y="281"/>
                        <a:pt x="328" y="281"/>
                        <a:pt x="328" y="281"/>
                      </a:cubicBezTo>
                      <a:cubicBezTo>
                        <a:pt x="136" y="201"/>
                        <a:pt x="136" y="201"/>
                        <a:pt x="136" y="201"/>
                      </a:cubicBezTo>
                      <a:lnTo>
                        <a:pt x="139" y="194"/>
                      </a:lnTo>
                      <a:close/>
                      <a:moveTo>
                        <a:pt x="125" y="227"/>
                      </a:moveTo>
                      <a:cubicBezTo>
                        <a:pt x="317" y="307"/>
                        <a:pt x="317" y="307"/>
                        <a:pt x="317" y="307"/>
                      </a:cubicBezTo>
                      <a:cubicBezTo>
                        <a:pt x="314" y="314"/>
                        <a:pt x="314" y="314"/>
                        <a:pt x="314" y="314"/>
                      </a:cubicBezTo>
                      <a:cubicBezTo>
                        <a:pt x="122" y="234"/>
                        <a:pt x="122" y="234"/>
                        <a:pt x="122" y="234"/>
                      </a:cubicBezTo>
                      <a:lnTo>
                        <a:pt x="125" y="227"/>
                      </a:lnTo>
                      <a:close/>
                      <a:moveTo>
                        <a:pt x="111" y="260"/>
                      </a:moveTo>
                      <a:cubicBezTo>
                        <a:pt x="303" y="340"/>
                        <a:pt x="303" y="340"/>
                        <a:pt x="303" y="340"/>
                      </a:cubicBezTo>
                      <a:cubicBezTo>
                        <a:pt x="300" y="348"/>
                        <a:pt x="300" y="348"/>
                        <a:pt x="300" y="348"/>
                      </a:cubicBezTo>
                      <a:cubicBezTo>
                        <a:pt x="108" y="268"/>
                        <a:pt x="108" y="268"/>
                        <a:pt x="108" y="268"/>
                      </a:cubicBezTo>
                      <a:lnTo>
                        <a:pt x="111" y="260"/>
                      </a:lnTo>
                      <a:close/>
                      <a:moveTo>
                        <a:pt x="97" y="294"/>
                      </a:moveTo>
                      <a:cubicBezTo>
                        <a:pt x="289" y="374"/>
                        <a:pt x="289" y="374"/>
                        <a:pt x="289" y="374"/>
                      </a:cubicBezTo>
                      <a:cubicBezTo>
                        <a:pt x="286" y="381"/>
                        <a:pt x="286" y="381"/>
                        <a:pt x="286" y="381"/>
                      </a:cubicBezTo>
                      <a:cubicBezTo>
                        <a:pt x="94" y="301"/>
                        <a:pt x="94" y="301"/>
                        <a:pt x="94" y="301"/>
                      </a:cubicBezTo>
                      <a:lnTo>
                        <a:pt x="97" y="294"/>
                      </a:lnTo>
                      <a:close/>
                      <a:moveTo>
                        <a:pt x="83" y="327"/>
                      </a:moveTo>
                      <a:cubicBezTo>
                        <a:pt x="275" y="407"/>
                        <a:pt x="275" y="407"/>
                        <a:pt x="275" y="407"/>
                      </a:cubicBezTo>
                      <a:cubicBezTo>
                        <a:pt x="272" y="414"/>
                        <a:pt x="272" y="414"/>
                        <a:pt x="272" y="414"/>
                      </a:cubicBezTo>
                      <a:cubicBezTo>
                        <a:pt x="80" y="334"/>
                        <a:pt x="80" y="334"/>
                        <a:pt x="80" y="334"/>
                      </a:cubicBezTo>
                      <a:lnTo>
                        <a:pt x="83" y="327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grpSp>
              <p:nvGrpSpPr>
                <p:cNvPr id="45" name="íṣ1ïďe"/>
                <p:cNvGrpSpPr/>
                <p:nvPr/>
              </p:nvGrpSpPr>
              <p:grpSpPr>
                <a:xfrm>
                  <a:off x="7846784" y="4529415"/>
                  <a:ext cx="1032217" cy="1167701"/>
                  <a:chOff x="7846784" y="4529415"/>
                  <a:chExt cx="1032217" cy="1167701"/>
                </a:xfrm>
                <a:grpFill/>
              </p:grpSpPr>
              <p:grpSp>
                <p:nvGrpSpPr>
                  <p:cNvPr id="120" name="íšḷíḋè"/>
                  <p:cNvGrpSpPr/>
                  <p:nvPr/>
                </p:nvGrpSpPr>
                <p:grpSpPr>
                  <a:xfrm>
                    <a:off x="7846784" y="4529415"/>
                    <a:ext cx="1032217" cy="1167701"/>
                    <a:chOff x="7846784" y="4529415"/>
                    <a:chExt cx="1032217" cy="1167701"/>
                  </a:xfrm>
                  <a:grpFill/>
                </p:grpSpPr>
                <p:sp>
                  <p:nvSpPr>
                    <p:cNvPr id="123" name="iṥ1ïḑê"/>
                    <p:cNvSpPr/>
                    <p:nvPr/>
                  </p:nvSpPr>
                  <p:spPr bwMode="auto">
                    <a:xfrm>
                      <a:off x="7846784" y="4529415"/>
                      <a:ext cx="1032217" cy="1167701"/>
                    </a:xfrm>
                    <a:custGeom>
                      <a:avLst/>
                      <a:gdLst>
                        <a:gd name="T0" fmla="*/ 481 w 515"/>
                        <a:gd name="T1" fmla="*/ 116 h 583"/>
                        <a:gd name="T2" fmla="*/ 225 w 515"/>
                        <a:gd name="T3" fmla="*/ 9 h 583"/>
                        <a:gd name="T4" fmla="*/ 166 w 515"/>
                        <a:gd name="T5" fmla="*/ 34 h 583"/>
                        <a:gd name="T6" fmla="*/ 10 w 515"/>
                        <a:gd name="T7" fmla="*/ 408 h 583"/>
                        <a:gd name="T8" fmla="*/ 34 w 515"/>
                        <a:gd name="T9" fmla="*/ 467 h 583"/>
                        <a:gd name="T10" fmla="*/ 128 w 515"/>
                        <a:gd name="T11" fmla="*/ 506 h 583"/>
                        <a:gd name="T12" fmla="*/ 131 w 515"/>
                        <a:gd name="T13" fmla="*/ 503 h 583"/>
                        <a:gd name="T14" fmla="*/ 108 w 515"/>
                        <a:gd name="T15" fmla="*/ 493 h 583"/>
                        <a:gd name="T16" fmla="*/ 82 w 515"/>
                        <a:gd name="T17" fmla="*/ 448 h 583"/>
                        <a:gd name="T18" fmla="*/ 36 w 515"/>
                        <a:gd name="T19" fmla="*/ 429 h 583"/>
                        <a:gd name="T20" fmla="*/ 199 w 515"/>
                        <a:gd name="T21" fmla="*/ 37 h 583"/>
                        <a:gd name="T22" fmla="*/ 480 w 515"/>
                        <a:gd name="T23" fmla="*/ 154 h 583"/>
                        <a:gd name="T24" fmla="*/ 316 w 515"/>
                        <a:gd name="T25" fmla="*/ 546 h 583"/>
                        <a:gd name="T26" fmla="*/ 274 w 515"/>
                        <a:gd name="T27" fmla="*/ 528 h 583"/>
                        <a:gd name="T28" fmla="*/ 221 w 515"/>
                        <a:gd name="T29" fmla="*/ 540 h 583"/>
                        <a:gd name="T30" fmla="*/ 198 w 515"/>
                        <a:gd name="T31" fmla="*/ 531 h 583"/>
                        <a:gd name="T32" fmla="*/ 198 w 515"/>
                        <a:gd name="T33" fmla="*/ 535 h 583"/>
                        <a:gd name="T34" fmla="*/ 290 w 515"/>
                        <a:gd name="T35" fmla="*/ 574 h 583"/>
                        <a:gd name="T36" fmla="*/ 350 w 515"/>
                        <a:gd name="T37" fmla="*/ 549 h 583"/>
                        <a:gd name="T38" fmla="*/ 506 w 515"/>
                        <a:gd name="T39" fmla="*/ 175 h 583"/>
                        <a:gd name="T40" fmla="*/ 481 w 515"/>
                        <a:gd name="T41" fmla="*/ 116 h 58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</a:cxnLst>
                      <a:rect l="0" t="0" r="r" b="b"/>
                      <a:pathLst>
                        <a:path w="515" h="583">
                          <a:moveTo>
                            <a:pt x="481" y="116"/>
                          </a:moveTo>
                          <a:cubicBezTo>
                            <a:pt x="225" y="9"/>
                            <a:pt x="225" y="9"/>
                            <a:pt x="225" y="9"/>
                          </a:cubicBezTo>
                          <a:cubicBezTo>
                            <a:pt x="202" y="0"/>
                            <a:pt x="175" y="10"/>
                            <a:pt x="166" y="34"/>
                          </a:cubicBezTo>
                          <a:cubicBezTo>
                            <a:pt x="10" y="408"/>
                            <a:pt x="10" y="408"/>
                            <a:pt x="10" y="408"/>
                          </a:cubicBezTo>
                          <a:cubicBezTo>
                            <a:pt x="0" y="431"/>
                            <a:pt x="11" y="457"/>
                            <a:pt x="34" y="467"/>
                          </a:cubicBezTo>
                          <a:cubicBezTo>
                            <a:pt x="128" y="506"/>
                            <a:pt x="128" y="506"/>
                            <a:pt x="128" y="506"/>
                          </a:cubicBezTo>
                          <a:cubicBezTo>
                            <a:pt x="129" y="505"/>
                            <a:pt x="130" y="504"/>
                            <a:pt x="131" y="503"/>
                          </a:cubicBezTo>
                          <a:cubicBezTo>
                            <a:pt x="108" y="493"/>
                            <a:pt x="108" y="493"/>
                            <a:pt x="108" y="493"/>
                          </a:cubicBezTo>
                          <a:cubicBezTo>
                            <a:pt x="89" y="485"/>
                            <a:pt x="79" y="467"/>
                            <a:pt x="82" y="448"/>
                          </a:cubicBezTo>
                          <a:cubicBezTo>
                            <a:pt x="36" y="429"/>
                            <a:pt x="36" y="429"/>
                            <a:pt x="36" y="429"/>
                          </a:cubicBezTo>
                          <a:cubicBezTo>
                            <a:pt x="199" y="37"/>
                            <a:pt x="199" y="37"/>
                            <a:pt x="199" y="37"/>
                          </a:cubicBezTo>
                          <a:cubicBezTo>
                            <a:pt x="480" y="154"/>
                            <a:pt x="480" y="154"/>
                            <a:pt x="480" y="154"/>
                          </a:cubicBezTo>
                          <a:cubicBezTo>
                            <a:pt x="316" y="546"/>
                            <a:pt x="316" y="546"/>
                            <a:pt x="316" y="546"/>
                          </a:cubicBezTo>
                          <a:cubicBezTo>
                            <a:pt x="274" y="528"/>
                            <a:pt x="274" y="528"/>
                            <a:pt x="274" y="528"/>
                          </a:cubicBezTo>
                          <a:cubicBezTo>
                            <a:pt x="262" y="543"/>
                            <a:pt x="240" y="548"/>
                            <a:pt x="221" y="540"/>
                          </a:cubicBezTo>
                          <a:cubicBezTo>
                            <a:pt x="198" y="531"/>
                            <a:pt x="198" y="531"/>
                            <a:pt x="198" y="531"/>
                          </a:cubicBezTo>
                          <a:cubicBezTo>
                            <a:pt x="198" y="533"/>
                            <a:pt x="198" y="534"/>
                            <a:pt x="198" y="535"/>
                          </a:cubicBezTo>
                          <a:cubicBezTo>
                            <a:pt x="290" y="574"/>
                            <a:pt x="290" y="574"/>
                            <a:pt x="290" y="574"/>
                          </a:cubicBezTo>
                          <a:cubicBezTo>
                            <a:pt x="313" y="583"/>
                            <a:pt x="340" y="572"/>
                            <a:pt x="350" y="549"/>
                          </a:cubicBezTo>
                          <a:cubicBezTo>
                            <a:pt x="506" y="175"/>
                            <a:pt x="506" y="175"/>
                            <a:pt x="506" y="175"/>
                          </a:cubicBezTo>
                          <a:cubicBezTo>
                            <a:pt x="515" y="152"/>
                            <a:pt x="504" y="125"/>
                            <a:pt x="481" y="116"/>
                          </a:cubicBezTo>
                          <a:close/>
                        </a:path>
                      </a:pathLst>
                    </a:custGeom>
                    <a:grpFill/>
                    <a:ln>
                      <a:solidFill>
                        <a:schemeClr val="bg1"/>
                      </a:solidFill>
                    </a:ln>
                  </p:spPr>
                  <p:txBody>
                    <a:bodyPr wrap="square" lIns="91440" tIns="45720" rIns="91440" bIns="45720" anchor="ctr">
                      <a:normAutofit/>
                    </a:bodyPr>
                    <a:lstStyle/>
                    <a:p>
                      <a:pPr algn="ctr"/>
                      <a:endParaRPr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124" name="íṧ1îḓé"/>
                    <p:cNvSpPr/>
                    <p:nvPr/>
                  </p:nvSpPr>
                  <p:spPr bwMode="auto">
                    <a:xfrm>
                      <a:off x="8005131" y="5388044"/>
                      <a:ext cx="410685" cy="304839"/>
                    </a:xfrm>
                    <a:custGeom>
                      <a:avLst/>
                      <a:gdLst>
                        <a:gd name="T0" fmla="*/ 142 w 205"/>
                        <a:gd name="T1" fmla="*/ 111 h 152"/>
                        <a:gd name="T2" fmla="*/ 195 w 205"/>
                        <a:gd name="T3" fmla="*/ 99 h 152"/>
                        <a:gd name="T4" fmla="*/ 202 w 205"/>
                        <a:gd name="T5" fmla="*/ 89 h 152"/>
                        <a:gd name="T6" fmla="*/ 205 w 205"/>
                        <a:gd name="T7" fmla="*/ 81 h 152"/>
                        <a:gd name="T8" fmla="*/ 9 w 205"/>
                        <a:gd name="T9" fmla="*/ 0 h 152"/>
                        <a:gd name="T10" fmla="*/ 6 w 205"/>
                        <a:gd name="T11" fmla="*/ 7 h 152"/>
                        <a:gd name="T12" fmla="*/ 3 w 205"/>
                        <a:gd name="T13" fmla="*/ 19 h 152"/>
                        <a:gd name="T14" fmla="*/ 29 w 205"/>
                        <a:gd name="T15" fmla="*/ 64 h 152"/>
                        <a:gd name="T16" fmla="*/ 52 w 205"/>
                        <a:gd name="T17" fmla="*/ 74 h 152"/>
                        <a:gd name="T18" fmla="*/ 49 w 205"/>
                        <a:gd name="T19" fmla="*/ 77 h 152"/>
                        <a:gd name="T20" fmla="*/ 41 w 205"/>
                        <a:gd name="T21" fmla="*/ 90 h 152"/>
                        <a:gd name="T22" fmla="*/ 63 w 205"/>
                        <a:gd name="T23" fmla="*/ 143 h 152"/>
                        <a:gd name="T24" fmla="*/ 116 w 205"/>
                        <a:gd name="T25" fmla="*/ 121 h 152"/>
                        <a:gd name="T26" fmla="*/ 119 w 205"/>
                        <a:gd name="T27" fmla="*/ 106 h 152"/>
                        <a:gd name="T28" fmla="*/ 119 w 205"/>
                        <a:gd name="T29" fmla="*/ 102 h 152"/>
                        <a:gd name="T30" fmla="*/ 142 w 205"/>
                        <a:gd name="T31" fmla="*/ 111 h 15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</a:cxnLst>
                      <a:rect l="0" t="0" r="r" b="b"/>
                      <a:pathLst>
                        <a:path w="205" h="152">
                          <a:moveTo>
                            <a:pt x="142" y="111"/>
                          </a:moveTo>
                          <a:cubicBezTo>
                            <a:pt x="161" y="119"/>
                            <a:pt x="183" y="114"/>
                            <a:pt x="195" y="99"/>
                          </a:cubicBezTo>
                          <a:cubicBezTo>
                            <a:pt x="198" y="96"/>
                            <a:pt x="200" y="92"/>
                            <a:pt x="202" y="89"/>
                          </a:cubicBezTo>
                          <a:cubicBezTo>
                            <a:pt x="205" y="81"/>
                            <a:pt x="205" y="81"/>
                            <a:pt x="205" y="81"/>
                          </a:cubicBezTo>
                          <a:cubicBezTo>
                            <a:pt x="9" y="0"/>
                            <a:pt x="9" y="0"/>
                            <a:pt x="9" y="0"/>
                          </a:cubicBezTo>
                          <a:cubicBezTo>
                            <a:pt x="6" y="7"/>
                            <a:pt x="6" y="7"/>
                            <a:pt x="6" y="7"/>
                          </a:cubicBezTo>
                          <a:cubicBezTo>
                            <a:pt x="4" y="11"/>
                            <a:pt x="3" y="15"/>
                            <a:pt x="3" y="19"/>
                          </a:cubicBezTo>
                          <a:cubicBezTo>
                            <a:pt x="0" y="38"/>
                            <a:pt x="10" y="56"/>
                            <a:pt x="29" y="64"/>
                          </a:cubicBezTo>
                          <a:cubicBezTo>
                            <a:pt x="52" y="74"/>
                            <a:pt x="52" y="74"/>
                            <a:pt x="52" y="74"/>
                          </a:cubicBezTo>
                          <a:cubicBezTo>
                            <a:pt x="51" y="75"/>
                            <a:pt x="50" y="76"/>
                            <a:pt x="49" y="77"/>
                          </a:cubicBezTo>
                          <a:cubicBezTo>
                            <a:pt x="45" y="82"/>
                            <a:pt x="43" y="85"/>
                            <a:pt x="41" y="90"/>
                          </a:cubicBezTo>
                          <a:cubicBezTo>
                            <a:pt x="32" y="110"/>
                            <a:pt x="42" y="134"/>
                            <a:pt x="63" y="143"/>
                          </a:cubicBezTo>
                          <a:cubicBezTo>
                            <a:pt x="83" y="152"/>
                            <a:pt x="107" y="142"/>
                            <a:pt x="116" y="121"/>
                          </a:cubicBezTo>
                          <a:cubicBezTo>
                            <a:pt x="118" y="116"/>
                            <a:pt x="119" y="112"/>
                            <a:pt x="119" y="106"/>
                          </a:cubicBezTo>
                          <a:cubicBezTo>
                            <a:pt x="119" y="105"/>
                            <a:pt x="119" y="104"/>
                            <a:pt x="119" y="102"/>
                          </a:cubicBezTo>
                          <a:lnTo>
                            <a:pt x="142" y="111"/>
                          </a:lnTo>
                          <a:close/>
                        </a:path>
                      </a:pathLst>
                    </a:custGeom>
                    <a:grpFill/>
                    <a:ln>
                      <a:solidFill>
                        <a:schemeClr val="bg1"/>
                      </a:solidFill>
                    </a:ln>
                  </p:spPr>
                  <p:txBody>
                    <a:bodyPr wrap="square" lIns="91440" tIns="45720" rIns="91440" bIns="45720" anchor="ctr">
                      <a:normAutofit fontScale="40000" lnSpcReduction="20000"/>
                    </a:bodyPr>
                    <a:lstStyle/>
                    <a:p>
                      <a:pPr algn="ctr"/>
                      <a:endParaRPr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125" name="îṣľïḑê"/>
                    <p:cNvSpPr/>
                    <p:nvPr/>
                  </p:nvSpPr>
                  <p:spPr bwMode="auto">
                    <a:xfrm>
                      <a:off x="8079647" y="5258488"/>
                      <a:ext cx="390363" cy="173589"/>
                    </a:xfrm>
                    <a:custGeom>
                      <a:avLst/>
                      <a:gdLst>
                        <a:gd name="T0" fmla="*/ 461 w 461"/>
                        <a:gd name="T1" fmla="*/ 189 h 205"/>
                        <a:gd name="T2" fmla="*/ 7 w 461"/>
                        <a:gd name="T3" fmla="*/ 0 h 205"/>
                        <a:gd name="T4" fmla="*/ 0 w 461"/>
                        <a:gd name="T5" fmla="*/ 16 h 205"/>
                        <a:gd name="T6" fmla="*/ 454 w 461"/>
                        <a:gd name="T7" fmla="*/ 205 h 205"/>
                        <a:gd name="T8" fmla="*/ 461 w 461"/>
                        <a:gd name="T9" fmla="*/ 189 h 20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461" h="205">
                          <a:moveTo>
                            <a:pt x="461" y="189"/>
                          </a:moveTo>
                          <a:lnTo>
                            <a:pt x="7" y="0"/>
                          </a:lnTo>
                          <a:lnTo>
                            <a:pt x="0" y="16"/>
                          </a:lnTo>
                          <a:lnTo>
                            <a:pt x="454" y="205"/>
                          </a:lnTo>
                          <a:lnTo>
                            <a:pt x="461" y="189"/>
                          </a:lnTo>
                          <a:close/>
                        </a:path>
                      </a:pathLst>
                    </a:custGeom>
                    <a:grpFill/>
                    <a:ln>
                      <a:solidFill>
                        <a:schemeClr val="bg1"/>
                      </a:solidFill>
                    </a:ln>
                  </p:spPr>
                  <p:txBody>
                    <a:bodyPr wrap="square" lIns="91440" tIns="45720" rIns="91440" bIns="45720" anchor="ctr">
                      <a:normAutofit fontScale="25000" lnSpcReduction="20000"/>
                    </a:bodyPr>
                    <a:lstStyle/>
                    <a:p>
                      <a:pPr algn="ctr"/>
                      <a:endParaRPr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126" name="ïṩľîďê"/>
                    <p:cNvSpPr/>
                    <p:nvPr/>
                  </p:nvSpPr>
                  <p:spPr bwMode="auto">
                    <a:xfrm>
                      <a:off x="8107591" y="5192439"/>
                      <a:ext cx="390363" cy="173589"/>
                    </a:xfrm>
                    <a:custGeom>
                      <a:avLst/>
                      <a:gdLst>
                        <a:gd name="T0" fmla="*/ 461 w 461"/>
                        <a:gd name="T1" fmla="*/ 189 h 205"/>
                        <a:gd name="T2" fmla="*/ 7 w 461"/>
                        <a:gd name="T3" fmla="*/ 0 h 205"/>
                        <a:gd name="T4" fmla="*/ 0 w 461"/>
                        <a:gd name="T5" fmla="*/ 16 h 205"/>
                        <a:gd name="T6" fmla="*/ 454 w 461"/>
                        <a:gd name="T7" fmla="*/ 205 h 205"/>
                        <a:gd name="T8" fmla="*/ 461 w 461"/>
                        <a:gd name="T9" fmla="*/ 189 h 20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461" h="205">
                          <a:moveTo>
                            <a:pt x="461" y="189"/>
                          </a:moveTo>
                          <a:lnTo>
                            <a:pt x="7" y="0"/>
                          </a:lnTo>
                          <a:lnTo>
                            <a:pt x="0" y="16"/>
                          </a:lnTo>
                          <a:lnTo>
                            <a:pt x="454" y="205"/>
                          </a:lnTo>
                          <a:lnTo>
                            <a:pt x="461" y="189"/>
                          </a:lnTo>
                          <a:close/>
                        </a:path>
                      </a:pathLst>
                    </a:custGeom>
                    <a:grpFill/>
                    <a:ln>
                      <a:solidFill>
                        <a:schemeClr val="bg1"/>
                      </a:solidFill>
                    </a:ln>
                  </p:spPr>
                  <p:txBody>
                    <a:bodyPr wrap="square" lIns="91440" tIns="45720" rIns="91440" bIns="45720" anchor="ctr">
                      <a:normAutofit fontScale="25000" lnSpcReduction="20000"/>
                    </a:bodyPr>
                    <a:lstStyle/>
                    <a:p>
                      <a:pPr algn="ctr"/>
                      <a:endParaRPr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127" name="işľiďê"/>
                    <p:cNvSpPr/>
                    <p:nvPr/>
                  </p:nvSpPr>
                  <p:spPr bwMode="auto">
                    <a:xfrm>
                      <a:off x="8135534" y="5123851"/>
                      <a:ext cx="390363" cy="176129"/>
                    </a:xfrm>
                    <a:custGeom>
                      <a:avLst/>
                      <a:gdLst>
                        <a:gd name="T0" fmla="*/ 461 w 461"/>
                        <a:gd name="T1" fmla="*/ 189 h 208"/>
                        <a:gd name="T2" fmla="*/ 7 w 461"/>
                        <a:gd name="T3" fmla="*/ 0 h 208"/>
                        <a:gd name="T4" fmla="*/ 0 w 461"/>
                        <a:gd name="T5" fmla="*/ 19 h 208"/>
                        <a:gd name="T6" fmla="*/ 454 w 461"/>
                        <a:gd name="T7" fmla="*/ 208 h 208"/>
                        <a:gd name="T8" fmla="*/ 461 w 461"/>
                        <a:gd name="T9" fmla="*/ 189 h 20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461" h="208">
                          <a:moveTo>
                            <a:pt x="461" y="189"/>
                          </a:moveTo>
                          <a:lnTo>
                            <a:pt x="7" y="0"/>
                          </a:lnTo>
                          <a:lnTo>
                            <a:pt x="0" y="19"/>
                          </a:lnTo>
                          <a:lnTo>
                            <a:pt x="454" y="208"/>
                          </a:lnTo>
                          <a:lnTo>
                            <a:pt x="461" y="189"/>
                          </a:lnTo>
                          <a:close/>
                        </a:path>
                      </a:pathLst>
                    </a:custGeom>
                    <a:grpFill/>
                    <a:ln>
                      <a:solidFill>
                        <a:schemeClr val="bg1"/>
                      </a:solidFill>
                    </a:ln>
                  </p:spPr>
                  <p:txBody>
                    <a:bodyPr wrap="square" lIns="91440" tIns="45720" rIns="91440" bIns="45720" anchor="ctr">
                      <a:normAutofit fontScale="25000" lnSpcReduction="20000"/>
                    </a:bodyPr>
                    <a:lstStyle/>
                    <a:p>
                      <a:pPr algn="ctr"/>
                      <a:endParaRPr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128" name="îṡļiḋè"/>
                    <p:cNvSpPr/>
                    <p:nvPr/>
                  </p:nvSpPr>
                  <p:spPr bwMode="auto">
                    <a:xfrm>
                      <a:off x="8163478" y="5057802"/>
                      <a:ext cx="390363" cy="174435"/>
                    </a:xfrm>
                    <a:custGeom>
                      <a:avLst/>
                      <a:gdLst>
                        <a:gd name="T0" fmla="*/ 461 w 461"/>
                        <a:gd name="T1" fmla="*/ 189 h 206"/>
                        <a:gd name="T2" fmla="*/ 7 w 461"/>
                        <a:gd name="T3" fmla="*/ 0 h 206"/>
                        <a:gd name="T4" fmla="*/ 0 w 461"/>
                        <a:gd name="T5" fmla="*/ 17 h 206"/>
                        <a:gd name="T6" fmla="*/ 454 w 461"/>
                        <a:gd name="T7" fmla="*/ 206 h 206"/>
                        <a:gd name="T8" fmla="*/ 461 w 461"/>
                        <a:gd name="T9" fmla="*/ 189 h 20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461" h="206">
                          <a:moveTo>
                            <a:pt x="461" y="189"/>
                          </a:moveTo>
                          <a:lnTo>
                            <a:pt x="7" y="0"/>
                          </a:lnTo>
                          <a:lnTo>
                            <a:pt x="0" y="17"/>
                          </a:lnTo>
                          <a:lnTo>
                            <a:pt x="454" y="206"/>
                          </a:lnTo>
                          <a:lnTo>
                            <a:pt x="461" y="189"/>
                          </a:lnTo>
                          <a:close/>
                        </a:path>
                      </a:pathLst>
                    </a:custGeom>
                    <a:grpFill/>
                    <a:ln>
                      <a:solidFill>
                        <a:schemeClr val="bg1"/>
                      </a:solidFill>
                    </a:ln>
                  </p:spPr>
                  <p:txBody>
                    <a:bodyPr wrap="square" lIns="91440" tIns="45720" rIns="91440" bIns="45720" anchor="ctr">
                      <a:normAutofit fontScale="25000" lnSpcReduction="20000"/>
                    </a:bodyPr>
                    <a:lstStyle/>
                    <a:p>
                      <a:pPr algn="ctr"/>
                      <a:endParaRPr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129" name="îSľîḑe"/>
                    <p:cNvSpPr/>
                    <p:nvPr/>
                  </p:nvSpPr>
                  <p:spPr bwMode="auto">
                    <a:xfrm>
                      <a:off x="8191421" y="4991754"/>
                      <a:ext cx="390363" cy="174435"/>
                    </a:xfrm>
                    <a:custGeom>
                      <a:avLst/>
                      <a:gdLst>
                        <a:gd name="T0" fmla="*/ 461 w 461"/>
                        <a:gd name="T1" fmla="*/ 189 h 206"/>
                        <a:gd name="T2" fmla="*/ 7 w 461"/>
                        <a:gd name="T3" fmla="*/ 0 h 206"/>
                        <a:gd name="T4" fmla="*/ 0 w 461"/>
                        <a:gd name="T5" fmla="*/ 17 h 206"/>
                        <a:gd name="T6" fmla="*/ 454 w 461"/>
                        <a:gd name="T7" fmla="*/ 206 h 206"/>
                        <a:gd name="T8" fmla="*/ 461 w 461"/>
                        <a:gd name="T9" fmla="*/ 189 h 20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461" h="206">
                          <a:moveTo>
                            <a:pt x="461" y="189"/>
                          </a:moveTo>
                          <a:lnTo>
                            <a:pt x="7" y="0"/>
                          </a:lnTo>
                          <a:lnTo>
                            <a:pt x="0" y="17"/>
                          </a:lnTo>
                          <a:lnTo>
                            <a:pt x="454" y="206"/>
                          </a:lnTo>
                          <a:lnTo>
                            <a:pt x="461" y="189"/>
                          </a:lnTo>
                          <a:close/>
                        </a:path>
                      </a:pathLst>
                    </a:custGeom>
                    <a:grpFill/>
                    <a:ln>
                      <a:solidFill>
                        <a:schemeClr val="bg1"/>
                      </a:solidFill>
                    </a:ln>
                  </p:spPr>
                  <p:txBody>
                    <a:bodyPr wrap="square" lIns="91440" tIns="45720" rIns="91440" bIns="45720" anchor="ctr">
                      <a:normAutofit fontScale="25000" lnSpcReduction="20000"/>
                    </a:bodyPr>
                    <a:lstStyle/>
                    <a:p>
                      <a:pPr algn="ctr"/>
                      <a:endParaRPr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130" name="íŝḻîďè"/>
                    <p:cNvSpPr/>
                    <p:nvPr/>
                  </p:nvSpPr>
                  <p:spPr bwMode="auto">
                    <a:xfrm>
                      <a:off x="8217671" y="4925706"/>
                      <a:ext cx="390363" cy="174435"/>
                    </a:xfrm>
                    <a:custGeom>
                      <a:avLst/>
                      <a:gdLst>
                        <a:gd name="T0" fmla="*/ 461 w 461"/>
                        <a:gd name="T1" fmla="*/ 189 h 206"/>
                        <a:gd name="T2" fmla="*/ 7 w 461"/>
                        <a:gd name="T3" fmla="*/ 0 h 206"/>
                        <a:gd name="T4" fmla="*/ 0 w 461"/>
                        <a:gd name="T5" fmla="*/ 16 h 206"/>
                        <a:gd name="T6" fmla="*/ 454 w 461"/>
                        <a:gd name="T7" fmla="*/ 206 h 206"/>
                        <a:gd name="T8" fmla="*/ 461 w 461"/>
                        <a:gd name="T9" fmla="*/ 189 h 20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461" h="206">
                          <a:moveTo>
                            <a:pt x="461" y="189"/>
                          </a:moveTo>
                          <a:lnTo>
                            <a:pt x="7" y="0"/>
                          </a:lnTo>
                          <a:lnTo>
                            <a:pt x="0" y="16"/>
                          </a:lnTo>
                          <a:lnTo>
                            <a:pt x="454" y="206"/>
                          </a:lnTo>
                          <a:lnTo>
                            <a:pt x="461" y="189"/>
                          </a:lnTo>
                          <a:close/>
                        </a:path>
                      </a:pathLst>
                    </a:custGeom>
                    <a:grpFill/>
                    <a:ln>
                      <a:solidFill>
                        <a:schemeClr val="bg1"/>
                      </a:solidFill>
                    </a:ln>
                  </p:spPr>
                  <p:txBody>
                    <a:bodyPr wrap="square" lIns="91440" tIns="45720" rIns="91440" bIns="45720" anchor="ctr">
                      <a:normAutofit fontScale="25000" lnSpcReduction="20000"/>
                    </a:bodyPr>
                    <a:lstStyle/>
                    <a:p>
                      <a:pPr algn="ctr"/>
                      <a:endParaRPr>
                        <a:cs typeface="+mn-ea"/>
                        <a:sym typeface="+mn-lt"/>
                      </a:endParaRPr>
                    </a:p>
                  </p:txBody>
                </p:sp>
              </p:grpSp>
              <p:sp>
                <p:nvSpPr>
                  <p:cNvPr id="121" name="íṥľíḓè"/>
                  <p:cNvSpPr/>
                  <p:nvPr/>
                </p:nvSpPr>
                <p:spPr bwMode="auto">
                  <a:xfrm>
                    <a:off x="8249849" y="4851189"/>
                    <a:ext cx="390363" cy="174435"/>
                  </a:xfrm>
                  <a:custGeom>
                    <a:avLst/>
                    <a:gdLst>
                      <a:gd name="T0" fmla="*/ 461 w 461"/>
                      <a:gd name="T1" fmla="*/ 190 h 206"/>
                      <a:gd name="T2" fmla="*/ 7 w 461"/>
                      <a:gd name="T3" fmla="*/ 0 h 206"/>
                      <a:gd name="T4" fmla="*/ 0 w 461"/>
                      <a:gd name="T5" fmla="*/ 17 h 206"/>
                      <a:gd name="T6" fmla="*/ 454 w 461"/>
                      <a:gd name="T7" fmla="*/ 206 h 206"/>
                      <a:gd name="T8" fmla="*/ 461 w 461"/>
                      <a:gd name="T9" fmla="*/ 190 h 20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61" h="206">
                        <a:moveTo>
                          <a:pt x="461" y="190"/>
                        </a:moveTo>
                        <a:lnTo>
                          <a:pt x="7" y="0"/>
                        </a:lnTo>
                        <a:lnTo>
                          <a:pt x="0" y="17"/>
                        </a:lnTo>
                        <a:lnTo>
                          <a:pt x="454" y="206"/>
                        </a:lnTo>
                        <a:lnTo>
                          <a:pt x="461" y="190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chemeClr val="bg1"/>
                    </a:solidFill>
                  </a:ln>
                </p:spPr>
                <p:txBody>
                  <a:bodyPr wrap="square" lIns="91440" tIns="45720" rIns="91440" bIns="45720" anchor="ctr">
                    <a:normAutofit fontScale="25000" lnSpcReduction="20000"/>
                  </a:bodyPr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22" name="íşļîďé"/>
                  <p:cNvSpPr/>
                  <p:nvPr/>
                </p:nvSpPr>
                <p:spPr bwMode="auto">
                  <a:xfrm>
                    <a:off x="8277792" y="4783448"/>
                    <a:ext cx="390363" cy="176129"/>
                  </a:xfrm>
                  <a:custGeom>
                    <a:avLst/>
                    <a:gdLst>
                      <a:gd name="T0" fmla="*/ 461 w 461"/>
                      <a:gd name="T1" fmla="*/ 189 h 208"/>
                      <a:gd name="T2" fmla="*/ 7 w 461"/>
                      <a:gd name="T3" fmla="*/ 0 h 208"/>
                      <a:gd name="T4" fmla="*/ 0 w 461"/>
                      <a:gd name="T5" fmla="*/ 19 h 208"/>
                      <a:gd name="T6" fmla="*/ 454 w 461"/>
                      <a:gd name="T7" fmla="*/ 208 h 208"/>
                      <a:gd name="T8" fmla="*/ 461 w 461"/>
                      <a:gd name="T9" fmla="*/ 189 h 2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61" h="208">
                        <a:moveTo>
                          <a:pt x="461" y="189"/>
                        </a:moveTo>
                        <a:lnTo>
                          <a:pt x="7" y="0"/>
                        </a:lnTo>
                        <a:lnTo>
                          <a:pt x="0" y="19"/>
                        </a:lnTo>
                        <a:lnTo>
                          <a:pt x="454" y="208"/>
                        </a:lnTo>
                        <a:lnTo>
                          <a:pt x="461" y="189"/>
                        </a:lnTo>
                        <a:close/>
                      </a:path>
                    </a:pathLst>
                  </a:custGeom>
                  <a:grpFill/>
                  <a:ln>
                    <a:solidFill>
                      <a:schemeClr val="bg1"/>
                    </a:solidFill>
                  </a:ln>
                </p:spPr>
                <p:txBody>
                  <a:bodyPr wrap="square" lIns="91440" tIns="45720" rIns="91440" bIns="45720" anchor="ctr">
                    <a:normAutofit fontScale="25000" lnSpcReduction="20000"/>
                  </a:bodyPr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46" name="ïṣľíḑè"/>
                <p:cNvSpPr/>
                <p:nvPr/>
              </p:nvSpPr>
              <p:spPr bwMode="auto">
                <a:xfrm>
                  <a:off x="8193961" y="1911190"/>
                  <a:ext cx="931451" cy="629153"/>
                </a:xfrm>
                <a:custGeom>
                  <a:avLst/>
                  <a:gdLst>
                    <a:gd name="T0" fmla="*/ 380 w 465"/>
                    <a:gd name="T1" fmla="*/ 85 h 314"/>
                    <a:gd name="T2" fmla="*/ 332 w 465"/>
                    <a:gd name="T3" fmla="*/ 57 h 314"/>
                    <a:gd name="T4" fmla="*/ 316 w 465"/>
                    <a:gd name="T5" fmla="*/ 0 h 314"/>
                    <a:gd name="T6" fmla="*/ 292 w 465"/>
                    <a:gd name="T7" fmla="*/ 3 h 314"/>
                    <a:gd name="T8" fmla="*/ 295 w 465"/>
                    <a:gd name="T9" fmla="*/ 59 h 314"/>
                    <a:gd name="T10" fmla="*/ 218 w 465"/>
                    <a:gd name="T11" fmla="*/ 68 h 314"/>
                    <a:gd name="T12" fmla="*/ 206 w 465"/>
                    <a:gd name="T13" fmla="*/ 69 h 314"/>
                    <a:gd name="T14" fmla="*/ 131 w 465"/>
                    <a:gd name="T15" fmla="*/ 78 h 314"/>
                    <a:gd name="T16" fmla="*/ 120 w 465"/>
                    <a:gd name="T17" fmla="*/ 23 h 314"/>
                    <a:gd name="T18" fmla="*/ 96 w 465"/>
                    <a:gd name="T19" fmla="*/ 26 h 314"/>
                    <a:gd name="T20" fmla="*/ 94 w 465"/>
                    <a:gd name="T21" fmla="*/ 85 h 314"/>
                    <a:gd name="T22" fmla="*/ 54 w 465"/>
                    <a:gd name="T23" fmla="*/ 123 h 314"/>
                    <a:gd name="T24" fmla="*/ 12 w 465"/>
                    <a:gd name="T25" fmla="*/ 314 h 314"/>
                    <a:gd name="T26" fmla="*/ 232 w 465"/>
                    <a:gd name="T27" fmla="*/ 288 h 314"/>
                    <a:gd name="T28" fmla="*/ 244 w 465"/>
                    <a:gd name="T29" fmla="*/ 286 h 314"/>
                    <a:gd name="T30" fmla="*/ 465 w 465"/>
                    <a:gd name="T31" fmla="*/ 260 h 314"/>
                    <a:gd name="T32" fmla="*/ 380 w 465"/>
                    <a:gd name="T33" fmla="*/ 85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465" h="314">
                      <a:moveTo>
                        <a:pt x="380" y="85"/>
                      </a:moveTo>
                      <a:cubicBezTo>
                        <a:pt x="329" y="67"/>
                        <a:pt x="352" y="90"/>
                        <a:pt x="332" y="57"/>
                      </a:cubicBezTo>
                      <a:cubicBezTo>
                        <a:pt x="322" y="41"/>
                        <a:pt x="316" y="0"/>
                        <a:pt x="316" y="0"/>
                      </a:cubicBezTo>
                      <a:cubicBezTo>
                        <a:pt x="292" y="3"/>
                        <a:pt x="292" y="3"/>
                        <a:pt x="292" y="3"/>
                      </a:cubicBezTo>
                      <a:cubicBezTo>
                        <a:pt x="295" y="59"/>
                        <a:pt x="295" y="59"/>
                        <a:pt x="295" y="59"/>
                      </a:cubicBezTo>
                      <a:cubicBezTo>
                        <a:pt x="218" y="68"/>
                        <a:pt x="218" y="68"/>
                        <a:pt x="218" y="68"/>
                      </a:cubicBezTo>
                      <a:cubicBezTo>
                        <a:pt x="206" y="69"/>
                        <a:pt x="206" y="69"/>
                        <a:pt x="206" y="69"/>
                      </a:cubicBezTo>
                      <a:cubicBezTo>
                        <a:pt x="131" y="78"/>
                        <a:pt x="131" y="78"/>
                        <a:pt x="131" y="78"/>
                      </a:cubicBezTo>
                      <a:cubicBezTo>
                        <a:pt x="120" y="23"/>
                        <a:pt x="120" y="23"/>
                        <a:pt x="120" y="23"/>
                      </a:cubicBezTo>
                      <a:cubicBezTo>
                        <a:pt x="96" y="26"/>
                        <a:pt x="96" y="26"/>
                        <a:pt x="96" y="26"/>
                      </a:cubicBezTo>
                      <a:cubicBezTo>
                        <a:pt x="96" y="26"/>
                        <a:pt x="100" y="67"/>
                        <a:pt x="94" y="85"/>
                      </a:cubicBezTo>
                      <a:cubicBezTo>
                        <a:pt x="82" y="121"/>
                        <a:pt x="99" y="94"/>
                        <a:pt x="54" y="123"/>
                      </a:cubicBezTo>
                      <a:cubicBezTo>
                        <a:pt x="9" y="153"/>
                        <a:pt x="0" y="213"/>
                        <a:pt x="12" y="314"/>
                      </a:cubicBezTo>
                      <a:cubicBezTo>
                        <a:pt x="232" y="288"/>
                        <a:pt x="232" y="288"/>
                        <a:pt x="232" y="288"/>
                      </a:cubicBezTo>
                      <a:cubicBezTo>
                        <a:pt x="244" y="286"/>
                        <a:pt x="244" y="286"/>
                        <a:pt x="244" y="286"/>
                      </a:cubicBezTo>
                      <a:cubicBezTo>
                        <a:pt x="465" y="260"/>
                        <a:pt x="465" y="260"/>
                        <a:pt x="465" y="260"/>
                      </a:cubicBezTo>
                      <a:cubicBezTo>
                        <a:pt x="453" y="160"/>
                        <a:pt x="430" y="103"/>
                        <a:pt x="380" y="85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7" name="işļiḍê"/>
                <p:cNvSpPr/>
                <p:nvPr/>
              </p:nvSpPr>
              <p:spPr bwMode="auto">
                <a:xfrm>
                  <a:off x="8219365" y="2423489"/>
                  <a:ext cx="913669" cy="154960"/>
                </a:xfrm>
                <a:custGeom>
                  <a:avLst/>
                  <a:gdLst>
                    <a:gd name="T0" fmla="*/ 1079 w 1079"/>
                    <a:gd name="T1" fmla="*/ 57 h 183"/>
                    <a:gd name="T2" fmla="*/ 7 w 1079"/>
                    <a:gd name="T3" fmla="*/ 183 h 183"/>
                    <a:gd name="T4" fmla="*/ 0 w 1079"/>
                    <a:gd name="T5" fmla="*/ 126 h 183"/>
                    <a:gd name="T6" fmla="*/ 1072 w 1079"/>
                    <a:gd name="T7" fmla="*/ 0 h 183"/>
                    <a:gd name="T8" fmla="*/ 1079 w 1079"/>
                    <a:gd name="T9" fmla="*/ 57 h 1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79" h="183">
                      <a:moveTo>
                        <a:pt x="1079" y="57"/>
                      </a:moveTo>
                      <a:lnTo>
                        <a:pt x="7" y="183"/>
                      </a:lnTo>
                      <a:lnTo>
                        <a:pt x="0" y="126"/>
                      </a:lnTo>
                      <a:lnTo>
                        <a:pt x="1072" y="0"/>
                      </a:lnTo>
                      <a:lnTo>
                        <a:pt x="1079" y="57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8" name="îśḷíďê"/>
                <p:cNvSpPr/>
                <p:nvPr/>
              </p:nvSpPr>
              <p:spPr bwMode="auto">
                <a:xfrm>
                  <a:off x="8453921" y="2072924"/>
                  <a:ext cx="382742" cy="385282"/>
                </a:xfrm>
                <a:custGeom>
                  <a:avLst/>
                  <a:gdLst>
                    <a:gd name="T0" fmla="*/ 5 w 191"/>
                    <a:gd name="T1" fmla="*/ 107 h 192"/>
                    <a:gd name="T2" fmla="*/ 85 w 191"/>
                    <a:gd name="T3" fmla="*/ 6 h 192"/>
                    <a:gd name="T4" fmla="*/ 185 w 191"/>
                    <a:gd name="T5" fmla="*/ 85 h 192"/>
                    <a:gd name="T6" fmla="*/ 106 w 191"/>
                    <a:gd name="T7" fmla="*/ 186 h 192"/>
                    <a:gd name="T8" fmla="*/ 5 w 191"/>
                    <a:gd name="T9" fmla="*/ 107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1" h="192">
                      <a:moveTo>
                        <a:pt x="5" y="107"/>
                      </a:moveTo>
                      <a:cubicBezTo>
                        <a:pt x="0" y="57"/>
                        <a:pt x="35" y="12"/>
                        <a:pt x="85" y="6"/>
                      </a:cubicBezTo>
                      <a:cubicBezTo>
                        <a:pt x="135" y="0"/>
                        <a:pt x="180" y="36"/>
                        <a:pt x="185" y="85"/>
                      </a:cubicBezTo>
                      <a:cubicBezTo>
                        <a:pt x="191" y="135"/>
                        <a:pt x="156" y="180"/>
                        <a:pt x="106" y="186"/>
                      </a:cubicBezTo>
                      <a:cubicBezTo>
                        <a:pt x="56" y="192"/>
                        <a:pt x="11" y="156"/>
                        <a:pt x="5" y="107"/>
                      </a:cubicBez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62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9" name="îŝľïḓe"/>
                <p:cNvSpPr/>
                <p:nvPr/>
              </p:nvSpPr>
              <p:spPr bwMode="auto">
                <a:xfrm>
                  <a:off x="8477631" y="2100868"/>
                  <a:ext cx="332782" cy="326855"/>
                </a:xfrm>
                <a:custGeom>
                  <a:avLst/>
                  <a:gdLst>
                    <a:gd name="T0" fmla="*/ 60 w 166"/>
                    <a:gd name="T1" fmla="*/ 151 h 163"/>
                    <a:gd name="T2" fmla="*/ 79 w 166"/>
                    <a:gd name="T3" fmla="*/ 155 h 163"/>
                    <a:gd name="T4" fmla="*/ 67 w 166"/>
                    <a:gd name="T5" fmla="*/ 163 h 163"/>
                    <a:gd name="T6" fmla="*/ 110 w 166"/>
                    <a:gd name="T7" fmla="*/ 139 h 163"/>
                    <a:gd name="T8" fmla="*/ 118 w 166"/>
                    <a:gd name="T9" fmla="*/ 157 h 163"/>
                    <a:gd name="T10" fmla="*/ 105 w 166"/>
                    <a:gd name="T11" fmla="*/ 152 h 163"/>
                    <a:gd name="T12" fmla="*/ 23 w 166"/>
                    <a:gd name="T13" fmla="*/ 124 h 163"/>
                    <a:gd name="T14" fmla="*/ 37 w 166"/>
                    <a:gd name="T15" fmla="*/ 139 h 163"/>
                    <a:gd name="T16" fmla="*/ 23 w 166"/>
                    <a:gd name="T17" fmla="*/ 138 h 163"/>
                    <a:gd name="T18" fmla="*/ 138 w 166"/>
                    <a:gd name="T19" fmla="*/ 112 h 163"/>
                    <a:gd name="T20" fmla="*/ 155 w 166"/>
                    <a:gd name="T21" fmla="*/ 122 h 163"/>
                    <a:gd name="T22" fmla="*/ 142 w 166"/>
                    <a:gd name="T23" fmla="*/ 126 h 163"/>
                    <a:gd name="T24" fmla="*/ 0 w 166"/>
                    <a:gd name="T25" fmla="*/ 92 h 163"/>
                    <a:gd name="T26" fmla="*/ 10 w 166"/>
                    <a:gd name="T27" fmla="*/ 81 h 163"/>
                    <a:gd name="T28" fmla="*/ 21 w 166"/>
                    <a:gd name="T29" fmla="*/ 90 h 163"/>
                    <a:gd name="T30" fmla="*/ 11 w 166"/>
                    <a:gd name="T31" fmla="*/ 101 h 163"/>
                    <a:gd name="T32" fmla="*/ 146 w 166"/>
                    <a:gd name="T33" fmla="*/ 75 h 163"/>
                    <a:gd name="T34" fmla="*/ 165 w 166"/>
                    <a:gd name="T35" fmla="*/ 72 h 163"/>
                    <a:gd name="T36" fmla="*/ 155 w 166"/>
                    <a:gd name="T37" fmla="*/ 83 h 163"/>
                    <a:gd name="T38" fmla="*/ 15 w 166"/>
                    <a:gd name="T39" fmla="*/ 55 h 163"/>
                    <a:gd name="T40" fmla="*/ 25 w 166"/>
                    <a:gd name="T41" fmla="*/ 38 h 163"/>
                    <a:gd name="T42" fmla="*/ 20 w 166"/>
                    <a:gd name="T43" fmla="*/ 57 h 163"/>
                    <a:gd name="T44" fmla="*/ 129 w 166"/>
                    <a:gd name="T45" fmla="*/ 40 h 163"/>
                    <a:gd name="T46" fmla="*/ 144 w 166"/>
                    <a:gd name="T47" fmla="*/ 26 h 163"/>
                    <a:gd name="T48" fmla="*/ 137 w 166"/>
                    <a:gd name="T49" fmla="*/ 43 h 163"/>
                    <a:gd name="T50" fmla="*/ 44 w 166"/>
                    <a:gd name="T51" fmla="*/ 20 h 163"/>
                    <a:gd name="T52" fmla="*/ 62 w 166"/>
                    <a:gd name="T53" fmla="*/ 12 h 163"/>
                    <a:gd name="T54" fmla="*/ 57 w 166"/>
                    <a:gd name="T55" fmla="*/ 25 h 163"/>
                    <a:gd name="T56" fmla="*/ 44 w 166"/>
                    <a:gd name="T57" fmla="*/ 20 h 163"/>
                    <a:gd name="T58" fmla="*/ 96 w 166"/>
                    <a:gd name="T59" fmla="*/ 21 h 163"/>
                    <a:gd name="T60" fmla="*/ 100 w 166"/>
                    <a:gd name="T61" fmla="*/ 1 h 163"/>
                    <a:gd name="T62" fmla="*/ 98 w 166"/>
                    <a:gd name="T63" fmla="*/ 21 h 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66" h="163">
                      <a:moveTo>
                        <a:pt x="67" y="163"/>
                      </a:moveTo>
                      <a:cubicBezTo>
                        <a:pt x="62" y="162"/>
                        <a:pt x="59" y="157"/>
                        <a:pt x="60" y="151"/>
                      </a:cubicBezTo>
                      <a:cubicBezTo>
                        <a:pt x="61" y="146"/>
                        <a:pt x="66" y="142"/>
                        <a:pt x="71" y="143"/>
                      </a:cubicBezTo>
                      <a:cubicBezTo>
                        <a:pt x="77" y="144"/>
                        <a:pt x="80" y="150"/>
                        <a:pt x="79" y="155"/>
                      </a:cubicBezTo>
                      <a:cubicBezTo>
                        <a:pt x="78" y="160"/>
                        <a:pt x="74" y="163"/>
                        <a:pt x="69" y="163"/>
                      </a:cubicBezTo>
                      <a:cubicBezTo>
                        <a:pt x="69" y="163"/>
                        <a:pt x="68" y="163"/>
                        <a:pt x="67" y="163"/>
                      </a:cubicBezTo>
                      <a:close/>
                      <a:moveTo>
                        <a:pt x="105" y="152"/>
                      </a:moveTo>
                      <a:cubicBezTo>
                        <a:pt x="103" y="147"/>
                        <a:pt x="105" y="141"/>
                        <a:pt x="110" y="139"/>
                      </a:cubicBezTo>
                      <a:cubicBezTo>
                        <a:pt x="115" y="136"/>
                        <a:pt x="121" y="139"/>
                        <a:pt x="123" y="144"/>
                      </a:cubicBezTo>
                      <a:cubicBezTo>
                        <a:pt x="125" y="149"/>
                        <a:pt x="123" y="155"/>
                        <a:pt x="118" y="157"/>
                      </a:cubicBezTo>
                      <a:cubicBezTo>
                        <a:pt x="117" y="158"/>
                        <a:pt x="115" y="158"/>
                        <a:pt x="114" y="158"/>
                      </a:cubicBezTo>
                      <a:cubicBezTo>
                        <a:pt x="110" y="158"/>
                        <a:pt x="107" y="156"/>
                        <a:pt x="105" y="152"/>
                      </a:cubicBezTo>
                      <a:close/>
                      <a:moveTo>
                        <a:pt x="23" y="138"/>
                      </a:moveTo>
                      <a:cubicBezTo>
                        <a:pt x="19" y="134"/>
                        <a:pt x="19" y="128"/>
                        <a:pt x="23" y="124"/>
                      </a:cubicBezTo>
                      <a:cubicBezTo>
                        <a:pt x="28" y="120"/>
                        <a:pt x="34" y="121"/>
                        <a:pt x="38" y="125"/>
                      </a:cubicBezTo>
                      <a:cubicBezTo>
                        <a:pt x="41" y="129"/>
                        <a:pt x="41" y="135"/>
                        <a:pt x="37" y="139"/>
                      </a:cubicBezTo>
                      <a:cubicBezTo>
                        <a:pt x="35" y="140"/>
                        <a:pt x="33" y="141"/>
                        <a:pt x="30" y="141"/>
                      </a:cubicBezTo>
                      <a:cubicBezTo>
                        <a:pt x="28" y="141"/>
                        <a:pt x="25" y="140"/>
                        <a:pt x="23" y="138"/>
                      </a:cubicBezTo>
                      <a:close/>
                      <a:moveTo>
                        <a:pt x="142" y="126"/>
                      </a:moveTo>
                      <a:cubicBezTo>
                        <a:pt x="137" y="123"/>
                        <a:pt x="135" y="117"/>
                        <a:pt x="138" y="112"/>
                      </a:cubicBezTo>
                      <a:cubicBezTo>
                        <a:pt x="141" y="108"/>
                        <a:pt x="147" y="106"/>
                        <a:pt x="152" y="109"/>
                      </a:cubicBezTo>
                      <a:cubicBezTo>
                        <a:pt x="156" y="111"/>
                        <a:pt x="158" y="117"/>
                        <a:pt x="155" y="122"/>
                      </a:cubicBezTo>
                      <a:cubicBezTo>
                        <a:pt x="154" y="126"/>
                        <a:pt x="150" y="127"/>
                        <a:pt x="147" y="127"/>
                      </a:cubicBezTo>
                      <a:cubicBezTo>
                        <a:pt x="145" y="127"/>
                        <a:pt x="143" y="127"/>
                        <a:pt x="142" y="126"/>
                      </a:cubicBezTo>
                      <a:close/>
                      <a:moveTo>
                        <a:pt x="1" y="92"/>
                      </a:moveTo>
                      <a:cubicBezTo>
                        <a:pt x="0" y="92"/>
                        <a:pt x="0" y="92"/>
                        <a:pt x="0" y="92"/>
                      </a:cubicBezTo>
                      <a:cubicBezTo>
                        <a:pt x="0" y="92"/>
                        <a:pt x="0" y="92"/>
                        <a:pt x="0" y="92"/>
                      </a:cubicBezTo>
                      <a:cubicBezTo>
                        <a:pt x="0" y="86"/>
                        <a:pt x="4" y="81"/>
                        <a:pt x="10" y="81"/>
                      </a:cubicBezTo>
                      <a:cubicBezTo>
                        <a:pt x="15" y="80"/>
                        <a:pt x="20" y="84"/>
                        <a:pt x="21" y="89"/>
                      </a:cubicBezTo>
                      <a:cubicBezTo>
                        <a:pt x="21" y="90"/>
                        <a:pt x="21" y="90"/>
                        <a:pt x="21" y="90"/>
                      </a:cubicBezTo>
                      <a:cubicBezTo>
                        <a:pt x="22" y="95"/>
                        <a:pt x="18" y="100"/>
                        <a:pt x="13" y="101"/>
                      </a:cubicBezTo>
                      <a:cubicBezTo>
                        <a:pt x="12" y="101"/>
                        <a:pt x="11" y="101"/>
                        <a:pt x="11" y="101"/>
                      </a:cubicBezTo>
                      <a:cubicBezTo>
                        <a:pt x="6" y="101"/>
                        <a:pt x="1" y="97"/>
                        <a:pt x="1" y="92"/>
                      </a:cubicBezTo>
                      <a:close/>
                      <a:moveTo>
                        <a:pt x="146" y="75"/>
                      </a:moveTo>
                      <a:cubicBezTo>
                        <a:pt x="145" y="69"/>
                        <a:pt x="149" y="64"/>
                        <a:pt x="154" y="63"/>
                      </a:cubicBezTo>
                      <a:cubicBezTo>
                        <a:pt x="160" y="63"/>
                        <a:pt x="165" y="67"/>
                        <a:pt x="165" y="72"/>
                      </a:cubicBezTo>
                      <a:cubicBezTo>
                        <a:pt x="166" y="78"/>
                        <a:pt x="162" y="83"/>
                        <a:pt x="157" y="83"/>
                      </a:cubicBezTo>
                      <a:cubicBezTo>
                        <a:pt x="156" y="83"/>
                        <a:pt x="156" y="83"/>
                        <a:pt x="155" y="83"/>
                      </a:cubicBezTo>
                      <a:cubicBezTo>
                        <a:pt x="150" y="83"/>
                        <a:pt x="146" y="80"/>
                        <a:pt x="146" y="75"/>
                      </a:cubicBezTo>
                      <a:close/>
                      <a:moveTo>
                        <a:pt x="15" y="55"/>
                      </a:moveTo>
                      <a:cubicBezTo>
                        <a:pt x="10" y="53"/>
                        <a:pt x="9" y="46"/>
                        <a:pt x="11" y="42"/>
                      </a:cubicBezTo>
                      <a:cubicBezTo>
                        <a:pt x="14" y="37"/>
                        <a:pt x="20" y="35"/>
                        <a:pt x="25" y="38"/>
                      </a:cubicBezTo>
                      <a:cubicBezTo>
                        <a:pt x="30" y="41"/>
                        <a:pt x="32" y="47"/>
                        <a:pt x="29" y="51"/>
                      </a:cubicBezTo>
                      <a:cubicBezTo>
                        <a:pt x="27" y="55"/>
                        <a:pt x="24" y="57"/>
                        <a:pt x="20" y="57"/>
                      </a:cubicBezTo>
                      <a:cubicBezTo>
                        <a:pt x="18" y="57"/>
                        <a:pt x="17" y="56"/>
                        <a:pt x="15" y="55"/>
                      </a:cubicBezTo>
                      <a:close/>
                      <a:moveTo>
                        <a:pt x="129" y="40"/>
                      </a:moveTo>
                      <a:cubicBezTo>
                        <a:pt x="126" y="36"/>
                        <a:pt x="126" y="29"/>
                        <a:pt x="130" y="25"/>
                      </a:cubicBezTo>
                      <a:cubicBezTo>
                        <a:pt x="134" y="22"/>
                        <a:pt x="140" y="22"/>
                        <a:pt x="144" y="26"/>
                      </a:cubicBezTo>
                      <a:cubicBezTo>
                        <a:pt x="148" y="30"/>
                        <a:pt x="148" y="36"/>
                        <a:pt x="143" y="40"/>
                      </a:cubicBezTo>
                      <a:cubicBezTo>
                        <a:pt x="142" y="42"/>
                        <a:pt x="139" y="43"/>
                        <a:pt x="137" y="43"/>
                      </a:cubicBezTo>
                      <a:cubicBezTo>
                        <a:pt x="134" y="43"/>
                        <a:pt x="131" y="42"/>
                        <a:pt x="129" y="40"/>
                      </a:cubicBezTo>
                      <a:close/>
                      <a:moveTo>
                        <a:pt x="44" y="20"/>
                      </a:moveTo>
                      <a:cubicBezTo>
                        <a:pt x="42" y="15"/>
                        <a:pt x="44" y="9"/>
                        <a:pt x="49" y="7"/>
                      </a:cubicBezTo>
                      <a:cubicBezTo>
                        <a:pt x="54" y="5"/>
                        <a:pt x="60" y="7"/>
                        <a:pt x="62" y="12"/>
                      </a:cubicBezTo>
                      <a:cubicBezTo>
                        <a:pt x="64" y="17"/>
                        <a:pt x="62" y="21"/>
                        <a:pt x="57" y="25"/>
                      </a:cubicBezTo>
                      <a:cubicBezTo>
                        <a:pt x="57" y="25"/>
                        <a:pt x="57" y="25"/>
                        <a:pt x="57" y="25"/>
                      </a:cubicBezTo>
                      <a:cubicBezTo>
                        <a:pt x="56" y="25"/>
                        <a:pt x="54" y="26"/>
                        <a:pt x="53" y="26"/>
                      </a:cubicBezTo>
                      <a:cubicBezTo>
                        <a:pt x="49" y="26"/>
                        <a:pt x="46" y="24"/>
                        <a:pt x="44" y="20"/>
                      </a:cubicBezTo>
                      <a:close/>
                      <a:moveTo>
                        <a:pt x="96" y="21"/>
                      </a:moveTo>
                      <a:cubicBezTo>
                        <a:pt x="96" y="21"/>
                        <a:pt x="96" y="21"/>
                        <a:pt x="96" y="21"/>
                      </a:cubicBezTo>
                      <a:cubicBezTo>
                        <a:pt x="90" y="20"/>
                        <a:pt x="87" y="14"/>
                        <a:pt x="88" y="9"/>
                      </a:cubicBezTo>
                      <a:cubicBezTo>
                        <a:pt x="89" y="3"/>
                        <a:pt x="94" y="0"/>
                        <a:pt x="100" y="1"/>
                      </a:cubicBezTo>
                      <a:cubicBezTo>
                        <a:pt x="105" y="2"/>
                        <a:pt x="108" y="7"/>
                        <a:pt x="107" y="13"/>
                      </a:cubicBezTo>
                      <a:cubicBezTo>
                        <a:pt x="106" y="18"/>
                        <a:pt x="102" y="21"/>
                        <a:pt x="98" y="21"/>
                      </a:cubicBezTo>
                      <a:cubicBezTo>
                        <a:pt x="97" y="21"/>
                        <a:pt x="96" y="21"/>
                        <a:pt x="96" y="21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40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0" name="îśľiḍè"/>
                <p:cNvSpPr/>
                <p:nvPr/>
              </p:nvSpPr>
              <p:spPr bwMode="auto">
                <a:xfrm>
                  <a:off x="8525897" y="2147440"/>
                  <a:ext cx="238790" cy="236250"/>
                </a:xfrm>
                <a:custGeom>
                  <a:avLst/>
                  <a:gdLst>
                    <a:gd name="T0" fmla="*/ 4 w 119"/>
                    <a:gd name="T1" fmla="*/ 66 h 118"/>
                    <a:gd name="T2" fmla="*/ 53 w 119"/>
                    <a:gd name="T3" fmla="*/ 3 h 118"/>
                    <a:gd name="T4" fmla="*/ 115 w 119"/>
                    <a:gd name="T5" fmla="*/ 53 h 118"/>
                    <a:gd name="T6" fmla="*/ 66 w 119"/>
                    <a:gd name="T7" fmla="*/ 115 h 118"/>
                    <a:gd name="T8" fmla="*/ 4 w 119"/>
                    <a:gd name="T9" fmla="*/ 66 h 1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9" h="118">
                      <a:moveTo>
                        <a:pt x="4" y="66"/>
                      </a:moveTo>
                      <a:cubicBezTo>
                        <a:pt x="0" y="35"/>
                        <a:pt x="22" y="7"/>
                        <a:pt x="53" y="3"/>
                      </a:cubicBezTo>
                      <a:cubicBezTo>
                        <a:pt x="84" y="0"/>
                        <a:pt x="111" y="22"/>
                        <a:pt x="115" y="53"/>
                      </a:cubicBezTo>
                      <a:cubicBezTo>
                        <a:pt x="119" y="83"/>
                        <a:pt x="97" y="111"/>
                        <a:pt x="66" y="115"/>
                      </a:cubicBezTo>
                      <a:cubicBezTo>
                        <a:pt x="35" y="118"/>
                        <a:pt x="8" y="96"/>
                        <a:pt x="4" y="66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1" name="ïŝľiḋe"/>
                <p:cNvSpPr/>
                <p:nvPr/>
              </p:nvSpPr>
              <p:spPr bwMode="auto">
                <a:xfrm>
                  <a:off x="8121139" y="1773166"/>
                  <a:ext cx="975483" cy="321774"/>
                </a:xfrm>
                <a:custGeom>
                  <a:avLst/>
                  <a:gdLst>
                    <a:gd name="T0" fmla="*/ 118 w 487"/>
                    <a:gd name="T1" fmla="*/ 149 h 161"/>
                    <a:gd name="T2" fmla="*/ 112 w 487"/>
                    <a:gd name="T3" fmla="*/ 98 h 161"/>
                    <a:gd name="T4" fmla="*/ 377 w 487"/>
                    <a:gd name="T5" fmla="*/ 67 h 161"/>
                    <a:gd name="T6" fmla="*/ 383 w 487"/>
                    <a:gd name="T7" fmla="*/ 118 h 161"/>
                    <a:gd name="T8" fmla="*/ 487 w 487"/>
                    <a:gd name="T9" fmla="*/ 105 h 161"/>
                    <a:gd name="T10" fmla="*/ 486 w 487"/>
                    <a:gd name="T11" fmla="*/ 87 h 161"/>
                    <a:gd name="T12" fmla="*/ 384 w 487"/>
                    <a:gd name="T13" fmla="*/ 6 h 161"/>
                    <a:gd name="T14" fmla="*/ 86 w 487"/>
                    <a:gd name="T15" fmla="*/ 41 h 161"/>
                    <a:gd name="T16" fmla="*/ 6 w 487"/>
                    <a:gd name="T17" fmla="*/ 143 h 161"/>
                    <a:gd name="T18" fmla="*/ 10 w 487"/>
                    <a:gd name="T19" fmla="*/ 161 h 161"/>
                    <a:gd name="T20" fmla="*/ 118 w 487"/>
                    <a:gd name="T21" fmla="*/ 149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87" h="161">
                      <a:moveTo>
                        <a:pt x="118" y="149"/>
                      </a:moveTo>
                      <a:cubicBezTo>
                        <a:pt x="112" y="98"/>
                        <a:pt x="112" y="98"/>
                        <a:pt x="112" y="98"/>
                      </a:cubicBezTo>
                      <a:cubicBezTo>
                        <a:pt x="377" y="67"/>
                        <a:pt x="377" y="67"/>
                        <a:pt x="377" y="67"/>
                      </a:cubicBezTo>
                      <a:cubicBezTo>
                        <a:pt x="383" y="118"/>
                        <a:pt x="383" y="118"/>
                        <a:pt x="383" y="118"/>
                      </a:cubicBezTo>
                      <a:cubicBezTo>
                        <a:pt x="487" y="105"/>
                        <a:pt x="487" y="105"/>
                        <a:pt x="487" y="105"/>
                      </a:cubicBezTo>
                      <a:cubicBezTo>
                        <a:pt x="487" y="99"/>
                        <a:pt x="487" y="93"/>
                        <a:pt x="486" y="87"/>
                      </a:cubicBezTo>
                      <a:cubicBezTo>
                        <a:pt x="480" y="36"/>
                        <a:pt x="435" y="0"/>
                        <a:pt x="384" y="6"/>
                      </a:cubicBezTo>
                      <a:cubicBezTo>
                        <a:pt x="86" y="41"/>
                        <a:pt x="86" y="41"/>
                        <a:pt x="86" y="41"/>
                      </a:cubicBezTo>
                      <a:cubicBezTo>
                        <a:pt x="36" y="47"/>
                        <a:pt x="0" y="93"/>
                        <a:pt x="6" y="143"/>
                      </a:cubicBezTo>
                      <a:cubicBezTo>
                        <a:pt x="6" y="149"/>
                        <a:pt x="8" y="156"/>
                        <a:pt x="10" y="161"/>
                      </a:cubicBezTo>
                      <a:lnTo>
                        <a:pt x="118" y="149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40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2" name="ï$ḷíḑé"/>
                <p:cNvSpPr/>
                <p:nvPr/>
              </p:nvSpPr>
              <p:spPr bwMode="auto">
                <a:xfrm>
                  <a:off x="8131300" y="2012803"/>
                  <a:ext cx="226935" cy="82137"/>
                </a:xfrm>
                <a:custGeom>
                  <a:avLst/>
                  <a:gdLst>
                    <a:gd name="T0" fmla="*/ 0 w 113"/>
                    <a:gd name="T1" fmla="*/ 12 h 41"/>
                    <a:gd name="T2" fmla="*/ 1 w 113"/>
                    <a:gd name="T3" fmla="*/ 23 h 41"/>
                    <a:gd name="T4" fmla="*/ 5 w 113"/>
                    <a:gd name="T5" fmla="*/ 41 h 41"/>
                    <a:gd name="T6" fmla="*/ 113 w 113"/>
                    <a:gd name="T7" fmla="*/ 29 h 41"/>
                    <a:gd name="T8" fmla="*/ 109 w 113"/>
                    <a:gd name="T9" fmla="*/ 0 h 41"/>
                    <a:gd name="T10" fmla="*/ 0 w 113"/>
                    <a:gd name="T11" fmla="*/ 12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3" h="41">
                      <a:moveTo>
                        <a:pt x="0" y="12"/>
                      </a:moveTo>
                      <a:cubicBezTo>
                        <a:pt x="0" y="16"/>
                        <a:pt x="0" y="20"/>
                        <a:pt x="1" y="23"/>
                      </a:cubicBezTo>
                      <a:cubicBezTo>
                        <a:pt x="1" y="29"/>
                        <a:pt x="3" y="36"/>
                        <a:pt x="5" y="41"/>
                      </a:cubicBezTo>
                      <a:cubicBezTo>
                        <a:pt x="113" y="29"/>
                        <a:pt x="113" y="29"/>
                        <a:pt x="113" y="29"/>
                      </a:cubicBezTo>
                      <a:cubicBezTo>
                        <a:pt x="109" y="0"/>
                        <a:pt x="109" y="0"/>
                        <a:pt x="109" y="0"/>
                      </a:cubicBezTo>
                      <a:lnTo>
                        <a:pt x="0" y="12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3" name="íšlîďê"/>
                <p:cNvSpPr/>
                <p:nvPr/>
              </p:nvSpPr>
              <p:spPr bwMode="auto">
                <a:xfrm>
                  <a:off x="8880695" y="1924739"/>
                  <a:ext cx="215927" cy="84677"/>
                </a:xfrm>
                <a:custGeom>
                  <a:avLst/>
                  <a:gdLst>
                    <a:gd name="T0" fmla="*/ 0 w 108"/>
                    <a:gd name="T1" fmla="*/ 13 h 42"/>
                    <a:gd name="T2" fmla="*/ 4 w 108"/>
                    <a:gd name="T3" fmla="*/ 42 h 42"/>
                    <a:gd name="T4" fmla="*/ 108 w 108"/>
                    <a:gd name="T5" fmla="*/ 29 h 42"/>
                    <a:gd name="T6" fmla="*/ 107 w 108"/>
                    <a:gd name="T7" fmla="*/ 11 h 42"/>
                    <a:gd name="T8" fmla="*/ 106 w 108"/>
                    <a:gd name="T9" fmla="*/ 0 h 42"/>
                    <a:gd name="T10" fmla="*/ 0 w 108"/>
                    <a:gd name="T11" fmla="*/ 13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8" h="42">
                      <a:moveTo>
                        <a:pt x="0" y="13"/>
                      </a:moveTo>
                      <a:cubicBezTo>
                        <a:pt x="4" y="42"/>
                        <a:pt x="4" y="42"/>
                        <a:pt x="4" y="42"/>
                      </a:cubicBezTo>
                      <a:cubicBezTo>
                        <a:pt x="108" y="29"/>
                        <a:pt x="108" y="29"/>
                        <a:pt x="108" y="29"/>
                      </a:cubicBezTo>
                      <a:cubicBezTo>
                        <a:pt x="108" y="23"/>
                        <a:pt x="108" y="17"/>
                        <a:pt x="107" y="11"/>
                      </a:cubicBezTo>
                      <a:cubicBezTo>
                        <a:pt x="107" y="7"/>
                        <a:pt x="106" y="4"/>
                        <a:pt x="106" y="0"/>
                      </a:cubicBezTo>
                      <a:lnTo>
                        <a:pt x="0" y="13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4" name="îṧliḓe"/>
                <p:cNvSpPr/>
                <p:nvPr/>
              </p:nvSpPr>
              <p:spPr bwMode="auto">
                <a:xfrm>
                  <a:off x="10869767" y="4669133"/>
                  <a:ext cx="538548" cy="258266"/>
                </a:xfrm>
                <a:custGeom>
                  <a:avLst/>
                  <a:gdLst>
                    <a:gd name="T0" fmla="*/ 264 w 269"/>
                    <a:gd name="T1" fmla="*/ 129 h 129"/>
                    <a:gd name="T2" fmla="*/ 267 w 269"/>
                    <a:gd name="T3" fmla="*/ 120 h 129"/>
                    <a:gd name="T4" fmla="*/ 266 w 269"/>
                    <a:gd name="T5" fmla="*/ 95 h 129"/>
                    <a:gd name="T6" fmla="*/ 261 w 269"/>
                    <a:gd name="T7" fmla="*/ 82 h 129"/>
                    <a:gd name="T8" fmla="*/ 251 w 269"/>
                    <a:gd name="T9" fmla="*/ 70 h 129"/>
                    <a:gd name="T10" fmla="*/ 210 w 269"/>
                    <a:gd name="T11" fmla="*/ 56 h 129"/>
                    <a:gd name="T12" fmla="*/ 167 w 269"/>
                    <a:gd name="T13" fmla="*/ 23 h 129"/>
                    <a:gd name="T14" fmla="*/ 155 w 269"/>
                    <a:gd name="T15" fmla="*/ 25 h 129"/>
                    <a:gd name="T16" fmla="*/ 146 w 269"/>
                    <a:gd name="T17" fmla="*/ 13 h 129"/>
                    <a:gd name="T18" fmla="*/ 136 w 269"/>
                    <a:gd name="T19" fmla="*/ 6 h 129"/>
                    <a:gd name="T20" fmla="*/ 113 w 269"/>
                    <a:gd name="T21" fmla="*/ 0 h 129"/>
                    <a:gd name="T22" fmla="*/ 80 w 269"/>
                    <a:gd name="T23" fmla="*/ 15 h 129"/>
                    <a:gd name="T24" fmla="*/ 67 w 269"/>
                    <a:gd name="T25" fmla="*/ 48 h 129"/>
                    <a:gd name="T26" fmla="*/ 68 w 269"/>
                    <a:gd name="T27" fmla="*/ 58 h 129"/>
                    <a:gd name="T28" fmla="*/ 65 w 269"/>
                    <a:gd name="T29" fmla="*/ 57 h 129"/>
                    <a:gd name="T30" fmla="*/ 36 w 269"/>
                    <a:gd name="T31" fmla="*/ 89 h 129"/>
                    <a:gd name="T32" fmla="*/ 17 w 269"/>
                    <a:gd name="T33" fmla="*/ 98 h 129"/>
                    <a:gd name="T34" fmla="*/ 0 w 269"/>
                    <a:gd name="T35" fmla="*/ 125 h 129"/>
                    <a:gd name="T36" fmla="*/ 264 w 269"/>
                    <a:gd name="T37" fmla="*/ 129 h 1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69" h="129">
                      <a:moveTo>
                        <a:pt x="264" y="129"/>
                      </a:moveTo>
                      <a:cubicBezTo>
                        <a:pt x="265" y="126"/>
                        <a:pt x="266" y="123"/>
                        <a:pt x="267" y="120"/>
                      </a:cubicBezTo>
                      <a:cubicBezTo>
                        <a:pt x="269" y="112"/>
                        <a:pt x="269" y="104"/>
                        <a:pt x="266" y="95"/>
                      </a:cubicBezTo>
                      <a:cubicBezTo>
                        <a:pt x="265" y="90"/>
                        <a:pt x="263" y="86"/>
                        <a:pt x="261" y="82"/>
                      </a:cubicBezTo>
                      <a:cubicBezTo>
                        <a:pt x="258" y="78"/>
                        <a:pt x="255" y="74"/>
                        <a:pt x="251" y="70"/>
                      </a:cubicBezTo>
                      <a:cubicBezTo>
                        <a:pt x="240" y="60"/>
                        <a:pt x="225" y="55"/>
                        <a:pt x="210" y="56"/>
                      </a:cubicBezTo>
                      <a:cubicBezTo>
                        <a:pt x="205" y="37"/>
                        <a:pt x="187" y="23"/>
                        <a:pt x="167" y="23"/>
                      </a:cubicBezTo>
                      <a:cubicBezTo>
                        <a:pt x="163" y="23"/>
                        <a:pt x="159" y="23"/>
                        <a:pt x="155" y="25"/>
                      </a:cubicBezTo>
                      <a:cubicBezTo>
                        <a:pt x="153" y="20"/>
                        <a:pt x="150" y="16"/>
                        <a:pt x="146" y="13"/>
                      </a:cubicBezTo>
                      <a:cubicBezTo>
                        <a:pt x="143" y="11"/>
                        <a:pt x="139" y="8"/>
                        <a:pt x="136" y="6"/>
                      </a:cubicBezTo>
                      <a:cubicBezTo>
                        <a:pt x="129" y="2"/>
                        <a:pt x="121" y="0"/>
                        <a:pt x="113" y="0"/>
                      </a:cubicBezTo>
                      <a:cubicBezTo>
                        <a:pt x="100" y="0"/>
                        <a:pt x="88" y="6"/>
                        <a:pt x="80" y="15"/>
                      </a:cubicBezTo>
                      <a:cubicBezTo>
                        <a:pt x="71" y="24"/>
                        <a:pt x="66" y="36"/>
                        <a:pt x="67" y="48"/>
                      </a:cubicBezTo>
                      <a:cubicBezTo>
                        <a:pt x="67" y="51"/>
                        <a:pt x="67" y="54"/>
                        <a:pt x="68" y="58"/>
                      </a:cubicBezTo>
                      <a:cubicBezTo>
                        <a:pt x="67" y="57"/>
                        <a:pt x="66" y="57"/>
                        <a:pt x="65" y="57"/>
                      </a:cubicBezTo>
                      <a:cubicBezTo>
                        <a:pt x="44" y="57"/>
                        <a:pt x="35" y="73"/>
                        <a:pt x="36" y="89"/>
                      </a:cubicBezTo>
                      <a:cubicBezTo>
                        <a:pt x="29" y="91"/>
                        <a:pt x="23" y="93"/>
                        <a:pt x="17" y="98"/>
                      </a:cubicBezTo>
                      <a:cubicBezTo>
                        <a:pt x="8" y="105"/>
                        <a:pt x="1" y="115"/>
                        <a:pt x="0" y="125"/>
                      </a:cubicBezTo>
                      <a:lnTo>
                        <a:pt x="264" y="129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5" name="íṡlïḋe"/>
                <p:cNvSpPr/>
                <p:nvPr/>
              </p:nvSpPr>
              <p:spPr bwMode="auto">
                <a:xfrm>
                  <a:off x="9697832" y="5260181"/>
                  <a:ext cx="398830" cy="398831"/>
                </a:xfrm>
                <a:custGeom>
                  <a:avLst/>
                  <a:gdLst>
                    <a:gd name="T0" fmla="*/ 127 w 199"/>
                    <a:gd name="T1" fmla="*/ 183 h 199"/>
                    <a:gd name="T2" fmla="*/ 15 w 199"/>
                    <a:gd name="T3" fmla="*/ 127 h 199"/>
                    <a:gd name="T4" fmla="*/ 71 w 199"/>
                    <a:gd name="T5" fmla="*/ 15 h 199"/>
                    <a:gd name="T6" fmla="*/ 183 w 199"/>
                    <a:gd name="T7" fmla="*/ 71 h 199"/>
                    <a:gd name="T8" fmla="*/ 127 w 199"/>
                    <a:gd name="T9" fmla="*/ 183 h 199"/>
                    <a:gd name="T10" fmla="*/ 76 w 199"/>
                    <a:gd name="T11" fmla="*/ 32 h 199"/>
                    <a:gd name="T12" fmla="*/ 32 w 199"/>
                    <a:gd name="T13" fmla="*/ 122 h 199"/>
                    <a:gd name="T14" fmla="*/ 122 w 199"/>
                    <a:gd name="T15" fmla="*/ 167 h 199"/>
                    <a:gd name="T16" fmla="*/ 166 w 199"/>
                    <a:gd name="T17" fmla="*/ 77 h 199"/>
                    <a:gd name="T18" fmla="*/ 76 w 199"/>
                    <a:gd name="T19" fmla="*/ 32 h 1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9" h="199">
                      <a:moveTo>
                        <a:pt x="127" y="183"/>
                      </a:moveTo>
                      <a:cubicBezTo>
                        <a:pt x="81" y="199"/>
                        <a:pt x="31" y="174"/>
                        <a:pt x="15" y="127"/>
                      </a:cubicBezTo>
                      <a:cubicBezTo>
                        <a:pt x="0" y="81"/>
                        <a:pt x="25" y="31"/>
                        <a:pt x="71" y="15"/>
                      </a:cubicBezTo>
                      <a:cubicBezTo>
                        <a:pt x="117" y="0"/>
                        <a:pt x="167" y="25"/>
                        <a:pt x="183" y="71"/>
                      </a:cubicBezTo>
                      <a:cubicBezTo>
                        <a:pt x="199" y="117"/>
                        <a:pt x="174" y="167"/>
                        <a:pt x="127" y="183"/>
                      </a:cubicBezTo>
                      <a:close/>
                      <a:moveTo>
                        <a:pt x="76" y="32"/>
                      </a:moveTo>
                      <a:cubicBezTo>
                        <a:pt x="39" y="44"/>
                        <a:pt x="19" y="85"/>
                        <a:pt x="32" y="122"/>
                      </a:cubicBezTo>
                      <a:cubicBezTo>
                        <a:pt x="44" y="159"/>
                        <a:pt x="85" y="179"/>
                        <a:pt x="122" y="167"/>
                      </a:cubicBezTo>
                      <a:cubicBezTo>
                        <a:pt x="159" y="154"/>
                        <a:pt x="179" y="114"/>
                        <a:pt x="166" y="77"/>
                      </a:cubicBezTo>
                      <a:cubicBezTo>
                        <a:pt x="154" y="39"/>
                        <a:pt x="114" y="19"/>
                        <a:pt x="76" y="32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62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6" name="ïṩlide"/>
                <p:cNvSpPr/>
                <p:nvPr/>
              </p:nvSpPr>
              <p:spPr bwMode="auto">
                <a:xfrm>
                  <a:off x="9800291" y="5354173"/>
                  <a:ext cx="202379" cy="204073"/>
                </a:xfrm>
                <a:custGeom>
                  <a:avLst/>
                  <a:gdLst>
                    <a:gd name="T0" fmla="*/ 88 w 101"/>
                    <a:gd name="T1" fmla="*/ 28 h 102"/>
                    <a:gd name="T2" fmla="*/ 56 w 101"/>
                    <a:gd name="T3" fmla="*/ 39 h 102"/>
                    <a:gd name="T4" fmla="*/ 45 w 101"/>
                    <a:gd name="T5" fmla="*/ 8 h 102"/>
                    <a:gd name="T6" fmla="*/ 33 w 101"/>
                    <a:gd name="T7" fmla="*/ 2 h 102"/>
                    <a:gd name="T8" fmla="*/ 27 w 101"/>
                    <a:gd name="T9" fmla="*/ 14 h 102"/>
                    <a:gd name="T10" fmla="*/ 37 w 101"/>
                    <a:gd name="T11" fmla="*/ 45 h 102"/>
                    <a:gd name="T12" fmla="*/ 7 w 101"/>
                    <a:gd name="T13" fmla="*/ 55 h 102"/>
                    <a:gd name="T14" fmla="*/ 1 w 101"/>
                    <a:gd name="T15" fmla="*/ 67 h 102"/>
                    <a:gd name="T16" fmla="*/ 13 w 101"/>
                    <a:gd name="T17" fmla="*/ 73 h 102"/>
                    <a:gd name="T18" fmla="*/ 44 w 101"/>
                    <a:gd name="T19" fmla="*/ 63 h 102"/>
                    <a:gd name="T20" fmla="*/ 54 w 101"/>
                    <a:gd name="T21" fmla="*/ 94 h 102"/>
                    <a:gd name="T22" fmla="*/ 66 w 101"/>
                    <a:gd name="T23" fmla="*/ 100 h 102"/>
                    <a:gd name="T24" fmla="*/ 72 w 101"/>
                    <a:gd name="T25" fmla="*/ 88 h 102"/>
                    <a:gd name="T26" fmla="*/ 62 w 101"/>
                    <a:gd name="T27" fmla="*/ 57 h 102"/>
                    <a:gd name="T28" fmla="*/ 94 w 101"/>
                    <a:gd name="T29" fmla="*/ 46 h 102"/>
                    <a:gd name="T30" fmla="*/ 100 w 101"/>
                    <a:gd name="T31" fmla="*/ 34 h 102"/>
                    <a:gd name="T32" fmla="*/ 88 w 101"/>
                    <a:gd name="T33" fmla="*/ 28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01" h="102">
                      <a:moveTo>
                        <a:pt x="88" y="28"/>
                      </a:moveTo>
                      <a:cubicBezTo>
                        <a:pt x="56" y="39"/>
                        <a:pt x="56" y="39"/>
                        <a:pt x="56" y="39"/>
                      </a:cubicBezTo>
                      <a:cubicBezTo>
                        <a:pt x="45" y="8"/>
                        <a:pt x="45" y="8"/>
                        <a:pt x="45" y="8"/>
                      </a:cubicBezTo>
                      <a:cubicBezTo>
                        <a:pt x="43" y="3"/>
                        <a:pt x="38" y="0"/>
                        <a:pt x="33" y="2"/>
                      </a:cubicBezTo>
                      <a:cubicBezTo>
                        <a:pt x="28" y="3"/>
                        <a:pt x="25" y="9"/>
                        <a:pt x="27" y="14"/>
                      </a:cubicBezTo>
                      <a:cubicBezTo>
                        <a:pt x="37" y="45"/>
                        <a:pt x="37" y="45"/>
                        <a:pt x="37" y="45"/>
                      </a:cubicBezTo>
                      <a:cubicBezTo>
                        <a:pt x="7" y="55"/>
                        <a:pt x="7" y="55"/>
                        <a:pt x="7" y="55"/>
                      </a:cubicBezTo>
                      <a:cubicBezTo>
                        <a:pt x="2" y="57"/>
                        <a:pt x="0" y="62"/>
                        <a:pt x="1" y="67"/>
                      </a:cubicBezTo>
                      <a:cubicBezTo>
                        <a:pt x="3" y="72"/>
                        <a:pt x="8" y="75"/>
                        <a:pt x="13" y="73"/>
                      </a:cubicBezTo>
                      <a:cubicBezTo>
                        <a:pt x="44" y="63"/>
                        <a:pt x="44" y="63"/>
                        <a:pt x="44" y="63"/>
                      </a:cubicBezTo>
                      <a:cubicBezTo>
                        <a:pt x="54" y="94"/>
                        <a:pt x="54" y="94"/>
                        <a:pt x="54" y="94"/>
                      </a:cubicBezTo>
                      <a:cubicBezTo>
                        <a:pt x="56" y="99"/>
                        <a:pt x="61" y="102"/>
                        <a:pt x="66" y="100"/>
                      </a:cubicBezTo>
                      <a:cubicBezTo>
                        <a:pt x="71" y="98"/>
                        <a:pt x="74" y="93"/>
                        <a:pt x="72" y="88"/>
                      </a:cubicBezTo>
                      <a:cubicBezTo>
                        <a:pt x="62" y="57"/>
                        <a:pt x="62" y="57"/>
                        <a:pt x="62" y="57"/>
                      </a:cubicBezTo>
                      <a:cubicBezTo>
                        <a:pt x="94" y="46"/>
                        <a:pt x="94" y="46"/>
                        <a:pt x="94" y="46"/>
                      </a:cubicBezTo>
                      <a:cubicBezTo>
                        <a:pt x="99" y="45"/>
                        <a:pt x="101" y="39"/>
                        <a:pt x="100" y="34"/>
                      </a:cubicBezTo>
                      <a:cubicBezTo>
                        <a:pt x="98" y="29"/>
                        <a:pt x="92" y="26"/>
                        <a:pt x="88" y="28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7" name="ïŝ1iďè"/>
                <p:cNvSpPr/>
                <p:nvPr/>
              </p:nvSpPr>
              <p:spPr bwMode="auto">
                <a:xfrm>
                  <a:off x="10557307" y="4651351"/>
                  <a:ext cx="446250" cy="796814"/>
                </a:xfrm>
                <a:custGeom>
                  <a:avLst/>
                  <a:gdLst>
                    <a:gd name="T0" fmla="*/ 163 w 223"/>
                    <a:gd name="T1" fmla="*/ 0 h 398"/>
                    <a:gd name="T2" fmla="*/ 163 w 223"/>
                    <a:gd name="T3" fmla="*/ 2 h 398"/>
                    <a:gd name="T4" fmla="*/ 163 w 223"/>
                    <a:gd name="T5" fmla="*/ 3 h 398"/>
                    <a:gd name="T6" fmla="*/ 162 w 223"/>
                    <a:gd name="T7" fmla="*/ 4 h 398"/>
                    <a:gd name="T8" fmla="*/ 162 w 223"/>
                    <a:gd name="T9" fmla="*/ 5 h 398"/>
                    <a:gd name="T10" fmla="*/ 161 w 223"/>
                    <a:gd name="T11" fmla="*/ 7 h 398"/>
                    <a:gd name="T12" fmla="*/ 1 w 223"/>
                    <a:gd name="T13" fmla="*/ 394 h 398"/>
                    <a:gd name="T14" fmla="*/ 0 w 223"/>
                    <a:gd name="T15" fmla="*/ 398 h 398"/>
                    <a:gd name="T16" fmla="*/ 0 w 223"/>
                    <a:gd name="T17" fmla="*/ 398 h 398"/>
                    <a:gd name="T18" fmla="*/ 2 w 223"/>
                    <a:gd name="T19" fmla="*/ 394 h 398"/>
                    <a:gd name="T20" fmla="*/ 0 w 223"/>
                    <a:gd name="T21" fmla="*/ 398 h 398"/>
                    <a:gd name="T22" fmla="*/ 223 w 223"/>
                    <a:gd name="T23" fmla="*/ 258 h 398"/>
                    <a:gd name="T24" fmla="*/ 163 w 223"/>
                    <a:gd name="T25" fmla="*/ 0 h 398"/>
                    <a:gd name="T26" fmla="*/ 163 w 223"/>
                    <a:gd name="T27" fmla="*/ 0 h 398"/>
                    <a:gd name="T28" fmla="*/ 163 w 223"/>
                    <a:gd name="T29" fmla="*/ 2 h 398"/>
                    <a:gd name="T30" fmla="*/ 163 w 223"/>
                    <a:gd name="T31" fmla="*/ 3 h 398"/>
                    <a:gd name="T32" fmla="*/ 162 w 223"/>
                    <a:gd name="T33" fmla="*/ 4 h 398"/>
                    <a:gd name="T34" fmla="*/ 162 w 223"/>
                    <a:gd name="T35" fmla="*/ 5 h 398"/>
                    <a:gd name="T36" fmla="*/ 161 w 223"/>
                    <a:gd name="T37" fmla="*/ 7 h 398"/>
                    <a:gd name="T38" fmla="*/ 162 w 223"/>
                    <a:gd name="T39" fmla="*/ 5 h 398"/>
                    <a:gd name="T40" fmla="*/ 162 w 223"/>
                    <a:gd name="T41" fmla="*/ 4 h 398"/>
                    <a:gd name="T42" fmla="*/ 163 w 223"/>
                    <a:gd name="T43" fmla="*/ 3 h 398"/>
                    <a:gd name="T44" fmla="*/ 163 w 223"/>
                    <a:gd name="T45" fmla="*/ 2 h 398"/>
                    <a:gd name="T46" fmla="*/ 163 w 223"/>
                    <a:gd name="T47" fmla="*/ 0 h 398"/>
                    <a:gd name="T48" fmla="*/ 163 w 223"/>
                    <a:gd name="T49" fmla="*/ 0 h 398"/>
                    <a:gd name="T50" fmla="*/ 163 w 223"/>
                    <a:gd name="T51" fmla="*/ 0 h 3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23" h="398">
                      <a:moveTo>
                        <a:pt x="163" y="0"/>
                      </a:moveTo>
                      <a:cubicBezTo>
                        <a:pt x="163" y="1"/>
                        <a:pt x="163" y="1"/>
                        <a:pt x="163" y="2"/>
                      </a:cubicBezTo>
                      <a:cubicBezTo>
                        <a:pt x="163" y="3"/>
                        <a:pt x="163" y="3"/>
                        <a:pt x="163" y="3"/>
                      </a:cubicBezTo>
                      <a:cubicBezTo>
                        <a:pt x="162" y="3"/>
                        <a:pt x="162" y="4"/>
                        <a:pt x="162" y="4"/>
                      </a:cubicBezTo>
                      <a:cubicBezTo>
                        <a:pt x="162" y="5"/>
                        <a:pt x="162" y="5"/>
                        <a:pt x="162" y="5"/>
                      </a:cubicBezTo>
                      <a:cubicBezTo>
                        <a:pt x="162" y="6"/>
                        <a:pt x="161" y="6"/>
                        <a:pt x="161" y="7"/>
                      </a:cubicBezTo>
                      <a:cubicBezTo>
                        <a:pt x="1" y="394"/>
                        <a:pt x="1" y="394"/>
                        <a:pt x="1" y="394"/>
                      </a:cubicBezTo>
                      <a:cubicBezTo>
                        <a:pt x="1" y="395"/>
                        <a:pt x="0" y="397"/>
                        <a:pt x="0" y="398"/>
                      </a:cubicBezTo>
                      <a:cubicBezTo>
                        <a:pt x="0" y="398"/>
                        <a:pt x="0" y="398"/>
                        <a:pt x="0" y="398"/>
                      </a:cubicBezTo>
                      <a:cubicBezTo>
                        <a:pt x="0" y="396"/>
                        <a:pt x="1" y="395"/>
                        <a:pt x="2" y="394"/>
                      </a:cubicBezTo>
                      <a:cubicBezTo>
                        <a:pt x="1" y="395"/>
                        <a:pt x="0" y="396"/>
                        <a:pt x="0" y="398"/>
                      </a:cubicBezTo>
                      <a:cubicBezTo>
                        <a:pt x="223" y="258"/>
                        <a:pt x="223" y="258"/>
                        <a:pt x="223" y="258"/>
                      </a:cubicBezTo>
                      <a:cubicBezTo>
                        <a:pt x="163" y="0"/>
                        <a:pt x="163" y="0"/>
                        <a:pt x="163" y="0"/>
                      </a:cubicBezTo>
                      <a:cubicBezTo>
                        <a:pt x="163" y="0"/>
                        <a:pt x="163" y="0"/>
                        <a:pt x="163" y="0"/>
                      </a:cubicBezTo>
                      <a:cubicBezTo>
                        <a:pt x="163" y="1"/>
                        <a:pt x="163" y="1"/>
                        <a:pt x="163" y="2"/>
                      </a:cubicBezTo>
                      <a:cubicBezTo>
                        <a:pt x="163" y="3"/>
                        <a:pt x="163" y="3"/>
                        <a:pt x="163" y="3"/>
                      </a:cubicBezTo>
                      <a:cubicBezTo>
                        <a:pt x="163" y="3"/>
                        <a:pt x="162" y="4"/>
                        <a:pt x="162" y="4"/>
                      </a:cubicBezTo>
                      <a:cubicBezTo>
                        <a:pt x="162" y="5"/>
                        <a:pt x="162" y="5"/>
                        <a:pt x="162" y="5"/>
                      </a:cubicBezTo>
                      <a:cubicBezTo>
                        <a:pt x="162" y="6"/>
                        <a:pt x="162" y="7"/>
                        <a:pt x="161" y="7"/>
                      </a:cubicBezTo>
                      <a:cubicBezTo>
                        <a:pt x="162" y="7"/>
                        <a:pt x="162" y="6"/>
                        <a:pt x="162" y="5"/>
                      </a:cubicBezTo>
                      <a:cubicBezTo>
                        <a:pt x="162" y="4"/>
                        <a:pt x="162" y="4"/>
                        <a:pt x="162" y="4"/>
                      </a:cubicBezTo>
                      <a:cubicBezTo>
                        <a:pt x="162" y="4"/>
                        <a:pt x="163" y="3"/>
                        <a:pt x="163" y="3"/>
                      </a:cubicBezTo>
                      <a:cubicBezTo>
                        <a:pt x="163" y="2"/>
                        <a:pt x="163" y="2"/>
                        <a:pt x="163" y="2"/>
                      </a:cubicBezTo>
                      <a:cubicBezTo>
                        <a:pt x="163" y="1"/>
                        <a:pt x="163" y="1"/>
                        <a:pt x="163" y="0"/>
                      </a:cubicBezTo>
                      <a:cubicBezTo>
                        <a:pt x="163" y="0"/>
                        <a:pt x="163" y="0"/>
                        <a:pt x="163" y="0"/>
                      </a:cubicBezTo>
                      <a:cubicBezTo>
                        <a:pt x="163" y="0"/>
                        <a:pt x="163" y="0"/>
                        <a:pt x="163" y="0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8" name="isḻiḋê"/>
                <p:cNvSpPr/>
                <p:nvPr/>
              </p:nvSpPr>
              <p:spPr bwMode="auto">
                <a:xfrm>
                  <a:off x="9998436" y="4403246"/>
                  <a:ext cx="881492" cy="1071169"/>
                </a:xfrm>
                <a:custGeom>
                  <a:avLst/>
                  <a:gdLst>
                    <a:gd name="T0" fmla="*/ 263 w 440"/>
                    <a:gd name="T1" fmla="*/ 513 h 535"/>
                    <a:gd name="T2" fmla="*/ 263 w 440"/>
                    <a:gd name="T3" fmla="*/ 514 h 535"/>
                    <a:gd name="T4" fmla="*/ 251 w 440"/>
                    <a:gd name="T5" fmla="*/ 452 h 535"/>
                    <a:gd name="T6" fmla="*/ 220 w 440"/>
                    <a:gd name="T7" fmla="*/ 269 h 535"/>
                    <a:gd name="T8" fmla="*/ 374 w 440"/>
                    <a:gd name="T9" fmla="*/ 154 h 535"/>
                    <a:gd name="T10" fmla="*/ 440 w 440"/>
                    <a:gd name="T11" fmla="*/ 113 h 535"/>
                    <a:gd name="T12" fmla="*/ 440 w 440"/>
                    <a:gd name="T13" fmla="*/ 112 h 535"/>
                    <a:gd name="T14" fmla="*/ 439 w 440"/>
                    <a:gd name="T15" fmla="*/ 112 h 535"/>
                    <a:gd name="T16" fmla="*/ 439 w 440"/>
                    <a:gd name="T17" fmla="*/ 111 h 535"/>
                    <a:gd name="T18" fmla="*/ 439 w 440"/>
                    <a:gd name="T19" fmla="*/ 111 h 535"/>
                    <a:gd name="T20" fmla="*/ 428 w 440"/>
                    <a:gd name="T21" fmla="*/ 101 h 535"/>
                    <a:gd name="T22" fmla="*/ 195 w 440"/>
                    <a:gd name="T23" fmla="*/ 5 h 535"/>
                    <a:gd name="T24" fmla="*/ 164 w 440"/>
                    <a:gd name="T25" fmla="*/ 17 h 535"/>
                    <a:gd name="T26" fmla="*/ 5 w 440"/>
                    <a:gd name="T27" fmla="*/ 404 h 535"/>
                    <a:gd name="T28" fmla="*/ 17 w 440"/>
                    <a:gd name="T29" fmla="*/ 436 h 535"/>
                    <a:gd name="T30" fmla="*/ 250 w 440"/>
                    <a:gd name="T31" fmla="*/ 532 h 535"/>
                    <a:gd name="T32" fmla="*/ 269 w 440"/>
                    <a:gd name="T33" fmla="*/ 531 h 535"/>
                    <a:gd name="T34" fmla="*/ 267 w 440"/>
                    <a:gd name="T35" fmla="*/ 529 h 535"/>
                    <a:gd name="T36" fmla="*/ 268 w 440"/>
                    <a:gd name="T37" fmla="*/ 529 h 535"/>
                    <a:gd name="T38" fmla="*/ 264 w 440"/>
                    <a:gd name="T39" fmla="*/ 513 h 535"/>
                    <a:gd name="T40" fmla="*/ 263 w 440"/>
                    <a:gd name="T41" fmla="*/ 513 h 5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440" h="535">
                      <a:moveTo>
                        <a:pt x="263" y="513"/>
                      </a:moveTo>
                      <a:cubicBezTo>
                        <a:pt x="263" y="514"/>
                        <a:pt x="263" y="514"/>
                        <a:pt x="263" y="514"/>
                      </a:cubicBezTo>
                      <a:cubicBezTo>
                        <a:pt x="260" y="499"/>
                        <a:pt x="256" y="477"/>
                        <a:pt x="251" y="452"/>
                      </a:cubicBezTo>
                      <a:cubicBezTo>
                        <a:pt x="237" y="375"/>
                        <a:pt x="220" y="269"/>
                        <a:pt x="220" y="269"/>
                      </a:cubicBezTo>
                      <a:cubicBezTo>
                        <a:pt x="223" y="261"/>
                        <a:pt x="311" y="198"/>
                        <a:pt x="374" y="154"/>
                      </a:cubicBezTo>
                      <a:cubicBezTo>
                        <a:pt x="410" y="129"/>
                        <a:pt x="439" y="111"/>
                        <a:pt x="440" y="113"/>
                      </a:cubicBezTo>
                      <a:cubicBezTo>
                        <a:pt x="440" y="112"/>
                        <a:pt x="440" y="112"/>
                        <a:pt x="440" y="112"/>
                      </a:cubicBezTo>
                      <a:cubicBezTo>
                        <a:pt x="439" y="112"/>
                        <a:pt x="439" y="112"/>
                        <a:pt x="439" y="112"/>
                      </a:cubicBezTo>
                      <a:cubicBezTo>
                        <a:pt x="439" y="111"/>
                        <a:pt x="439" y="111"/>
                        <a:pt x="439" y="111"/>
                      </a:cubicBezTo>
                      <a:cubicBezTo>
                        <a:pt x="439" y="111"/>
                        <a:pt x="439" y="111"/>
                        <a:pt x="439" y="111"/>
                      </a:cubicBezTo>
                      <a:cubicBezTo>
                        <a:pt x="436" y="107"/>
                        <a:pt x="433" y="103"/>
                        <a:pt x="428" y="101"/>
                      </a:cubicBezTo>
                      <a:cubicBezTo>
                        <a:pt x="195" y="5"/>
                        <a:pt x="195" y="5"/>
                        <a:pt x="195" y="5"/>
                      </a:cubicBezTo>
                      <a:cubicBezTo>
                        <a:pt x="183" y="0"/>
                        <a:pt x="169" y="6"/>
                        <a:pt x="164" y="17"/>
                      </a:cubicBezTo>
                      <a:cubicBezTo>
                        <a:pt x="5" y="404"/>
                        <a:pt x="5" y="404"/>
                        <a:pt x="5" y="404"/>
                      </a:cubicBezTo>
                      <a:cubicBezTo>
                        <a:pt x="0" y="416"/>
                        <a:pt x="5" y="431"/>
                        <a:pt x="17" y="436"/>
                      </a:cubicBezTo>
                      <a:cubicBezTo>
                        <a:pt x="250" y="532"/>
                        <a:pt x="250" y="532"/>
                        <a:pt x="250" y="532"/>
                      </a:cubicBezTo>
                      <a:cubicBezTo>
                        <a:pt x="256" y="535"/>
                        <a:pt x="263" y="534"/>
                        <a:pt x="269" y="531"/>
                      </a:cubicBezTo>
                      <a:cubicBezTo>
                        <a:pt x="268" y="531"/>
                        <a:pt x="268" y="530"/>
                        <a:pt x="267" y="529"/>
                      </a:cubicBezTo>
                      <a:cubicBezTo>
                        <a:pt x="268" y="529"/>
                        <a:pt x="268" y="529"/>
                        <a:pt x="268" y="529"/>
                      </a:cubicBezTo>
                      <a:cubicBezTo>
                        <a:pt x="267" y="526"/>
                        <a:pt x="265" y="521"/>
                        <a:pt x="264" y="513"/>
                      </a:cubicBezTo>
                      <a:lnTo>
                        <a:pt x="263" y="513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9" name="íSļiďé"/>
                <p:cNvSpPr/>
                <p:nvPr/>
              </p:nvSpPr>
              <p:spPr bwMode="auto">
                <a:xfrm>
                  <a:off x="10881622" y="4657278"/>
                  <a:ext cx="1694" cy="1694"/>
                </a:xfrm>
                <a:custGeom>
                  <a:avLst/>
                  <a:gdLst>
                    <a:gd name="T0" fmla="*/ 1 w 1"/>
                    <a:gd name="T1" fmla="*/ 0 h 1"/>
                    <a:gd name="T2" fmla="*/ 0 w 1"/>
                    <a:gd name="T3" fmla="*/ 1 h 1"/>
                    <a:gd name="T4" fmla="*/ 1 w 1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>
                      <a:moveTo>
                        <a:pt x="1" y="0"/>
                      </a:moveTo>
                      <a:cubicBezTo>
                        <a:pt x="1" y="0"/>
                        <a:pt x="0" y="1"/>
                        <a:pt x="0" y="1"/>
                      </a:cubicBezTo>
                      <a:cubicBezTo>
                        <a:pt x="0" y="1"/>
                        <a:pt x="1" y="0"/>
                        <a:pt x="1" y="0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0" name="íṩlide"/>
                <p:cNvSpPr/>
                <p:nvPr/>
              </p:nvSpPr>
              <p:spPr bwMode="auto">
                <a:xfrm>
                  <a:off x="10557307" y="544816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1" name="iṧḷíḋé"/>
                <p:cNvSpPr/>
                <p:nvPr/>
              </p:nvSpPr>
              <p:spPr bwMode="auto">
                <a:xfrm>
                  <a:off x="10557307" y="544816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2" name="îŝ1iḑê"/>
                <p:cNvSpPr/>
                <p:nvPr/>
              </p:nvSpPr>
              <p:spPr bwMode="auto">
                <a:xfrm>
                  <a:off x="10557307" y="5440544"/>
                  <a:ext cx="3387" cy="7621"/>
                </a:xfrm>
                <a:custGeom>
                  <a:avLst/>
                  <a:gdLst>
                    <a:gd name="T0" fmla="*/ 2 w 2"/>
                    <a:gd name="T1" fmla="*/ 0 h 4"/>
                    <a:gd name="T2" fmla="*/ 0 w 2"/>
                    <a:gd name="T3" fmla="*/ 4 h 4"/>
                    <a:gd name="T4" fmla="*/ 2 w 2"/>
                    <a:gd name="T5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4">
                      <a:moveTo>
                        <a:pt x="2" y="0"/>
                      </a:moveTo>
                      <a:cubicBezTo>
                        <a:pt x="1" y="1"/>
                        <a:pt x="0" y="2"/>
                        <a:pt x="0" y="4"/>
                      </a:cubicBezTo>
                      <a:cubicBezTo>
                        <a:pt x="0" y="2"/>
                        <a:pt x="1" y="1"/>
                        <a:pt x="2" y="0"/>
                      </a:cubicBez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3" name="íśļídè"/>
                <p:cNvSpPr/>
                <p:nvPr/>
              </p:nvSpPr>
              <p:spPr bwMode="auto">
                <a:xfrm>
                  <a:off x="10883315" y="4651351"/>
                  <a:ext cx="0" cy="4234"/>
                </a:xfrm>
                <a:custGeom>
                  <a:avLst/>
                  <a:gdLst>
                    <a:gd name="T0" fmla="*/ 0 h 2"/>
                    <a:gd name="T1" fmla="*/ 2 h 2"/>
                    <a:gd name="T2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cubicBezTo>
                        <a:pt x="0" y="1"/>
                        <a:pt x="0" y="1"/>
                        <a:pt x="0" y="2"/>
                      </a:cubicBezTo>
                      <a:cubicBezTo>
                        <a:pt x="0" y="1"/>
                        <a:pt x="0" y="1"/>
                        <a:pt x="0" y="0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4" name="íşľïḓè"/>
                <p:cNvSpPr/>
                <p:nvPr/>
              </p:nvSpPr>
              <p:spPr bwMode="auto">
                <a:xfrm>
                  <a:off x="10879928" y="4661512"/>
                  <a:ext cx="1694" cy="3387"/>
                </a:xfrm>
                <a:custGeom>
                  <a:avLst/>
                  <a:gdLst>
                    <a:gd name="T0" fmla="*/ 1 w 1"/>
                    <a:gd name="T1" fmla="*/ 0 h 2"/>
                    <a:gd name="T2" fmla="*/ 0 w 1"/>
                    <a:gd name="T3" fmla="*/ 2 h 2"/>
                    <a:gd name="T4" fmla="*/ 1 w 1"/>
                    <a:gd name="T5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2">
                      <a:moveTo>
                        <a:pt x="1" y="0"/>
                      </a:moveTo>
                      <a:cubicBezTo>
                        <a:pt x="1" y="1"/>
                        <a:pt x="1" y="2"/>
                        <a:pt x="0" y="2"/>
                      </a:cubicBezTo>
                      <a:cubicBezTo>
                        <a:pt x="1" y="2"/>
                        <a:pt x="1" y="1"/>
                        <a:pt x="1" y="0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5" name="íṣ1ïdê"/>
                <p:cNvSpPr/>
                <p:nvPr/>
              </p:nvSpPr>
              <p:spPr bwMode="auto">
                <a:xfrm>
                  <a:off x="10883315" y="4647117"/>
                  <a:ext cx="0" cy="1694"/>
                </a:xfrm>
                <a:custGeom>
                  <a:avLst/>
                  <a:gdLst>
                    <a:gd name="T0" fmla="*/ 2 h 2"/>
                    <a:gd name="T1" fmla="*/ 0 h 2"/>
                    <a:gd name="T2" fmla="*/ 0 h 2"/>
                    <a:gd name="T3" fmla="*/ 0 h 2"/>
                    <a:gd name="T4" fmla="*/ 2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</a:cxnLst>
                  <a:rect l="0" t="0" r="r" b="b"/>
                  <a:pathLst>
                    <a:path h="2">
                      <a:moveTo>
                        <a:pt x="0" y="2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6" name="iŝḻíḑé"/>
                <p:cNvSpPr/>
                <p:nvPr/>
              </p:nvSpPr>
              <p:spPr bwMode="auto">
                <a:xfrm>
                  <a:off x="10557307" y="544816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7" name="ïṣľîďé"/>
                <p:cNvSpPr/>
                <p:nvPr/>
              </p:nvSpPr>
              <p:spPr bwMode="auto">
                <a:xfrm>
                  <a:off x="10557307" y="544816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8" name="ïSḷïḓê"/>
                <p:cNvSpPr/>
                <p:nvPr/>
              </p:nvSpPr>
              <p:spPr bwMode="auto">
                <a:xfrm>
                  <a:off x="10883315" y="4655585"/>
                  <a:ext cx="0" cy="1694"/>
                </a:xfrm>
                <a:custGeom>
                  <a:avLst/>
                  <a:gdLst>
                    <a:gd name="T0" fmla="*/ 0 h 2"/>
                    <a:gd name="T1" fmla="*/ 2 h 2"/>
                    <a:gd name="T2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9" name="iSľïḋè"/>
                <p:cNvSpPr/>
                <p:nvPr/>
              </p:nvSpPr>
              <p:spPr bwMode="auto">
                <a:xfrm>
                  <a:off x="10883315" y="4655585"/>
                  <a:ext cx="0" cy="1694"/>
                </a:xfrm>
                <a:custGeom>
                  <a:avLst/>
                  <a:gdLst>
                    <a:gd name="T0" fmla="*/ 0 h 2"/>
                    <a:gd name="T1" fmla="*/ 2 h 2"/>
                    <a:gd name="T2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0" name="îṥlîḑe"/>
                <p:cNvSpPr/>
                <p:nvPr/>
              </p:nvSpPr>
              <p:spPr bwMode="auto">
                <a:xfrm>
                  <a:off x="10881622" y="4658972"/>
                  <a:ext cx="0" cy="2540"/>
                </a:xfrm>
                <a:custGeom>
                  <a:avLst/>
                  <a:gdLst>
                    <a:gd name="T0" fmla="*/ 0 h 3"/>
                    <a:gd name="T1" fmla="*/ 3 h 3"/>
                    <a:gd name="T2" fmla="*/ 0 h 3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3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1" name="îṣḻiḓe"/>
                <p:cNvSpPr/>
                <p:nvPr/>
              </p:nvSpPr>
              <p:spPr bwMode="auto">
                <a:xfrm>
                  <a:off x="10881622" y="4658972"/>
                  <a:ext cx="0" cy="2540"/>
                </a:xfrm>
                <a:custGeom>
                  <a:avLst/>
                  <a:gdLst>
                    <a:gd name="T0" fmla="*/ 0 h 3"/>
                    <a:gd name="T1" fmla="*/ 3 h 3"/>
                    <a:gd name="T2" fmla="*/ 0 h 3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3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2" name="íṥḷiḓe"/>
                <p:cNvSpPr/>
                <p:nvPr/>
              </p:nvSpPr>
              <p:spPr bwMode="auto">
                <a:xfrm>
                  <a:off x="10883315" y="4651351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3" name="ïṩḻîďê"/>
                <p:cNvSpPr/>
                <p:nvPr/>
              </p:nvSpPr>
              <p:spPr bwMode="auto">
                <a:xfrm>
                  <a:off x="10883315" y="4651351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4" name="í$ļîďê"/>
                <p:cNvSpPr/>
                <p:nvPr/>
              </p:nvSpPr>
              <p:spPr bwMode="auto">
                <a:xfrm>
                  <a:off x="10883315" y="4648810"/>
                  <a:ext cx="0" cy="2540"/>
                </a:xfrm>
                <a:custGeom>
                  <a:avLst/>
                  <a:gdLst>
                    <a:gd name="T0" fmla="*/ 0 h 3"/>
                    <a:gd name="T1" fmla="*/ 3 h 3"/>
                    <a:gd name="T2" fmla="*/ 0 h 3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3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5" name="îś1îḑê"/>
                <p:cNvSpPr/>
                <p:nvPr/>
              </p:nvSpPr>
              <p:spPr bwMode="auto">
                <a:xfrm>
                  <a:off x="10883315" y="4648810"/>
                  <a:ext cx="0" cy="2540"/>
                </a:xfrm>
                <a:custGeom>
                  <a:avLst/>
                  <a:gdLst>
                    <a:gd name="T0" fmla="*/ 0 h 3"/>
                    <a:gd name="T1" fmla="*/ 3 h 3"/>
                    <a:gd name="T2" fmla="*/ 0 h 3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3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6" name="îś1îḑe"/>
                <p:cNvSpPr/>
                <p:nvPr/>
              </p:nvSpPr>
              <p:spPr bwMode="auto">
                <a:xfrm>
                  <a:off x="10883315" y="4645423"/>
                  <a:ext cx="0" cy="1694"/>
                </a:xfrm>
                <a:custGeom>
                  <a:avLst/>
                  <a:gdLst>
                    <a:gd name="T0" fmla="*/ 2 h 2"/>
                    <a:gd name="T1" fmla="*/ 0 h 2"/>
                    <a:gd name="T2" fmla="*/ 2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2">
                      <a:moveTo>
                        <a:pt x="0" y="2"/>
                      </a:moveTo>
                      <a:lnTo>
                        <a:pt x="0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7" name="îṥļïḓe"/>
                <p:cNvSpPr/>
                <p:nvPr/>
              </p:nvSpPr>
              <p:spPr bwMode="auto">
                <a:xfrm>
                  <a:off x="10883315" y="4645423"/>
                  <a:ext cx="0" cy="1694"/>
                </a:xfrm>
                <a:custGeom>
                  <a:avLst/>
                  <a:gdLst>
                    <a:gd name="T0" fmla="*/ 2 h 2"/>
                    <a:gd name="T1" fmla="*/ 0 h 2"/>
                    <a:gd name="T2" fmla="*/ 2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2">
                      <a:moveTo>
                        <a:pt x="0" y="2"/>
                      </a:moveTo>
                      <a:lnTo>
                        <a:pt x="0" y="0"/>
                      </a:lnTo>
                      <a:lnTo>
                        <a:pt x="0" y="2"/>
                      </a:lnTo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8" name="ïṡļîḋè"/>
                <p:cNvSpPr/>
                <p:nvPr/>
              </p:nvSpPr>
              <p:spPr bwMode="auto">
                <a:xfrm>
                  <a:off x="10503114" y="4625101"/>
                  <a:ext cx="380201" cy="839153"/>
                </a:xfrm>
                <a:custGeom>
                  <a:avLst/>
                  <a:gdLst>
                    <a:gd name="T0" fmla="*/ 27 w 190"/>
                    <a:gd name="T1" fmla="*/ 411 h 419"/>
                    <a:gd name="T2" fmla="*/ 28 w 190"/>
                    <a:gd name="T3" fmla="*/ 407 h 419"/>
                    <a:gd name="T4" fmla="*/ 188 w 190"/>
                    <a:gd name="T5" fmla="*/ 20 h 419"/>
                    <a:gd name="T6" fmla="*/ 189 w 190"/>
                    <a:gd name="T7" fmla="*/ 18 h 419"/>
                    <a:gd name="T8" fmla="*/ 189 w 190"/>
                    <a:gd name="T9" fmla="*/ 17 h 419"/>
                    <a:gd name="T10" fmla="*/ 190 w 190"/>
                    <a:gd name="T11" fmla="*/ 16 h 419"/>
                    <a:gd name="T12" fmla="*/ 190 w 190"/>
                    <a:gd name="T13" fmla="*/ 15 h 419"/>
                    <a:gd name="T14" fmla="*/ 190 w 190"/>
                    <a:gd name="T15" fmla="*/ 13 h 419"/>
                    <a:gd name="T16" fmla="*/ 190 w 190"/>
                    <a:gd name="T17" fmla="*/ 13 h 419"/>
                    <a:gd name="T18" fmla="*/ 190 w 190"/>
                    <a:gd name="T19" fmla="*/ 12 h 419"/>
                    <a:gd name="T20" fmla="*/ 190 w 190"/>
                    <a:gd name="T21" fmla="*/ 11 h 419"/>
                    <a:gd name="T22" fmla="*/ 190 w 190"/>
                    <a:gd name="T23" fmla="*/ 10 h 419"/>
                    <a:gd name="T24" fmla="*/ 190 w 190"/>
                    <a:gd name="T25" fmla="*/ 9 h 419"/>
                    <a:gd name="T26" fmla="*/ 190 w 190"/>
                    <a:gd name="T27" fmla="*/ 8 h 419"/>
                    <a:gd name="T28" fmla="*/ 189 w 190"/>
                    <a:gd name="T29" fmla="*/ 6 h 419"/>
                    <a:gd name="T30" fmla="*/ 189 w 190"/>
                    <a:gd name="T31" fmla="*/ 5 h 419"/>
                    <a:gd name="T32" fmla="*/ 189 w 190"/>
                    <a:gd name="T33" fmla="*/ 4 h 419"/>
                    <a:gd name="T34" fmla="*/ 188 w 190"/>
                    <a:gd name="T35" fmla="*/ 3 h 419"/>
                    <a:gd name="T36" fmla="*/ 188 w 190"/>
                    <a:gd name="T37" fmla="*/ 2 h 419"/>
                    <a:gd name="T38" fmla="*/ 188 w 190"/>
                    <a:gd name="T39" fmla="*/ 2 h 419"/>
                    <a:gd name="T40" fmla="*/ 188 w 190"/>
                    <a:gd name="T41" fmla="*/ 2 h 419"/>
                    <a:gd name="T42" fmla="*/ 188 w 190"/>
                    <a:gd name="T43" fmla="*/ 1 h 419"/>
                    <a:gd name="T44" fmla="*/ 188 w 190"/>
                    <a:gd name="T45" fmla="*/ 2 h 419"/>
                    <a:gd name="T46" fmla="*/ 122 w 190"/>
                    <a:gd name="T47" fmla="*/ 43 h 419"/>
                    <a:gd name="T48" fmla="*/ 0 w 190"/>
                    <a:gd name="T49" fmla="*/ 341 h 419"/>
                    <a:gd name="T50" fmla="*/ 12 w 190"/>
                    <a:gd name="T51" fmla="*/ 402 h 419"/>
                    <a:gd name="T52" fmla="*/ 16 w 190"/>
                    <a:gd name="T53" fmla="*/ 418 h 419"/>
                    <a:gd name="T54" fmla="*/ 17 w 190"/>
                    <a:gd name="T55" fmla="*/ 419 h 419"/>
                    <a:gd name="T56" fmla="*/ 17 w 190"/>
                    <a:gd name="T57" fmla="*/ 419 h 419"/>
                    <a:gd name="T58" fmla="*/ 17 w 190"/>
                    <a:gd name="T59" fmla="*/ 419 h 419"/>
                    <a:gd name="T60" fmla="*/ 20 w 190"/>
                    <a:gd name="T61" fmla="*/ 417 h 419"/>
                    <a:gd name="T62" fmla="*/ 21 w 190"/>
                    <a:gd name="T63" fmla="*/ 417 h 419"/>
                    <a:gd name="T64" fmla="*/ 24 w 190"/>
                    <a:gd name="T65" fmla="*/ 414 h 419"/>
                    <a:gd name="T66" fmla="*/ 24 w 190"/>
                    <a:gd name="T67" fmla="*/ 414 h 419"/>
                    <a:gd name="T68" fmla="*/ 27 w 190"/>
                    <a:gd name="T69" fmla="*/ 411 h 419"/>
                    <a:gd name="T70" fmla="*/ 26 w 190"/>
                    <a:gd name="T71" fmla="*/ 411 h 419"/>
                    <a:gd name="T72" fmla="*/ 27 w 190"/>
                    <a:gd name="T73" fmla="*/ 411 h 4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90" h="419">
                      <a:moveTo>
                        <a:pt x="27" y="411"/>
                      </a:moveTo>
                      <a:cubicBezTo>
                        <a:pt x="27" y="410"/>
                        <a:pt x="28" y="408"/>
                        <a:pt x="28" y="407"/>
                      </a:cubicBezTo>
                      <a:cubicBezTo>
                        <a:pt x="188" y="20"/>
                        <a:pt x="188" y="20"/>
                        <a:pt x="188" y="20"/>
                      </a:cubicBezTo>
                      <a:cubicBezTo>
                        <a:pt x="188" y="19"/>
                        <a:pt x="189" y="19"/>
                        <a:pt x="189" y="18"/>
                      </a:cubicBezTo>
                      <a:cubicBezTo>
                        <a:pt x="189" y="17"/>
                        <a:pt x="189" y="17"/>
                        <a:pt x="189" y="17"/>
                      </a:cubicBezTo>
                      <a:cubicBezTo>
                        <a:pt x="189" y="17"/>
                        <a:pt x="189" y="16"/>
                        <a:pt x="190" y="16"/>
                      </a:cubicBezTo>
                      <a:cubicBezTo>
                        <a:pt x="190" y="15"/>
                        <a:pt x="190" y="15"/>
                        <a:pt x="190" y="15"/>
                      </a:cubicBezTo>
                      <a:cubicBezTo>
                        <a:pt x="190" y="14"/>
                        <a:pt x="190" y="14"/>
                        <a:pt x="190" y="13"/>
                      </a:cubicBezTo>
                      <a:cubicBezTo>
                        <a:pt x="190" y="13"/>
                        <a:pt x="190" y="13"/>
                        <a:pt x="190" y="13"/>
                      </a:cubicBezTo>
                      <a:cubicBezTo>
                        <a:pt x="190" y="12"/>
                        <a:pt x="190" y="12"/>
                        <a:pt x="190" y="12"/>
                      </a:cubicBezTo>
                      <a:cubicBezTo>
                        <a:pt x="190" y="12"/>
                        <a:pt x="190" y="11"/>
                        <a:pt x="190" y="11"/>
                      </a:cubicBezTo>
                      <a:cubicBezTo>
                        <a:pt x="190" y="10"/>
                        <a:pt x="190" y="10"/>
                        <a:pt x="190" y="10"/>
                      </a:cubicBezTo>
                      <a:cubicBezTo>
                        <a:pt x="190" y="9"/>
                        <a:pt x="190" y="9"/>
                        <a:pt x="190" y="9"/>
                      </a:cubicBezTo>
                      <a:cubicBezTo>
                        <a:pt x="190" y="8"/>
                        <a:pt x="190" y="8"/>
                        <a:pt x="190" y="8"/>
                      </a:cubicBezTo>
                      <a:cubicBezTo>
                        <a:pt x="190" y="7"/>
                        <a:pt x="190" y="7"/>
                        <a:pt x="189" y="6"/>
                      </a:cubicBezTo>
                      <a:cubicBezTo>
                        <a:pt x="189" y="5"/>
                        <a:pt x="189" y="5"/>
                        <a:pt x="189" y="5"/>
                      </a:cubicBezTo>
                      <a:cubicBezTo>
                        <a:pt x="189" y="5"/>
                        <a:pt x="189" y="5"/>
                        <a:pt x="189" y="4"/>
                      </a:cubicBezTo>
                      <a:cubicBezTo>
                        <a:pt x="188" y="3"/>
                        <a:pt x="188" y="3"/>
                        <a:pt x="188" y="3"/>
                      </a:cubicBezTo>
                      <a:cubicBezTo>
                        <a:pt x="188" y="3"/>
                        <a:pt x="188" y="2"/>
                        <a:pt x="188" y="2"/>
                      </a:cubicBezTo>
                      <a:cubicBezTo>
                        <a:pt x="188" y="2"/>
                        <a:pt x="188" y="2"/>
                        <a:pt x="188" y="2"/>
                      </a:cubicBezTo>
                      <a:cubicBezTo>
                        <a:pt x="188" y="2"/>
                        <a:pt x="188" y="2"/>
                        <a:pt x="188" y="2"/>
                      </a:cubicBezTo>
                      <a:cubicBezTo>
                        <a:pt x="188" y="1"/>
                        <a:pt x="188" y="1"/>
                        <a:pt x="188" y="1"/>
                      </a:cubicBezTo>
                      <a:cubicBezTo>
                        <a:pt x="188" y="2"/>
                        <a:pt x="188" y="2"/>
                        <a:pt x="188" y="2"/>
                      </a:cubicBezTo>
                      <a:cubicBezTo>
                        <a:pt x="187" y="0"/>
                        <a:pt x="158" y="18"/>
                        <a:pt x="122" y="43"/>
                      </a:cubicBezTo>
                      <a:cubicBezTo>
                        <a:pt x="0" y="341"/>
                        <a:pt x="0" y="341"/>
                        <a:pt x="0" y="341"/>
                      </a:cubicBezTo>
                      <a:cubicBezTo>
                        <a:pt x="4" y="366"/>
                        <a:pt x="8" y="388"/>
                        <a:pt x="12" y="402"/>
                      </a:cubicBezTo>
                      <a:cubicBezTo>
                        <a:pt x="13" y="410"/>
                        <a:pt x="15" y="415"/>
                        <a:pt x="16" y="418"/>
                      </a:cubicBezTo>
                      <a:cubicBezTo>
                        <a:pt x="16" y="419"/>
                        <a:pt x="17" y="419"/>
                        <a:pt x="17" y="419"/>
                      </a:cubicBezTo>
                      <a:cubicBezTo>
                        <a:pt x="17" y="419"/>
                        <a:pt x="17" y="419"/>
                        <a:pt x="17" y="419"/>
                      </a:cubicBezTo>
                      <a:cubicBezTo>
                        <a:pt x="17" y="419"/>
                        <a:pt x="17" y="419"/>
                        <a:pt x="17" y="419"/>
                      </a:cubicBezTo>
                      <a:cubicBezTo>
                        <a:pt x="18" y="419"/>
                        <a:pt x="19" y="418"/>
                        <a:pt x="20" y="417"/>
                      </a:cubicBezTo>
                      <a:cubicBezTo>
                        <a:pt x="21" y="417"/>
                        <a:pt x="21" y="417"/>
                        <a:pt x="21" y="417"/>
                      </a:cubicBezTo>
                      <a:cubicBezTo>
                        <a:pt x="22" y="416"/>
                        <a:pt x="23" y="415"/>
                        <a:pt x="24" y="414"/>
                      </a:cubicBezTo>
                      <a:cubicBezTo>
                        <a:pt x="24" y="414"/>
                        <a:pt x="24" y="414"/>
                        <a:pt x="24" y="414"/>
                      </a:cubicBezTo>
                      <a:cubicBezTo>
                        <a:pt x="25" y="413"/>
                        <a:pt x="26" y="412"/>
                        <a:pt x="27" y="411"/>
                      </a:cubicBezTo>
                      <a:cubicBezTo>
                        <a:pt x="26" y="411"/>
                        <a:pt x="26" y="411"/>
                        <a:pt x="26" y="411"/>
                      </a:cubicBezTo>
                      <a:lnTo>
                        <a:pt x="27" y="411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9" name="î$ľîḋé"/>
                <p:cNvSpPr/>
                <p:nvPr/>
              </p:nvSpPr>
              <p:spPr bwMode="auto">
                <a:xfrm>
                  <a:off x="10438759" y="4711472"/>
                  <a:ext cx="308226" cy="596976"/>
                </a:xfrm>
                <a:custGeom>
                  <a:avLst/>
                  <a:gdLst>
                    <a:gd name="T0" fmla="*/ 0 w 154"/>
                    <a:gd name="T1" fmla="*/ 115 h 298"/>
                    <a:gd name="T2" fmla="*/ 31 w 154"/>
                    <a:gd name="T3" fmla="*/ 298 h 298"/>
                    <a:gd name="T4" fmla="*/ 32 w 154"/>
                    <a:gd name="T5" fmla="*/ 298 h 298"/>
                    <a:gd name="T6" fmla="*/ 154 w 154"/>
                    <a:gd name="T7" fmla="*/ 0 h 298"/>
                    <a:gd name="T8" fmla="*/ 0 w 154"/>
                    <a:gd name="T9" fmla="*/ 115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4" h="298">
                      <a:moveTo>
                        <a:pt x="0" y="115"/>
                      </a:moveTo>
                      <a:cubicBezTo>
                        <a:pt x="0" y="115"/>
                        <a:pt x="17" y="221"/>
                        <a:pt x="31" y="298"/>
                      </a:cubicBezTo>
                      <a:cubicBezTo>
                        <a:pt x="32" y="298"/>
                        <a:pt x="32" y="298"/>
                        <a:pt x="32" y="298"/>
                      </a:cubicBezTo>
                      <a:cubicBezTo>
                        <a:pt x="154" y="0"/>
                        <a:pt x="154" y="0"/>
                        <a:pt x="154" y="0"/>
                      </a:cubicBezTo>
                      <a:cubicBezTo>
                        <a:pt x="91" y="44"/>
                        <a:pt x="3" y="107"/>
                        <a:pt x="0" y="115"/>
                      </a:cubicBez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lnSpcReduction="1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0" name="íSlïḍe"/>
                <p:cNvSpPr/>
                <p:nvPr/>
              </p:nvSpPr>
              <p:spPr bwMode="auto">
                <a:xfrm>
                  <a:off x="7227793" y="4321109"/>
                  <a:ext cx="298911" cy="290443"/>
                </a:xfrm>
                <a:custGeom>
                  <a:avLst/>
                  <a:gdLst>
                    <a:gd name="T0" fmla="*/ 50 w 353"/>
                    <a:gd name="T1" fmla="*/ 324 h 343"/>
                    <a:gd name="T2" fmla="*/ 81 w 353"/>
                    <a:gd name="T3" fmla="*/ 205 h 343"/>
                    <a:gd name="T4" fmla="*/ 0 w 353"/>
                    <a:gd name="T5" fmla="*/ 113 h 343"/>
                    <a:gd name="T6" fmla="*/ 123 w 353"/>
                    <a:gd name="T7" fmla="*/ 104 h 343"/>
                    <a:gd name="T8" fmla="*/ 187 w 353"/>
                    <a:gd name="T9" fmla="*/ 0 h 343"/>
                    <a:gd name="T10" fmla="*/ 232 w 353"/>
                    <a:gd name="T11" fmla="*/ 113 h 343"/>
                    <a:gd name="T12" fmla="*/ 353 w 353"/>
                    <a:gd name="T13" fmla="*/ 141 h 343"/>
                    <a:gd name="T14" fmla="*/ 258 w 353"/>
                    <a:gd name="T15" fmla="*/ 220 h 343"/>
                    <a:gd name="T16" fmla="*/ 268 w 353"/>
                    <a:gd name="T17" fmla="*/ 343 h 343"/>
                    <a:gd name="T18" fmla="*/ 164 w 353"/>
                    <a:gd name="T19" fmla="*/ 276 h 343"/>
                    <a:gd name="T20" fmla="*/ 50 w 353"/>
                    <a:gd name="T21" fmla="*/ 324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53" h="343">
                      <a:moveTo>
                        <a:pt x="50" y="324"/>
                      </a:moveTo>
                      <a:lnTo>
                        <a:pt x="81" y="205"/>
                      </a:lnTo>
                      <a:lnTo>
                        <a:pt x="0" y="113"/>
                      </a:lnTo>
                      <a:lnTo>
                        <a:pt x="123" y="104"/>
                      </a:lnTo>
                      <a:lnTo>
                        <a:pt x="187" y="0"/>
                      </a:lnTo>
                      <a:lnTo>
                        <a:pt x="232" y="113"/>
                      </a:lnTo>
                      <a:lnTo>
                        <a:pt x="353" y="141"/>
                      </a:lnTo>
                      <a:lnTo>
                        <a:pt x="258" y="220"/>
                      </a:lnTo>
                      <a:lnTo>
                        <a:pt x="268" y="343"/>
                      </a:lnTo>
                      <a:lnTo>
                        <a:pt x="164" y="276"/>
                      </a:lnTo>
                      <a:lnTo>
                        <a:pt x="50" y="324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32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1" name="iṣlîḑe"/>
                <p:cNvSpPr/>
                <p:nvPr/>
              </p:nvSpPr>
              <p:spPr bwMode="auto">
                <a:xfrm>
                  <a:off x="9857872" y="2480223"/>
                  <a:ext cx="224395" cy="227782"/>
                </a:xfrm>
                <a:custGeom>
                  <a:avLst/>
                  <a:gdLst>
                    <a:gd name="T0" fmla="*/ 265 w 265"/>
                    <a:gd name="T1" fmla="*/ 71 h 269"/>
                    <a:gd name="T2" fmla="*/ 76 w 265"/>
                    <a:gd name="T3" fmla="*/ 269 h 269"/>
                    <a:gd name="T4" fmla="*/ 0 w 265"/>
                    <a:gd name="T5" fmla="*/ 198 h 269"/>
                    <a:gd name="T6" fmla="*/ 192 w 265"/>
                    <a:gd name="T7" fmla="*/ 0 h 269"/>
                    <a:gd name="T8" fmla="*/ 265 w 265"/>
                    <a:gd name="T9" fmla="*/ 71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5" h="269">
                      <a:moveTo>
                        <a:pt x="265" y="71"/>
                      </a:moveTo>
                      <a:lnTo>
                        <a:pt x="76" y="269"/>
                      </a:lnTo>
                      <a:lnTo>
                        <a:pt x="0" y="198"/>
                      </a:lnTo>
                      <a:lnTo>
                        <a:pt x="192" y="0"/>
                      </a:lnTo>
                      <a:lnTo>
                        <a:pt x="265" y="71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2" name="ïśḻíḓe"/>
                <p:cNvSpPr/>
                <p:nvPr/>
              </p:nvSpPr>
              <p:spPr bwMode="auto">
                <a:xfrm>
                  <a:off x="9232953" y="1874779"/>
                  <a:ext cx="749395" cy="733306"/>
                </a:xfrm>
                <a:custGeom>
                  <a:avLst/>
                  <a:gdLst>
                    <a:gd name="T0" fmla="*/ 885 w 885"/>
                    <a:gd name="T1" fmla="*/ 672 h 866"/>
                    <a:gd name="T2" fmla="*/ 700 w 885"/>
                    <a:gd name="T3" fmla="*/ 866 h 866"/>
                    <a:gd name="T4" fmla="*/ 0 w 885"/>
                    <a:gd name="T5" fmla="*/ 194 h 866"/>
                    <a:gd name="T6" fmla="*/ 185 w 885"/>
                    <a:gd name="T7" fmla="*/ 0 h 866"/>
                    <a:gd name="T8" fmla="*/ 885 w 885"/>
                    <a:gd name="T9" fmla="*/ 672 h 8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85" h="866">
                      <a:moveTo>
                        <a:pt x="885" y="672"/>
                      </a:moveTo>
                      <a:lnTo>
                        <a:pt x="700" y="866"/>
                      </a:lnTo>
                      <a:lnTo>
                        <a:pt x="0" y="194"/>
                      </a:lnTo>
                      <a:lnTo>
                        <a:pt x="185" y="0"/>
                      </a:lnTo>
                      <a:lnTo>
                        <a:pt x="885" y="672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3" name="ïṣḷiďê"/>
                <p:cNvSpPr/>
                <p:nvPr/>
              </p:nvSpPr>
              <p:spPr bwMode="auto">
                <a:xfrm>
                  <a:off x="9297308" y="1943368"/>
                  <a:ext cx="620685" cy="598669"/>
                </a:xfrm>
                <a:custGeom>
                  <a:avLst/>
                  <a:gdLst>
                    <a:gd name="T0" fmla="*/ 733 w 733"/>
                    <a:gd name="T1" fmla="*/ 671 h 707"/>
                    <a:gd name="T2" fmla="*/ 700 w 733"/>
                    <a:gd name="T3" fmla="*/ 707 h 707"/>
                    <a:gd name="T4" fmla="*/ 0 w 733"/>
                    <a:gd name="T5" fmla="*/ 35 h 707"/>
                    <a:gd name="T6" fmla="*/ 33 w 733"/>
                    <a:gd name="T7" fmla="*/ 0 h 707"/>
                    <a:gd name="T8" fmla="*/ 733 w 733"/>
                    <a:gd name="T9" fmla="*/ 671 h 7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33" h="707">
                      <a:moveTo>
                        <a:pt x="733" y="671"/>
                      </a:moveTo>
                      <a:lnTo>
                        <a:pt x="700" y="707"/>
                      </a:lnTo>
                      <a:lnTo>
                        <a:pt x="0" y="35"/>
                      </a:lnTo>
                      <a:lnTo>
                        <a:pt x="33" y="0"/>
                      </a:lnTo>
                      <a:lnTo>
                        <a:pt x="733" y="671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lnSpcReduction="1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4" name="íS1ïḋè"/>
                <p:cNvSpPr/>
                <p:nvPr/>
              </p:nvSpPr>
              <p:spPr bwMode="auto">
                <a:xfrm>
                  <a:off x="9822307" y="2443811"/>
                  <a:ext cx="224395" cy="228629"/>
                </a:xfrm>
                <a:custGeom>
                  <a:avLst/>
                  <a:gdLst>
                    <a:gd name="T0" fmla="*/ 265 w 265"/>
                    <a:gd name="T1" fmla="*/ 71 h 270"/>
                    <a:gd name="T2" fmla="*/ 73 w 265"/>
                    <a:gd name="T3" fmla="*/ 270 h 270"/>
                    <a:gd name="T4" fmla="*/ 0 w 265"/>
                    <a:gd name="T5" fmla="*/ 199 h 270"/>
                    <a:gd name="T6" fmla="*/ 189 w 265"/>
                    <a:gd name="T7" fmla="*/ 0 h 270"/>
                    <a:gd name="T8" fmla="*/ 265 w 265"/>
                    <a:gd name="T9" fmla="*/ 71 h 2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5" h="270">
                      <a:moveTo>
                        <a:pt x="265" y="71"/>
                      </a:moveTo>
                      <a:lnTo>
                        <a:pt x="73" y="270"/>
                      </a:lnTo>
                      <a:lnTo>
                        <a:pt x="0" y="199"/>
                      </a:lnTo>
                      <a:lnTo>
                        <a:pt x="189" y="0"/>
                      </a:lnTo>
                      <a:lnTo>
                        <a:pt x="265" y="71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5" name="íṡlïḓe"/>
                <p:cNvSpPr/>
                <p:nvPr/>
              </p:nvSpPr>
              <p:spPr bwMode="auto">
                <a:xfrm>
                  <a:off x="9118638" y="1774860"/>
                  <a:ext cx="268427" cy="264193"/>
                </a:xfrm>
                <a:custGeom>
                  <a:avLst/>
                  <a:gdLst>
                    <a:gd name="T0" fmla="*/ 135 w 317"/>
                    <a:gd name="T1" fmla="*/ 312 h 312"/>
                    <a:gd name="T2" fmla="*/ 0 w 317"/>
                    <a:gd name="T3" fmla="*/ 0 h 312"/>
                    <a:gd name="T4" fmla="*/ 317 w 317"/>
                    <a:gd name="T5" fmla="*/ 121 h 312"/>
                    <a:gd name="T6" fmla="*/ 135 w 317"/>
                    <a:gd name="T7" fmla="*/ 312 h 3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7" h="312">
                      <a:moveTo>
                        <a:pt x="135" y="312"/>
                      </a:moveTo>
                      <a:lnTo>
                        <a:pt x="0" y="0"/>
                      </a:lnTo>
                      <a:lnTo>
                        <a:pt x="317" y="121"/>
                      </a:lnTo>
                      <a:lnTo>
                        <a:pt x="135" y="312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6" name="ïṡḻíḋe"/>
                <p:cNvSpPr/>
                <p:nvPr/>
              </p:nvSpPr>
              <p:spPr bwMode="auto">
                <a:xfrm>
                  <a:off x="9121179" y="1776553"/>
                  <a:ext cx="136331" cy="132097"/>
                </a:xfrm>
                <a:custGeom>
                  <a:avLst/>
                  <a:gdLst>
                    <a:gd name="T0" fmla="*/ 161 w 161"/>
                    <a:gd name="T1" fmla="*/ 62 h 156"/>
                    <a:gd name="T2" fmla="*/ 0 w 161"/>
                    <a:gd name="T3" fmla="*/ 0 h 156"/>
                    <a:gd name="T4" fmla="*/ 68 w 161"/>
                    <a:gd name="T5" fmla="*/ 156 h 156"/>
                    <a:gd name="T6" fmla="*/ 161 w 161"/>
                    <a:gd name="T7" fmla="*/ 62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61" h="156">
                      <a:moveTo>
                        <a:pt x="161" y="62"/>
                      </a:moveTo>
                      <a:lnTo>
                        <a:pt x="0" y="0"/>
                      </a:lnTo>
                      <a:lnTo>
                        <a:pt x="68" y="156"/>
                      </a:lnTo>
                      <a:lnTo>
                        <a:pt x="161" y="62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7" name="ïş1îḋé"/>
                <p:cNvSpPr/>
                <p:nvPr/>
              </p:nvSpPr>
              <p:spPr bwMode="auto">
                <a:xfrm>
                  <a:off x="7416623" y="3735988"/>
                  <a:ext cx="550403" cy="552943"/>
                </a:xfrm>
                <a:custGeom>
                  <a:avLst/>
                  <a:gdLst>
                    <a:gd name="T0" fmla="*/ 216 w 275"/>
                    <a:gd name="T1" fmla="*/ 44 h 276"/>
                    <a:gd name="T2" fmla="*/ 232 w 275"/>
                    <a:gd name="T3" fmla="*/ 217 h 276"/>
                    <a:gd name="T4" fmla="*/ 59 w 275"/>
                    <a:gd name="T5" fmla="*/ 233 h 276"/>
                    <a:gd name="T6" fmla="*/ 43 w 275"/>
                    <a:gd name="T7" fmla="*/ 60 h 276"/>
                    <a:gd name="T8" fmla="*/ 216 w 275"/>
                    <a:gd name="T9" fmla="*/ 44 h 2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5" h="276">
                      <a:moveTo>
                        <a:pt x="216" y="44"/>
                      </a:moveTo>
                      <a:cubicBezTo>
                        <a:pt x="268" y="87"/>
                        <a:pt x="275" y="164"/>
                        <a:pt x="232" y="217"/>
                      </a:cubicBezTo>
                      <a:cubicBezTo>
                        <a:pt x="189" y="269"/>
                        <a:pt x="111" y="276"/>
                        <a:pt x="59" y="233"/>
                      </a:cubicBezTo>
                      <a:cubicBezTo>
                        <a:pt x="7" y="189"/>
                        <a:pt x="0" y="112"/>
                        <a:pt x="43" y="60"/>
                      </a:cubicBezTo>
                      <a:cubicBezTo>
                        <a:pt x="86" y="8"/>
                        <a:pt x="164" y="0"/>
                        <a:pt x="216" y="44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92500" lnSpcReduction="1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8" name="iŝļîḍè"/>
                <p:cNvSpPr/>
                <p:nvPr/>
              </p:nvSpPr>
              <p:spPr bwMode="auto">
                <a:xfrm>
                  <a:off x="7544486" y="3878246"/>
                  <a:ext cx="188831" cy="187984"/>
                </a:xfrm>
                <a:custGeom>
                  <a:avLst/>
                  <a:gdLst>
                    <a:gd name="T0" fmla="*/ 74 w 94"/>
                    <a:gd name="T1" fmla="*/ 15 h 94"/>
                    <a:gd name="T2" fmla="*/ 79 w 94"/>
                    <a:gd name="T3" fmla="*/ 74 h 94"/>
                    <a:gd name="T4" fmla="*/ 20 w 94"/>
                    <a:gd name="T5" fmla="*/ 79 h 94"/>
                    <a:gd name="T6" fmla="*/ 14 w 94"/>
                    <a:gd name="T7" fmla="*/ 20 h 94"/>
                    <a:gd name="T8" fmla="*/ 74 w 94"/>
                    <a:gd name="T9" fmla="*/ 15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4" h="94">
                      <a:moveTo>
                        <a:pt x="74" y="15"/>
                      </a:moveTo>
                      <a:cubicBezTo>
                        <a:pt x="92" y="29"/>
                        <a:pt x="94" y="56"/>
                        <a:pt x="79" y="74"/>
                      </a:cubicBezTo>
                      <a:cubicBezTo>
                        <a:pt x="65" y="92"/>
                        <a:pt x="38" y="94"/>
                        <a:pt x="20" y="79"/>
                      </a:cubicBezTo>
                      <a:cubicBezTo>
                        <a:pt x="2" y="65"/>
                        <a:pt x="0" y="38"/>
                        <a:pt x="14" y="20"/>
                      </a:cubicBezTo>
                      <a:cubicBezTo>
                        <a:pt x="29" y="2"/>
                        <a:pt x="56" y="0"/>
                        <a:pt x="74" y="15"/>
                      </a:cubicBez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9" name="ïṧḻiďè"/>
                <p:cNvSpPr/>
                <p:nvPr/>
              </p:nvSpPr>
              <p:spPr bwMode="auto">
                <a:xfrm>
                  <a:off x="7663034" y="3973932"/>
                  <a:ext cx="196452" cy="202379"/>
                </a:xfrm>
                <a:custGeom>
                  <a:avLst/>
                  <a:gdLst>
                    <a:gd name="T0" fmla="*/ 98 w 98"/>
                    <a:gd name="T1" fmla="*/ 24 h 101"/>
                    <a:gd name="T2" fmla="*/ 95 w 98"/>
                    <a:gd name="T3" fmla="*/ 21 h 101"/>
                    <a:gd name="T4" fmla="*/ 17 w 98"/>
                    <a:gd name="T5" fmla="*/ 22 h 101"/>
                    <a:gd name="T6" fmla="*/ 31 w 98"/>
                    <a:gd name="T7" fmla="*/ 99 h 101"/>
                    <a:gd name="T8" fmla="*/ 34 w 98"/>
                    <a:gd name="T9" fmla="*/ 101 h 101"/>
                    <a:gd name="T10" fmla="*/ 98 w 98"/>
                    <a:gd name="T11" fmla="*/ 24 h 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8" h="101">
                      <a:moveTo>
                        <a:pt x="98" y="24"/>
                      </a:moveTo>
                      <a:cubicBezTo>
                        <a:pt x="97" y="23"/>
                        <a:pt x="96" y="22"/>
                        <a:pt x="95" y="21"/>
                      </a:cubicBezTo>
                      <a:cubicBezTo>
                        <a:pt x="70" y="0"/>
                        <a:pt x="35" y="1"/>
                        <a:pt x="17" y="22"/>
                      </a:cubicBezTo>
                      <a:cubicBezTo>
                        <a:pt x="0" y="44"/>
                        <a:pt x="5" y="78"/>
                        <a:pt x="31" y="99"/>
                      </a:cubicBezTo>
                      <a:cubicBezTo>
                        <a:pt x="32" y="100"/>
                        <a:pt x="33" y="100"/>
                        <a:pt x="34" y="101"/>
                      </a:cubicBezTo>
                      <a:lnTo>
                        <a:pt x="98" y="24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90" name="ïŝlïďê"/>
                <p:cNvSpPr/>
                <p:nvPr/>
              </p:nvSpPr>
              <p:spPr bwMode="auto">
                <a:xfrm>
                  <a:off x="10767307" y="3045021"/>
                  <a:ext cx="187984" cy="117702"/>
                </a:xfrm>
                <a:custGeom>
                  <a:avLst/>
                  <a:gdLst>
                    <a:gd name="T0" fmla="*/ 0 w 94"/>
                    <a:gd name="T1" fmla="*/ 37 h 59"/>
                    <a:gd name="T2" fmla="*/ 14 w 94"/>
                    <a:gd name="T3" fmla="*/ 59 h 59"/>
                    <a:gd name="T4" fmla="*/ 94 w 94"/>
                    <a:gd name="T5" fmla="*/ 23 h 59"/>
                    <a:gd name="T6" fmla="*/ 84 w 94"/>
                    <a:gd name="T7" fmla="*/ 0 h 59"/>
                    <a:gd name="T8" fmla="*/ 0 w 94"/>
                    <a:gd name="T9" fmla="*/ 37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4" h="59">
                      <a:moveTo>
                        <a:pt x="0" y="37"/>
                      </a:moveTo>
                      <a:cubicBezTo>
                        <a:pt x="6" y="43"/>
                        <a:pt x="11" y="50"/>
                        <a:pt x="14" y="59"/>
                      </a:cubicBezTo>
                      <a:cubicBezTo>
                        <a:pt x="94" y="23"/>
                        <a:pt x="94" y="23"/>
                        <a:pt x="94" y="23"/>
                      </a:cubicBezTo>
                      <a:cubicBezTo>
                        <a:pt x="89" y="17"/>
                        <a:pt x="85" y="9"/>
                        <a:pt x="84" y="0"/>
                      </a:cubicBezTo>
                      <a:lnTo>
                        <a:pt x="0" y="37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91" name="iSḻidè"/>
                <p:cNvSpPr/>
                <p:nvPr/>
              </p:nvSpPr>
              <p:spPr bwMode="auto">
                <a:xfrm>
                  <a:off x="10689404" y="2936634"/>
                  <a:ext cx="55887" cy="168508"/>
                </a:xfrm>
                <a:custGeom>
                  <a:avLst/>
                  <a:gdLst>
                    <a:gd name="T0" fmla="*/ 24 w 28"/>
                    <a:gd name="T1" fmla="*/ 84 h 84"/>
                    <a:gd name="T2" fmla="*/ 25 w 28"/>
                    <a:gd name="T3" fmla="*/ 84 h 84"/>
                    <a:gd name="T4" fmla="*/ 28 w 28"/>
                    <a:gd name="T5" fmla="*/ 2 h 84"/>
                    <a:gd name="T6" fmla="*/ 6 w 28"/>
                    <a:gd name="T7" fmla="*/ 1 h 84"/>
                    <a:gd name="T8" fmla="*/ 3 w 28"/>
                    <a:gd name="T9" fmla="*/ 0 h 84"/>
                    <a:gd name="T10" fmla="*/ 0 w 28"/>
                    <a:gd name="T11" fmla="*/ 83 h 84"/>
                    <a:gd name="T12" fmla="*/ 24 w 28"/>
                    <a:gd name="T13" fmla="*/ 8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8" h="84">
                      <a:moveTo>
                        <a:pt x="24" y="84"/>
                      </a:moveTo>
                      <a:cubicBezTo>
                        <a:pt x="25" y="84"/>
                        <a:pt x="25" y="84"/>
                        <a:pt x="25" y="84"/>
                      </a:cubicBezTo>
                      <a:cubicBezTo>
                        <a:pt x="28" y="2"/>
                        <a:pt x="28" y="2"/>
                        <a:pt x="28" y="2"/>
                      </a:cubicBezTo>
                      <a:cubicBezTo>
                        <a:pt x="21" y="3"/>
                        <a:pt x="13" y="3"/>
                        <a:pt x="6" y="1"/>
                      </a:cubicBezTo>
                      <a:cubicBezTo>
                        <a:pt x="5" y="1"/>
                        <a:pt x="4" y="0"/>
                        <a:pt x="3" y="0"/>
                      </a:cubicBezTo>
                      <a:cubicBezTo>
                        <a:pt x="0" y="83"/>
                        <a:pt x="0" y="83"/>
                        <a:pt x="0" y="83"/>
                      </a:cubicBezTo>
                      <a:cubicBezTo>
                        <a:pt x="7" y="81"/>
                        <a:pt x="16" y="81"/>
                        <a:pt x="24" y="84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92" name="iṧḷîḍê"/>
                <p:cNvSpPr/>
                <p:nvPr/>
              </p:nvSpPr>
              <p:spPr bwMode="auto">
                <a:xfrm>
                  <a:off x="10629283" y="2756271"/>
                  <a:ext cx="196452" cy="186290"/>
                </a:xfrm>
                <a:custGeom>
                  <a:avLst/>
                  <a:gdLst>
                    <a:gd name="T0" fmla="*/ 58 w 98"/>
                    <a:gd name="T1" fmla="*/ 92 h 93"/>
                    <a:gd name="T2" fmla="*/ 90 w 98"/>
                    <a:gd name="T3" fmla="*/ 62 h 93"/>
                    <a:gd name="T4" fmla="*/ 62 w 98"/>
                    <a:gd name="T5" fmla="*/ 7 h 93"/>
                    <a:gd name="T6" fmla="*/ 7 w 98"/>
                    <a:gd name="T7" fmla="*/ 36 h 93"/>
                    <a:gd name="T8" fmla="*/ 33 w 98"/>
                    <a:gd name="T9" fmla="*/ 90 h 93"/>
                    <a:gd name="T10" fmla="*/ 36 w 98"/>
                    <a:gd name="T11" fmla="*/ 91 h 93"/>
                    <a:gd name="T12" fmla="*/ 58 w 98"/>
                    <a:gd name="T13" fmla="*/ 92 h 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8" h="93">
                      <a:moveTo>
                        <a:pt x="58" y="92"/>
                      </a:moveTo>
                      <a:cubicBezTo>
                        <a:pt x="73" y="89"/>
                        <a:pt x="86" y="78"/>
                        <a:pt x="90" y="62"/>
                      </a:cubicBezTo>
                      <a:cubicBezTo>
                        <a:pt x="98" y="39"/>
                        <a:pt x="85" y="14"/>
                        <a:pt x="62" y="7"/>
                      </a:cubicBezTo>
                      <a:cubicBezTo>
                        <a:pt x="38" y="0"/>
                        <a:pt x="14" y="13"/>
                        <a:pt x="7" y="36"/>
                      </a:cubicBezTo>
                      <a:cubicBezTo>
                        <a:pt x="0" y="58"/>
                        <a:pt x="11" y="82"/>
                        <a:pt x="33" y="90"/>
                      </a:cubicBezTo>
                      <a:cubicBezTo>
                        <a:pt x="34" y="90"/>
                        <a:pt x="35" y="91"/>
                        <a:pt x="36" y="91"/>
                      </a:cubicBezTo>
                      <a:cubicBezTo>
                        <a:pt x="43" y="93"/>
                        <a:pt x="51" y="93"/>
                        <a:pt x="58" y="92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93" name="íślíḋé"/>
                <p:cNvSpPr/>
                <p:nvPr/>
              </p:nvSpPr>
              <p:spPr bwMode="auto">
                <a:xfrm>
                  <a:off x="10933275" y="2936634"/>
                  <a:ext cx="188831" cy="196452"/>
                </a:xfrm>
                <a:custGeom>
                  <a:avLst/>
                  <a:gdLst>
                    <a:gd name="T0" fmla="*/ 58 w 94"/>
                    <a:gd name="T1" fmla="*/ 7 h 98"/>
                    <a:gd name="T2" fmla="*/ 3 w 94"/>
                    <a:gd name="T3" fmla="*/ 36 h 98"/>
                    <a:gd name="T4" fmla="*/ 1 w 94"/>
                    <a:gd name="T5" fmla="*/ 54 h 98"/>
                    <a:gd name="T6" fmla="*/ 11 w 94"/>
                    <a:gd name="T7" fmla="*/ 77 h 98"/>
                    <a:gd name="T8" fmla="*/ 32 w 94"/>
                    <a:gd name="T9" fmla="*/ 91 h 98"/>
                    <a:gd name="T10" fmla="*/ 86 w 94"/>
                    <a:gd name="T11" fmla="*/ 62 h 98"/>
                    <a:gd name="T12" fmla="*/ 58 w 94"/>
                    <a:gd name="T13" fmla="*/ 7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4" h="98">
                      <a:moveTo>
                        <a:pt x="58" y="7"/>
                      </a:moveTo>
                      <a:cubicBezTo>
                        <a:pt x="35" y="0"/>
                        <a:pt x="10" y="13"/>
                        <a:pt x="3" y="36"/>
                      </a:cubicBezTo>
                      <a:cubicBezTo>
                        <a:pt x="1" y="42"/>
                        <a:pt x="0" y="48"/>
                        <a:pt x="1" y="54"/>
                      </a:cubicBezTo>
                      <a:cubicBezTo>
                        <a:pt x="2" y="63"/>
                        <a:pt x="6" y="71"/>
                        <a:pt x="11" y="77"/>
                      </a:cubicBezTo>
                      <a:cubicBezTo>
                        <a:pt x="17" y="84"/>
                        <a:pt x="24" y="88"/>
                        <a:pt x="32" y="91"/>
                      </a:cubicBezTo>
                      <a:cubicBezTo>
                        <a:pt x="55" y="98"/>
                        <a:pt x="79" y="85"/>
                        <a:pt x="86" y="62"/>
                      </a:cubicBezTo>
                      <a:cubicBezTo>
                        <a:pt x="94" y="39"/>
                        <a:pt x="81" y="14"/>
                        <a:pt x="58" y="7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94" name="iṣļíḑé"/>
                <p:cNvSpPr/>
                <p:nvPr/>
              </p:nvSpPr>
              <p:spPr bwMode="auto">
                <a:xfrm>
                  <a:off x="10613194" y="3099214"/>
                  <a:ext cx="187984" cy="186290"/>
                </a:xfrm>
                <a:custGeom>
                  <a:avLst/>
                  <a:gdLst>
                    <a:gd name="T0" fmla="*/ 77 w 94"/>
                    <a:gd name="T1" fmla="*/ 10 h 93"/>
                    <a:gd name="T2" fmla="*/ 63 w 94"/>
                    <a:gd name="T3" fmla="*/ 3 h 93"/>
                    <a:gd name="T4" fmla="*/ 62 w 94"/>
                    <a:gd name="T5" fmla="*/ 3 h 93"/>
                    <a:gd name="T6" fmla="*/ 38 w 94"/>
                    <a:gd name="T7" fmla="*/ 2 h 93"/>
                    <a:gd name="T8" fmla="*/ 7 w 94"/>
                    <a:gd name="T9" fmla="*/ 31 h 93"/>
                    <a:gd name="T10" fmla="*/ 36 w 94"/>
                    <a:gd name="T11" fmla="*/ 86 h 93"/>
                    <a:gd name="T12" fmla="*/ 91 w 94"/>
                    <a:gd name="T13" fmla="*/ 57 h 93"/>
                    <a:gd name="T14" fmla="*/ 91 w 94"/>
                    <a:gd name="T15" fmla="*/ 32 h 93"/>
                    <a:gd name="T16" fmla="*/ 77 w 94"/>
                    <a:gd name="T17" fmla="*/ 10 h 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4" h="93">
                      <a:moveTo>
                        <a:pt x="77" y="10"/>
                      </a:moveTo>
                      <a:cubicBezTo>
                        <a:pt x="73" y="7"/>
                        <a:pt x="68" y="5"/>
                        <a:pt x="63" y="3"/>
                      </a:cubicBezTo>
                      <a:cubicBezTo>
                        <a:pt x="62" y="3"/>
                        <a:pt x="62" y="3"/>
                        <a:pt x="62" y="3"/>
                      </a:cubicBezTo>
                      <a:cubicBezTo>
                        <a:pt x="54" y="0"/>
                        <a:pt x="45" y="0"/>
                        <a:pt x="38" y="2"/>
                      </a:cubicBezTo>
                      <a:cubicBezTo>
                        <a:pt x="24" y="6"/>
                        <a:pt x="12" y="17"/>
                        <a:pt x="7" y="31"/>
                      </a:cubicBezTo>
                      <a:cubicBezTo>
                        <a:pt x="0" y="55"/>
                        <a:pt x="13" y="79"/>
                        <a:pt x="36" y="86"/>
                      </a:cubicBezTo>
                      <a:cubicBezTo>
                        <a:pt x="59" y="93"/>
                        <a:pt x="84" y="80"/>
                        <a:pt x="91" y="57"/>
                      </a:cubicBezTo>
                      <a:cubicBezTo>
                        <a:pt x="94" y="49"/>
                        <a:pt x="93" y="40"/>
                        <a:pt x="91" y="32"/>
                      </a:cubicBezTo>
                      <a:cubicBezTo>
                        <a:pt x="88" y="23"/>
                        <a:pt x="83" y="16"/>
                        <a:pt x="77" y="10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95" name="îSḷîḍè"/>
                <p:cNvSpPr/>
                <p:nvPr/>
              </p:nvSpPr>
              <p:spPr bwMode="auto">
                <a:xfrm>
                  <a:off x="7458962" y="2814698"/>
                  <a:ext cx="568185" cy="568185"/>
                </a:xfrm>
                <a:custGeom>
                  <a:avLst/>
                  <a:gdLst>
                    <a:gd name="T0" fmla="*/ 274 w 284"/>
                    <a:gd name="T1" fmla="*/ 153 h 284"/>
                    <a:gd name="T2" fmla="*/ 259 w 284"/>
                    <a:gd name="T3" fmla="*/ 203 h 284"/>
                    <a:gd name="T4" fmla="*/ 128 w 284"/>
                    <a:gd name="T5" fmla="*/ 274 h 284"/>
                    <a:gd name="T6" fmla="*/ 81 w 284"/>
                    <a:gd name="T7" fmla="*/ 258 h 284"/>
                    <a:gd name="T8" fmla="*/ 9 w 284"/>
                    <a:gd name="T9" fmla="*/ 127 h 284"/>
                    <a:gd name="T10" fmla="*/ 22 w 284"/>
                    <a:gd name="T11" fmla="*/ 81 h 284"/>
                    <a:gd name="T12" fmla="*/ 153 w 284"/>
                    <a:gd name="T13" fmla="*/ 9 h 284"/>
                    <a:gd name="T14" fmla="*/ 203 w 284"/>
                    <a:gd name="T15" fmla="*/ 22 h 284"/>
                    <a:gd name="T16" fmla="*/ 274 w 284"/>
                    <a:gd name="T17" fmla="*/ 153 h 2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84" h="284">
                      <a:moveTo>
                        <a:pt x="274" y="153"/>
                      </a:moveTo>
                      <a:cubicBezTo>
                        <a:pt x="284" y="170"/>
                        <a:pt x="276" y="193"/>
                        <a:pt x="259" y="203"/>
                      </a:cubicBezTo>
                      <a:cubicBezTo>
                        <a:pt x="128" y="274"/>
                        <a:pt x="128" y="274"/>
                        <a:pt x="128" y="274"/>
                      </a:cubicBezTo>
                      <a:cubicBezTo>
                        <a:pt x="110" y="284"/>
                        <a:pt x="90" y="275"/>
                        <a:pt x="81" y="258"/>
                      </a:cubicBezTo>
                      <a:cubicBezTo>
                        <a:pt x="9" y="127"/>
                        <a:pt x="9" y="127"/>
                        <a:pt x="9" y="127"/>
                      </a:cubicBezTo>
                      <a:cubicBezTo>
                        <a:pt x="0" y="110"/>
                        <a:pt x="5" y="90"/>
                        <a:pt x="22" y="81"/>
                      </a:cubicBezTo>
                      <a:cubicBezTo>
                        <a:pt x="153" y="9"/>
                        <a:pt x="153" y="9"/>
                        <a:pt x="153" y="9"/>
                      </a:cubicBezTo>
                      <a:cubicBezTo>
                        <a:pt x="171" y="0"/>
                        <a:pt x="193" y="4"/>
                        <a:pt x="203" y="22"/>
                      </a:cubicBezTo>
                      <a:lnTo>
                        <a:pt x="274" y="153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lnSpcReduction="1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96" name="iṧḻiḑe"/>
                <p:cNvSpPr/>
                <p:nvPr/>
              </p:nvSpPr>
              <p:spPr bwMode="auto">
                <a:xfrm>
                  <a:off x="7704526" y="4144133"/>
                  <a:ext cx="288750" cy="624919"/>
                </a:xfrm>
                <a:custGeom>
                  <a:avLst/>
                  <a:gdLst>
                    <a:gd name="T0" fmla="*/ 56 w 144"/>
                    <a:gd name="T1" fmla="*/ 105 h 312"/>
                    <a:gd name="T2" fmla="*/ 0 w 144"/>
                    <a:gd name="T3" fmla="*/ 298 h 312"/>
                    <a:gd name="T4" fmla="*/ 20 w 144"/>
                    <a:gd name="T5" fmla="*/ 306 h 312"/>
                    <a:gd name="T6" fmla="*/ 41 w 144"/>
                    <a:gd name="T7" fmla="*/ 312 h 312"/>
                    <a:gd name="T8" fmla="*/ 117 w 144"/>
                    <a:gd name="T9" fmla="*/ 126 h 312"/>
                    <a:gd name="T10" fmla="*/ 124 w 144"/>
                    <a:gd name="T11" fmla="*/ 7 h 312"/>
                    <a:gd name="T12" fmla="*/ 56 w 144"/>
                    <a:gd name="T13" fmla="*/ 105 h 3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44" h="312">
                      <a:moveTo>
                        <a:pt x="56" y="105"/>
                      </a:moveTo>
                      <a:cubicBezTo>
                        <a:pt x="39" y="154"/>
                        <a:pt x="0" y="298"/>
                        <a:pt x="0" y="298"/>
                      </a:cubicBezTo>
                      <a:cubicBezTo>
                        <a:pt x="20" y="306"/>
                        <a:pt x="20" y="306"/>
                        <a:pt x="20" y="306"/>
                      </a:cubicBezTo>
                      <a:cubicBezTo>
                        <a:pt x="41" y="312"/>
                        <a:pt x="41" y="312"/>
                        <a:pt x="41" y="312"/>
                      </a:cubicBezTo>
                      <a:cubicBezTo>
                        <a:pt x="41" y="312"/>
                        <a:pt x="100" y="175"/>
                        <a:pt x="117" y="126"/>
                      </a:cubicBezTo>
                      <a:cubicBezTo>
                        <a:pt x="142" y="55"/>
                        <a:pt x="144" y="14"/>
                        <a:pt x="124" y="7"/>
                      </a:cubicBezTo>
                      <a:cubicBezTo>
                        <a:pt x="105" y="0"/>
                        <a:pt x="81" y="34"/>
                        <a:pt x="56" y="105"/>
                      </a:cubicBez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97" name="isḻïḓe"/>
                <p:cNvSpPr/>
                <p:nvPr/>
              </p:nvSpPr>
              <p:spPr bwMode="auto">
                <a:xfrm>
                  <a:off x="7404768" y="4619173"/>
                  <a:ext cx="574959" cy="576653"/>
                </a:xfrm>
                <a:custGeom>
                  <a:avLst/>
                  <a:gdLst>
                    <a:gd name="T0" fmla="*/ 186 w 287"/>
                    <a:gd name="T1" fmla="*/ 23 h 288"/>
                    <a:gd name="T2" fmla="*/ 264 w 287"/>
                    <a:gd name="T3" fmla="*/ 186 h 288"/>
                    <a:gd name="T4" fmla="*/ 101 w 287"/>
                    <a:gd name="T5" fmla="*/ 265 h 288"/>
                    <a:gd name="T6" fmla="*/ 23 w 287"/>
                    <a:gd name="T7" fmla="*/ 102 h 288"/>
                    <a:gd name="T8" fmla="*/ 186 w 287"/>
                    <a:gd name="T9" fmla="*/ 23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7" h="288">
                      <a:moveTo>
                        <a:pt x="186" y="23"/>
                      </a:moveTo>
                      <a:cubicBezTo>
                        <a:pt x="252" y="47"/>
                        <a:pt x="287" y="120"/>
                        <a:pt x="264" y="186"/>
                      </a:cubicBezTo>
                      <a:cubicBezTo>
                        <a:pt x="241" y="253"/>
                        <a:pt x="168" y="288"/>
                        <a:pt x="101" y="265"/>
                      </a:cubicBezTo>
                      <a:cubicBezTo>
                        <a:pt x="35" y="241"/>
                        <a:pt x="0" y="169"/>
                        <a:pt x="23" y="102"/>
                      </a:cubicBezTo>
                      <a:cubicBezTo>
                        <a:pt x="46" y="35"/>
                        <a:pt x="119" y="0"/>
                        <a:pt x="186" y="23"/>
                      </a:cubicBez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lnSpcReduction="1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98" name="íṥľîḓê"/>
                <p:cNvSpPr/>
                <p:nvPr/>
              </p:nvSpPr>
              <p:spPr bwMode="auto">
                <a:xfrm>
                  <a:off x="7470817" y="4686915"/>
                  <a:ext cx="442016" cy="442863"/>
                </a:xfrm>
                <a:custGeom>
                  <a:avLst/>
                  <a:gdLst>
                    <a:gd name="T0" fmla="*/ 143 w 221"/>
                    <a:gd name="T1" fmla="*/ 17 h 221"/>
                    <a:gd name="T2" fmla="*/ 203 w 221"/>
                    <a:gd name="T3" fmla="*/ 142 h 221"/>
                    <a:gd name="T4" fmla="*/ 78 w 221"/>
                    <a:gd name="T5" fmla="*/ 203 h 221"/>
                    <a:gd name="T6" fmla="*/ 18 w 221"/>
                    <a:gd name="T7" fmla="*/ 78 h 221"/>
                    <a:gd name="T8" fmla="*/ 143 w 221"/>
                    <a:gd name="T9" fmla="*/ 17 h 2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1" h="221">
                      <a:moveTo>
                        <a:pt x="143" y="17"/>
                      </a:moveTo>
                      <a:cubicBezTo>
                        <a:pt x="194" y="35"/>
                        <a:pt x="221" y="91"/>
                        <a:pt x="203" y="142"/>
                      </a:cubicBezTo>
                      <a:cubicBezTo>
                        <a:pt x="185" y="194"/>
                        <a:pt x="129" y="221"/>
                        <a:pt x="78" y="203"/>
                      </a:cubicBezTo>
                      <a:cubicBezTo>
                        <a:pt x="27" y="185"/>
                        <a:pt x="0" y="129"/>
                        <a:pt x="18" y="78"/>
                      </a:cubicBezTo>
                      <a:cubicBezTo>
                        <a:pt x="36" y="27"/>
                        <a:pt x="92" y="0"/>
                        <a:pt x="143" y="17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77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99" name="îṧ1ïḑè"/>
                <p:cNvSpPr/>
                <p:nvPr/>
              </p:nvSpPr>
              <p:spPr bwMode="auto">
                <a:xfrm>
                  <a:off x="7496220" y="4785141"/>
                  <a:ext cx="404758" cy="342943"/>
                </a:xfrm>
                <a:custGeom>
                  <a:avLst/>
                  <a:gdLst>
                    <a:gd name="T0" fmla="*/ 171 w 202"/>
                    <a:gd name="T1" fmla="*/ 44 h 171"/>
                    <a:gd name="T2" fmla="*/ 122 w 202"/>
                    <a:gd name="T3" fmla="*/ 99 h 171"/>
                    <a:gd name="T4" fmla="*/ 118 w 202"/>
                    <a:gd name="T5" fmla="*/ 100 h 171"/>
                    <a:gd name="T6" fmla="*/ 117 w 202"/>
                    <a:gd name="T7" fmla="*/ 101 h 171"/>
                    <a:gd name="T8" fmla="*/ 116 w 202"/>
                    <a:gd name="T9" fmla="*/ 101 h 171"/>
                    <a:gd name="T10" fmla="*/ 105 w 202"/>
                    <a:gd name="T11" fmla="*/ 105 h 171"/>
                    <a:gd name="T12" fmla="*/ 95 w 202"/>
                    <a:gd name="T13" fmla="*/ 108 h 171"/>
                    <a:gd name="T14" fmla="*/ 47 w 202"/>
                    <a:gd name="T15" fmla="*/ 105 h 171"/>
                    <a:gd name="T16" fmla="*/ 0 w 202"/>
                    <a:gd name="T17" fmla="*/ 67 h 171"/>
                    <a:gd name="T18" fmla="*/ 65 w 202"/>
                    <a:gd name="T19" fmla="*/ 153 h 171"/>
                    <a:gd name="T20" fmla="*/ 190 w 202"/>
                    <a:gd name="T21" fmla="*/ 93 h 171"/>
                    <a:gd name="T22" fmla="*/ 175 w 202"/>
                    <a:gd name="T23" fmla="*/ 0 h 171"/>
                    <a:gd name="T24" fmla="*/ 171 w 202"/>
                    <a:gd name="T25" fmla="*/ 44 h 1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02" h="171">
                      <a:moveTo>
                        <a:pt x="171" y="44"/>
                      </a:moveTo>
                      <a:cubicBezTo>
                        <a:pt x="162" y="68"/>
                        <a:pt x="145" y="88"/>
                        <a:pt x="122" y="99"/>
                      </a:cubicBezTo>
                      <a:cubicBezTo>
                        <a:pt x="121" y="100"/>
                        <a:pt x="119" y="100"/>
                        <a:pt x="118" y="100"/>
                      </a:cubicBezTo>
                      <a:cubicBezTo>
                        <a:pt x="118" y="101"/>
                        <a:pt x="118" y="101"/>
                        <a:pt x="117" y="101"/>
                      </a:cubicBezTo>
                      <a:cubicBezTo>
                        <a:pt x="116" y="101"/>
                        <a:pt x="116" y="101"/>
                        <a:pt x="116" y="101"/>
                      </a:cubicBezTo>
                      <a:cubicBezTo>
                        <a:pt x="112" y="103"/>
                        <a:pt x="109" y="104"/>
                        <a:pt x="105" y="105"/>
                      </a:cubicBezTo>
                      <a:cubicBezTo>
                        <a:pt x="101" y="106"/>
                        <a:pt x="98" y="107"/>
                        <a:pt x="95" y="108"/>
                      </a:cubicBezTo>
                      <a:cubicBezTo>
                        <a:pt x="79" y="112"/>
                        <a:pt x="63" y="110"/>
                        <a:pt x="47" y="105"/>
                      </a:cubicBezTo>
                      <a:cubicBezTo>
                        <a:pt x="28" y="98"/>
                        <a:pt x="11" y="84"/>
                        <a:pt x="0" y="67"/>
                      </a:cubicBezTo>
                      <a:cubicBezTo>
                        <a:pt x="2" y="105"/>
                        <a:pt x="27" y="140"/>
                        <a:pt x="65" y="153"/>
                      </a:cubicBezTo>
                      <a:cubicBezTo>
                        <a:pt x="117" y="171"/>
                        <a:pt x="173" y="144"/>
                        <a:pt x="190" y="93"/>
                      </a:cubicBezTo>
                      <a:cubicBezTo>
                        <a:pt x="202" y="60"/>
                        <a:pt x="195" y="26"/>
                        <a:pt x="175" y="0"/>
                      </a:cubicBezTo>
                      <a:cubicBezTo>
                        <a:pt x="177" y="15"/>
                        <a:pt x="176" y="30"/>
                        <a:pt x="171" y="44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47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00" name="iṡḻiḑé"/>
                <p:cNvSpPr/>
                <p:nvPr/>
              </p:nvSpPr>
              <p:spPr bwMode="auto">
                <a:xfrm>
                  <a:off x="7723155" y="4548891"/>
                  <a:ext cx="148185" cy="92298"/>
                </a:xfrm>
                <a:custGeom>
                  <a:avLst/>
                  <a:gdLst>
                    <a:gd name="T0" fmla="*/ 4 w 74"/>
                    <a:gd name="T1" fmla="*/ 9 h 46"/>
                    <a:gd name="T2" fmla="*/ 18 w 74"/>
                    <a:gd name="T3" fmla="*/ 2 h 46"/>
                    <a:gd name="T4" fmla="*/ 65 w 74"/>
                    <a:gd name="T5" fmla="*/ 19 h 46"/>
                    <a:gd name="T6" fmla="*/ 72 w 74"/>
                    <a:gd name="T7" fmla="*/ 33 h 46"/>
                    <a:gd name="T8" fmla="*/ 71 w 74"/>
                    <a:gd name="T9" fmla="*/ 37 h 46"/>
                    <a:gd name="T10" fmla="*/ 57 w 74"/>
                    <a:gd name="T11" fmla="*/ 44 h 46"/>
                    <a:gd name="T12" fmla="*/ 9 w 74"/>
                    <a:gd name="T13" fmla="*/ 27 h 46"/>
                    <a:gd name="T14" fmla="*/ 2 w 74"/>
                    <a:gd name="T15" fmla="*/ 13 h 46"/>
                    <a:gd name="T16" fmla="*/ 4 w 74"/>
                    <a:gd name="T17" fmla="*/ 9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4" h="46">
                      <a:moveTo>
                        <a:pt x="4" y="9"/>
                      </a:moveTo>
                      <a:cubicBezTo>
                        <a:pt x="6" y="3"/>
                        <a:pt x="12" y="0"/>
                        <a:pt x="18" y="2"/>
                      </a:cubicBezTo>
                      <a:cubicBezTo>
                        <a:pt x="65" y="19"/>
                        <a:pt x="65" y="19"/>
                        <a:pt x="65" y="19"/>
                      </a:cubicBezTo>
                      <a:cubicBezTo>
                        <a:pt x="71" y="21"/>
                        <a:pt x="74" y="27"/>
                        <a:pt x="72" y="33"/>
                      </a:cubicBezTo>
                      <a:cubicBezTo>
                        <a:pt x="71" y="37"/>
                        <a:pt x="71" y="37"/>
                        <a:pt x="71" y="37"/>
                      </a:cubicBezTo>
                      <a:cubicBezTo>
                        <a:pt x="69" y="43"/>
                        <a:pt x="62" y="46"/>
                        <a:pt x="57" y="44"/>
                      </a:cubicBezTo>
                      <a:cubicBezTo>
                        <a:pt x="9" y="27"/>
                        <a:pt x="9" y="27"/>
                        <a:pt x="9" y="27"/>
                      </a:cubicBezTo>
                      <a:cubicBezTo>
                        <a:pt x="3" y="25"/>
                        <a:pt x="0" y="19"/>
                        <a:pt x="2" y="13"/>
                      </a:cubicBezTo>
                      <a:lnTo>
                        <a:pt x="4" y="9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01" name="išḻïḑê"/>
                <p:cNvSpPr/>
                <p:nvPr/>
              </p:nvSpPr>
              <p:spPr bwMode="auto">
                <a:xfrm>
                  <a:off x="7114325" y="3269416"/>
                  <a:ext cx="1163467" cy="470806"/>
                </a:xfrm>
                <a:custGeom>
                  <a:avLst/>
                  <a:gdLst>
                    <a:gd name="T0" fmla="*/ 477 w 1374"/>
                    <a:gd name="T1" fmla="*/ 496 h 556"/>
                    <a:gd name="T2" fmla="*/ 537 w 1374"/>
                    <a:gd name="T3" fmla="*/ 295 h 556"/>
                    <a:gd name="T4" fmla="*/ 1336 w 1374"/>
                    <a:gd name="T5" fmla="*/ 556 h 556"/>
                    <a:gd name="T6" fmla="*/ 1374 w 1374"/>
                    <a:gd name="T7" fmla="*/ 425 h 556"/>
                    <a:gd name="T8" fmla="*/ 0 w 1374"/>
                    <a:gd name="T9" fmla="*/ 0 h 556"/>
                    <a:gd name="T10" fmla="*/ 477 w 1374"/>
                    <a:gd name="T11" fmla="*/ 496 h 5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74" h="556">
                      <a:moveTo>
                        <a:pt x="477" y="496"/>
                      </a:moveTo>
                      <a:lnTo>
                        <a:pt x="537" y="295"/>
                      </a:lnTo>
                      <a:lnTo>
                        <a:pt x="1336" y="556"/>
                      </a:lnTo>
                      <a:lnTo>
                        <a:pt x="1374" y="425"/>
                      </a:lnTo>
                      <a:lnTo>
                        <a:pt x="0" y="0"/>
                      </a:lnTo>
                      <a:lnTo>
                        <a:pt x="477" y="496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8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02" name="îs1íḑè"/>
                <p:cNvSpPr/>
                <p:nvPr/>
              </p:nvSpPr>
              <p:spPr bwMode="auto">
                <a:xfrm>
                  <a:off x="7110091" y="3124617"/>
                  <a:ext cx="1204112" cy="502984"/>
                </a:xfrm>
                <a:custGeom>
                  <a:avLst/>
                  <a:gdLst>
                    <a:gd name="T0" fmla="*/ 620 w 1422"/>
                    <a:gd name="T1" fmla="*/ 206 h 594"/>
                    <a:gd name="T2" fmla="*/ 676 w 1422"/>
                    <a:gd name="T3" fmla="*/ 0 h 594"/>
                    <a:gd name="T4" fmla="*/ 7 w 1422"/>
                    <a:gd name="T5" fmla="*/ 166 h 594"/>
                    <a:gd name="T6" fmla="*/ 2 w 1422"/>
                    <a:gd name="T7" fmla="*/ 168 h 594"/>
                    <a:gd name="T8" fmla="*/ 2 w 1422"/>
                    <a:gd name="T9" fmla="*/ 168 h 594"/>
                    <a:gd name="T10" fmla="*/ 0 w 1422"/>
                    <a:gd name="T11" fmla="*/ 168 h 594"/>
                    <a:gd name="T12" fmla="*/ 5 w 1422"/>
                    <a:gd name="T13" fmla="*/ 171 h 594"/>
                    <a:gd name="T14" fmla="*/ 1379 w 1422"/>
                    <a:gd name="T15" fmla="*/ 594 h 594"/>
                    <a:gd name="T16" fmla="*/ 1379 w 1422"/>
                    <a:gd name="T17" fmla="*/ 594 h 594"/>
                    <a:gd name="T18" fmla="*/ 1422 w 1422"/>
                    <a:gd name="T19" fmla="*/ 452 h 594"/>
                    <a:gd name="T20" fmla="*/ 620 w 1422"/>
                    <a:gd name="T21" fmla="*/ 206 h 5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422" h="594">
                      <a:moveTo>
                        <a:pt x="620" y="206"/>
                      </a:moveTo>
                      <a:lnTo>
                        <a:pt x="676" y="0"/>
                      </a:lnTo>
                      <a:lnTo>
                        <a:pt x="7" y="166"/>
                      </a:lnTo>
                      <a:lnTo>
                        <a:pt x="2" y="168"/>
                      </a:lnTo>
                      <a:lnTo>
                        <a:pt x="2" y="168"/>
                      </a:lnTo>
                      <a:lnTo>
                        <a:pt x="0" y="168"/>
                      </a:lnTo>
                      <a:lnTo>
                        <a:pt x="5" y="171"/>
                      </a:lnTo>
                      <a:lnTo>
                        <a:pt x="1379" y="594"/>
                      </a:lnTo>
                      <a:lnTo>
                        <a:pt x="1379" y="594"/>
                      </a:lnTo>
                      <a:lnTo>
                        <a:pt x="1422" y="452"/>
                      </a:lnTo>
                      <a:lnTo>
                        <a:pt x="620" y="206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92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03" name="îṣ1iḓê"/>
                <p:cNvSpPr/>
                <p:nvPr/>
              </p:nvSpPr>
              <p:spPr bwMode="auto">
                <a:xfrm>
                  <a:off x="9986582" y="2373529"/>
                  <a:ext cx="895040" cy="176129"/>
                </a:xfrm>
                <a:custGeom>
                  <a:avLst/>
                  <a:gdLst>
                    <a:gd name="T0" fmla="*/ 0 w 1057"/>
                    <a:gd name="T1" fmla="*/ 208 h 208"/>
                    <a:gd name="T2" fmla="*/ 97 w 1057"/>
                    <a:gd name="T3" fmla="*/ 0 h 208"/>
                    <a:gd name="T4" fmla="*/ 1057 w 1057"/>
                    <a:gd name="T5" fmla="*/ 10 h 208"/>
                    <a:gd name="T6" fmla="*/ 0 w 1057"/>
                    <a:gd name="T7" fmla="*/ 208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57" h="208">
                      <a:moveTo>
                        <a:pt x="0" y="208"/>
                      </a:moveTo>
                      <a:lnTo>
                        <a:pt x="97" y="0"/>
                      </a:lnTo>
                      <a:lnTo>
                        <a:pt x="1057" y="10"/>
                      </a:lnTo>
                      <a:lnTo>
                        <a:pt x="0" y="208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04" name="ïslîḓê"/>
                <p:cNvSpPr/>
                <p:nvPr/>
              </p:nvSpPr>
              <p:spPr bwMode="auto">
                <a:xfrm>
                  <a:off x="9986582" y="2383690"/>
                  <a:ext cx="877258" cy="178669"/>
                </a:xfrm>
                <a:custGeom>
                  <a:avLst/>
                  <a:gdLst>
                    <a:gd name="T0" fmla="*/ 1036 w 1036"/>
                    <a:gd name="T1" fmla="*/ 0 h 211"/>
                    <a:gd name="T2" fmla="*/ 0 w 1036"/>
                    <a:gd name="T3" fmla="*/ 196 h 211"/>
                    <a:gd name="T4" fmla="*/ 186 w 1036"/>
                    <a:gd name="T5" fmla="*/ 211 h 211"/>
                    <a:gd name="T6" fmla="*/ 1036 w 1036"/>
                    <a:gd name="T7" fmla="*/ 0 h 2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36" h="211">
                      <a:moveTo>
                        <a:pt x="1036" y="0"/>
                      </a:moveTo>
                      <a:lnTo>
                        <a:pt x="0" y="196"/>
                      </a:lnTo>
                      <a:lnTo>
                        <a:pt x="186" y="211"/>
                      </a:lnTo>
                      <a:lnTo>
                        <a:pt x="1036" y="0"/>
                      </a:ln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05" name="işľïďê"/>
                <p:cNvSpPr/>
                <p:nvPr/>
              </p:nvSpPr>
              <p:spPr bwMode="auto">
                <a:xfrm>
                  <a:off x="10144082" y="2381997"/>
                  <a:ext cx="737540" cy="438629"/>
                </a:xfrm>
                <a:custGeom>
                  <a:avLst/>
                  <a:gdLst>
                    <a:gd name="T0" fmla="*/ 871 w 871"/>
                    <a:gd name="T1" fmla="*/ 0 h 518"/>
                    <a:gd name="T2" fmla="*/ 0 w 871"/>
                    <a:gd name="T3" fmla="*/ 213 h 518"/>
                    <a:gd name="T4" fmla="*/ 202 w 871"/>
                    <a:gd name="T5" fmla="*/ 518 h 518"/>
                    <a:gd name="T6" fmla="*/ 871 w 871"/>
                    <a:gd name="T7" fmla="*/ 0 h 5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71" h="518">
                      <a:moveTo>
                        <a:pt x="871" y="0"/>
                      </a:moveTo>
                      <a:lnTo>
                        <a:pt x="0" y="213"/>
                      </a:lnTo>
                      <a:lnTo>
                        <a:pt x="202" y="518"/>
                      </a:lnTo>
                      <a:lnTo>
                        <a:pt x="871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70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06" name="íSlïdè"/>
                <p:cNvSpPr/>
                <p:nvPr/>
              </p:nvSpPr>
              <p:spPr bwMode="auto">
                <a:xfrm>
                  <a:off x="9873961" y="2185545"/>
                  <a:ext cx="1007661" cy="196452"/>
                </a:xfrm>
                <a:custGeom>
                  <a:avLst/>
                  <a:gdLst>
                    <a:gd name="T0" fmla="*/ 230 w 1190"/>
                    <a:gd name="T1" fmla="*/ 222 h 232"/>
                    <a:gd name="T2" fmla="*/ 0 w 1190"/>
                    <a:gd name="T3" fmla="*/ 0 h 232"/>
                    <a:gd name="T4" fmla="*/ 1190 w 1190"/>
                    <a:gd name="T5" fmla="*/ 232 h 232"/>
                    <a:gd name="T6" fmla="*/ 230 w 1190"/>
                    <a:gd name="T7" fmla="*/ 222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90" h="232">
                      <a:moveTo>
                        <a:pt x="230" y="222"/>
                      </a:moveTo>
                      <a:lnTo>
                        <a:pt x="0" y="0"/>
                      </a:lnTo>
                      <a:lnTo>
                        <a:pt x="1190" y="232"/>
                      </a:lnTo>
                      <a:lnTo>
                        <a:pt x="230" y="222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07" name="iṧľíḋe"/>
                <p:cNvSpPr/>
                <p:nvPr/>
              </p:nvSpPr>
              <p:spPr bwMode="auto">
                <a:xfrm>
                  <a:off x="7123639" y="3643690"/>
                  <a:ext cx="246411" cy="252339"/>
                </a:xfrm>
                <a:custGeom>
                  <a:avLst/>
                  <a:gdLst>
                    <a:gd name="T0" fmla="*/ 45 w 123"/>
                    <a:gd name="T1" fmla="*/ 63 h 126"/>
                    <a:gd name="T2" fmla="*/ 45 w 123"/>
                    <a:gd name="T3" fmla="*/ 121 h 126"/>
                    <a:gd name="T4" fmla="*/ 123 w 123"/>
                    <a:gd name="T5" fmla="*/ 62 h 126"/>
                    <a:gd name="T6" fmla="*/ 44 w 123"/>
                    <a:gd name="T7" fmla="*/ 5 h 126"/>
                    <a:gd name="T8" fmla="*/ 45 w 123"/>
                    <a:gd name="T9" fmla="*/ 63 h 1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3" h="126">
                      <a:moveTo>
                        <a:pt x="45" y="63"/>
                      </a:moveTo>
                      <a:cubicBezTo>
                        <a:pt x="3" y="65"/>
                        <a:pt x="4" y="126"/>
                        <a:pt x="45" y="121"/>
                      </a:cubicBezTo>
                      <a:cubicBezTo>
                        <a:pt x="86" y="115"/>
                        <a:pt x="123" y="62"/>
                        <a:pt x="123" y="62"/>
                      </a:cubicBezTo>
                      <a:cubicBezTo>
                        <a:pt x="123" y="62"/>
                        <a:pt x="85" y="9"/>
                        <a:pt x="44" y="5"/>
                      </a:cubicBezTo>
                      <a:cubicBezTo>
                        <a:pt x="3" y="0"/>
                        <a:pt x="0" y="57"/>
                        <a:pt x="45" y="63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08" name="íş1iḓê"/>
                <p:cNvSpPr/>
                <p:nvPr/>
              </p:nvSpPr>
              <p:spPr bwMode="auto">
                <a:xfrm>
                  <a:off x="10170332" y="5528609"/>
                  <a:ext cx="284516" cy="268427"/>
                </a:xfrm>
                <a:custGeom>
                  <a:avLst/>
                  <a:gdLst>
                    <a:gd name="T0" fmla="*/ 67 w 142"/>
                    <a:gd name="T1" fmla="*/ 65 h 134"/>
                    <a:gd name="T2" fmla="*/ 115 w 142"/>
                    <a:gd name="T3" fmla="*/ 33 h 134"/>
                    <a:gd name="T4" fmla="*/ 23 w 142"/>
                    <a:gd name="T5" fmla="*/ 0 h 134"/>
                    <a:gd name="T6" fmla="*/ 19 w 142"/>
                    <a:gd name="T7" fmla="*/ 97 h 134"/>
                    <a:gd name="T8" fmla="*/ 67 w 142"/>
                    <a:gd name="T9" fmla="*/ 65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2" h="134">
                      <a:moveTo>
                        <a:pt x="67" y="65"/>
                      </a:moveTo>
                      <a:cubicBezTo>
                        <a:pt x="91" y="98"/>
                        <a:pt x="142" y="64"/>
                        <a:pt x="115" y="33"/>
                      </a:cubicBezTo>
                      <a:cubicBezTo>
                        <a:pt x="88" y="1"/>
                        <a:pt x="23" y="0"/>
                        <a:pt x="23" y="0"/>
                      </a:cubicBezTo>
                      <a:cubicBezTo>
                        <a:pt x="23" y="0"/>
                        <a:pt x="0" y="60"/>
                        <a:pt x="19" y="97"/>
                      </a:cubicBezTo>
                      <a:cubicBezTo>
                        <a:pt x="37" y="134"/>
                        <a:pt x="87" y="105"/>
                        <a:pt x="67" y="65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09" name="îślîḑé"/>
                <p:cNvSpPr/>
                <p:nvPr/>
              </p:nvSpPr>
              <p:spPr bwMode="auto">
                <a:xfrm>
                  <a:off x="9589445" y="1594497"/>
                  <a:ext cx="350564" cy="354798"/>
                </a:xfrm>
                <a:custGeom>
                  <a:avLst/>
                  <a:gdLst>
                    <a:gd name="T0" fmla="*/ 81 w 175"/>
                    <a:gd name="T1" fmla="*/ 69 h 177"/>
                    <a:gd name="T2" fmla="*/ 1 w 175"/>
                    <a:gd name="T3" fmla="*/ 58 h 177"/>
                    <a:gd name="T4" fmla="*/ 66 w 175"/>
                    <a:gd name="T5" fmla="*/ 177 h 177"/>
                    <a:gd name="T6" fmla="*/ 160 w 175"/>
                    <a:gd name="T7" fmla="*/ 80 h 177"/>
                    <a:gd name="T8" fmla="*/ 81 w 175"/>
                    <a:gd name="T9" fmla="*/ 69 h 1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5" h="177">
                      <a:moveTo>
                        <a:pt x="81" y="69"/>
                      </a:moveTo>
                      <a:cubicBezTo>
                        <a:pt x="85" y="12"/>
                        <a:pt x="2" y="0"/>
                        <a:pt x="1" y="58"/>
                      </a:cubicBezTo>
                      <a:cubicBezTo>
                        <a:pt x="0" y="116"/>
                        <a:pt x="66" y="177"/>
                        <a:pt x="66" y="177"/>
                      </a:cubicBezTo>
                      <a:cubicBezTo>
                        <a:pt x="66" y="177"/>
                        <a:pt x="146" y="136"/>
                        <a:pt x="160" y="80"/>
                      </a:cubicBezTo>
                      <a:cubicBezTo>
                        <a:pt x="175" y="24"/>
                        <a:pt x="97" y="9"/>
                        <a:pt x="81" y="69"/>
                      </a:cubicBez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47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0" name="îSḻîďé"/>
                <p:cNvSpPr/>
                <p:nvPr/>
              </p:nvSpPr>
              <p:spPr bwMode="auto">
                <a:xfrm>
                  <a:off x="10867226" y="2493771"/>
                  <a:ext cx="268427" cy="282822"/>
                </a:xfrm>
                <a:custGeom>
                  <a:avLst/>
                  <a:gdLst>
                    <a:gd name="T0" fmla="*/ 64 w 134"/>
                    <a:gd name="T1" fmla="*/ 75 h 141"/>
                    <a:gd name="T2" fmla="*/ 30 w 134"/>
                    <a:gd name="T3" fmla="*/ 28 h 141"/>
                    <a:gd name="T4" fmla="*/ 0 w 134"/>
                    <a:gd name="T5" fmla="*/ 120 h 141"/>
                    <a:gd name="T6" fmla="*/ 98 w 134"/>
                    <a:gd name="T7" fmla="*/ 121 h 141"/>
                    <a:gd name="T8" fmla="*/ 64 w 134"/>
                    <a:gd name="T9" fmla="*/ 75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4" h="141">
                      <a:moveTo>
                        <a:pt x="64" y="75"/>
                      </a:moveTo>
                      <a:cubicBezTo>
                        <a:pt x="96" y="49"/>
                        <a:pt x="60" y="0"/>
                        <a:pt x="30" y="28"/>
                      </a:cubicBezTo>
                      <a:cubicBezTo>
                        <a:pt x="0" y="56"/>
                        <a:pt x="0" y="120"/>
                        <a:pt x="0" y="120"/>
                      </a:cubicBezTo>
                      <a:cubicBezTo>
                        <a:pt x="0" y="120"/>
                        <a:pt x="61" y="141"/>
                        <a:pt x="98" y="121"/>
                      </a:cubicBezTo>
                      <a:cubicBezTo>
                        <a:pt x="134" y="101"/>
                        <a:pt x="103" y="53"/>
                        <a:pt x="64" y="75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32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1" name="i$1ïḍè"/>
                <p:cNvSpPr/>
                <p:nvPr/>
              </p:nvSpPr>
              <p:spPr bwMode="auto">
                <a:xfrm>
                  <a:off x="10940049" y="3099214"/>
                  <a:ext cx="594435" cy="606290"/>
                </a:xfrm>
                <a:custGeom>
                  <a:avLst/>
                  <a:gdLst>
                    <a:gd name="T0" fmla="*/ 239 w 297"/>
                    <a:gd name="T1" fmla="*/ 267 h 303"/>
                    <a:gd name="T2" fmla="*/ 253 w 297"/>
                    <a:gd name="T3" fmla="*/ 87 h 303"/>
                    <a:gd name="T4" fmla="*/ 79 w 297"/>
                    <a:gd name="T5" fmla="*/ 36 h 303"/>
                    <a:gd name="T6" fmla="*/ 37 w 297"/>
                    <a:gd name="T7" fmla="*/ 114 h 303"/>
                    <a:gd name="T8" fmla="*/ 0 w 297"/>
                    <a:gd name="T9" fmla="*/ 98 h 303"/>
                    <a:gd name="T10" fmla="*/ 9 w 297"/>
                    <a:gd name="T11" fmla="*/ 124 h 303"/>
                    <a:gd name="T12" fmla="*/ 39 w 297"/>
                    <a:gd name="T13" fmla="*/ 154 h 303"/>
                    <a:gd name="T14" fmla="*/ 65 w 297"/>
                    <a:gd name="T15" fmla="*/ 216 h 303"/>
                    <a:gd name="T16" fmla="*/ 239 w 297"/>
                    <a:gd name="T17" fmla="*/ 267 h 3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97" h="303">
                      <a:moveTo>
                        <a:pt x="239" y="267"/>
                      </a:moveTo>
                      <a:cubicBezTo>
                        <a:pt x="291" y="231"/>
                        <a:pt x="297" y="151"/>
                        <a:pt x="253" y="87"/>
                      </a:cubicBezTo>
                      <a:cubicBezTo>
                        <a:pt x="209" y="23"/>
                        <a:pt x="131" y="0"/>
                        <a:pt x="79" y="36"/>
                      </a:cubicBezTo>
                      <a:cubicBezTo>
                        <a:pt x="54" y="53"/>
                        <a:pt x="39" y="82"/>
                        <a:pt x="37" y="114"/>
                      </a:cubicBezTo>
                      <a:cubicBezTo>
                        <a:pt x="25" y="112"/>
                        <a:pt x="12" y="107"/>
                        <a:pt x="0" y="98"/>
                      </a:cubicBezTo>
                      <a:cubicBezTo>
                        <a:pt x="0" y="98"/>
                        <a:pt x="1" y="109"/>
                        <a:pt x="9" y="124"/>
                      </a:cubicBezTo>
                      <a:cubicBezTo>
                        <a:pt x="14" y="134"/>
                        <a:pt x="25" y="147"/>
                        <a:pt x="39" y="154"/>
                      </a:cubicBezTo>
                      <a:cubicBezTo>
                        <a:pt x="43" y="175"/>
                        <a:pt x="52" y="197"/>
                        <a:pt x="65" y="216"/>
                      </a:cubicBezTo>
                      <a:cubicBezTo>
                        <a:pt x="109" y="280"/>
                        <a:pt x="187" y="303"/>
                        <a:pt x="239" y="267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lnSpcReduction="1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2" name="iṣḷîḓè"/>
                <p:cNvSpPr/>
                <p:nvPr/>
              </p:nvSpPr>
              <p:spPr bwMode="auto">
                <a:xfrm>
                  <a:off x="11151742" y="3271109"/>
                  <a:ext cx="86371" cy="86371"/>
                </a:xfrm>
                <a:custGeom>
                  <a:avLst/>
                  <a:gdLst>
                    <a:gd name="T0" fmla="*/ 31 w 43"/>
                    <a:gd name="T1" fmla="*/ 38 h 43"/>
                    <a:gd name="T2" fmla="*/ 5 w 43"/>
                    <a:gd name="T3" fmla="*/ 31 h 43"/>
                    <a:gd name="T4" fmla="*/ 12 w 43"/>
                    <a:gd name="T5" fmla="*/ 5 h 43"/>
                    <a:gd name="T6" fmla="*/ 38 w 43"/>
                    <a:gd name="T7" fmla="*/ 12 h 43"/>
                    <a:gd name="T8" fmla="*/ 31 w 43"/>
                    <a:gd name="T9" fmla="*/ 38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" h="43">
                      <a:moveTo>
                        <a:pt x="31" y="38"/>
                      </a:moveTo>
                      <a:cubicBezTo>
                        <a:pt x="22" y="43"/>
                        <a:pt x="10" y="40"/>
                        <a:pt x="5" y="31"/>
                      </a:cubicBezTo>
                      <a:cubicBezTo>
                        <a:pt x="0" y="22"/>
                        <a:pt x="3" y="11"/>
                        <a:pt x="12" y="5"/>
                      </a:cubicBezTo>
                      <a:cubicBezTo>
                        <a:pt x="21" y="0"/>
                        <a:pt x="33" y="3"/>
                        <a:pt x="38" y="12"/>
                      </a:cubicBezTo>
                      <a:cubicBezTo>
                        <a:pt x="43" y="21"/>
                        <a:pt x="40" y="33"/>
                        <a:pt x="31" y="38"/>
                      </a:cubicBez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3" name="îṣliḑe"/>
                <p:cNvSpPr/>
                <p:nvPr/>
              </p:nvSpPr>
              <p:spPr bwMode="auto">
                <a:xfrm>
                  <a:off x="11205936" y="3363408"/>
                  <a:ext cx="86371" cy="86371"/>
                </a:xfrm>
                <a:custGeom>
                  <a:avLst/>
                  <a:gdLst>
                    <a:gd name="T0" fmla="*/ 31 w 43"/>
                    <a:gd name="T1" fmla="*/ 38 h 43"/>
                    <a:gd name="T2" fmla="*/ 5 w 43"/>
                    <a:gd name="T3" fmla="*/ 31 h 43"/>
                    <a:gd name="T4" fmla="*/ 12 w 43"/>
                    <a:gd name="T5" fmla="*/ 5 h 43"/>
                    <a:gd name="T6" fmla="*/ 38 w 43"/>
                    <a:gd name="T7" fmla="*/ 12 h 43"/>
                    <a:gd name="T8" fmla="*/ 31 w 43"/>
                    <a:gd name="T9" fmla="*/ 38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" h="43">
                      <a:moveTo>
                        <a:pt x="31" y="38"/>
                      </a:moveTo>
                      <a:cubicBezTo>
                        <a:pt x="22" y="43"/>
                        <a:pt x="10" y="40"/>
                        <a:pt x="5" y="31"/>
                      </a:cubicBezTo>
                      <a:cubicBezTo>
                        <a:pt x="0" y="22"/>
                        <a:pt x="3" y="11"/>
                        <a:pt x="12" y="5"/>
                      </a:cubicBezTo>
                      <a:cubicBezTo>
                        <a:pt x="21" y="0"/>
                        <a:pt x="32" y="3"/>
                        <a:pt x="38" y="12"/>
                      </a:cubicBezTo>
                      <a:cubicBezTo>
                        <a:pt x="43" y="21"/>
                        <a:pt x="40" y="33"/>
                        <a:pt x="31" y="38"/>
                      </a:cubicBez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4" name="iṥḷiḋè"/>
                <p:cNvSpPr/>
                <p:nvPr/>
              </p:nvSpPr>
              <p:spPr bwMode="auto">
                <a:xfrm>
                  <a:off x="11258436" y="3455706"/>
                  <a:ext cx="88064" cy="85524"/>
                </a:xfrm>
                <a:custGeom>
                  <a:avLst/>
                  <a:gdLst>
                    <a:gd name="T0" fmla="*/ 32 w 44"/>
                    <a:gd name="T1" fmla="*/ 38 h 43"/>
                    <a:gd name="T2" fmla="*/ 6 w 44"/>
                    <a:gd name="T3" fmla="*/ 31 h 43"/>
                    <a:gd name="T4" fmla="*/ 13 w 44"/>
                    <a:gd name="T5" fmla="*/ 5 h 43"/>
                    <a:gd name="T6" fmla="*/ 38 w 44"/>
                    <a:gd name="T7" fmla="*/ 12 h 43"/>
                    <a:gd name="T8" fmla="*/ 32 w 44"/>
                    <a:gd name="T9" fmla="*/ 38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4" h="43">
                      <a:moveTo>
                        <a:pt x="32" y="38"/>
                      </a:moveTo>
                      <a:cubicBezTo>
                        <a:pt x="23" y="43"/>
                        <a:pt x="11" y="40"/>
                        <a:pt x="6" y="31"/>
                      </a:cubicBezTo>
                      <a:cubicBezTo>
                        <a:pt x="0" y="22"/>
                        <a:pt x="4" y="11"/>
                        <a:pt x="13" y="5"/>
                      </a:cubicBezTo>
                      <a:cubicBezTo>
                        <a:pt x="22" y="0"/>
                        <a:pt x="33" y="3"/>
                        <a:pt x="38" y="12"/>
                      </a:cubicBezTo>
                      <a:cubicBezTo>
                        <a:pt x="44" y="21"/>
                        <a:pt x="41" y="33"/>
                        <a:pt x="32" y="38"/>
                      </a:cubicBezTo>
                      <a:close/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5" name="iṧ1iḍè"/>
                <p:cNvSpPr/>
                <p:nvPr/>
              </p:nvSpPr>
              <p:spPr bwMode="auto">
                <a:xfrm>
                  <a:off x="11261823" y="4094174"/>
                  <a:ext cx="392903" cy="502984"/>
                </a:xfrm>
                <a:custGeom>
                  <a:avLst/>
                  <a:gdLst>
                    <a:gd name="T0" fmla="*/ 162 w 196"/>
                    <a:gd name="T1" fmla="*/ 0 h 251"/>
                    <a:gd name="T2" fmla="*/ 173 w 196"/>
                    <a:gd name="T3" fmla="*/ 9 h 251"/>
                    <a:gd name="T4" fmla="*/ 14 w 196"/>
                    <a:gd name="T5" fmla="*/ 250 h 251"/>
                    <a:gd name="T6" fmla="*/ 1 w 196"/>
                    <a:gd name="T7" fmla="*/ 242 h 251"/>
                    <a:gd name="T8" fmla="*/ 9 w 196"/>
                    <a:gd name="T9" fmla="*/ 230 h 251"/>
                    <a:gd name="T10" fmla="*/ 153 w 196"/>
                    <a:gd name="T11" fmla="*/ 13 h 251"/>
                    <a:gd name="T12" fmla="*/ 161 w 196"/>
                    <a:gd name="T13" fmla="*/ 1 h 251"/>
                    <a:gd name="T14" fmla="*/ 162 w 196"/>
                    <a:gd name="T15" fmla="*/ 0 h 2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96" h="251">
                      <a:moveTo>
                        <a:pt x="162" y="0"/>
                      </a:moveTo>
                      <a:cubicBezTo>
                        <a:pt x="167" y="0"/>
                        <a:pt x="172" y="3"/>
                        <a:pt x="173" y="9"/>
                      </a:cubicBezTo>
                      <a:cubicBezTo>
                        <a:pt x="196" y="119"/>
                        <a:pt x="124" y="228"/>
                        <a:pt x="14" y="250"/>
                      </a:cubicBezTo>
                      <a:cubicBezTo>
                        <a:pt x="8" y="251"/>
                        <a:pt x="3" y="248"/>
                        <a:pt x="1" y="242"/>
                      </a:cubicBezTo>
                      <a:cubicBezTo>
                        <a:pt x="0" y="236"/>
                        <a:pt x="4" y="231"/>
                        <a:pt x="9" y="230"/>
                      </a:cubicBezTo>
                      <a:cubicBezTo>
                        <a:pt x="109" y="209"/>
                        <a:pt x="173" y="112"/>
                        <a:pt x="153" y="13"/>
                      </a:cubicBezTo>
                      <a:cubicBezTo>
                        <a:pt x="152" y="7"/>
                        <a:pt x="155" y="2"/>
                        <a:pt x="161" y="1"/>
                      </a:cubicBezTo>
                      <a:cubicBezTo>
                        <a:pt x="161" y="0"/>
                        <a:pt x="162" y="0"/>
                        <a:pt x="162" y="0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92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6" name="îSļíḍê"/>
                <p:cNvSpPr/>
                <p:nvPr/>
              </p:nvSpPr>
              <p:spPr bwMode="auto">
                <a:xfrm>
                  <a:off x="11244041" y="4112803"/>
                  <a:ext cx="288750" cy="392056"/>
                </a:xfrm>
                <a:custGeom>
                  <a:avLst/>
                  <a:gdLst>
                    <a:gd name="T0" fmla="*/ 125 w 144"/>
                    <a:gd name="T1" fmla="*/ 1 h 196"/>
                    <a:gd name="T2" fmla="*/ 136 w 144"/>
                    <a:gd name="T3" fmla="*/ 9 h 196"/>
                    <a:gd name="T4" fmla="*/ 113 w 144"/>
                    <a:gd name="T5" fmla="*/ 127 h 196"/>
                    <a:gd name="T6" fmla="*/ 13 w 144"/>
                    <a:gd name="T7" fmla="*/ 195 h 196"/>
                    <a:gd name="T8" fmla="*/ 1 w 144"/>
                    <a:gd name="T9" fmla="*/ 187 h 196"/>
                    <a:gd name="T10" fmla="*/ 9 w 144"/>
                    <a:gd name="T11" fmla="*/ 175 h 196"/>
                    <a:gd name="T12" fmla="*/ 96 w 144"/>
                    <a:gd name="T13" fmla="*/ 116 h 196"/>
                    <a:gd name="T14" fmla="*/ 116 w 144"/>
                    <a:gd name="T15" fmla="*/ 13 h 196"/>
                    <a:gd name="T16" fmla="*/ 124 w 144"/>
                    <a:gd name="T17" fmla="*/ 1 h 196"/>
                    <a:gd name="T18" fmla="*/ 125 w 144"/>
                    <a:gd name="T19" fmla="*/ 1 h 1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4" h="196">
                      <a:moveTo>
                        <a:pt x="125" y="1"/>
                      </a:moveTo>
                      <a:cubicBezTo>
                        <a:pt x="130" y="0"/>
                        <a:pt x="135" y="4"/>
                        <a:pt x="136" y="9"/>
                      </a:cubicBezTo>
                      <a:cubicBezTo>
                        <a:pt x="144" y="50"/>
                        <a:pt x="136" y="92"/>
                        <a:pt x="113" y="127"/>
                      </a:cubicBezTo>
                      <a:cubicBezTo>
                        <a:pt x="90" y="162"/>
                        <a:pt x="54" y="186"/>
                        <a:pt x="13" y="195"/>
                      </a:cubicBezTo>
                      <a:cubicBezTo>
                        <a:pt x="8" y="196"/>
                        <a:pt x="2" y="192"/>
                        <a:pt x="1" y="187"/>
                      </a:cubicBezTo>
                      <a:cubicBezTo>
                        <a:pt x="0" y="181"/>
                        <a:pt x="3" y="176"/>
                        <a:pt x="9" y="175"/>
                      </a:cubicBezTo>
                      <a:cubicBezTo>
                        <a:pt x="45" y="167"/>
                        <a:pt x="76" y="146"/>
                        <a:pt x="96" y="116"/>
                      </a:cubicBezTo>
                      <a:cubicBezTo>
                        <a:pt x="116" y="85"/>
                        <a:pt x="123" y="49"/>
                        <a:pt x="116" y="13"/>
                      </a:cubicBezTo>
                      <a:cubicBezTo>
                        <a:pt x="114" y="8"/>
                        <a:pt x="118" y="2"/>
                        <a:pt x="124" y="1"/>
                      </a:cubicBezTo>
                      <a:cubicBezTo>
                        <a:pt x="124" y="1"/>
                        <a:pt x="125" y="1"/>
                        <a:pt x="125" y="1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62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7" name="î$líḋê"/>
                <p:cNvSpPr/>
                <p:nvPr/>
              </p:nvSpPr>
              <p:spPr bwMode="auto">
                <a:xfrm>
                  <a:off x="11223718" y="4132278"/>
                  <a:ext cx="218468" cy="274355"/>
                </a:xfrm>
                <a:custGeom>
                  <a:avLst/>
                  <a:gdLst>
                    <a:gd name="T0" fmla="*/ 86 w 109"/>
                    <a:gd name="T1" fmla="*/ 1 h 137"/>
                    <a:gd name="T2" fmla="*/ 97 w 109"/>
                    <a:gd name="T3" fmla="*/ 9 h 137"/>
                    <a:gd name="T4" fmla="*/ 13 w 109"/>
                    <a:gd name="T5" fmla="*/ 136 h 137"/>
                    <a:gd name="T6" fmla="*/ 1 w 109"/>
                    <a:gd name="T7" fmla="*/ 128 h 137"/>
                    <a:gd name="T8" fmla="*/ 9 w 109"/>
                    <a:gd name="T9" fmla="*/ 116 h 137"/>
                    <a:gd name="T10" fmla="*/ 77 w 109"/>
                    <a:gd name="T11" fmla="*/ 13 h 137"/>
                    <a:gd name="T12" fmla="*/ 85 w 109"/>
                    <a:gd name="T13" fmla="*/ 1 h 137"/>
                    <a:gd name="T14" fmla="*/ 86 w 109"/>
                    <a:gd name="T15" fmla="*/ 1 h 1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09" h="137">
                      <a:moveTo>
                        <a:pt x="86" y="1"/>
                      </a:moveTo>
                      <a:cubicBezTo>
                        <a:pt x="91" y="0"/>
                        <a:pt x="96" y="4"/>
                        <a:pt x="97" y="9"/>
                      </a:cubicBezTo>
                      <a:cubicBezTo>
                        <a:pt x="109" y="67"/>
                        <a:pt x="71" y="124"/>
                        <a:pt x="13" y="136"/>
                      </a:cubicBezTo>
                      <a:cubicBezTo>
                        <a:pt x="8" y="137"/>
                        <a:pt x="2" y="134"/>
                        <a:pt x="1" y="128"/>
                      </a:cubicBezTo>
                      <a:cubicBezTo>
                        <a:pt x="0" y="122"/>
                        <a:pt x="3" y="117"/>
                        <a:pt x="9" y="116"/>
                      </a:cubicBezTo>
                      <a:cubicBezTo>
                        <a:pt x="56" y="106"/>
                        <a:pt x="86" y="60"/>
                        <a:pt x="77" y="13"/>
                      </a:cubicBezTo>
                      <a:cubicBezTo>
                        <a:pt x="75" y="8"/>
                        <a:pt x="79" y="2"/>
                        <a:pt x="85" y="1"/>
                      </a:cubicBezTo>
                      <a:cubicBezTo>
                        <a:pt x="85" y="1"/>
                        <a:pt x="86" y="1"/>
                        <a:pt x="86" y="1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8" name="íṧļiḑe"/>
                <p:cNvSpPr/>
                <p:nvPr/>
              </p:nvSpPr>
              <p:spPr bwMode="auto">
                <a:xfrm>
                  <a:off x="11198315" y="4152601"/>
                  <a:ext cx="132097" cy="168508"/>
                </a:xfrm>
                <a:custGeom>
                  <a:avLst/>
                  <a:gdLst>
                    <a:gd name="T0" fmla="*/ 52 w 66"/>
                    <a:gd name="T1" fmla="*/ 1 h 84"/>
                    <a:gd name="T2" fmla="*/ 62 w 66"/>
                    <a:gd name="T3" fmla="*/ 9 h 84"/>
                    <a:gd name="T4" fmla="*/ 53 w 66"/>
                    <a:gd name="T5" fmla="*/ 56 h 84"/>
                    <a:gd name="T6" fmla="*/ 14 w 66"/>
                    <a:gd name="T7" fmla="*/ 82 h 84"/>
                    <a:gd name="T8" fmla="*/ 2 w 66"/>
                    <a:gd name="T9" fmla="*/ 74 h 84"/>
                    <a:gd name="T10" fmla="*/ 10 w 66"/>
                    <a:gd name="T11" fmla="*/ 62 h 84"/>
                    <a:gd name="T12" fmla="*/ 36 w 66"/>
                    <a:gd name="T13" fmla="*/ 44 h 84"/>
                    <a:gd name="T14" fmla="*/ 42 w 66"/>
                    <a:gd name="T15" fmla="*/ 13 h 84"/>
                    <a:gd name="T16" fmla="*/ 50 w 66"/>
                    <a:gd name="T17" fmla="*/ 1 h 84"/>
                    <a:gd name="T18" fmla="*/ 52 w 66"/>
                    <a:gd name="T19" fmla="*/ 1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6" h="84">
                      <a:moveTo>
                        <a:pt x="52" y="1"/>
                      </a:moveTo>
                      <a:cubicBezTo>
                        <a:pt x="57" y="0"/>
                        <a:pt x="61" y="4"/>
                        <a:pt x="62" y="9"/>
                      </a:cubicBezTo>
                      <a:cubicBezTo>
                        <a:pt x="66" y="25"/>
                        <a:pt x="63" y="42"/>
                        <a:pt x="53" y="56"/>
                      </a:cubicBezTo>
                      <a:cubicBezTo>
                        <a:pt x="44" y="70"/>
                        <a:pt x="30" y="79"/>
                        <a:pt x="14" y="82"/>
                      </a:cubicBezTo>
                      <a:cubicBezTo>
                        <a:pt x="8" y="84"/>
                        <a:pt x="3" y="80"/>
                        <a:pt x="2" y="74"/>
                      </a:cubicBezTo>
                      <a:cubicBezTo>
                        <a:pt x="0" y="69"/>
                        <a:pt x="4" y="63"/>
                        <a:pt x="10" y="62"/>
                      </a:cubicBezTo>
                      <a:cubicBezTo>
                        <a:pt x="20" y="60"/>
                        <a:pt x="30" y="54"/>
                        <a:pt x="36" y="44"/>
                      </a:cubicBezTo>
                      <a:cubicBezTo>
                        <a:pt x="42" y="35"/>
                        <a:pt x="44" y="24"/>
                        <a:pt x="42" y="13"/>
                      </a:cubicBezTo>
                      <a:cubicBezTo>
                        <a:pt x="41" y="7"/>
                        <a:pt x="45" y="2"/>
                        <a:pt x="50" y="1"/>
                      </a:cubicBezTo>
                      <a:cubicBezTo>
                        <a:pt x="51" y="1"/>
                        <a:pt x="51" y="1"/>
                        <a:pt x="52" y="1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9" name="îṥļíḍé"/>
                <p:cNvSpPr/>
                <p:nvPr/>
              </p:nvSpPr>
              <p:spPr bwMode="auto">
                <a:xfrm>
                  <a:off x="11182226" y="4168690"/>
                  <a:ext cx="49960" cy="51653"/>
                </a:xfrm>
                <a:custGeom>
                  <a:avLst/>
                  <a:gdLst>
                    <a:gd name="T0" fmla="*/ 24 w 25"/>
                    <a:gd name="T1" fmla="*/ 10 h 26"/>
                    <a:gd name="T2" fmla="*/ 15 w 25"/>
                    <a:gd name="T3" fmla="*/ 24 h 26"/>
                    <a:gd name="T4" fmla="*/ 1 w 25"/>
                    <a:gd name="T5" fmla="*/ 15 h 26"/>
                    <a:gd name="T6" fmla="*/ 10 w 25"/>
                    <a:gd name="T7" fmla="*/ 1 h 26"/>
                    <a:gd name="T8" fmla="*/ 24 w 25"/>
                    <a:gd name="T9" fmla="*/ 10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26">
                      <a:moveTo>
                        <a:pt x="24" y="10"/>
                      </a:moveTo>
                      <a:cubicBezTo>
                        <a:pt x="25" y="17"/>
                        <a:pt x="21" y="23"/>
                        <a:pt x="15" y="24"/>
                      </a:cubicBezTo>
                      <a:cubicBezTo>
                        <a:pt x="9" y="26"/>
                        <a:pt x="2" y="21"/>
                        <a:pt x="1" y="15"/>
                      </a:cubicBezTo>
                      <a:cubicBezTo>
                        <a:pt x="0" y="9"/>
                        <a:pt x="4" y="2"/>
                        <a:pt x="10" y="1"/>
                      </a:cubicBezTo>
                      <a:cubicBezTo>
                        <a:pt x="17" y="0"/>
                        <a:pt x="23" y="4"/>
                        <a:pt x="24" y="10"/>
                      </a:cubicBezTo>
                      <a:close/>
                    </a:path>
                  </a:pathLst>
                </a:custGeom>
                <a:grpFill/>
                <a:ln>
                  <a:solidFill>
                    <a:schemeClr val="bg1"/>
                  </a:solidFill>
                </a:ln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4" name="íṧľiḓê"/>
              <p:cNvSpPr/>
              <p:nvPr/>
            </p:nvSpPr>
            <p:spPr>
              <a:xfrm>
                <a:off x="4746894" y="2126328"/>
                <a:ext cx="2579022" cy="2579022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5" name="iṩļíḍè"/>
              <p:cNvSpPr/>
              <p:nvPr/>
            </p:nvSpPr>
            <p:spPr>
              <a:xfrm>
                <a:off x="4746894" y="2126328"/>
                <a:ext cx="2579022" cy="2579022"/>
              </a:xfrm>
              <a:prstGeom prst="pie">
                <a:avLst>
                  <a:gd name="adj1" fmla="val 16200000"/>
                  <a:gd name="adj2" fmla="val 9504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6" name="íşľïḓè"/>
              <p:cNvSpPr/>
              <p:nvPr/>
            </p:nvSpPr>
            <p:spPr bwMode="auto">
              <a:xfrm>
                <a:off x="5893084" y="3272153"/>
                <a:ext cx="286642" cy="287373"/>
              </a:xfrm>
              <a:prstGeom prst="ellipse">
                <a:avLst/>
              </a:prstGeom>
              <a:solidFill>
                <a:srgbClr val="D8574A"/>
              </a:solidFill>
              <a:ln>
                <a:noFill/>
              </a:ln>
            </p:spPr>
            <p:txBody>
              <a:bodyPr wrap="square" lIns="91440" tIns="45720" rIns="91440" bIns="45720" anchor="ctr">
                <a:normAutofit fontScale="25000" lnSpcReduction="20000"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7" name="iŝḷidé"/>
              <p:cNvSpPr/>
              <p:nvPr/>
            </p:nvSpPr>
            <p:spPr bwMode="auto">
              <a:xfrm>
                <a:off x="4709953" y="2089021"/>
                <a:ext cx="2652904" cy="2653636"/>
              </a:xfrm>
              <a:custGeom>
                <a:avLst/>
                <a:gdLst>
                  <a:gd name="connsiteX0" fmla="*/ 1326086 w 2652904"/>
                  <a:gd name="connsiteY0" fmla="*/ 766329 h 2653636"/>
                  <a:gd name="connsiteX1" fmla="*/ 765598 w 2652904"/>
                  <a:gd name="connsiteY1" fmla="*/ 1326817 h 2653636"/>
                  <a:gd name="connsiteX2" fmla="*/ 1326086 w 2652904"/>
                  <a:gd name="connsiteY2" fmla="*/ 1887305 h 2653636"/>
                  <a:gd name="connsiteX3" fmla="*/ 1886574 w 2652904"/>
                  <a:gd name="connsiteY3" fmla="*/ 1326817 h 2653636"/>
                  <a:gd name="connsiteX4" fmla="*/ 1326086 w 2652904"/>
                  <a:gd name="connsiteY4" fmla="*/ 766329 h 2653636"/>
                  <a:gd name="connsiteX5" fmla="*/ 1325355 w 2652904"/>
                  <a:gd name="connsiteY5" fmla="*/ 626664 h 2653636"/>
                  <a:gd name="connsiteX6" fmla="*/ 2024777 w 2652904"/>
                  <a:gd name="connsiteY6" fmla="*/ 1327183 h 2653636"/>
                  <a:gd name="connsiteX7" fmla="*/ 1325355 w 2652904"/>
                  <a:gd name="connsiteY7" fmla="*/ 2027702 h 2653636"/>
                  <a:gd name="connsiteX8" fmla="*/ 625933 w 2652904"/>
                  <a:gd name="connsiteY8" fmla="*/ 1327183 h 2653636"/>
                  <a:gd name="connsiteX9" fmla="*/ 1325355 w 2652904"/>
                  <a:gd name="connsiteY9" fmla="*/ 626664 h 2653636"/>
                  <a:gd name="connsiteX10" fmla="*/ 1326452 w 2652904"/>
                  <a:gd name="connsiteY10" fmla="*/ 413876 h 2653636"/>
                  <a:gd name="connsiteX11" fmla="*/ 413145 w 2652904"/>
                  <a:gd name="connsiteY11" fmla="*/ 1327183 h 2653636"/>
                  <a:gd name="connsiteX12" fmla="*/ 1326452 w 2652904"/>
                  <a:gd name="connsiteY12" fmla="*/ 2240490 h 2653636"/>
                  <a:gd name="connsiteX13" fmla="*/ 2239759 w 2652904"/>
                  <a:gd name="connsiteY13" fmla="*/ 1327183 h 2653636"/>
                  <a:gd name="connsiteX14" fmla="*/ 1326452 w 2652904"/>
                  <a:gd name="connsiteY14" fmla="*/ 413876 h 2653636"/>
                  <a:gd name="connsiteX15" fmla="*/ 1326452 w 2652904"/>
                  <a:gd name="connsiteY15" fmla="*/ 275674 h 2653636"/>
                  <a:gd name="connsiteX16" fmla="*/ 2377961 w 2652904"/>
                  <a:gd name="connsiteY16" fmla="*/ 1327183 h 2653636"/>
                  <a:gd name="connsiteX17" fmla="*/ 1326452 w 2652904"/>
                  <a:gd name="connsiteY17" fmla="*/ 2378692 h 2653636"/>
                  <a:gd name="connsiteX18" fmla="*/ 274943 w 2652904"/>
                  <a:gd name="connsiteY18" fmla="*/ 1327183 h 2653636"/>
                  <a:gd name="connsiteX19" fmla="*/ 1326452 w 2652904"/>
                  <a:gd name="connsiteY19" fmla="*/ 275674 h 2653636"/>
                  <a:gd name="connsiteX20" fmla="*/ 1326451 w 2652904"/>
                  <a:gd name="connsiteY20" fmla="*/ 70929 h 2653636"/>
                  <a:gd name="connsiteX21" fmla="*/ 70929 w 2652904"/>
                  <a:gd name="connsiteY21" fmla="*/ 1326817 h 2653636"/>
                  <a:gd name="connsiteX22" fmla="*/ 1326451 w 2652904"/>
                  <a:gd name="connsiteY22" fmla="*/ 2582705 h 2653636"/>
                  <a:gd name="connsiteX23" fmla="*/ 2581973 w 2652904"/>
                  <a:gd name="connsiteY23" fmla="*/ 1326817 h 2653636"/>
                  <a:gd name="connsiteX24" fmla="*/ 1326451 w 2652904"/>
                  <a:gd name="connsiteY24" fmla="*/ 70929 h 2653636"/>
                  <a:gd name="connsiteX25" fmla="*/ 1326452 w 2652904"/>
                  <a:gd name="connsiteY25" fmla="*/ 0 h 2653636"/>
                  <a:gd name="connsiteX26" fmla="*/ 2652904 w 2652904"/>
                  <a:gd name="connsiteY26" fmla="*/ 1326818 h 2653636"/>
                  <a:gd name="connsiteX27" fmla="*/ 1326452 w 2652904"/>
                  <a:gd name="connsiteY27" fmla="*/ 2653636 h 2653636"/>
                  <a:gd name="connsiteX28" fmla="*/ 0 w 2652904"/>
                  <a:gd name="connsiteY28" fmla="*/ 1326818 h 2653636"/>
                  <a:gd name="connsiteX29" fmla="*/ 1326452 w 2652904"/>
                  <a:gd name="connsiteY29" fmla="*/ 0 h 2653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2652904" h="2653636">
                    <a:moveTo>
                      <a:pt x="1326086" y="766329"/>
                    </a:moveTo>
                    <a:cubicBezTo>
                      <a:pt x="1016537" y="766329"/>
                      <a:pt x="765598" y="1017268"/>
                      <a:pt x="765598" y="1326817"/>
                    </a:cubicBezTo>
                    <a:cubicBezTo>
                      <a:pt x="765598" y="1636366"/>
                      <a:pt x="1016537" y="1887305"/>
                      <a:pt x="1326086" y="1887305"/>
                    </a:cubicBezTo>
                    <a:cubicBezTo>
                      <a:pt x="1635635" y="1887305"/>
                      <a:pt x="1886574" y="1636366"/>
                      <a:pt x="1886574" y="1326817"/>
                    </a:cubicBezTo>
                    <a:cubicBezTo>
                      <a:pt x="1886574" y="1017268"/>
                      <a:pt x="1635635" y="766329"/>
                      <a:pt x="1326086" y="766329"/>
                    </a:cubicBezTo>
                    <a:close/>
                    <a:moveTo>
                      <a:pt x="1325355" y="626664"/>
                    </a:moveTo>
                    <a:cubicBezTo>
                      <a:pt x="1711635" y="626664"/>
                      <a:pt x="2024777" y="940297"/>
                      <a:pt x="2024777" y="1327183"/>
                    </a:cubicBezTo>
                    <a:cubicBezTo>
                      <a:pt x="2024777" y="1714069"/>
                      <a:pt x="1711635" y="2027702"/>
                      <a:pt x="1325355" y="2027702"/>
                    </a:cubicBezTo>
                    <a:cubicBezTo>
                      <a:pt x="939075" y="2027702"/>
                      <a:pt x="625933" y="1714069"/>
                      <a:pt x="625933" y="1327183"/>
                    </a:cubicBezTo>
                    <a:cubicBezTo>
                      <a:pt x="625933" y="940297"/>
                      <a:pt x="939075" y="626664"/>
                      <a:pt x="1325355" y="626664"/>
                    </a:cubicBezTo>
                    <a:close/>
                    <a:moveTo>
                      <a:pt x="1326452" y="413876"/>
                    </a:moveTo>
                    <a:cubicBezTo>
                      <a:pt x="822046" y="413876"/>
                      <a:pt x="413145" y="822777"/>
                      <a:pt x="413145" y="1327183"/>
                    </a:cubicBezTo>
                    <a:cubicBezTo>
                      <a:pt x="413145" y="1831589"/>
                      <a:pt x="822046" y="2240490"/>
                      <a:pt x="1326452" y="2240490"/>
                    </a:cubicBezTo>
                    <a:cubicBezTo>
                      <a:pt x="1830858" y="2240490"/>
                      <a:pt x="2239759" y="1831589"/>
                      <a:pt x="2239759" y="1327183"/>
                    </a:cubicBezTo>
                    <a:cubicBezTo>
                      <a:pt x="2239759" y="822777"/>
                      <a:pt x="1830858" y="413876"/>
                      <a:pt x="1326452" y="413876"/>
                    </a:cubicBezTo>
                    <a:close/>
                    <a:moveTo>
                      <a:pt x="1326452" y="275674"/>
                    </a:moveTo>
                    <a:cubicBezTo>
                      <a:pt x="1907184" y="275674"/>
                      <a:pt x="2377961" y="746451"/>
                      <a:pt x="2377961" y="1327183"/>
                    </a:cubicBezTo>
                    <a:cubicBezTo>
                      <a:pt x="2377961" y="1907915"/>
                      <a:pt x="1907184" y="2378692"/>
                      <a:pt x="1326452" y="2378692"/>
                    </a:cubicBezTo>
                    <a:cubicBezTo>
                      <a:pt x="745720" y="2378692"/>
                      <a:pt x="274943" y="1907915"/>
                      <a:pt x="274943" y="1327183"/>
                    </a:cubicBezTo>
                    <a:cubicBezTo>
                      <a:pt x="274943" y="746451"/>
                      <a:pt x="745720" y="275674"/>
                      <a:pt x="1326452" y="275674"/>
                    </a:cubicBezTo>
                    <a:close/>
                    <a:moveTo>
                      <a:pt x="1326451" y="70929"/>
                    </a:moveTo>
                    <a:cubicBezTo>
                      <a:pt x="633045" y="70929"/>
                      <a:pt x="70929" y="633209"/>
                      <a:pt x="70929" y="1326817"/>
                    </a:cubicBezTo>
                    <a:cubicBezTo>
                      <a:pt x="70929" y="2020425"/>
                      <a:pt x="633045" y="2582705"/>
                      <a:pt x="1326451" y="2582705"/>
                    </a:cubicBezTo>
                    <a:cubicBezTo>
                      <a:pt x="2019857" y="2582705"/>
                      <a:pt x="2581973" y="2020425"/>
                      <a:pt x="2581973" y="1326817"/>
                    </a:cubicBezTo>
                    <a:cubicBezTo>
                      <a:pt x="2581973" y="633209"/>
                      <a:pt x="2019857" y="70929"/>
                      <a:pt x="1326451" y="70929"/>
                    </a:cubicBezTo>
                    <a:close/>
                    <a:moveTo>
                      <a:pt x="1326452" y="0"/>
                    </a:moveTo>
                    <a:cubicBezTo>
                      <a:pt x="2059031" y="0"/>
                      <a:pt x="2652904" y="594037"/>
                      <a:pt x="2652904" y="1326818"/>
                    </a:cubicBezTo>
                    <a:cubicBezTo>
                      <a:pt x="2652904" y="2059599"/>
                      <a:pt x="2059031" y="2653636"/>
                      <a:pt x="1326452" y="2653636"/>
                    </a:cubicBezTo>
                    <a:cubicBezTo>
                      <a:pt x="593873" y="2653636"/>
                      <a:pt x="0" y="2059599"/>
                      <a:pt x="0" y="1326818"/>
                    </a:cubicBezTo>
                    <a:cubicBezTo>
                      <a:pt x="0" y="594037"/>
                      <a:pt x="593873" y="0"/>
                      <a:pt x="132645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18" name="iṥlîďe"/>
              <p:cNvGrpSpPr/>
              <p:nvPr/>
            </p:nvGrpSpPr>
            <p:grpSpPr>
              <a:xfrm>
                <a:off x="4142522" y="1549371"/>
                <a:ext cx="1912898" cy="1897542"/>
                <a:chOff x="7120252" y="1618207"/>
                <a:chExt cx="2215160" cy="2197378"/>
              </a:xfrm>
            </p:grpSpPr>
            <p:sp>
              <p:nvSpPr>
                <p:cNvPr id="20" name="îṡliḋé"/>
                <p:cNvSpPr/>
                <p:nvPr/>
              </p:nvSpPr>
              <p:spPr bwMode="auto">
                <a:xfrm>
                  <a:off x="7729083" y="2227884"/>
                  <a:ext cx="1153306" cy="1141451"/>
                </a:xfrm>
                <a:custGeom>
                  <a:avLst/>
                  <a:gdLst>
                    <a:gd name="T0" fmla="*/ 575 w 576"/>
                    <a:gd name="T1" fmla="*/ 518 h 570"/>
                    <a:gd name="T2" fmla="*/ 576 w 576"/>
                    <a:gd name="T3" fmla="*/ 518 h 570"/>
                    <a:gd name="T4" fmla="*/ 52 w 576"/>
                    <a:gd name="T5" fmla="*/ 0 h 570"/>
                    <a:gd name="T6" fmla="*/ 37 w 576"/>
                    <a:gd name="T7" fmla="*/ 37 h 570"/>
                    <a:gd name="T8" fmla="*/ 0 w 576"/>
                    <a:gd name="T9" fmla="*/ 52 h 570"/>
                    <a:gd name="T10" fmla="*/ 524 w 576"/>
                    <a:gd name="T11" fmla="*/ 570 h 570"/>
                    <a:gd name="T12" fmla="*/ 525 w 576"/>
                    <a:gd name="T13" fmla="*/ 569 h 570"/>
                    <a:gd name="T14" fmla="*/ 575 w 576"/>
                    <a:gd name="T15" fmla="*/ 518 h 5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76" h="570">
                      <a:moveTo>
                        <a:pt x="575" y="518"/>
                      </a:moveTo>
                      <a:cubicBezTo>
                        <a:pt x="576" y="518"/>
                        <a:pt x="576" y="518"/>
                        <a:pt x="576" y="518"/>
                      </a:cubicBezTo>
                      <a:cubicBezTo>
                        <a:pt x="52" y="0"/>
                        <a:pt x="52" y="0"/>
                        <a:pt x="52" y="0"/>
                      </a:cubicBezTo>
                      <a:cubicBezTo>
                        <a:pt x="47" y="12"/>
                        <a:pt x="42" y="24"/>
                        <a:pt x="37" y="37"/>
                      </a:cubicBezTo>
                      <a:cubicBezTo>
                        <a:pt x="24" y="42"/>
                        <a:pt x="12" y="47"/>
                        <a:pt x="0" y="52"/>
                      </a:cubicBezTo>
                      <a:cubicBezTo>
                        <a:pt x="524" y="570"/>
                        <a:pt x="524" y="570"/>
                        <a:pt x="524" y="570"/>
                      </a:cubicBezTo>
                      <a:cubicBezTo>
                        <a:pt x="525" y="569"/>
                        <a:pt x="525" y="569"/>
                        <a:pt x="525" y="569"/>
                      </a:cubicBezTo>
                      <a:lnTo>
                        <a:pt x="575" y="518"/>
                      </a:ln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ïṣḷîdê"/>
                <p:cNvSpPr/>
                <p:nvPr/>
              </p:nvSpPr>
              <p:spPr bwMode="auto">
                <a:xfrm>
                  <a:off x="8936582" y="3420988"/>
                  <a:ext cx="398830" cy="394597"/>
                </a:xfrm>
                <a:custGeom>
                  <a:avLst/>
                  <a:gdLst>
                    <a:gd name="T0" fmla="*/ 199 w 199"/>
                    <a:gd name="T1" fmla="*/ 197 h 197"/>
                    <a:gd name="T2" fmla="*/ 59 w 199"/>
                    <a:gd name="T3" fmla="*/ 0 h 197"/>
                    <a:gd name="T4" fmla="*/ 58 w 199"/>
                    <a:gd name="T5" fmla="*/ 0 h 197"/>
                    <a:gd name="T6" fmla="*/ 55 w 199"/>
                    <a:gd name="T7" fmla="*/ 4 h 197"/>
                    <a:gd name="T8" fmla="*/ 5 w 199"/>
                    <a:gd name="T9" fmla="*/ 55 h 197"/>
                    <a:gd name="T10" fmla="*/ 0 w 199"/>
                    <a:gd name="T11" fmla="*/ 58 h 197"/>
                    <a:gd name="T12" fmla="*/ 1 w 199"/>
                    <a:gd name="T13" fmla="*/ 59 h 197"/>
                    <a:gd name="T14" fmla="*/ 199 w 199"/>
                    <a:gd name="T15" fmla="*/ 197 h 1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99" h="197">
                      <a:moveTo>
                        <a:pt x="199" y="197"/>
                      </a:moveTo>
                      <a:cubicBezTo>
                        <a:pt x="59" y="0"/>
                        <a:pt x="59" y="0"/>
                        <a:pt x="59" y="0"/>
                      </a:cubicBezTo>
                      <a:cubicBezTo>
                        <a:pt x="59" y="0"/>
                        <a:pt x="58" y="0"/>
                        <a:pt x="58" y="0"/>
                      </a:cubicBezTo>
                      <a:cubicBezTo>
                        <a:pt x="57" y="2"/>
                        <a:pt x="56" y="3"/>
                        <a:pt x="55" y="4"/>
                      </a:cubicBezTo>
                      <a:cubicBezTo>
                        <a:pt x="5" y="55"/>
                        <a:pt x="5" y="55"/>
                        <a:pt x="5" y="55"/>
                      </a:cubicBezTo>
                      <a:cubicBezTo>
                        <a:pt x="3" y="56"/>
                        <a:pt x="2" y="57"/>
                        <a:pt x="0" y="58"/>
                      </a:cubicBezTo>
                      <a:cubicBezTo>
                        <a:pt x="1" y="58"/>
                        <a:pt x="1" y="59"/>
                        <a:pt x="1" y="59"/>
                      </a:cubicBezTo>
                      <a:lnTo>
                        <a:pt x="199" y="197"/>
                      </a:ln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square" lIns="91440" tIns="45720" rIns="91440" bIns="45720" anchor="ctr">
                  <a:normAutofit fontScale="625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îşḻiḋê"/>
                <p:cNvSpPr/>
                <p:nvPr/>
              </p:nvSpPr>
              <p:spPr bwMode="auto">
                <a:xfrm>
                  <a:off x="8892550" y="3375263"/>
                  <a:ext cx="164274" cy="165968"/>
                </a:xfrm>
                <a:custGeom>
                  <a:avLst/>
                  <a:gdLst>
                    <a:gd name="T0" fmla="*/ 77 w 82"/>
                    <a:gd name="T1" fmla="*/ 27 h 83"/>
                    <a:gd name="T2" fmla="*/ 80 w 82"/>
                    <a:gd name="T3" fmla="*/ 23 h 83"/>
                    <a:gd name="T4" fmla="*/ 77 w 82"/>
                    <a:gd name="T5" fmla="*/ 7 h 83"/>
                    <a:gd name="T6" fmla="*/ 75 w 82"/>
                    <a:gd name="T7" fmla="*/ 6 h 83"/>
                    <a:gd name="T8" fmla="*/ 55 w 82"/>
                    <a:gd name="T9" fmla="*/ 6 h 83"/>
                    <a:gd name="T10" fmla="*/ 5 w 82"/>
                    <a:gd name="T11" fmla="*/ 57 h 83"/>
                    <a:gd name="T12" fmla="*/ 5 w 82"/>
                    <a:gd name="T13" fmla="*/ 77 h 83"/>
                    <a:gd name="T14" fmla="*/ 7 w 82"/>
                    <a:gd name="T15" fmla="*/ 78 h 83"/>
                    <a:gd name="T16" fmla="*/ 22 w 82"/>
                    <a:gd name="T17" fmla="*/ 81 h 83"/>
                    <a:gd name="T18" fmla="*/ 27 w 82"/>
                    <a:gd name="T19" fmla="*/ 78 h 83"/>
                    <a:gd name="T20" fmla="*/ 77 w 82"/>
                    <a:gd name="T21" fmla="*/ 27 h 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82" h="83">
                      <a:moveTo>
                        <a:pt x="77" y="27"/>
                      </a:moveTo>
                      <a:cubicBezTo>
                        <a:pt x="78" y="26"/>
                        <a:pt x="79" y="25"/>
                        <a:pt x="80" y="23"/>
                      </a:cubicBezTo>
                      <a:cubicBezTo>
                        <a:pt x="82" y="18"/>
                        <a:pt x="81" y="12"/>
                        <a:pt x="77" y="7"/>
                      </a:cubicBezTo>
                      <a:cubicBezTo>
                        <a:pt x="75" y="6"/>
                        <a:pt x="75" y="6"/>
                        <a:pt x="75" y="6"/>
                      </a:cubicBezTo>
                      <a:cubicBezTo>
                        <a:pt x="70" y="0"/>
                        <a:pt x="61" y="1"/>
                        <a:pt x="55" y="6"/>
                      </a:cubicBezTo>
                      <a:cubicBezTo>
                        <a:pt x="5" y="57"/>
                        <a:pt x="5" y="57"/>
                        <a:pt x="5" y="57"/>
                      </a:cubicBezTo>
                      <a:cubicBezTo>
                        <a:pt x="0" y="62"/>
                        <a:pt x="0" y="71"/>
                        <a:pt x="5" y="77"/>
                      </a:cubicBezTo>
                      <a:cubicBezTo>
                        <a:pt x="7" y="78"/>
                        <a:pt x="7" y="78"/>
                        <a:pt x="7" y="78"/>
                      </a:cubicBezTo>
                      <a:cubicBezTo>
                        <a:pt x="11" y="82"/>
                        <a:pt x="17" y="83"/>
                        <a:pt x="22" y="81"/>
                      </a:cubicBezTo>
                      <a:cubicBezTo>
                        <a:pt x="24" y="80"/>
                        <a:pt x="25" y="79"/>
                        <a:pt x="27" y="78"/>
                      </a:cubicBezTo>
                      <a:lnTo>
                        <a:pt x="77" y="27"/>
                      </a:ln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3" name="ïṣḷïḋè"/>
                <p:cNvSpPr/>
                <p:nvPr/>
              </p:nvSpPr>
              <p:spPr bwMode="auto">
                <a:xfrm>
                  <a:off x="8850211" y="3335464"/>
                  <a:ext cx="164274" cy="164274"/>
                </a:xfrm>
                <a:custGeom>
                  <a:avLst/>
                  <a:gdLst>
                    <a:gd name="T0" fmla="*/ 76 w 82"/>
                    <a:gd name="T1" fmla="*/ 6 h 82"/>
                    <a:gd name="T2" fmla="*/ 75 w 82"/>
                    <a:gd name="T3" fmla="*/ 5 h 82"/>
                    <a:gd name="T4" fmla="*/ 62 w 82"/>
                    <a:gd name="T5" fmla="*/ 1 h 82"/>
                    <a:gd name="T6" fmla="*/ 58 w 82"/>
                    <a:gd name="T7" fmla="*/ 8 h 82"/>
                    <a:gd name="T8" fmla="*/ 8 w 82"/>
                    <a:gd name="T9" fmla="*/ 58 h 82"/>
                    <a:gd name="T10" fmla="*/ 1 w 82"/>
                    <a:gd name="T11" fmla="*/ 62 h 82"/>
                    <a:gd name="T12" fmla="*/ 5 w 82"/>
                    <a:gd name="T13" fmla="*/ 75 h 82"/>
                    <a:gd name="T14" fmla="*/ 6 w 82"/>
                    <a:gd name="T15" fmla="*/ 77 h 82"/>
                    <a:gd name="T16" fmla="*/ 26 w 82"/>
                    <a:gd name="T17" fmla="*/ 77 h 82"/>
                    <a:gd name="T18" fmla="*/ 76 w 82"/>
                    <a:gd name="T19" fmla="*/ 26 h 82"/>
                    <a:gd name="T20" fmla="*/ 76 w 82"/>
                    <a:gd name="T21" fmla="*/ 6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82" h="82">
                      <a:moveTo>
                        <a:pt x="76" y="6"/>
                      </a:moveTo>
                      <a:cubicBezTo>
                        <a:pt x="75" y="5"/>
                        <a:pt x="75" y="5"/>
                        <a:pt x="75" y="5"/>
                      </a:cubicBezTo>
                      <a:cubicBezTo>
                        <a:pt x="71" y="1"/>
                        <a:pt x="66" y="0"/>
                        <a:pt x="62" y="1"/>
                      </a:cubicBezTo>
                      <a:cubicBezTo>
                        <a:pt x="61" y="4"/>
                        <a:pt x="60" y="6"/>
                        <a:pt x="58" y="8"/>
                      </a:cubicBezTo>
                      <a:cubicBezTo>
                        <a:pt x="8" y="58"/>
                        <a:pt x="8" y="58"/>
                        <a:pt x="8" y="58"/>
                      </a:cubicBezTo>
                      <a:cubicBezTo>
                        <a:pt x="6" y="60"/>
                        <a:pt x="3" y="62"/>
                        <a:pt x="1" y="62"/>
                      </a:cubicBezTo>
                      <a:cubicBezTo>
                        <a:pt x="0" y="67"/>
                        <a:pt x="1" y="72"/>
                        <a:pt x="5" y="75"/>
                      </a:cubicBezTo>
                      <a:cubicBezTo>
                        <a:pt x="6" y="77"/>
                        <a:pt x="6" y="77"/>
                        <a:pt x="6" y="77"/>
                      </a:cubicBezTo>
                      <a:cubicBezTo>
                        <a:pt x="12" y="82"/>
                        <a:pt x="21" y="82"/>
                        <a:pt x="26" y="77"/>
                      </a:cubicBezTo>
                      <a:cubicBezTo>
                        <a:pt x="76" y="26"/>
                        <a:pt x="76" y="26"/>
                        <a:pt x="76" y="26"/>
                      </a:cubicBezTo>
                      <a:cubicBezTo>
                        <a:pt x="82" y="21"/>
                        <a:pt x="82" y="12"/>
                        <a:pt x="76" y="6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4" name="ïslíḑé"/>
                <p:cNvSpPr/>
                <p:nvPr/>
              </p:nvSpPr>
              <p:spPr bwMode="auto">
                <a:xfrm>
                  <a:off x="8812953" y="3297359"/>
                  <a:ext cx="163427" cy="164274"/>
                </a:xfrm>
                <a:custGeom>
                  <a:avLst/>
                  <a:gdLst>
                    <a:gd name="T0" fmla="*/ 77 w 82"/>
                    <a:gd name="T1" fmla="*/ 27 h 82"/>
                    <a:gd name="T2" fmla="*/ 81 w 82"/>
                    <a:gd name="T3" fmla="*/ 20 h 82"/>
                    <a:gd name="T4" fmla="*/ 77 w 82"/>
                    <a:gd name="T5" fmla="*/ 7 h 82"/>
                    <a:gd name="T6" fmla="*/ 75 w 82"/>
                    <a:gd name="T7" fmla="*/ 5 h 82"/>
                    <a:gd name="T8" fmla="*/ 55 w 82"/>
                    <a:gd name="T9" fmla="*/ 6 h 82"/>
                    <a:gd name="T10" fmla="*/ 5 w 82"/>
                    <a:gd name="T11" fmla="*/ 56 h 82"/>
                    <a:gd name="T12" fmla="*/ 5 w 82"/>
                    <a:gd name="T13" fmla="*/ 76 h 82"/>
                    <a:gd name="T14" fmla="*/ 7 w 82"/>
                    <a:gd name="T15" fmla="*/ 78 h 82"/>
                    <a:gd name="T16" fmla="*/ 20 w 82"/>
                    <a:gd name="T17" fmla="*/ 81 h 82"/>
                    <a:gd name="T18" fmla="*/ 27 w 82"/>
                    <a:gd name="T19" fmla="*/ 77 h 82"/>
                    <a:gd name="T20" fmla="*/ 77 w 82"/>
                    <a:gd name="T21" fmla="*/ 27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82" h="82">
                      <a:moveTo>
                        <a:pt x="77" y="27"/>
                      </a:moveTo>
                      <a:cubicBezTo>
                        <a:pt x="79" y="25"/>
                        <a:pt x="80" y="23"/>
                        <a:pt x="81" y="20"/>
                      </a:cubicBezTo>
                      <a:cubicBezTo>
                        <a:pt x="82" y="15"/>
                        <a:pt x="80" y="11"/>
                        <a:pt x="77" y="7"/>
                      </a:cubicBezTo>
                      <a:cubicBezTo>
                        <a:pt x="75" y="5"/>
                        <a:pt x="75" y="5"/>
                        <a:pt x="75" y="5"/>
                      </a:cubicBezTo>
                      <a:cubicBezTo>
                        <a:pt x="70" y="0"/>
                        <a:pt x="61" y="0"/>
                        <a:pt x="55" y="6"/>
                      </a:cubicBezTo>
                      <a:cubicBezTo>
                        <a:pt x="5" y="56"/>
                        <a:pt x="5" y="56"/>
                        <a:pt x="5" y="56"/>
                      </a:cubicBezTo>
                      <a:cubicBezTo>
                        <a:pt x="0" y="62"/>
                        <a:pt x="0" y="71"/>
                        <a:pt x="5" y="76"/>
                      </a:cubicBezTo>
                      <a:cubicBezTo>
                        <a:pt x="7" y="78"/>
                        <a:pt x="7" y="78"/>
                        <a:pt x="7" y="78"/>
                      </a:cubicBezTo>
                      <a:cubicBezTo>
                        <a:pt x="10" y="81"/>
                        <a:pt x="15" y="82"/>
                        <a:pt x="20" y="81"/>
                      </a:cubicBezTo>
                      <a:cubicBezTo>
                        <a:pt x="22" y="81"/>
                        <a:pt x="25" y="79"/>
                        <a:pt x="27" y="77"/>
                      </a:cubicBezTo>
                      <a:lnTo>
                        <a:pt x="77" y="27"/>
                      </a:ln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ïṩ1íḋè"/>
                <p:cNvSpPr/>
                <p:nvPr/>
              </p:nvSpPr>
              <p:spPr bwMode="auto">
                <a:xfrm>
                  <a:off x="8768074" y="3255021"/>
                  <a:ext cx="166814" cy="165968"/>
                </a:xfrm>
                <a:custGeom>
                  <a:avLst/>
                  <a:gdLst>
                    <a:gd name="T0" fmla="*/ 77 w 83"/>
                    <a:gd name="T1" fmla="*/ 7 h 83"/>
                    <a:gd name="T2" fmla="*/ 76 w 83"/>
                    <a:gd name="T3" fmla="*/ 5 h 83"/>
                    <a:gd name="T4" fmla="*/ 57 w 83"/>
                    <a:gd name="T5" fmla="*/ 5 h 83"/>
                    <a:gd name="T6" fmla="*/ 56 w 83"/>
                    <a:gd name="T7" fmla="*/ 5 h 83"/>
                    <a:gd name="T8" fmla="*/ 6 w 83"/>
                    <a:gd name="T9" fmla="*/ 56 h 83"/>
                    <a:gd name="T10" fmla="*/ 5 w 83"/>
                    <a:gd name="T11" fmla="*/ 57 h 83"/>
                    <a:gd name="T12" fmla="*/ 6 w 83"/>
                    <a:gd name="T13" fmla="*/ 76 h 83"/>
                    <a:gd name="T14" fmla="*/ 7 w 83"/>
                    <a:gd name="T15" fmla="*/ 77 h 83"/>
                    <a:gd name="T16" fmla="*/ 27 w 83"/>
                    <a:gd name="T17" fmla="*/ 77 h 83"/>
                    <a:gd name="T18" fmla="*/ 77 w 83"/>
                    <a:gd name="T19" fmla="*/ 27 h 83"/>
                    <a:gd name="T20" fmla="*/ 77 w 83"/>
                    <a:gd name="T21" fmla="*/ 7 h 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83" h="83">
                      <a:moveTo>
                        <a:pt x="77" y="7"/>
                      </a:moveTo>
                      <a:cubicBezTo>
                        <a:pt x="76" y="5"/>
                        <a:pt x="76" y="5"/>
                        <a:pt x="76" y="5"/>
                      </a:cubicBezTo>
                      <a:cubicBezTo>
                        <a:pt x="70" y="0"/>
                        <a:pt x="62" y="0"/>
                        <a:pt x="57" y="5"/>
                      </a:cubicBezTo>
                      <a:cubicBezTo>
                        <a:pt x="56" y="5"/>
                        <a:pt x="56" y="5"/>
                        <a:pt x="56" y="5"/>
                      </a:cubicBezTo>
                      <a:cubicBezTo>
                        <a:pt x="6" y="56"/>
                        <a:pt x="6" y="56"/>
                        <a:pt x="6" y="56"/>
                      </a:cubicBezTo>
                      <a:cubicBezTo>
                        <a:pt x="5" y="57"/>
                        <a:pt x="5" y="57"/>
                        <a:pt x="5" y="57"/>
                      </a:cubicBezTo>
                      <a:cubicBezTo>
                        <a:pt x="0" y="62"/>
                        <a:pt x="1" y="71"/>
                        <a:pt x="6" y="76"/>
                      </a:cubicBezTo>
                      <a:cubicBezTo>
                        <a:pt x="7" y="77"/>
                        <a:pt x="7" y="77"/>
                        <a:pt x="7" y="77"/>
                      </a:cubicBezTo>
                      <a:cubicBezTo>
                        <a:pt x="13" y="83"/>
                        <a:pt x="22" y="83"/>
                        <a:pt x="27" y="77"/>
                      </a:cubicBezTo>
                      <a:cubicBezTo>
                        <a:pt x="77" y="27"/>
                        <a:pt x="77" y="27"/>
                        <a:pt x="77" y="27"/>
                      </a:cubicBezTo>
                      <a:cubicBezTo>
                        <a:pt x="83" y="21"/>
                        <a:pt x="83" y="12"/>
                        <a:pt x="77" y="7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îṥlîḋé"/>
                <p:cNvSpPr/>
                <p:nvPr/>
              </p:nvSpPr>
              <p:spPr bwMode="auto">
                <a:xfrm>
                  <a:off x="7120252" y="1830747"/>
                  <a:ext cx="682500" cy="709597"/>
                </a:xfrm>
                <a:custGeom>
                  <a:avLst/>
                  <a:gdLst>
                    <a:gd name="T0" fmla="*/ 222 w 341"/>
                    <a:gd name="T1" fmla="*/ 117 h 354"/>
                    <a:gd name="T2" fmla="*/ 27 w 341"/>
                    <a:gd name="T3" fmla="*/ 120 h 354"/>
                    <a:gd name="T4" fmla="*/ 304 w 341"/>
                    <a:gd name="T5" fmla="*/ 250 h 354"/>
                    <a:gd name="T6" fmla="*/ 341 w 341"/>
                    <a:gd name="T7" fmla="*/ 235 h 354"/>
                    <a:gd name="T8" fmla="*/ 222 w 341"/>
                    <a:gd name="T9" fmla="*/ 117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1" h="354">
                      <a:moveTo>
                        <a:pt x="222" y="117"/>
                      </a:moveTo>
                      <a:cubicBezTo>
                        <a:pt x="96" y="0"/>
                        <a:pt x="56" y="8"/>
                        <a:pt x="27" y="120"/>
                      </a:cubicBezTo>
                      <a:cubicBezTo>
                        <a:pt x="0" y="220"/>
                        <a:pt x="38" y="354"/>
                        <a:pt x="304" y="250"/>
                      </a:cubicBezTo>
                      <a:cubicBezTo>
                        <a:pt x="316" y="245"/>
                        <a:pt x="328" y="240"/>
                        <a:pt x="341" y="235"/>
                      </a:cubicBezTo>
                      <a:cubicBezTo>
                        <a:pt x="293" y="188"/>
                        <a:pt x="253" y="149"/>
                        <a:pt x="222" y="117"/>
                      </a:cubicBez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íṡḷïďê"/>
                <p:cNvSpPr/>
                <p:nvPr/>
              </p:nvSpPr>
              <p:spPr bwMode="auto">
                <a:xfrm>
                  <a:off x="7322631" y="1618207"/>
                  <a:ext cx="712984" cy="683347"/>
                </a:xfrm>
                <a:custGeom>
                  <a:avLst/>
                  <a:gdLst>
                    <a:gd name="T0" fmla="*/ 240 w 356"/>
                    <a:gd name="T1" fmla="*/ 341 h 341"/>
                    <a:gd name="T2" fmla="*/ 255 w 356"/>
                    <a:gd name="T3" fmla="*/ 304 h 341"/>
                    <a:gd name="T4" fmla="*/ 122 w 356"/>
                    <a:gd name="T5" fmla="*/ 27 h 341"/>
                    <a:gd name="T6" fmla="*/ 121 w 356"/>
                    <a:gd name="T7" fmla="*/ 223 h 341"/>
                    <a:gd name="T8" fmla="*/ 240 w 356"/>
                    <a:gd name="T9" fmla="*/ 341 h 3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6" h="341">
                      <a:moveTo>
                        <a:pt x="240" y="341"/>
                      </a:moveTo>
                      <a:cubicBezTo>
                        <a:pt x="245" y="328"/>
                        <a:pt x="250" y="316"/>
                        <a:pt x="255" y="304"/>
                      </a:cubicBezTo>
                      <a:cubicBezTo>
                        <a:pt x="356" y="36"/>
                        <a:pt x="222" y="0"/>
                        <a:pt x="122" y="27"/>
                      </a:cubicBezTo>
                      <a:cubicBezTo>
                        <a:pt x="10" y="59"/>
                        <a:pt x="0" y="94"/>
                        <a:pt x="121" y="223"/>
                      </a:cubicBezTo>
                      <a:cubicBezTo>
                        <a:pt x="152" y="255"/>
                        <a:pt x="192" y="294"/>
                        <a:pt x="240" y="341"/>
                      </a:cubicBezTo>
                      <a:close/>
                    </a:path>
                  </a:pathLst>
                </a:cu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9" name="ïṡḻíḓé"/>
              <p:cNvSpPr txBox="1"/>
              <p:nvPr/>
            </p:nvSpPr>
            <p:spPr>
              <a:xfrm>
                <a:off x="5781637" y="5563842"/>
                <a:ext cx="586738" cy="440053"/>
              </a:xfrm>
              <a:prstGeom prst="rect">
                <a:avLst/>
              </a:prstGeom>
            </p:spPr>
            <p:txBody>
              <a:bodyPr wrap="square" lIns="91440" tIns="45720" rIns="91440" bIns="45720">
                <a:prstTxWarp prst="textPlain">
                  <a:avLst/>
                </a:prstTxWarp>
                <a:normAutofit fontScale="40000" lnSpcReduction="20000"/>
              </a:bodyPr>
              <a:lstStyle/>
              <a:p>
                <a:r>
                  <a:rPr lang="en-US" altLang="zh-CN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69%</a:t>
                </a:r>
                <a:endParaRPr lang="en-US" altLang="zh-CN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îŝliḓé"/>
            <p:cNvGrpSpPr/>
            <p:nvPr/>
          </p:nvGrpSpPr>
          <p:grpSpPr>
            <a:xfrm>
              <a:off x="8956186" y="4923392"/>
              <a:ext cx="2105662" cy="970279"/>
              <a:chOff x="1539665" y="1464601"/>
              <a:chExt cx="2105663" cy="970279"/>
            </a:xfrm>
          </p:grpSpPr>
          <p:sp>
            <p:nvSpPr>
              <p:cNvPr id="11" name="ïşlîḋê"/>
              <p:cNvSpPr/>
              <p:nvPr/>
            </p:nvSpPr>
            <p:spPr bwMode="auto">
              <a:xfrm>
                <a:off x="1539665" y="1877481"/>
                <a:ext cx="2105663" cy="5573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 fontScale="92500" lnSpcReduction="100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000" dirty="0">
                    <a:cs typeface="+mn-ea"/>
                    <a:sym typeface="+mn-lt"/>
                  </a:rPr>
                  <a:t>您的内容打在这里，或者通过复制您的文本后，在此框中选择粘贴，并选择只保留文字</a:t>
                </a:r>
                <a:r>
                  <a:rPr lang="en-US" altLang="zh-CN" sz="1000" dirty="0">
                    <a:cs typeface="+mn-ea"/>
                    <a:sym typeface="+mn-lt"/>
                  </a:rPr>
                  <a:t>.</a:t>
                </a:r>
                <a:endParaRPr lang="en-US" altLang="zh-CN" sz="1000" dirty="0">
                  <a:cs typeface="+mn-ea"/>
                  <a:sym typeface="+mn-lt"/>
                </a:endParaRPr>
              </a:p>
            </p:txBody>
          </p:sp>
          <p:sp>
            <p:nvSpPr>
              <p:cNvPr id="12" name="îsľîḑê"/>
              <p:cNvSpPr txBox="1"/>
              <p:nvPr/>
            </p:nvSpPr>
            <p:spPr bwMode="auto">
              <a:xfrm>
                <a:off x="1539665" y="1464601"/>
                <a:ext cx="2105663" cy="4128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>
                <a:normAutofit/>
              </a:bodyPr>
              <a:lstStyle/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zh-CN" altLang="en-US" sz="1800" b="1" dirty="0">
                    <a:cs typeface="+mn-ea"/>
                    <a:sym typeface="+mn-lt"/>
                  </a:rPr>
                  <a:t>输入标题文字</a:t>
                </a:r>
                <a:endParaRPr lang="zh-CN" altLang="en-US" sz="1800" b="1" dirty="0">
                  <a:cs typeface="+mn-ea"/>
                  <a:sym typeface="+mn-lt"/>
                </a:endParaRPr>
              </a:p>
            </p:txBody>
          </p:sp>
        </p:grpSp>
      </p:grpSp>
      <p:cxnSp>
        <p:nvCxnSpPr>
          <p:cNvPr id="8" name="iṡlïdè"/>
          <p:cNvCxnSpPr/>
          <p:nvPr/>
        </p:nvCxnSpPr>
        <p:spPr>
          <a:xfrm>
            <a:off x="8258349" y="4420661"/>
            <a:ext cx="0" cy="1432234"/>
          </a:xfrm>
          <a:prstGeom prst="line">
            <a:avLst/>
          </a:prstGeom>
          <a:ln w="3175" cap="rnd">
            <a:solidFill>
              <a:schemeClr val="bg1">
                <a:lumMod val="8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í$ḷiďê"/>
          <p:cNvSpPr txBox="1"/>
          <p:nvPr/>
        </p:nvSpPr>
        <p:spPr>
          <a:xfrm>
            <a:off x="673102" y="2044276"/>
            <a:ext cx="3690542" cy="852162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b" anchorCtr="0">
            <a:normAutofit/>
          </a:bodyPr>
          <a:lstStyle/>
          <a:p>
            <a:pPr>
              <a:buSzPct val="25000"/>
            </a:pPr>
            <a:r>
              <a:rPr lang="en-US" sz="1600" b="1" dirty="0">
                <a:cs typeface="+mn-ea"/>
                <a:sym typeface="+mn-lt"/>
              </a:rPr>
              <a:t>Unified fonts make</a:t>
            </a:r>
            <a:endParaRPr lang="en-US" sz="1600" b="1" dirty="0">
              <a:cs typeface="+mn-ea"/>
              <a:sym typeface="+mn-lt"/>
            </a:endParaRPr>
          </a:p>
          <a:p>
            <a:pPr>
              <a:buSzPct val="25000"/>
            </a:pPr>
            <a:r>
              <a:rPr lang="en-US" sz="1600" b="1" dirty="0">
                <a:cs typeface="+mn-ea"/>
                <a:sym typeface="+mn-lt"/>
              </a:rPr>
              <a:t>reading more fluent.</a:t>
            </a:r>
            <a:endParaRPr lang="en-US" sz="1600" b="1" dirty="0">
              <a:cs typeface="+mn-ea"/>
              <a:sym typeface="+mn-lt"/>
            </a:endParaRPr>
          </a:p>
        </p:txBody>
      </p:sp>
      <p:sp>
        <p:nvSpPr>
          <p:cNvPr id="10" name="iśḷïḍè"/>
          <p:cNvSpPr txBox="1"/>
          <p:nvPr/>
        </p:nvSpPr>
        <p:spPr>
          <a:xfrm>
            <a:off x="673101" y="2896438"/>
            <a:ext cx="3690543" cy="1042172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>
            <a:normAutofit/>
          </a:bodyPr>
          <a:lstStyle/>
          <a:p>
            <a:pPr>
              <a:lnSpc>
                <a:spcPct val="150000"/>
              </a:lnSpc>
              <a:buSzPct val="25000"/>
            </a:pPr>
            <a:r>
              <a:rPr lang="en-US" sz="1000" dirty="0">
                <a:cs typeface="+mn-ea"/>
                <a:sym typeface="+mn-lt"/>
              </a:rPr>
              <a:t>Theme color makes PPT more convenient to change.</a:t>
            </a:r>
            <a:endParaRPr lang="en-US" sz="1000" dirty="0">
              <a:cs typeface="+mn-ea"/>
              <a:sym typeface="+mn-lt"/>
            </a:endParaRPr>
          </a:p>
          <a:p>
            <a:pPr>
              <a:lnSpc>
                <a:spcPct val="150000"/>
              </a:lnSpc>
              <a:buSzPct val="25000"/>
            </a:pPr>
            <a:r>
              <a:rPr lang="en-US" sz="1000" dirty="0">
                <a:cs typeface="+mn-ea"/>
                <a:sym typeface="+mn-lt"/>
              </a:rPr>
              <a:t>Adjust the spacing to adapt to Chinese typesetting, use the reference line in PPT.</a:t>
            </a:r>
            <a:endParaRPr lang="en-US" sz="1000" dirty="0">
              <a:cs typeface="+mn-ea"/>
              <a:sym typeface="+mn-lt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研究思路及过程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679252" y="3297677"/>
            <a:ext cx="29555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000" dirty="0">
                <a:solidFill>
                  <a:schemeClr val="accent1"/>
                </a:solidFill>
                <a:cs typeface="+mn-ea"/>
                <a:sym typeface="+mn-lt"/>
              </a:rPr>
              <a:t>PART04</a:t>
            </a:r>
            <a:endParaRPr lang="zh-CN" altLang="en-US" sz="60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899120" y="2264585"/>
            <a:ext cx="32624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>
                <a:solidFill>
                  <a:schemeClr val="accent1"/>
                </a:solidFill>
                <a:cs typeface="+mn-ea"/>
                <a:sym typeface="+mn-lt"/>
              </a:rPr>
              <a:t>实验数据结果</a:t>
            </a:r>
            <a:endParaRPr lang="zh-CN" altLang="en-US" sz="40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899120" y="3063760"/>
            <a:ext cx="643772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cs typeface="+mn-ea"/>
                <a:sym typeface="+mn-lt"/>
              </a:rPr>
              <a:t>实验数据   </a:t>
            </a:r>
            <a:r>
              <a:rPr lang="en-US" altLang="zh-CN" sz="2400" dirty="0">
                <a:cs typeface="+mn-ea"/>
                <a:sym typeface="+mn-lt"/>
              </a:rPr>
              <a:t>EXPERIMENTAL DATA</a:t>
            </a:r>
            <a:endParaRPr lang="en-US" altLang="zh-CN" sz="2400" dirty="0">
              <a:cs typeface="+mn-ea"/>
              <a:sym typeface="+mn-lt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cs typeface="+mn-ea"/>
                <a:sym typeface="+mn-lt"/>
              </a:rPr>
              <a:t>实验难点   </a:t>
            </a:r>
            <a:r>
              <a:rPr lang="en-US" altLang="zh-CN" sz="2400" dirty="0">
                <a:cs typeface="+mn-ea"/>
                <a:sym typeface="+mn-lt"/>
              </a:rPr>
              <a:t>EXPERIMENTAL DIFFICULTIES</a:t>
            </a:r>
            <a:endParaRPr lang="en-US" altLang="zh-CN" sz="2400" dirty="0">
              <a:cs typeface="+mn-ea"/>
              <a:sym typeface="+mn-lt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cs typeface="+mn-ea"/>
                <a:sym typeface="+mn-lt"/>
              </a:rPr>
              <a:t>案例分析   </a:t>
            </a:r>
            <a:r>
              <a:rPr lang="en-US" altLang="zh-CN" sz="2400" dirty="0">
                <a:cs typeface="+mn-ea"/>
                <a:sym typeface="+mn-lt"/>
              </a:rPr>
              <a:t>CASE ANALYSIS</a:t>
            </a:r>
            <a:endParaRPr lang="en-US" altLang="zh-CN" sz="2400" dirty="0">
              <a:cs typeface="+mn-ea"/>
              <a:sym typeface="+mn-lt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cs typeface="+mn-ea"/>
                <a:sym typeface="+mn-lt"/>
              </a:rPr>
              <a:t>问题评估   </a:t>
            </a:r>
            <a:r>
              <a:rPr lang="en-US" altLang="zh-CN" sz="2400" dirty="0">
                <a:cs typeface="+mn-ea"/>
                <a:sym typeface="+mn-lt"/>
              </a:rPr>
              <a:t>PROBLEM ASSESSMENT</a:t>
            </a:r>
            <a:endParaRPr lang="en-US" altLang="zh-CN" sz="2400" dirty="0">
              <a:cs typeface="+mn-ea"/>
              <a:sym typeface="+mn-lt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cs typeface="+mn-ea"/>
                <a:sym typeface="+mn-lt"/>
              </a:rPr>
              <a:t>研究成果   </a:t>
            </a:r>
            <a:r>
              <a:rPr lang="en-US" altLang="zh-CN" sz="2400" dirty="0">
                <a:cs typeface="+mn-ea"/>
                <a:sym typeface="+mn-lt"/>
              </a:rPr>
              <a:t>RESEARCH FINDINGS</a:t>
            </a:r>
            <a:endParaRPr lang="en-US" altLang="zh-CN" sz="2400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îsḷiḋê"/>
          <p:cNvSpPr/>
          <p:nvPr/>
        </p:nvSpPr>
        <p:spPr>
          <a:xfrm rot="20223228">
            <a:off x="3798806" y="2517723"/>
            <a:ext cx="1032154" cy="580571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 fontScale="850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3" name="iṥ1idè"/>
          <p:cNvSpPr/>
          <p:nvPr/>
        </p:nvSpPr>
        <p:spPr>
          <a:xfrm rot="1376772" flipH="1">
            <a:off x="7781032" y="2640589"/>
            <a:ext cx="1032154" cy="580571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 fontScale="85000" lnSpcReduction="20000"/>
          </a:bodyPr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5" name="iṧ1iḍe"/>
          <p:cNvSpPr/>
          <p:nvPr/>
        </p:nvSpPr>
        <p:spPr bwMode="auto">
          <a:xfrm>
            <a:off x="9692129" y="2874143"/>
            <a:ext cx="602910" cy="432662"/>
          </a:xfrm>
          <a:custGeom>
            <a:avLst/>
            <a:gdLst>
              <a:gd name="connsiteX0" fmla="*/ 533228 w 606862"/>
              <a:gd name="connsiteY0" fmla="*/ 69781 h 435499"/>
              <a:gd name="connsiteX1" fmla="*/ 528214 w 606862"/>
              <a:gd name="connsiteY1" fmla="*/ 81924 h 435499"/>
              <a:gd name="connsiteX2" fmla="*/ 515122 w 606862"/>
              <a:gd name="connsiteY2" fmla="*/ 82851 h 435499"/>
              <a:gd name="connsiteX3" fmla="*/ 513543 w 606862"/>
              <a:gd name="connsiteY3" fmla="*/ 87671 h 435499"/>
              <a:gd name="connsiteX4" fmla="*/ 523571 w 606862"/>
              <a:gd name="connsiteY4" fmla="*/ 96107 h 435499"/>
              <a:gd name="connsiteX5" fmla="*/ 520414 w 606862"/>
              <a:gd name="connsiteY5" fmla="*/ 108806 h 435499"/>
              <a:gd name="connsiteX6" fmla="*/ 524500 w 606862"/>
              <a:gd name="connsiteY6" fmla="*/ 111773 h 435499"/>
              <a:gd name="connsiteX7" fmla="*/ 535643 w 606862"/>
              <a:gd name="connsiteY7" fmla="*/ 104913 h 435499"/>
              <a:gd name="connsiteX8" fmla="*/ 546785 w 606862"/>
              <a:gd name="connsiteY8" fmla="*/ 111773 h 435499"/>
              <a:gd name="connsiteX9" fmla="*/ 550871 w 606862"/>
              <a:gd name="connsiteY9" fmla="*/ 108806 h 435499"/>
              <a:gd name="connsiteX10" fmla="*/ 547807 w 606862"/>
              <a:gd name="connsiteY10" fmla="*/ 96107 h 435499"/>
              <a:gd name="connsiteX11" fmla="*/ 557835 w 606862"/>
              <a:gd name="connsiteY11" fmla="*/ 87671 h 435499"/>
              <a:gd name="connsiteX12" fmla="*/ 556349 w 606862"/>
              <a:gd name="connsiteY12" fmla="*/ 82851 h 435499"/>
              <a:gd name="connsiteX13" fmla="*/ 543257 w 606862"/>
              <a:gd name="connsiteY13" fmla="*/ 81924 h 435499"/>
              <a:gd name="connsiteX14" fmla="*/ 538242 w 606862"/>
              <a:gd name="connsiteY14" fmla="*/ 69781 h 435499"/>
              <a:gd name="connsiteX15" fmla="*/ 533228 w 606862"/>
              <a:gd name="connsiteY15" fmla="*/ 69781 h 435499"/>
              <a:gd name="connsiteX16" fmla="*/ 474173 w 606862"/>
              <a:gd name="connsiteY16" fmla="*/ 69781 h 435499"/>
              <a:gd name="connsiteX17" fmla="*/ 469159 w 606862"/>
              <a:gd name="connsiteY17" fmla="*/ 81924 h 435499"/>
              <a:gd name="connsiteX18" fmla="*/ 456066 w 606862"/>
              <a:gd name="connsiteY18" fmla="*/ 82851 h 435499"/>
              <a:gd name="connsiteX19" fmla="*/ 454488 w 606862"/>
              <a:gd name="connsiteY19" fmla="*/ 87671 h 435499"/>
              <a:gd name="connsiteX20" fmla="*/ 464516 w 606862"/>
              <a:gd name="connsiteY20" fmla="*/ 96107 h 435499"/>
              <a:gd name="connsiteX21" fmla="*/ 461359 w 606862"/>
              <a:gd name="connsiteY21" fmla="*/ 108806 h 435499"/>
              <a:gd name="connsiteX22" fmla="*/ 465445 w 606862"/>
              <a:gd name="connsiteY22" fmla="*/ 111773 h 435499"/>
              <a:gd name="connsiteX23" fmla="*/ 476587 w 606862"/>
              <a:gd name="connsiteY23" fmla="*/ 104913 h 435499"/>
              <a:gd name="connsiteX24" fmla="*/ 487730 w 606862"/>
              <a:gd name="connsiteY24" fmla="*/ 111773 h 435499"/>
              <a:gd name="connsiteX25" fmla="*/ 491815 w 606862"/>
              <a:gd name="connsiteY25" fmla="*/ 108806 h 435499"/>
              <a:gd name="connsiteX26" fmla="*/ 488751 w 606862"/>
              <a:gd name="connsiteY26" fmla="*/ 96107 h 435499"/>
              <a:gd name="connsiteX27" fmla="*/ 498779 w 606862"/>
              <a:gd name="connsiteY27" fmla="*/ 87671 h 435499"/>
              <a:gd name="connsiteX28" fmla="*/ 497294 w 606862"/>
              <a:gd name="connsiteY28" fmla="*/ 82851 h 435499"/>
              <a:gd name="connsiteX29" fmla="*/ 484201 w 606862"/>
              <a:gd name="connsiteY29" fmla="*/ 81924 h 435499"/>
              <a:gd name="connsiteX30" fmla="*/ 479187 w 606862"/>
              <a:gd name="connsiteY30" fmla="*/ 69781 h 435499"/>
              <a:gd name="connsiteX31" fmla="*/ 474173 w 606862"/>
              <a:gd name="connsiteY31" fmla="*/ 69781 h 435499"/>
              <a:gd name="connsiteX32" fmla="*/ 415117 w 606862"/>
              <a:gd name="connsiteY32" fmla="*/ 69781 h 435499"/>
              <a:gd name="connsiteX33" fmla="*/ 410103 w 606862"/>
              <a:gd name="connsiteY33" fmla="*/ 81924 h 435499"/>
              <a:gd name="connsiteX34" fmla="*/ 397011 w 606862"/>
              <a:gd name="connsiteY34" fmla="*/ 82851 h 435499"/>
              <a:gd name="connsiteX35" fmla="*/ 395432 w 606862"/>
              <a:gd name="connsiteY35" fmla="*/ 87671 h 435499"/>
              <a:gd name="connsiteX36" fmla="*/ 405460 w 606862"/>
              <a:gd name="connsiteY36" fmla="*/ 96107 h 435499"/>
              <a:gd name="connsiteX37" fmla="*/ 402303 w 606862"/>
              <a:gd name="connsiteY37" fmla="*/ 108806 h 435499"/>
              <a:gd name="connsiteX38" fmla="*/ 406389 w 606862"/>
              <a:gd name="connsiteY38" fmla="*/ 111773 h 435499"/>
              <a:gd name="connsiteX39" fmla="*/ 417532 w 606862"/>
              <a:gd name="connsiteY39" fmla="*/ 104913 h 435499"/>
              <a:gd name="connsiteX40" fmla="*/ 428674 w 606862"/>
              <a:gd name="connsiteY40" fmla="*/ 111773 h 435499"/>
              <a:gd name="connsiteX41" fmla="*/ 432760 w 606862"/>
              <a:gd name="connsiteY41" fmla="*/ 108806 h 435499"/>
              <a:gd name="connsiteX42" fmla="*/ 429696 w 606862"/>
              <a:gd name="connsiteY42" fmla="*/ 96107 h 435499"/>
              <a:gd name="connsiteX43" fmla="*/ 439724 w 606862"/>
              <a:gd name="connsiteY43" fmla="*/ 87671 h 435499"/>
              <a:gd name="connsiteX44" fmla="*/ 438238 w 606862"/>
              <a:gd name="connsiteY44" fmla="*/ 82851 h 435499"/>
              <a:gd name="connsiteX45" fmla="*/ 425146 w 606862"/>
              <a:gd name="connsiteY45" fmla="*/ 81924 h 435499"/>
              <a:gd name="connsiteX46" fmla="*/ 420132 w 606862"/>
              <a:gd name="connsiteY46" fmla="*/ 69781 h 435499"/>
              <a:gd name="connsiteX47" fmla="*/ 415117 w 606862"/>
              <a:gd name="connsiteY47" fmla="*/ 69781 h 435499"/>
              <a:gd name="connsiteX48" fmla="*/ 436010 w 606862"/>
              <a:gd name="connsiteY48" fmla="*/ 3780 h 435499"/>
              <a:gd name="connsiteX49" fmla="*/ 517257 w 606862"/>
              <a:gd name="connsiteY49" fmla="*/ 3780 h 435499"/>
              <a:gd name="connsiteX50" fmla="*/ 606862 w 606862"/>
              <a:gd name="connsiteY50" fmla="*/ 93140 h 435499"/>
              <a:gd name="connsiteX51" fmla="*/ 517257 w 606862"/>
              <a:gd name="connsiteY51" fmla="*/ 182594 h 435499"/>
              <a:gd name="connsiteX52" fmla="*/ 456438 w 606862"/>
              <a:gd name="connsiteY52" fmla="*/ 182594 h 435499"/>
              <a:gd name="connsiteX53" fmla="*/ 415210 w 606862"/>
              <a:gd name="connsiteY53" fmla="*/ 223751 h 435499"/>
              <a:gd name="connsiteX54" fmla="*/ 407689 w 606862"/>
              <a:gd name="connsiteY54" fmla="*/ 220692 h 435499"/>
              <a:gd name="connsiteX55" fmla="*/ 407689 w 606862"/>
              <a:gd name="connsiteY55" fmla="*/ 178051 h 435499"/>
              <a:gd name="connsiteX56" fmla="*/ 346405 w 606862"/>
              <a:gd name="connsiteY56" fmla="*/ 93233 h 435499"/>
              <a:gd name="connsiteX57" fmla="*/ 436010 w 606862"/>
              <a:gd name="connsiteY57" fmla="*/ 3780 h 435499"/>
              <a:gd name="connsiteX58" fmla="*/ 140854 w 606862"/>
              <a:gd name="connsiteY58" fmla="*/ 207 h 435499"/>
              <a:gd name="connsiteX59" fmla="*/ 216621 w 606862"/>
              <a:gd name="connsiteY59" fmla="*/ 856 h 435499"/>
              <a:gd name="connsiteX60" fmla="*/ 272145 w 606862"/>
              <a:gd name="connsiteY60" fmla="*/ 33762 h 435499"/>
              <a:gd name="connsiteX61" fmla="*/ 302693 w 606862"/>
              <a:gd name="connsiteY61" fmla="*/ 122934 h 435499"/>
              <a:gd name="connsiteX62" fmla="*/ 310400 w 606862"/>
              <a:gd name="connsiteY62" fmla="*/ 158343 h 435499"/>
              <a:gd name="connsiteX63" fmla="*/ 293130 w 606862"/>
              <a:gd name="connsiteY63" fmla="*/ 188098 h 435499"/>
              <a:gd name="connsiteX64" fmla="*/ 281152 w 606862"/>
              <a:gd name="connsiteY64" fmla="*/ 220819 h 435499"/>
              <a:gd name="connsiteX65" fmla="*/ 281152 w 606862"/>
              <a:gd name="connsiteY65" fmla="*/ 260863 h 435499"/>
              <a:gd name="connsiteX66" fmla="*/ 283287 w 606862"/>
              <a:gd name="connsiteY66" fmla="*/ 264385 h 435499"/>
              <a:gd name="connsiteX67" fmla="*/ 407057 w 606862"/>
              <a:gd name="connsiteY67" fmla="*/ 343732 h 435499"/>
              <a:gd name="connsiteX68" fmla="*/ 422192 w 606862"/>
              <a:gd name="connsiteY68" fmla="*/ 375989 h 435499"/>
              <a:gd name="connsiteX69" fmla="*/ 422192 w 606862"/>
              <a:gd name="connsiteY69" fmla="*/ 435406 h 435499"/>
              <a:gd name="connsiteX70" fmla="*/ 238533 w 606862"/>
              <a:gd name="connsiteY70" fmla="*/ 435406 h 435499"/>
              <a:gd name="connsiteX71" fmla="*/ 220520 w 606862"/>
              <a:gd name="connsiteY71" fmla="*/ 352816 h 435499"/>
              <a:gd name="connsiteX72" fmla="*/ 210957 w 606862"/>
              <a:gd name="connsiteY72" fmla="*/ 299331 h 435499"/>
              <a:gd name="connsiteX73" fmla="*/ 201393 w 606862"/>
              <a:gd name="connsiteY73" fmla="*/ 352816 h 435499"/>
              <a:gd name="connsiteX74" fmla="*/ 183566 w 606862"/>
              <a:gd name="connsiteY74" fmla="*/ 435499 h 435499"/>
              <a:gd name="connsiteX75" fmla="*/ 0 w 606862"/>
              <a:gd name="connsiteY75" fmla="*/ 435499 h 435499"/>
              <a:gd name="connsiteX76" fmla="*/ 0 w 606862"/>
              <a:gd name="connsiteY76" fmla="*/ 376082 h 435499"/>
              <a:gd name="connsiteX77" fmla="*/ 15135 w 606862"/>
              <a:gd name="connsiteY77" fmla="*/ 343824 h 435499"/>
              <a:gd name="connsiteX78" fmla="*/ 138905 w 606862"/>
              <a:gd name="connsiteY78" fmla="*/ 264478 h 435499"/>
              <a:gd name="connsiteX79" fmla="*/ 141040 w 606862"/>
              <a:gd name="connsiteY79" fmla="*/ 261049 h 435499"/>
              <a:gd name="connsiteX80" fmla="*/ 141040 w 606862"/>
              <a:gd name="connsiteY80" fmla="*/ 221005 h 435499"/>
              <a:gd name="connsiteX81" fmla="*/ 128970 w 606862"/>
              <a:gd name="connsiteY81" fmla="*/ 188191 h 435499"/>
              <a:gd name="connsiteX82" fmla="*/ 111792 w 606862"/>
              <a:gd name="connsiteY82" fmla="*/ 158436 h 435499"/>
              <a:gd name="connsiteX83" fmla="*/ 118942 w 606862"/>
              <a:gd name="connsiteY83" fmla="*/ 123120 h 435499"/>
              <a:gd name="connsiteX84" fmla="*/ 149397 w 606862"/>
              <a:gd name="connsiteY84" fmla="*/ 18560 h 435499"/>
              <a:gd name="connsiteX85" fmla="*/ 140854 w 606862"/>
              <a:gd name="connsiteY85" fmla="*/ 207 h 435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606862" h="435499">
                <a:moveTo>
                  <a:pt x="533228" y="69781"/>
                </a:moveTo>
                <a:lnTo>
                  <a:pt x="528214" y="81924"/>
                </a:lnTo>
                <a:lnTo>
                  <a:pt x="515122" y="82851"/>
                </a:lnTo>
                <a:cubicBezTo>
                  <a:pt x="512615" y="83036"/>
                  <a:pt x="511686" y="86095"/>
                  <a:pt x="513543" y="87671"/>
                </a:cubicBezTo>
                <a:lnTo>
                  <a:pt x="523571" y="96107"/>
                </a:lnTo>
                <a:lnTo>
                  <a:pt x="520414" y="108806"/>
                </a:lnTo>
                <a:cubicBezTo>
                  <a:pt x="519857" y="111217"/>
                  <a:pt x="522457" y="113163"/>
                  <a:pt x="524500" y="111773"/>
                </a:cubicBezTo>
                <a:lnTo>
                  <a:pt x="535643" y="104913"/>
                </a:lnTo>
                <a:lnTo>
                  <a:pt x="546785" y="111773"/>
                </a:lnTo>
                <a:cubicBezTo>
                  <a:pt x="548921" y="113163"/>
                  <a:pt x="551521" y="111217"/>
                  <a:pt x="550871" y="108806"/>
                </a:cubicBezTo>
                <a:lnTo>
                  <a:pt x="547807" y="96107"/>
                </a:lnTo>
                <a:lnTo>
                  <a:pt x="557835" y="87671"/>
                </a:lnTo>
                <a:cubicBezTo>
                  <a:pt x="559785" y="86095"/>
                  <a:pt x="558856" y="83036"/>
                  <a:pt x="556349" y="82851"/>
                </a:cubicBezTo>
                <a:lnTo>
                  <a:pt x="543257" y="81924"/>
                </a:lnTo>
                <a:lnTo>
                  <a:pt x="538242" y="69781"/>
                </a:lnTo>
                <a:cubicBezTo>
                  <a:pt x="537407" y="67463"/>
                  <a:pt x="534157" y="67463"/>
                  <a:pt x="533228" y="69781"/>
                </a:cubicBezTo>
                <a:close/>
                <a:moveTo>
                  <a:pt x="474173" y="69781"/>
                </a:moveTo>
                <a:lnTo>
                  <a:pt x="469159" y="81924"/>
                </a:lnTo>
                <a:lnTo>
                  <a:pt x="456066" y="82851"/>
                </a:lnTo>
                <a:cubicBezTo>
                  <a:pt x="453559" y="83036"/>
                  <a:pt x="452631" y="86095"/>
                  <a:pt x="454488" y="87671"/>
                </a:cubicBezTo>
                <a:lnTo>
                  <a:pt x="464516" y="96107"/>
                </a:lnTo>
                <a:lnTo>
                  <a:pt x="461359" y="108806"/>
                </a:lnTo>
                <a:cubicBezTo>
                  <a:pt x="460802" y="111217"/>
                  <a:pt x="463402" y="113163"/>
                  <a:pt x="465445" y="111773"/>
                </a:cubicBezTo>
                <a:lnTo>
                  <a:pt x="476587" y="104913"/>
                </a:lnTo>
                <a:lnTo>
                  <a:pt x="487730" y="111773"/>
                </a:lnTo>
                <a:cubicBezTo>
                  <a:pt x="489865" y="113163"/>
                  <a:pt x="492465" y="111217"/>
                  <a:pt x="491815" y="108806"/>
                </a:cubicBezTo>
                <a:lnTo>
                  <a:pt x="488751" y="96107"/>
                </a:lnTo>
                <a:lnTo>
                  <a:pt x="498779" y="87671"/>
                </a:lnTo>
                <a:cubicBezTo>
                  <a:pt x="500729" y="86095"/>
                  <a:pt x="499615" y="83036"/>
                  <a:pt x="497294" y="82851"/>
                </a:cubicBezTo>
                <a:lnTo>
                  <a:pt x="484201" y="81924"/>
                </a:lnTo>
                <a:lnTo>
                  <a:pt x="479187" y="69781"/>
                </a:lnTo>
                <a:cubicBezTo>
                  <a:pt x="478351" y="67463"/>
                  <a:pt x="475101" y="67463"/>
                  <a:pt x="474173" y="69781"/>
                </a:cubicBezTo>
                <a:close/>
                <a:moveTo>
                  <a:pt x="415117" y="69781"/>
                </a:moveTo>
                <a:lnTo>
                  <a:pt x="410103" y="81924"/>
                </a:lnTo>
                <a:lnTo>
                  <a:pt x="397011" y="82851"/>
                </a:lnTo>
                <a:cubicBezTo>
                  <a:pt x="394504" y="83036"/>
                  <a:pt x="393575" y="86095"/>
                  <a:pt x="395432" y="87671"/>
                </a:cubicBezTo>
                <a:lnTo>
                  <a:pt x="405460" y="96107"/>
                </a:lnTo>
                <a:lnTo>
                  <a:pt x="402303" y="108806"/>
                </a:lnTo>
                <a:cubicBezTo>
                  <a:pt x="401746" y="111217"/>
                  <a:pt x="404346" y="113163"/>
                  <a:pt x="406389" y="111773"/>
                </a:cubicBezTo>
                <a:lnTo>
                  <a:pt x="417532" y="104913"/>
                </a:lnTo>
                <a:lnTo>
                  <a:pt x="428674" y="111773"/>
                </a:lnTo>
                <a:cubicBezTo>
                  <a:pt x="430810" y="113163"/>
                  <a:pt x="433410" y="111217"/>
                  <a:pt x="432760" y="108806"/>
                </a:cubicBezTo>
                <a:lnTo>
                  <a:pt x="429696" y="96107"/>
                </a:lnTo>
                <a:lnTo>
                  <a:pt x="439724" y="87671"/>
                </a:lnTo>
                <a:cubicBezTo>
                  <a:pt x="441581" y="86095"/>
                  <a:pt x="440560" y="83036"/>
                  <a:pt x="438238" y="82851"/>
                </a:cubicBezTo>
                <a:lnTo>
                  <a:pt x="425146" y="81924"/>
                </a:lnTo>
                <a:lnTo>
                  <a:pt x="420132" y="69781"/>
                </a:lnTo>
                <a:cubicBezTo>
                  <a:pt x="419296" y="67463"/>
                  <a:pt x="416046" y="67463"/>
                  <a:pt x="415117" y="69781"/>
                </a:cubicBezTo>
                <a:close/>
                <a:moveTo>
                  <a:pt x="436010" y="3780"/>
                </a:moveTo>
                <a:lnTo>
                  <a:pt x="517257" y="3780"/>
                </a:lnTo>
                <a:cubicBezTo>
                  <a:pt x="566749" y="3780"/>
                  <a:pt x="606862" y="43825"/>
                  <a:pt x="606862" y="93140"/>
                </a:cubicBezTo>
                <a:cubicBezTo>
                  <a:pt x="606862" y="142548"/>
                  <a:pt x="566749" y="182594"/>
                  <a:pt x="517257" y="182594"/>
                </a:cubicBezTo>
                <a:lnTo>
                  <a:pt x="456438" y="182594"/>
                </a:lnTo>
                <a:lnTo>
                  <a:pt x="415210" y="223751"/>
                </a:lnTo>
                <a:cubicBezTo>
                  <a:pt x="412517" y="226625"/>
                  <a:pt x="407689" y="224678"/>
                  <a:pt x="407689" y="220692"/>
                </a:cubicBezTo>
                <a:lnTo>
                  <a:pt x="407689" y="178051"/>
                </a:lnTo>
                <a:cubicBezTo>
                  <a:pt x="372126" y="166279"/>
                  <a:pt x="346405" y="132815"/>
                  <a:pt x="346405" y="93233"/>
                </a:cubicBezTo>
                <a:cubicBezTo>
                  <a:pt x="346405" y="43825"/>
                  <a:pt x="386518" y="3780"/>
                  <a:pt x="436010" y="3780"/>
                </a:cubicBezTo>
                <a:close/>
                <a:moveTo>
                  <a:pt x="140854" y="207"/>
                </a:moveTo>
                <a:cubicBezTo>
                  <a:pt x="140854" y="207"/>
                  <a:pt x="191922" y="5954"/>
                  <a:pt x="216621" y="856"/>
                </a:cubicBezTo>
                <a:cubicBezTo>
                  <a:pt x="241412" y="-4335"/>
                  <a:pt x="267874" y="15038"/>
                  <a:pt x="272145" y="33762"/>
                </a:cubicBezTo>
                <a:cubicBezTo>
                  <a:pt x="272145" y="33762"/>
                  <a:pt x="322099" y="33948"/>
                  <a:pt x="302693" y="122934"/>
                </a:cubicBezTo>
                <a:cubicBezTo>
                  <a:pt x="310493" y="122563"/>
                  <a:pt x="318942" y="128032"/>
                  <a:pt x="310400" y="158343"/>
                </a:cubicBezTo>
                <a:cubicBezTo>
                  <a:pt x="303807" y="181331"/>
                  <a:pt x="297772" y="187727"/>
                  <a:pt x="293130" y="188098"/>
                </a:cubicBezTo>
                <a:cubicBezTo>
                  <a:pt x="291551" y="198480"/>
                  <a:pt x="287466" y="209974"/>
                  <a:pt x="281152" y="220819"/>
                </a:cubicBezTo>
                <a:lnTo>
                  <a:pt x="281152" y="260863"/>
                </a:lnTo>
                <a:cubicBezTo>
                  <a:pt x="281152" y="262346"/>
                  <a:pt x="281895" y="263737"/>
                  <a:pt x="283287" y="264385"/>
                </a:cubicBezTo>
                <a:cubicBezTo>
                  <a:pt x="294987" y="270133"/>
                  <a:pt x="353204" y="299424"/>
                  <a:pt x="407057" y="343732"/>
                </a:cubicBezTo>
                <a:cubicBezTo>
                  <a:pt x="416714" y="351611"/>
                  <a:pt x="422192" y="363476"/>
                  <a:pt x="422192" y="375989"/>
                </a:cubicBezTo>
                <a:lnTo>
                  <a:pt x="422192" y="435406"/>
                </a:lnTo>
                <a:lnTo>
                  <a:pt x="238533" y="435406"/>
                </a:lnTo>
                <a:lnTo>
                  <a:pt x="220520" y="352816"/>
                </a:lnTo>
                <a:cubicBezTo>
                  <a:pt x="257104" y="301834"/>
                  <a:pt x="217735" y="299331"/>
                  <a:pt x="210957" y="299331"/>
                </a:cubicBezTo>
                <a:cubicBezTo>
                  <a:pt x="204179" y="299424"/>
                  <a:pt x="164810" y="301834"/>
                  <a:pt x="201393" y="352816"/>
                </a:cubicBezTo>
                <a:lnTo>
                  <a:pt x="183566" y="435499"/>
                </a:lnTo>
                <a:lnTo>
                  <a:pt x="0" y="435499"/>
                </a:lnTo>
                <a:lnTo>
                  <a:pt x="0" y="376082"/>
                </a:lnTo>
                <a:cubicBezTo>
                  <a:pt x="0" y="363754"/>
                  <a:pt x="5478" y="351703"/>
                  <a:pt x="15135" y="343824"/>
                </a:cubicBezTo>
                <a:cubicBezTo>
                  <a:pt x="68988" y="299609"/>
                  <a:pt x="127113" y="270318"/>
                  <a:pt x="138905" y="264478"/>
                </a:cubicBezTo>
                <a:cubicBezTo>
                  <a:pt x="140112" y="263829"/>
                  <a:pt x="141040" y="262532"/>
                  <a:pt x="141040" y="261049"/>
                </a:cubicBezTo>
                <a:lnTo>
                  <a:pt x="141040" y="221005"/>
                </a:lnTo>
                <a:cubicBezTo>
                  <a:pt x="134726" y="210067"/>
                  <a:pt x="130641" y="198573"/>
                  <a:pt x="128970" y="188191"/>
                </a:cubicBezTo>
                <a:cubicBezTo>
                  <a:pt x="124420" y="187820"/>
                  <a:pt x="118385" y="181424"/>
                  <a:pt x="111792" y="158436"/>
                </a:cubicBezTo>
                <a:cubicBezTo>
                  <a:pt x="103528" y="128867"/>
                  <a:pt x="111328" y="123120"/>
                  <a:pt x="118942" y="123120"/>
                </a:cubicBezTo>
                <a:cubicBezTo>
                  <a:pt x="114856" y="105786"/>
                  <a:pt x="104643" y="45813"/>
                  <a:pt x="149397" y="18560"/>
                </a:cubicBezTo>
                <a:cubicBezTo>
                  <a:pt x="149397" y="18560"/>
                  <a:pt x="140112" y="10960"/>
                  <a:pt x="140854" y="20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square"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endParaRPr>
              <a:cs typeface="+mn-ea"/>
              <a:sym typeface="+mn-lt"/>
            </a:endParaRPr>
          </a:p>
        </p:txBody>
      </p:sp>
      <p:cxnSp>
        <p:nvCxnSpPr>
          <p:cNvPr id="17" name="ï$1îḋe"/>
          <p:cNvCxnSpPr/>
          <p:nvPr/>
        </p:nvCxnSpPr>
        <p:spPr>
          <a:xfrm>
            <a:off x="4352175" y="4687967"/>
            <a:ext cx="0" cy="1455656"/>
          </a:xfrm>
          <a:prstGeom prst="line">
            <a:avLst/>
          </a:prstGeom>
          <a:ln w="3175" cap="rnd">
            <a:solidFill>
              <a:schemeClr val="bg1">
                <a:lumMod val="8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íšḻidê"/>
          <p:cNvCxnSpPr/>
          <p:nvPr/>
        </p:nvCxnSpPr>
        <p:spPr>
          <a:xfrm>
            <a:off x="8121000" y="4687967"/>
            <a:ext cx="0" cy="1455656"/>
          </a:xfrm>
          <a:prstGeom prst="line">
            <a:avLst/>
          </a:prstGeom>
          <a:ln w="3175" cap="rnd">
            <a:solidFill>
              <a:schemeClr val="bg1">
                <a:lumMod val="8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组合 34"/>
          <p:cNvGrpSpPr/>
          <p:nvPr/>
        </p:nvGrpSpPr>
        <p:grpSpPr>
          <a:xfrm>
            <a:off x="1217300" y="2239397"/>
            <a:ext cx="2381457" cy="3281886"/>
            <a:chOff x="1217300" y="2239397"/>
            <a:chExt cx="2381457" cy="3281886"/>
          </a:xfrm>
        </p:grpSpPr>
        <p:grpSp>
          <p:nvGrpSpPr>
            <p:cNvPr id="14" name="ïṡḷïḓè"/>
            <p:cNvGrpSpPr/>
            <p:nvPr/>
          </p:nvGrpSpPr>
          <p:grpSpPr>
            <a:xfrm>
              <a:off x="1414435" y="2239397"/>
              <a:ext cx="1731367" cy="1838872"/>
              <a:chOff x="1722398" y="2239399"/>
              <a:chExt cx="1731367" cy="1838872"/>
            </a:xfrm>
          </p:grpSpPr>
          <p:grpSp>
            <p:nvGrpSpPr>
              <p:cNvPr id="24" name="ïŝḻíḋê"/>
              <p:cNvGrpSpPr/>
              <p:nvPr/>
            </p:nvGrpSpPr>
            <p:grpSpPr>
              <a:xfrm>
                <a:off x="1722398" y="2239399"/>
                <a:ext cx="1731367" cy="1838872"/>
                <a:chOff x="2023013" y="2210161"/>
                <a:chExt cx="1731367" cy="1838872"/>
              </a:xfrm>
            </p:grpSpPr>
            <p:sp>
              <p:nvSpPr>
                <p:cNvPr id="26" name="iṡľiḑe"/>
                <p:cNvSpPr/>
                <p:nvPr/>
              </p:nvSpPr>
              <p:spPr>
                <a:xfrm rot="17590688">
                  <a:off x="2366542" y="2980819"/>
                  <a:ext cx="503678" cy="1190736"/>
                </a:xfrm>
                <a:prstGeom prst="triangle">
                  <a:avLst>
                    <a:gd name="adj" fmla="val 19748"/>
                  </a:avLst>
                </a:prstGeom>
                <a:solidFill>
                  <a:schemeClr val="bg1">
                    <a:lumMod val="85000"/>
                  </a:schemeClr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íŝḻíďé"/>
                <p:cNvSpPr/>
                <p:nvPr/>
              </p:nvSpPr>
              <p:spPr>
                <a:xfrm flipV="1">
                  <a:off x="2381441" y="2451548"/>
                  <a:ext cx="1372939" cy="1597485"/>
                </a:xfrm>
                <a:prstGeom prst="triangle">
                  <a:avLst/>
                </a:prstGeom>
                <a:solidFill>
                  <a:schemeClr val="bg1">
                    <a:lumMod val="65000"/>
                  </a:schemeClr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solidFill>
                      <a:schemeClr val="accent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8" name="ïŝļíḓé"/>
                <p:cNvSpPr/>
                <p:nvPr/>
              </p:nvSpPr>
              <p:spPr>
                <a:xfrm>
                  <a:off x="2381441" y="2210161"/>
                  <a:ext cx="1372939" cy="482774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lnSpcReduction="10000"/>
                </a:bodyPr>
                <a:lstStyle/>
                <a:p>
                  <a:pPr algn="ctr"/>
                  <a:endParaRPr>
                    <a:solidFill>
                      <a:schemeClr val="accent1">
                        <a:lumMod val="50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5" name="ïšḷíḍê"/>
              <p:cNvSpPr/>
              <p:nvPr/>
            </p:nvSpPr>
            <p:spPr bwMode="auto">
              <a:xfrm>
                <a:off x="2488521" y="2832531"/>
                <a:ext cx="578623" cy="468342"/>
              </a:xfrm>
              <a:custGeom>
                <a:avLst/>
                <a:gdLst>
                  <a:gd name="connsiteX0" fmla="*/ 355420 w 607568"/>
                  <a:gd name="connsiteY0" fmla="*/ 250307 h 491771"/>
                  <a:gd name="connsiteX1" fmla="*/ 352312 w 607568"/>
                  <a:gd name="connsiteY1" fmla="*/ 251812 h 491771"/>
                  <a:gd name="connsiteX2" fmla="*/ 321042 w 607568"/>
                  <a:gd name="connsiteY2" fmla="*/ 289814 h 491771"/>
                  <a:gd name="connsiteX3" fmla="*/ 321513 w 607568"/>
                  <a:gd name="connsiteY3" fmla="*/ 295364 h 491771"/>
                  <a:gd name="connsiteX4" fmla="*/ 369736 w 607568"/>
                  <a:gd name="connsiteY4" fmla="*/ 338257 h 491771"/>
                  <a:gd name="connsiteX5" fmla="*/ 371997 w 607568"/>
                  <a:gd name="connsiteY5" fmla="*/ 339104 h 491771"/>
                  <a:gd name="connsiteX6" fmla="*/ 373127 w 607568"/>
                  <a:gd name="connsiteY6" fmla="*/ 338916 h 491771"/>
                  <a:gd name="connsiteX7" fmla="*/ 375293 w 607568"/>
                  <a:gd name="connsiteY7" fmla="*/ 336282 h 491771"/>
                  <a:gd name="connsiteX8" fmla="*/ 383676 w 607568"/>
                  <a:gd name="connsiteY8" fmla="*/ 279467 h 491771"/>
                  <a:gd name="connsiteX9" fmla="*/ 376424 w 607568"/>
                  <a:gd name="connsiteY9" fmla="*/ 263287 h 491771"/>
                  <a:gd name="connsiteX10" fmla="*/ 357681 w 607568"/>
                  <a:gd name="connsiteY10" fmla="*/ 250965 h 491771"/>
                  <a:gd name="connsiteX11" fmla="*/ 355420 w 607568"/>
                  <a:gd name="connsiteY11" fmla="*/ 250307 h 491771"/>
                  <a:gd name="connsiteX12" fmla="*/ 258879 w 607568"/>
                  <a:gd name="connsiteY12" fmla="*/ 250307 h 491771"/>
                  <a:gd name="connsiteX13" fmla="*/ 256712 w 607568"/>
                  <a:gd name="connsiteY13" fmla="*/ 250965 h 491771"/>
                  <a:gd name="connsiteX14" fmla="*/ 237969 w 607568"/>
                  <a:gd name="connsiteY14" fmla="*/ 263287 h 491771"/>
                  <a:gd name="connsiteX15" fmla="*/ 230717 w 607568"/>
                  <a:gd name="connsiteY15" fmla="*/ 279467 h 491771"/>
                  <a:gd name="connsiteX16" fmla="*/ 239100 w 607568"/>
                  <a:gd name="connsiteY16" fmla="*/ 336282 h 491771"/>
                  <a:gd name="connsiteX17" fmla="*/ 241266 w 607568"/>
                  <a:gd name="connsiteY17" fmla="*/ 338916 h 491771"/>
                  <a:gd name="connsiteX18" fmla="*/ 242396 w 607568"/>
                  <a:gd name="connsiteY18" fmla="*/ 339104 h 491771"/>
                  <a:gd name="connsiteX19" fmla="*/ 244657 w 607568"/>
                  <a:gd name="connsiteY19" fmla="*/ 338257 h 491771"/>
                  <a:gd name="connsiteX20" fmla="*/ 292880 w 607568"/>
                  <a:gd name="connsiteY20" fmla="*/ 295364 h 491771"/>
                  <a:gd name="connsiteX21" fmla="*/ 293351 w 607568"/>
                  <a:gd name="connsiteY21" fmla="*/ 289814 h 491771"/>
                  <a:gd name="connsiteX22" fmla="*/ 261987 w 607568"/>
                  <a:gd name="connsiteY22" fmla="*/ 251812 h 491771"/>
                  <a:gd name="connsiteX23" fmla="*/ 258879 w 607568"/>
                  <a:gd name="connsiteY23" fmla="*/ 250307 h 491771"/>
                  <a:gd name="connsiteX24" fmla="*/ 500465 w 607568"/>
                  <a:gd name="connsiteY24" fmla="*/ 66049 h 491771"/>
                  <a:gd name="connsiteX25" fmla="*/ 565743 w 607568"/>
                  <a:gd name="connsiteY25" fmla="*/ 130673 h 491771"/>
                  <a:gd name="connsiteX26" fmla="*/ 566120 w 607568"/>
                  <a:gd name="connsiteY26" fmla="*/ 130673 h 491771"/>
                  <a:gd name="connsiteX27" fmla="*/ 580250 w 607568"/>
                  <a:gd name="connsiteY27" fmla="*/ 160962 h 491771"/>
                  <a:gd name="connsiteX28" fmla="*/ 560939 w 607568"/>
                  <a:gd name="connsiteY28" fmla="*/ 182503 h 491771"/>
                  <a:gd name="connsiteX29" fmla="*/ 531927 w 607568"/>
                  <a:gd name="connsiteY29" fmla="*/ 223799 h 491771"/>
                  <a:gd name="connsiteX30" fmla="*/ 528253 w 607568"/>
                  <a:gd name="connsiteY30" fmla="*/ 234240 h 491771"/>
                  <a:gd name="connsiteX31" fmla="*/ 530797 w 607568"/>
                  <a:gd name="connsiteY31" fmla="*/ 246281 h 491771"/>
                  <a:gd name="connsiteX32" fmla="*/ 545868 w 607568"/>
                  <a:gd name="connsiteY32" fmla="*/ 261143 h 491771"/>
                  <a:gd name="connsiteX33" fmla="*/ 558961 w 607568"/>
                  <a:gd name="connsiteY33" fmla="*/ 263777 h 491771"/>
                  <a:gd name="connsiteX34" fmla="*/ 597299 w 607568"/>
                  <a:gd name="connsiteY34" fmla="*/ 301968 h 491771"/>
                  <a:gd name="connsiteX35" fmla="*/ 607002 w 607568"/>
                  <a:gd name="connsiteY35" fmla="*/ 350788 h 491771"/>
                  <a:gd name="connsiteX36" fmla="*/ 601256 w 607568"/>
                  <a:gd name="connsiteY36" fmla="*/ 373835 h 491771"/>
                  <a:gd name="connsiteX37" fmla="*/ 579685 w 607568"/>
                  <a:gd name="connsiteY37" fmla="*/ 384088 h 491771"/>
                  <a:gd name="connsiteX38" fmla="*/ 490386 w 607568"/>
                  <a:gd name="connsiteY38" fmla="*/ 384088 h 491771"/>
                  <a:gd name="connsiteX39" fmla="*/ 467685 w 607568"/>
                  <a:gd name="connsiteY39" fmla="*/ 310058 h 491771"/>
                  <a:gd name="connsiteX40" fmla="*/ 431702 w 607568"/>
                  <a:gd name="connsiteY40" fmla="*/ 267445 h 491771"/>
                  <a:gd name="connsiteX41" fmla="*/ 441969 w 607568"/>
                  <a:gd name="connsiteY41" fmla="*/ 263777 h 491771"/>
                  <a:gd name="connsiteX42" fmla="*/ 455157 w 607568"/>
                  <a:gd name="connsiteY42" fmla="*/ 261237 h 491771"/>
                  <a:gd name="connsiteX43" fmla="*/ 470228 w 607568"/>
                  <a:gd name="connsiteY43" fmla="*/ 246281 h 491771"/>
                  <a:gd name="connsiteX44" fmla="*/ 472677 w 607568"/>
                  <a:gd name="connsiteY44" fmla="*/ 234240 h 491771"/>
                  <a:gd name="connsiteX45" fmla="*/ 469098 w 607568"/>
                  <a:gd name="connsiteY45" fmla="*/ 223893 h 491771"/>
                  <a:gd name="connsiteX46" fmla="*/ 439991 w 607568"/>
                  <a:gd name="connsiteY46" fmla="*/ 182503 h 491771"/>
                  <a:gd name="connsiteX47" fmla="*/ 426144 w 607568"/>
                  <a:gd name="connsiteY47" fmla="*/ 172720 h 491771"/>
                  <a:gd name="connsiteX48" fmla="*/ 441404 w 607568"/>
                  <a:gd name="connsiteY48" fmla="*/ 143278 h 491771"/>
                  <a:gd name="connsiteX49" fmla="*/ 439708 w 607568"/>
                  <a:gd name="connsiteY49" fmla="*/ 107438 h 491771"/>
                  <a:gd name="connsiteX50" fmla="*/ 500465 w 607568"/>
                  <a:gd name="connsiteY50" fmla="*/ 66049 h 491771"/>
                  <a:gd name="connsiteX51" fmla="*/ 107100 w 607568"/>
                  <a:gd name="connsiteY51" fmla="*/ 66049 h 491771"/>
                  <a:gd name="connsiteX52" fmla="*/ 171341 w 607568"/>
                  <a:gd name="connsiteY52" fmla="*/ 123618 h 491771"/>
                  <a:gd name="connsiteX53" fmla="*/ 172849 w 607568"/>
                  <a:gd name="connsiteY53" fmla="*/ 143278 h 491771"/>
                  <a:gd name="connsiteX54" fmla="*/ 184246 w 607568"/>
                  <a:gd name="connsiteY54" fmla="*/ 168205 h 491771"/>
                  <a:gd name="connsiteX55" fmla="*/ 167574 w 607568"/>
                  <a:gd name="connsiteY55" fmla="*/ 182503 h 491771"/>
                  <a:gd name="connsiteX56" fmla="*/ 138468 w 607568"/>
                  <a:gd name="connsiteY56" fmla="*/ 223799 h 491771"/>
                  <a:gd name="connsiteX57" fmla="*/ 134794 w 607568"/>
                  <a:gd name="connsiteY57" fmla="*/ 234240 h 491771"/>
                  <a:gd name="connsiteX58" fmla="*/ 137337 w 607568"/>
                  <a:gd name="connsiteY58" fmla="*/ 246281 h 491771"/>
                  <a:gd name="connsiteX59" fmla="*/ 152408 w 607568"/>
                  <a:gd name="connsiteY59" fmla="*/ 261143 h 491771"/>
                  <a:gd name="connsiteX60" fmla="*/ 165596 w 607568"/>
                  <a:gd name="connsiteY60" fmla="*/ 263777 h 491771"/>
                  <a:gd name="connsiteX61" fmla="*/ 179442 w 607568"/>
                  <a:gd name="connsiteY61" fmla="*/ 268856 h 491771"/>
                  <a:gd name="connsiteX62" fmla="*/ 146662 w 607568"/>
                  <a:gd name="connsiteY62" fmla="*/ 310058 h 491771"/>
                  <a:gd name="connsiteX63" fmla="*/ 123867 w 607568"/>
                  <a:gd name="connsiteY63" fmla="*/ 384088 h 491771"/>
                  <a:gd name="connsiteX64" fmla="*/ 27883 w 607568"/>
                  <a:gd name="connsiteY64" fmla="*/ 384088 h 491771"/>
                  <a:gd name="connsiteX65" fmla="*/ 6312 w 607568"/>
                  <a:gd name="connsiteY65" fmla="*/ 373835 h 491771"/>
                  <a:gd name="connsiteX66" fmla="*/ 566 w 607568"/>
                  <a:gd name="connsiteY66" fmla="*/ 350788 h 491771"/>
                  <a:gd name="connsiteX67" fmla="*/ 10268 w 607568"/>
                  <a:gd name="connsiteY67" fmla="*/ 301968 h 491771"/>
                  <a:gd name="connsiteX68" fmla="*/ 48606 w 607568"/>
                  <a:gd name="connsiteY68" fmla="*/ 263777 h 491771"/>
                  <a:gd name="connsiteX69" fmla="*/ 61699 w 607568"/>
                  <a:gd name="connsiteY69" fmla="*/ 261237 h 491771"/>
                  <a:gd name="connsiteX70" fmla="*/ 76770 w 607568"/>
                  <a:gd name="connsiteY70" fmla="*/ 246281 h 491771"/>
                  <a:gd name="connsiteX71" fmla="*/ 79313 w 607568"/>
                  <a:gd name="connsiteY71" fmla="*/ 234240 h 491771"/>
                  <a:gd name="connsiteX72" fmla="*/ 75639 w 607568"/>
                  <a:gd name="connsiteY72" fmla="*/ 223893 h 491771"/>
                  <a:gd name="connsiteX73" fmla="*/ 46628 w 607568"/>
                  <a:gd name="connsiteY73" fmla="*/ 182503 h 491771"/>
                  <a:gd name="connsiteX74" fmla="*/ 27318 w 607568"/>
                  <a:gd name="connsiteY74" fmla="*/ 160962 h 491771"/>
                  <a:gd name="connsiteX75" fmla="*/ 41447 w 607568"/>
                  <a:gd name="connsiteY75" fmla="*/ 130673 h 491771"/>
                  <a:gd name="connsiteX76" fmla="*/ 41824 w 607568"/>
                  <a:gd name="connsiteY76" fmla="*/ 130673 h 491771"/>
                  <a:gd name="connsiteX77" fmla="*/ 107100 w 607568"/>
                  <a:gd name="connsiteY77" fmla="*/ 66049 h 491771"/>
                  <a:gd name="connsiteX78" fmla="*/ 298626 w 607568"/>
                  <a:gd name="connsiteY78" fmla="*/ 0 h 491771"/>
                  <a:gd name="connsiteX79" fmla="*/ 315956 w 607568"/>
                  <a:gd name="connsiteY79" fmla="*/ 0 h 491771"/>
                  <a:gd name="connsiteX80" fmla="*/ 401854 w 607568"/>
                  <a:gd name="connsiteY80" fmla="*/ 85787 h 491771"/>
                  <a:gd name="connsiteX81" fmla="*/ 401854 w 607568"/>
                  <a:gd name="connsiteY81" fmla="*/ 95476 h 491771"/>
                  <a:gd name="connsiteX82" fmla="*/ 421633 w 607568"/>
                  <a:gd name="connsiteY82" fmla="*/ 138840 h 491771"/>
                  <a:gd name="connsiteX83" fmla="*/ 417960 w 607568"/>
                  <a:gd name="connsiteY83" fmla="*/ 149281 h 491771"/>
                  <a:gd name="connsiteX84" fmla="*/ 417112 w 607568"/>
                  <a:gd name="connsiteY84" fmla="*/ 151068 h 491771"/>
                  <a:gd name="connsiteX85" fmla="*/ 411273 w 607568"/>
                  <a:gd name="connsiteY85" fmla="*/ 159534 h 491771"/>
                  <a:gd name="connsiteX86" fmla="*/ 410896 w 607568"/>
                  <a:gd name="connsiteY86" fmla="*/ 159910 h 491771"/>
                  <a:gd name="connsiteX87" fmla="*/ 394037 w 607568"/>
                  <a:gd name="connsiteY87" fmla="*/ 169787 h 491771"/>
                  <a:gd name="connsiteX88" fmla="*/ 384900 w 607568"/>
                  <a:gd name="connsiteY88" fmla="*/ 189541 h 491771"/>
                  <a:gd name="connsiteX89" fmla="*/ 384712 w 607568"/>
                  <a:gd name="connsiteY89" fmla="*/ 189823 h 491771"/>
                  <a:gd name="connsiteX90" fmla="*/ 373316 w 607568"/>
                  <a:gd name="connsiteY90" fmla="*/ 207131 h 491771"/>
                  <a:gd name="connsiteX91" fmla="*/ 372750 w 607568"/>
                  <a:gd name="connsiteY91" fmla="*/ 207789 h 491771"/>
                  <a:gd name="connsiteX92" fmla="*/ 359847 w 607568"/>
                  <a:gd name="connsiteY92" fmla="*/ 222275 h 491771"/>
                  <a:gd name="connsiteX93" fmla="*/ 359188 w 607568"/>
                  <a:gd name="connsiteY93" fmla="*/ 222934 h 491771"/>
                  <a:gd name="connsiteX94" fmla="*/ 345154 w 607568"/>
                  <a:gd name="connsiteY94" fmla="*/ 234598 h 491771"/>
                  <a:gd name="connsiteX95" fmla="*/ 345625 w 607568"/>
                  <a:gd name="connsiteY95" fmla="*/ 236855 h 491771"/>
                  <a:gd name="connsiteX96" fmla="*/ 348639 w 607568"/>
                  <a:gd name="connsiteY96" fmla="*/ 235538 h 491771"/>
                  <a:gd name="connsiteX97" fmla="*/ 355514 w 607568"/>
                  <a:gd name="connsiteY97" fmla="*/ 234033 h 491771"/>
                  <a:gd name="connsiteX98" fmla="*/ 366628 w 607568"/>
                  <a:gd name="connsiteY98" fmla="*/ 237326 h 491771"/>
                  <a:gd name="connsiteX99" fmla="*/ 385371 w 607568"/>
                  <a:gd name="connsiteY99" fmla="*/ 249648 h 491771"/>
                  <a:gd name="connsiteX100" fmla="*/ 399876 w 607568"/>
                  <a:gd name="connsiteY100" fmla="*/ 279373 h 491771"/>
                  <a:gd name="connsiteX101" fmla="*/ 430016 w 607568"/>
                  <a:gd name="connsiteY101" fmla="*/ 289814 h 491771"/>
                  <a:gd name="connsiteX102" fmla="*/ 448382 w 607568"/>
                  <a:gd name="connsiteY102" fmla="*/ 316058 h 491771"/>
                  <a:gd name="connsiteX103" fmla="*/ 481630 w 607568"/>
                  <a:gd name="connsiteY103" fmla="*/ 424515 h 491771"/>
                  <a:gd name="connsiteX104" fmla="*/ 483891 w 607568"/>
                  <a:gd name="connsiteY104" fmla="*/ 436461 h 491771"/>
                  <a:gd name="connsiteX105" fmla="*/ 473718 w 607568"/>
                  <a:gd name="connsiteY105" fmla="*/ 470700 h 491771"/>
                  <a:gd name="connsiteX106" fmla="*/ 443956 w 607568"/>
                  <a:gd name="connsiteY106" fmla="*/ 490360 h 491771"/>
                  <a:gd name="connsiteX107" fmla="*/ 431805 w 607568"/>
                  <a:gd name="connsiteY107" fmla="*/ 491771 h 491771"/>
                  <a:gd name="connsiteX108" fmla="*/ 325375 w 607568"/>
                  <a:gd name="connsiteY108" fmla="*/ 491771 h 491771"/>
                  <a:gd name="connsiteX109" fmla="*/ 337430 w 607568"/>
                  <a:gd name="connsiteY109" fmla="*/ 415296 h 491771"/>
                  <a:gd name="connsiteX110" fmla="*/ 334605 w 607568"/>
                  <a:gd name="connsiteY110" fmla="*/ 389052 h 491771"/>
                  <a:gd name="connsiteX111" fmla="*/ 323962 w 607568"/>
                  <a:gd name="connsiteY111" fmla="*/ 360927 h 491771"/>
                  <a:gd name="connsiteX112" fmla="*/ 337430 w 607568"/>
                  <a:gd name="connsiteY112" fmla="*/ 347476 h 491771"/>
                  <a:gd name="connsiteX113" fmla="*/ 307196 w 607568"/>
                  <a:gd name="connsiteY113" fmla="*/ 317281 h 491771"/>
                  <a:gd name="connsiteX114" fmla="*/ 276868 w 607568"/>
                  <a:gd name="connsiteY114" fmla="*/ 347476 h 491771"/>
                  <a:gd name="connsiteX115" fmla="*/ 290337 w 607568"/>
                  <a:gd name="connsiteY115" fmla="*/ 360927 h 491771"/>
                  <a:gd name="connsiteX116" fmla="*/ 279694 w 607568"/>
                  <a:gd name="connsiteY116" fmla="*/ 389052 h 491771"/>
                  <a:gd name="connsiteX117" fmla="*/ 276963 w 607568"/>
                  <a:gd name="connsiteY117" fmla="*/ 415296 h 491771"/>
                  <a:gd name="connsiteX118" fmla="*/ 288736 w 607568"/>
                  <a:gd name="connsiteY118" fmla="*/ 491771 h 491771"/>
                  <a:gd name="connsiteX119" fmla="*/ 182493 w 607568"/>
                  <a:gd name="connsiteY119" fmla="*/ 491771 h 491771"/>
                  <a:gd name="connsiteX120" fmla="*/ 170437 w 607568"/>
                  <a:gd name="connsiteY120" fmla="*/ 490360 h 491771"/>
                  <a:gd name="connsiteX121" fmla="*/ 140675 w 607568"/>
                  <a:gd name="connsiteY121" fmla="*/ 470700 h 491771"/>
                  <a:gd name="connsiteX122" fmla="*/ 132669 w 607568"/>
                  <a:gd name="connsiteY122" fmla="*/ 424515 h 491771"/>
                  <a:gd name="connsiteX123" fmla="*/ 166011 w 607568"/>
                  <a:gd name="connsiteY123" fmla="*/ 316058 h 491771"/>
                  <a:gd name="connsiteX124" fmla="*/ 184377 w 607568"/>
                  <a:gd name="connsiteY124" fmla="*/ 289814 h 491771"/>
                  <a:gd name="connsiteX125" fmla="*/ 214517 w 607568"/>
                  <a:gd name="connsiteY125" fmla="*/ 279373 h 491771"/>
                  <a:gd name="connsiteX126" fmla="*/ 214517 w 607568"/>
                  <a:gd name="connsiteY126" fmla="*/ 279279 h 491771"/>
                  <a:gd name="connsiteX127" fmla="*/ 229022 w 607568"/>
                  <a:gd name="connsiteY127" fmla="*/ 249648 h 491771"/>
                  <a:gd name="connsiteX128" fmla="*/ 247765 w 607568"/>
                  <a:gd name="connsiteY128" fmla="*/ 237326 h 491771"/>
                  <a:gd name="connsiteX129" fmla="*/ 258879 w 607568"/>
                  <a:gd name="connsiteY129" fmla="*/ 234033 h 491771"/>
                  <a:gd name="connsiteX130" fmla="*/ 265754 w 607568"/>
                  <a:gd name="connsiteY130" fmla="*/ 235538 h 491771"/>
                  <a:gd name="connsiteX131" fmla="*/ 268768 w 607568"/>
                  <a:gd name="connsiteY131" fmla="*/ 236855 h 491771"/>
                  <a:gd name="connsiteX132" fmla="*/ 269239 w 607568"/>
                  <a:gd name="connsiteY132" fmla="*/ 234598 h 491771"/>
                  <a:gd name="connsiteX133" fmla="*/ 255205 w 607568"/>
                  <a:gd name="connsiteY133" fmla="*/ 222934 h 491771"/>
                  <a:gd name="connsiteX134" fmla="*/ 254546 w 607568"/>
                  <a:gd name="connsiteY134" fmla="*/ 222275 h 491771"/>
                  <a:gd name="connsiteX135" fmla="*/ 241548 w 607568"/>
                  <a:gd name="connsiteY135" fmla="*/ 207789 h 491771"/>
                  <a:gd name="connsiteX136" fmla="*/ 241077 w 607568"/>
                  <a:gd name="connsiteY136" fmla="*/ 207225 h 491771"/>
                  <a:gd name="connsiteX137" fmla="*/ 229681 w 607568"/>
                  <a:gd name="connsiteY137" fmla="*/ 189823 h 491771"/>
                  <a:gd name="connsiteX138" fmla="*/ 229493 w 607568"/>
                  <a:gd name="connsiteY138" fmla="*/ 189635 h 491771"/>
                  <a:gd name="connsiteX139" fmla="*/ 220356 w 607568"/>
                  <a:gd name="connsiteY139" fmla="*/ 169787 h 491771"/>
                  <a:gd name="connsiteX140" fmla="*/ 203497 w 607568"/>
                  <a:gd name="connsiteY140" fmla="*/ 159910 h 491771"/>
                  <a:gd name="connsiteX141" fmla="*/ 203120 w 607568"/>
                  <a:gd name="connsiteY141" fmla="*/ 159534 h 491771"/>
                  <a:gd name="connsiteX142" fmla="*/ 197281 w 607568"/>
                  <a:gd name="connsiteY142" fmla="*/ 151068 h 491771"/>
                  <a:gd name="connsiteX143" fmla="*/ 196433 w 607568"/>
                  <a:gd name="connsiteY143" fmla="*/ 149281 h 491771"/>
                  <a:gd name="connsiteX144" fmla="*/ 192666 w 607568"/>
                  <a:gd name="connsiteY144" fmla="*/ 138840 h 491771"/>
                  <a:gd name="connsiteX145" fmla="*/ 212727 w 607568"/>
                  <a:gd name="connsiteY145" fmla="*/ 95476 h 491771"/>
                  <a:gd name="connsiteX146" fmla="*/ 212727 w 607568"/>
                  <a:gd name="connsiteY146" fmla="*/ 85787 h 491771"/>
                  <a:gd name="connsiteX147" fmla="*/ 298626 w 607568"/>
                  <a:gd name="connsiteY147" fmla="*/ 0 h 4917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</a:cxnLst>
                <a:rect l="l" t="t" r="r" b="b"/>
                <a:pathLst>
                  <a:path w="607568" h="491771">
                    <a:moveTo>
                      <a:pt x="355420" y="250307"/>
                    </a:moveTo>
                    <a:cubicBezTo>
                      <a:pt x="354290" y="250307"/>
                      <a:pt x="353160" y="250871"/>
                      <a:pt x="352312" y="251812"/>
                    </a:cubicBezTo>
                    <a:lnTo>
                      <a:pt x="321042" y="289814"/>
                    </a:lnTo>
                    <a:cubicBezTo>
                      <a:pt x="319723" y="291507"/>
                      <a:pt x="319912" y="293953"/>
                      <a:pt x="321513" y="295364"/>
                    </a:cubicBezTo>
                    <a:lnTo>
                      <a:pt x="369736" y="338257"/>
                    </a:lnTo>
                    <a:cubicBezTo>
                      <a:pt x="370396" y="338822"/>
                      <a:pt x="371149" y="339104"/>
                      <a:pt x="371997" y="339104"/>
                    </a:cubicBezTo>
                    <a:cubicBezTo>
                      <a:pt x="372374" y="339104"/>
                      <a:pt x="372750" y="339010"/>
                      <a:pt x="373127" y="338916"/>
                    </a:cubicBezTo>
                    <a:cubicBezTo>
                      <a:pt x="374257" y="338539"/>
                      <a:pt x="375105" y="337505"/>
                      <a:pt x="375293" y="336282"/>
                    </a:cubicBezTo>
                    <a:lnTo>
                      <a:pt x="383676" y="279467"/>
                    </a:lnTo>
                    <a:cubicBezTo>
                      <a:pt x="384618" y="273164"/>
                      <a:pt x="381792" y="266768"/>
                      <a:pt x="376424" y="263287"/>
                    </a:cubicBezTo>
                    <a:lnTo>
                      <a:pt x="357681" y="250965"/>
                    </a:lnTo>
                    <a:cubicBezTo>
                      <a:pt x="357021" y="250495"/>
                      <a:pt x="356174" y="250307"/>
                      <a:pt x="355420" y="250307"/>
                    </a:cubicBezTo>
                    <a:close/>
                    <a:moveTo>
                      <a:pt x="258879" y="250307"/>
                    </a:moveTo>
                    <a:cubicBezTo>
                      <a:pt x="258125" y="250307"/>
                      <a:pt x="257372" y="250495"/>
                      <a:pt x="256712" y="250965"/>
                    </a:cubicBezTo>
                    <a:lnTo>
                      <a:pt x="237969" y="263287"/>
                    </a:lnTo>
                    <a:cubicBezTo>
                      <a:pt x="232601" y="266768"/>
                      <a:pt x="229775" y="273164"/>
                      <a:pt x="230717" y="279467"/>
                    </a:cubicBezTo>
                    <a:lnTo>
                      <a:pt x="239100" y="336282"/>
                    </a:lnTo>
                    <a:cubicBezTo>
                      <a:pt x="239288" y="337505"/>
                      <a:pt x="240136" y="338539"/>
                      <a:pt x="241266" y="338916"/>
                    </a:cubicBezTo>
                    <a:cubicBezTo>
                      <a:pt x="241643" y="339010"/>
                      <a:pt x="242019" y="339104"/>
                      <a:pt x="242396" y="339104"/>
                    </a:cubicBezTo>
                    <a:cubicBezTo>
                      <a:pt x="243244" y="339104"/>
                      <a:pt x="243997" y="338822"/>
                      <a:pt x="244657" y="338257"/>
                    </a:cubicBezTo>
                    <a:lnTo>
                      <a:pt x="292880" y="295364"/>
                    </a:lnTo>
                    <a:cubicBezTo>
                      <a:pt x="294481" y="293953"/>
                      <a:pt x="294670" y="291507"/>
                      <a:pt x="293351" y="289814"/>
                    </a:cubicBezTo>
                    <a:lnTo>
                      <a:pt x="261987" y="251812"/>
                    </a:lnTo>
                    <a:cubicBezTo>
                      <a:pt x="261233" y="250871"/>
                      <a:pt x="260103" y="250307"/>
                      <a:pt x="258879" y="250307"/>
                    </a:cubicBezTo>
                    <a:close/>
                    <a:moveTo>
                      <a:pt x="500465" y="66049"/>
                    </a:moveTo>
                    <a:cubicBezTo>
                      <a:pt x="548129" y="66049"/>
                      <a:pt x="562447" y="93516"/>
                      <a:pt x="565743" y="130673"/>
                    </a:cubicBezTo>
                    <a:cubicBezTo>
                      <a:pt x="565932" y="130673"/>
                      <a:pt x="566026" y="130673"/>
                      <a:pt x="566120" y="130673"/>
                    </a:cubicBezTo>
                    <a:cubicBezTo>
                      <a:pt x="577141" y="133118"/>
                      <a:pt x="583358" y="146664"/>
                      <a:pt x="580250" y="160962"/>
                    </a:cubicBezTo>
                    <a:cubicBezTo>
                      <a:pt x="577706" y="172532"/>
                      <a:pt x="569700" y="180904"/>
                      <a:pt x="560939" y="182503"/>
                    </a:cubicBezTo>
                    <a:cubicBezTo>
                      <a:pt x="554628" y="199529"/>
                      <a:pt x="543796" y="214016"/>
                      <a:pt x="531927" y="223799"/>
                    </a:cubicBezTo>
                    <a:cubicBezTo>
                      <a:pt x="528913" y="226338"/>
                      <a:pt x="527500" y="230383"/>
                      <a:pt x="528253" y="234240"/>
                    </a:cubicBezTo>
                    <a:lnTo>
                      <a:pt x="530797" y="246281"/>
                    </a:lnTo>
                    <a:cubicBezTo>
                      <a:pt x="532304" y="253806"/>
                      <a:pt x="538238" y="259732"/>
                      <a:pt x="545868" y="261143"/>
                    </a:cubicBezTo>
                    <a:lnTo>
                      <a:pt x="558961" y="263777"/>
                    </a:lnTo>
                    <a:cubicBezTo>
                      <a:pt x="578366" y="267634"/>
                      <a:pt x="593437" y="282684"/>
                      <a:pt x="597299" y="301968"/>
                    </a:cubicBezTo>
                    <a:lnTo>
                      <a:pt x="607002" y="350788"/>
                    </a:lnTo>
                    <a:cubicBezTo>
                      <a:pt x="608697" y="358972"/>
                      <a:pt x="606531" y="367438"/>
                      <a:pt x="601256" y="373835"/>
                    </a:cubicBezTo>
                    <a:cubicBezTo>
                      <a:pt x="595981" y="380325"/>
                      <a:pt x="588068" y="384088"/>
                      <a:pt x="579685" y="384088"/>
                    </a:cubicBezTo>
                    <a:lnTo>
                      <a:pt x="490386" y="384088"/>
                    </a:lnTo>
                    <a:lnTo>
                      <a:pt x="467685" y="310058"/>
                    </a:lnTo>
                    <a:cubicBezTo>
                      <a:pt x="461845" y="291150"/>
                      <a:pt x="448563" y="276194"/>
                      <a:pt x="431702" y="267445"/>
                    </a:cubicBezTo>
                    <a:cubicBezTo>
                      <a:pt x="434999" y="265940"/>
                      <a:pt x="438295" y="264529"/>
                      <a:pt x="441969" y="263777"/>
                    </a:cubicBezTo>
                    <a:lnTo>
                      <a:pt x="455157" y="261237"/>
                    </a:lnTo>
                    <a:cubicBezTo>
                      <a:pt x="462692" y="259732"/>
                      <a:pt x="468627" y="253806"/>
                      <a:pt x="470228" y="246281"/>
                    </a:cubicBezTo>
                    <a:lnTo>
                      <a:pt x="472677" y="234240"/>
                    </a:lnTo>
                    <a:cubicBezTo>
                      <a:pt x="473525" y="230383"/>
                      <a:pt x="472112" y="226338"/>
                      <a:pt x="469098" y="223893"/>
                    </a:cubicBezTo>
                    <a:cubicBezTo>
                      <a:pt x="457229" y="214016"/>
                      <a:pt x="446302" y="199529"/>
                      <a:pt x="439991" y="182503"/>
                    </a:cubicBezTo>
                    <a:cubicBezTo>
                      <a:pt x="434716" y="181563"/>
                      <a:pt x="429818" y="177894"/>
                      <a:pt x="426144" y="172720"/>
                    </a:cubicBezTo>
                    <a:cubicBezTo>
                      <a:pt x="433303" y="164725"/>
                      <a:pt x="438861" y="154754"/>
                      <a:pt x="441404" y="143278"/>
                    </a:cubicBezTo>
                    <a:cubicBezTo>
                      <a:pt x="444324" y="130485"/>
                      <a:pt x="443476" y="118068"/>
                      <a:pt x="439708" y="107438"/>
                    </a:cubicBezTo>
                    <a:cubicBezTo>
                      <a:pt x="447244" y="82699"/>
                      <a:pt x="464200" y="66049"/>
                      <a:pt x="500465" y="66049"/>
                    </a:cubicBezTo>
                    <a:close/>
                    <a:moveTo>
                      <a:pt x="107100" y="66049"/>
                    </a:moveTo>
                    <a:cubicBezTo>
                      <a:pt x="151561" y="66049"/>
                      <a:pt x="166820" y="90130"/>
                      <a:pt x="171341" y="123618"/>
                    </a:cubicBezTo>
                    <a:cubicBezTo>
                      <a:pt x="170965" y="129920"/>
                      <a:pt x="171436" y="136505"/>
                      <a:pt x="172849" y="143278"/>
                    </a:cubicBezTo>
                    <a:cubicBezTo>
                      <a:pt x="174921" y="152590"/>
                      <a:pt x="178971" y="161056"/>
                      <a:pt x="184246" y="168205"/>
                    </a:cubicBezTo>
                    <a:cubicBezTo>
                      <a:pt x="180573" y="175919"/>
                      <a:pt x="174356" y="181281"/>
                      <a:pt x="167574" y="182503"/>
                    </a:cubicBezTo>
                    <a:cubicBezTo>
                      <a:pt x="161263" y="199529"/>
                      <a:pt x="150336" y="214016"/>
                      <a:pt x="138468" y="223799"/>
                    </a:cubicBezTo>
                    <a:cubicBezTo>
                      <a:pt x="135453" y="226338"/>
                      <a:pt x="134040" y="230383"/>
                      <a:pt x="134794" y="234240"/>
                    </a:cubicBezTo>
                    <a:lnTo>
                      <a:pt x="137337" y="246281"/>
                    </a:lnTo>
                    <a:cubicBezTo>
                      <a:pt x="138939" y="253806"/>
                      <a:pt x="144873" y="259732"/>
                      <a:pt x="152408" y="261143"/>
                    </a:cubicBezTo>
                    <a:lnTo>
                      <a:pt x="165596" y="263777"/>
                    </a:lnTo>
                    <a:cubicBezTo>
                      <a:pt x="170494" y="264812"/>
                      <a:pt x="175203" y="266505"/>
                      <a:pt x="179442" y="268856"/>
                    </a:cubicBezTo>
                    <a:cubicBezTo>
                      <a:pt x="164088" y="277793"/>
                      <a:pt x="152126" y="292279"/>
                      <a:pt x="146662" y="310058"/>
                    </a:cubicBezTo>
                    <a:lnTo>
                      <a:pt x="123867" y="384088"/>
                    </a:lnTo>
                    <a:lnTo>
                      <a:pt x="27883" y="384088"/>
                    </a:lnTo>
                    <a:cubicBezTo>
                      <a:pt x="19499" y="384088"/>
                      <a:pt x="11587" y="380325"/>
                      <a:pt x="6312" y="373835"/>
                    </a:cubicBezTo>
                    <a:cubicBezTo>
                      <a:pt x="1037" y="367438"/>
                      <a:pt x="-1129" y="358972"/>
                      <a:pt x="566" y="350788"/>
                    </a:cubicBezTo>
                    <a:lnTo>
                      <a:pt x="10268" y="301968"/>
                    </a:lnTo>
                    <a:cubicBezTo>
                      <a:pt x="14130" y="282684"/>
                      <a:pt x="29202" y="267634"/>
                      <a:pt x="48606" y="263777"/>
                    </a:cubicBezTo>
                    <a:lnTo>
                      <a:pt x="61699" y="261237"/>
                    </a:lnTo>
                    <a:cubicBezTo>
                      <a:pt x="69328" y="259732"/>
                      <a:pt x="75263" y="253806"/>
                      <a:pt x="76770" y="246281"/>
                    </a:cubicBezTo>
                    <a:lnTo>
                      <a:pt x="79313" y="234240"/>
                    </a:lnTo>
                    <a:cubicBezTo>
                      <a:pt x="80067" y="230383"/>
                      <a:pt x="78654" y="226338"/>
                      <a:pt x="75639" y="223893"/>
                    </a:cubicBezTo>
                    <a:cubicBezTo>
                      <a:pt x="63771" y="214016"/>
                      <a:pt x="52939" y="199623"/>
                      <a:pt x="46628" y="182503"/>
                    </a:cubicBezTo>
                    <a:cubicBezTo>
                      <a:pt x="37867" y="180904"/>
                      <a:pt x="29861" y="172532"/>
                      <a:pt x="27318" y="160962"/>
                    </a:cubicBezTo>
                    <a:cubicBezTo>
                      <a:pt x="24115" y="146664"/>
                      <a:pt x="30426" y="133118"/>
                      <a:pt x="41447" y="130673"/>
                    </a:cubicBezTo>
                    <a:cubicBezTo>
                      <a:pt x="41541" y="130673"/>
                      <a:pt x="41729" y="130673"/>
                      <a:pt x="41824" y="130673"/>
                    </a:cubicBezTo>
                    <a:cubicBezTo>
                      <a:pt x="45403" y="93516"/>
                      <a:pt x="60192" y="66049"/>
                      <a:pt x="107100" y="66049"/>
                    </a:cubicBezTo>
                    <a:close/>
                    <a:moveTo>
                      <a:pt x="298626" y="0"/>
                    </a:moveTo>
                    <a:lnTo>
                      <a:pt x="315956" y="0"/>
                    </a:lnTo>
                    <a:cubicBezTo>
                      <a:pt x="363426" y="0"/>
                      <a:pt x="401854" y="38378"/>
                      <a:pt x="401854" y="85787"/>
                    </a:cubicBezTo>
                    <a:lnTo>
                      <a:pt x="401854" y="95476"/>
                    </a:lnTo>
                    <a:cubicBezTo>
                      <a:pt x="417301" y="99238"/>
                      <a:pt x="426154" y="118522"/>
                      <a:pt x="421633" y="138840"/>
                    </a:cubicBezTo>
                    <a:cubicBezTo>
                      <a:pt x="420880" y="142602"/>
                      <a:pt x="419467" y="146083"/>
                      <a:pt x="417960" y="149281"/>
                    </a:cubicBezTo>
                    <a:cubicBezTo>
                      <a:pt x="417677" y="149939"/>
                      <a:pt x="417395" y="150504"/>
                      <a:pt x="417112" y="151068"/>
                    </a:cubicBezTo>
                    <a:cubicBezTo>
                      <a:pt x="415417" y="154172"/>
                      <a:pt x="413533" y="157088"/>
                      <a:pt x="411273" y="159534"/>
                    </a:cubicBezTo>
                    <a:cubicBezTo>
                      <a:pt x="411179" y="159628"/>
                      <a:pt x="410990" y="159816"/>
                      <a:pt x="410896" y="159910"/>
                    </a:cubicBezTo>
                    <a:cubicBezTo>
                      <a:pt x="406092" y="165084"/>
                      <a:pt x="400159" y="168658"/>
                      <a:pt x="394037" y="169787"/>
                    </a:cubicBezTo>
                    <a:cubicBezTo>
                      <a:pt x="391494" y="176654"/>
                      <a:pt x="388385" y="183332"/>
                      <a:pt x="384900" y="189541"/>
                    </a:cubicBezTo>
                    <a:cubicBezTo>
                      <a:pt x="384806" y="189635"/>
                      <a:pt x="384806" y="189729"/>
                      <a:pt x="384712" y="189823"/>
                    </a:cubicBezTo>
                    <a:cubicBezTo>
                      <a:pt x="381227" y="196031"/>
                      <a:pt x="377460" y="201769"/>
                      <a:pt x="373316" y="207131"/>
                    </a:cubicBezTo>
                    <a:cubicBezTo>
                      <a:pt x="373127" y="207413"/>
                      <a:pt x="372939" y="207601"/>
                      <a:pt x="372750" y="207789"/>
                    </a:cubicBezTo>
                    <a:cubicBezTo>
                      <a:pt x="368700" y="213057"/>
                      <a:pt x="364368" y="217948"/>
                      <a:pt x="359847" y="222275"/>
                    </a:cubicBezTo>
                    <a:cubicBezTo>
                      <a:pt x="359658" y="222463"/>
                      <a:pt x="359376" y="222651"/>
                      <a:pt x="359188" y="222934"/>
                    </a:cubicBezTo>
                    <a:cubicBezTo>
                      <a:pt x="354667" y="227261"/>
                      <a:pt x="349957" y="231211"/>
                      <a:pt x="345154" y="234598"/>
                    </a:cubicBezTo>
                    <a:lnTo>
                      <a:pt x="345625" y="236855"/>
                    </a:lnTo>
                    <a:cubicBezTo>
                      <a:pt x="346567" y="236385"/>
                      <a:pt x="347603" y="235915"/>
                      <a:pt x="348639" y="235538"/>
                    </a:cubicBezTo>
                    <a:cubicBezTo>
                      <a:pt x="350899" y="234786"/>
                      <a:pt x="353065" y="234033"/>
                      <a:pt x="355514" y="234033"/>
                    </a:cubicBezTo>
                    <a:cubicBezTo>
                      <a:pt x="359470" y="234033"/>
                      <a:pt x="363238" y="235162"/>
                      <a:pt x="366628" y="237326"/>
                    </a:cubicBezTo>
                    <a:cubicBezTo>
                      <a:pt x="366628" y="237326"/>
                      <a:pt x="380756" y="246450"/>
                      <a:pt x="385371" y="249648"/>
                    </a:cubicBezTo>
                    <a:cubicBezTo>
                      <a:pt x="401854" y="261030"/>
                      <a:pt x="399876" y="279373"/>
                      <a:pt x="399876" y="279373"/>
                    </a:cubicBezTo>
                    <a:cubicBezTo>
                      <a:pt x="410990" y="279655"/>
                      <a:pt x="421822" y="283041"/>
                      <a:pt x="430016" y="289814"/>
                    </a:cubicBezTo>
                    <a:cubicBezTo>
                      <a:pt x="445180" y="302324"/>
                      <a:pt x="447535" y="313330"/>
                      <a:pt x="448382" y="316058"/>
                    </a:cubicBezTo>
                    <a:lnTo>
                      <a:pt x="481630" y="424515"/>
                    </a:lnTo>
                    <a:cubicBezTo>
                      <a:pt x="482855" y="428371"/>
                      <a:pt x="483608" y="432416"/>
                      <a:pt x="483891" y="436461"/>
                    </a:cubicBezTo>
                    <a:cubicBezTo>
                      <a:pt x="484644" y="448595"/>
                      <a:pt x="481159" y="460730"/>
                      <a:pt x="473718" y="470700"/>
                    </a:cubicBezTo>
                    <a:cubicBezTo>
                      <a:pt x="466372" y="480671"/>
                      <a:pt x="455823" y="487538"/>
                      <a:pt x="443956" y="490360"/>
                    </a:cubicBezTo>
                    <a:cubicBezTo>
                      <a:pt x="440000" y="491301"/>
                      <a:pt x="435950" y="491771"/>
                      <a:pt x="431805" y="491771"/>
                    </a:cubicBezTo>
                    <a:lnTo>
                      <a:pt x="325375" y="491771"/>
                    </a:lnTo>
                    <a:lnTo>
                      <a:pt x="337430" y="415296"/>
                    </a:lnTo>
                    <a:cubicBezTo>
                      <a:pt x="338749" y="406454"/>
                      <a:pt x="337807" y="397424"/>
                      <a:pt x="334605" y="389052"/>
                    </a:cubicBezTo>
                    <a:lnTo>
                      <a:pt x="323962" y="360927"/>
                    </a:lnTo>
                    <a:lnTo>
                      <a:pt x="337430" y="347476"/>
                    </a:lnTo>
                    <a:lnTo>
                      <a:pt x="307196" y="317281"/>
                    </a:lnTo>
                    <a:lnTo>
                      <a:pt x="276868" y="347476"/>
                    </a:lnTo>
                    <a:lnTo>
                      <a:pt x="290337" y="360927"/>
                    </a:lnTo>
                    <a:lnTo>
                      <a:pt x="279694" y="389052"/>
                    </a:lnTo>
                    <a:cubicBezTo>
                      <a:pt x="276586" y="397424"/>
                      <a:pt x="275644" y="406454"/>
                      <a:pt x="276963" y="415296"/>
                    </a:cubicBezTo>
                    <a:lnTo>
                      <a:pt x="288736" y="491771"/>
                    </a:lnTo>
                    <a:lnTo>
                      <a:pt x="182493" y="491771"/>
                    </a:lnTo>
                    <a:cubicBezTo>
                      <a:pt x="178443" y="491771"/>
                      <a:pt x="174299" y="491301"/>
                      <a:pt x="170437" y="490360"/>
                    </a:cubicBezTo>
                    <a:cubicBezTo>
                      <a:pt x="158570" y="487538"/>
                      <a:pt x="148021" y="480671"/>
                      <a:pt x="140675" y="470700"/>
                    </a:cubicBezTo>
                    <a:cubicBezTo>
                      <a:pt x="130785" y="457343"/>
                      <a:pt x="127865" y="440223"/>
                      <a:pt x="132669" y="424515"/>
                    </a:cubicBezTo>
                    <a:lnTo>
                      <a:pt x="166011" y="316058"/>
                    </a:lnTo>
                    <a:cubicBezTo>
                      <a:pt x="166858" y="313330"/>
                      <a:pt x="170908" y="300631"/>
                      <a:pt x="184377" y="289814"/>
                    </a:cubicBezTo>
                    <a:cubicBezTo>
                      <a:pt x="192666" y="283229"/>
                      <a:pt x="203403" y="279655"/>
                      <a:pt x="214517" y="279373"/>
                    </a:cubicBezTo>
                    <a:lnTo>
                      <a:pt x="214517" y="279279"/>
                    </a:lnTo>
                    <a:cubicBezTo>
                      <a:pt x="214140" y="273447"/>
                      <a:pt x="211880" y="260654"/>
                      <a:pt x="229022" y="249648"/>
                    </a:cubicBezTo>
                    <a:cubicBezTo>
                      <a:pt x="233731" y="246638"/>
                      <a:pt x="247765" y="237326"/>
                      <a:pt x="247765" y="237326"/>
                    </a:cubicBezTo>
                    <a:cubicBezTo>
                      <a:pt x="251061" y="235162"/>
                      <a:pt x="254923" y="234033"/>
                      <a:pt x="258879" y="234033"/>
                    </a:cubicBezTo>
                    <a:cubicBezTo>
                      <a:pt x="261328" y="234033"/>
                      <a:pt x="263494" y="234786"/>
                      <a:pt x="265754" y="235538"/>
                    </a:cubicBezTo>
                    <a:cubicBezTo>
                      <a:pt x="266790" y="236009"/>
                      <a:pt x="267826" y="236385"/>
                      <a:pt x="268768" y="236855"/>
                    </a:cubicBezTo>
                    <a:lnTo>
                      <a:pt x="269239" y="234598"/>
                    </a:lnTo>
                    <a:cubicBezTo>
                      <a:pt x="264436" y="231211"/>
                      <a:pt x="259726" y="227261"/>
                      <a:pt x="255205" y="222934"/>
                    </a:cubicBezTo>
                    <a:cubicBezTo>
                      <a:pt x="254923" y="222651"/>
                      <a:pt x="254735" y="222463"/>
                      <a:pt x="254546" y="222275"/>
                    </a:cubicBezTo>
                    <a:cubicBezTo>
                      <a:pt x="250025" y="217948"/>
                      <a:pt x="245693" y="213057"/>
                      <a:pt x="241548" y="207789"/>
                    </a:cubicBezTo>
                    <a:cubicBezTo>
                      <a:pt x="241454" y="207601"/>
                      <a:pt x="241266" y="207413"/>
                      <a:pt x="241077" y="207225"/>
                    </a:cubicBezTo>
                    <a:cubicBezTo>
                      <a:pt x="236933" y="201769"/>
                      <a:pt x="233072" y="196031"/>
                      <a:pt x="229681" y="189823"/>
                    </a:cubicBezTo>
                    <a:cubicBezTo>
                      <a:pt x="229587" y="189729"/>
                      <a:pt x="229587" y="189635"/>
                      <a:pt x="229493" y="189635"/>
                    </a:cubicBezTo>
                    <a:cubicBezTo>
                      <a:pt x="226008" y="183332"/>
                      <a:pt x="222899" y="176654"/>
                      <a:pt x="220356" y="169787"/>
                    </a:cubicBezTo>
                    <a:cubicBezTo>
                      <a:pt x="214140" y="168658"/>
                      <a:pt x="208301" y="165084"/>
                      <a:pt x="203497" y="159910"/>
                    </a:cubicBezTo>
                    <a:cubicBezTo>
                      <a:pt x="203309" y="159722"/>
                      <a:pt x="203214" y="159628"/>
                      <a:pt x="203120" y="159534"/>
                    </a:cubicBezTo>
                    <a:cubicBezTo>
                      <a:pt x="200860" y="157088"/>
                      <a:pt x="198976" y="154172"/>
                      <a:pt x="197281" y="151068"/>
                    </a:cubicBezTo>
                    <a:cubicBezTo>
                      <a:pt x="196998" y="150504"/>
                      <a:pt x="196716" y="149939"/>
                      <a:pt x="196433" y="149281"/>
                    </a:cubicBezTo>
                    <a:cubicBezTo>
                      <a:pt x="194832" y="146083"/>
                      <a:pt x="193513" y="142602"/>
                      <a:pt x="192666" y="138840"/>
                    </a:cubicBezTo>
                    <a:cubicBezTo>
                      <a:pt x="188145" y="118428"/>
                      <a:pt x="197092" y="99050"/>
                      <a:pt x="212727" y="95476"/>
                    </a:cubicBezTo>
                    <a:lnTo>
                      <a:pt x="212727" y="85787"/>
                    </a:lnTo>
                    <a:cubicBezTo>
                      <a:pt x="212727" y="38378"/>
                      <a:pt x="251155" y="0"/>
                      <a:pt x="298626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5" name="ïṥļíďè"/>
            <p:cNvSpPr/>
            <p:nvPr/>
          </p:nvSpPr>
          <p:spPr bwMode="auto">
            <a:xfrm>
              <a:off x="1217300" y="4948713"/>
              <a:ext cx="2381456" cy="572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6" name="iṣľiḋe"/>
            <p:cNvSpPr txBox="1"/>
            <p:nvPr/>
          </p:nvSpPr>
          <p:spPr bwMode="auto">
            <a:xfrm>
              <a:off x="1217302" y="4506907"/>
              <a:ext cx="2381455" cy="44631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zh-CN" altLang="en-US" sz="2000" b="1" dirty="0">
                  <a:cs typeface="+mn-ea"/>
                  <a:sym typeface="+mn-lt"/>
                </a:rPr>
                <a:t>输入标题文字</a:t>
              </a:r>
              <a:endParaRPr lang="en-US" altLang="zh-CN" sz="2000" b="1" dirty="0">
                <a:cs typeface="+mn-ea"/>
                <a:sym typeface="+mn-lt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4773341" y="1509091"/>
            <a:ext cx="2684797" cy="4012192"/>
            <a:chOff x="4773341" y="1509091"/>
            <a:chExt cx="2684797" cy="4012192"/>
          </a:xfrm>
        </p:grpSpPr>
        <p:grpSp>
          <p:nvGrpSpPr>
            <p:cNvPr id="16" name="îṩḷídé"/>
            <p:cNvGrpSpPr/>
            <p:nvPr/>
          </p:nvGrpSpPr>
          <p:grpSpPr>
            <a:xfrm>
              <a:off x="4773341" y="1509091"/>
              <a:ext cx="2570495" cy="2730103"/>
              <a:chOff x="4643857" y="1348167"/>
              <a:chExt cx="2570495" cy="2730103"/>
            </a:xfrm>
          </p:grpSpPr>
          <p:grpSp>
            <p:nvGrpSpPr>
              <p:cNvPr id="19" name="îŝḻiḓè"/>
              <p:cNvGrpSpPr/>
              <p:nvPr/>
            </p:nvGrpSpPr>
            <p:grpSpPr>
              <a:xfrm>
                <a:off x="4643857" y="1348167"/>
                <a:ext cx="2570495" cy="2730103"/>
                <a:chOff x="4810752" y="1318929"/>
                <a:chExt cx="2570495" cy="2730103"/>
              </a:xfrm>
            </p:grpSpPr>
            <p:sp>
              <p:nvSpPr>
                <p:cNvPr id="21" name="ïşļiḑe"/>
                <p:cNvSpPr/>
                <p:nvPr/>
              </p:nvSpPr>
              <p:spPr>
                <a:xfrm rot="17590688">
                  <a:off x="5320776" y="2463096"/>
                  <a:ext cx="747792" cy="1767840"/>
                </a:xfrm>
                <a:prstGeom prst="triangle">
                  <a:avLst>
                    <a:gd name="adj" fmla="val 19748"/>
                  </a:avLst>
                </a:prstGeom>
                <a:solidFill>
                  <a:schemeClr val="bg1">
                    <a:lumMod val="85000"/>
                  </a:schemeClr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îsḻiďê"/>
                <p:cNvSpPr/>
                <p:nvPr/>
              </p:nvSpPr>
              <p:spPr>
                <a:xfrm flipV="1">
                  <a:off x="5342897" y="1677307"/>
                  <a:ext cx="2038350" cy="2371725"/>
                </a:xfrm>
                <a:prstGeom prst="triangle">
                  <a:avLst/>
                </a:prstGeom>
                <a:solidFill>
                  <a:schemeClr val="accent1"/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solidFill>
                      <a:schemeClr val="accent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3" name="ïSļide"/>
                <p:cNvSpPr/>
                <p:nvPr/>
              </p:nvSpPr>
              <p:spPr>
                <a:xfrm>
                  <a:off x="5342897" y="1318929"/>
                  <a:ext cx="2038350" cy="716756"/>
                </a:xfrm>
                <a:prstGeom prst="ellipse">
                  <a:avLst/>
                </a:prstGeom>
                <a:solidFill>
                  <a:schemeClr val="accent1">
                    <a:lumMod val="75000"/>
                  </a:schemeClr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solidFill>
                      <a:schemeClr val="accent2">
                        <a:lumMod val="50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0" name="ïşlidé"/>
              <p:cNvSpPr/>
              <p:nvPr/>
            </p:nvSpPr>
            <p:spPr bwMode="auto">
              <a:xfrm>
                <a:off x="5867657" y="2322697"/>
                <a:ext cx="584160" cy="556342"/>
              </a:xfrm>
              <a:custGeom>
                <a:avLst/>
                <a:gdLst>
                  <a:gd name="connsiteX0" fmla="*/ 168121 w 609643"/>
                  <a:gd name="connsiteY0" fmla="*/ 328124 h 580612"/>
                  <a:gd name="connsiteX1" fmla="*/ 161669 w 609643"/>
                  <a:gd name="connsiteY1" fmla="*/ 334470 h 580612"/>
                  <a:gd name="connsiteX2" fmla="*/ 161669 w 609643"/>
                  <a:gd name="connsiteY2" fmla="*/ 346575 h 580612"/>
                  <a:gd name="connsiteX3" fmla="*/ 160301 w 609643"/>
                  <a:gd name="connsiteY3" fmla="*/ 347942 h 580612"/>
                  <a:gd name="connsiteX4" fmla="*/ 132343 w 609643"/>
                  <a:gd name="connsiteY4" fmla="*/ 380450 h 580612"/>
                  <a:gd name="connsiteX5" fmla="*/ 166361 w 609643"/>
                  <a:gd name="connsiteY5" fmla="*/ 415887 h 580612"/>
                  <a:gd name="connsiteX6" fmla="*/ 186303 w 609643"/>
                  <a:gd name="connsiteY6" fmla="*/ 435313 h 580612"/>
                  <a:gd name="connsiteX7" fmla="*/ 166459 w 609643"/>
                  <a:gd name="connsiteY7" fmla="*/ 450543 h 580612"/>
                  <a:gd name="connsiteX8" fmla="*/ 142803 w 609643"/>
                  <a:gd name="connsiteY8" fmla="*/ 444197 h 580612"/>
                  <a:gd name="connsiteX9" fmla="*/ 140066 w 609643"/>
                  <a:gd name="connsiteY9" fmla="*/ 443514 h 580612"/>
                  <a:gd name="connsiteX10" fmla="*/ 134298 w 609643"/>
                  <a:gd name="connsiteY10" fmla="*/ 447516 h 580612"/>
                  <a:gd name="connsiteX11" fmla="*/ 131366 w 609643"/>
                  <a:gd name="connsiteY11" fmla="*/ 455521 h 580612"/>
                  <a:gd name="connsiteX12" fmla="*/ 134005 w 609643"/>
                  <a:gd name="connsiteY12" fmla="*/ 462062 h 580612"/>
                  <a:gd name="connsiteX13" fmla="*/ 159127 w 609643"/>
                  <a:gd name="connsiteY13" fmla="*/ 468993 h 580612"/>
                  <a:gd name="connsiteX14" fmla="*/ 160301 w 609643"/>
                  <a:gd name="connsiteY14" fmla="*/ 470262 h 580612"/>
                  <a:gd name="connsiteX15" fmla="*/ 160301 w 609643"/>
                  <a:gd name="connsiteY15" fmla="*/ 482367 h 580612"/>
                  <a:gd name="connsiteX16" fmla="*/ 166752 w 609643"/>
                  <a:gd name="connsiteY16" fmla="*/ 488615 h 580612"/>
                  <a:gd name="connsiteX17" fmla="*/ 172520 w 609643"/>
                  <a:gd name="connsiteY17" fmla="*/ 488615 h 580612"/>
                  <a:gd name="connsiteX18" fmla="*/ 178971 w 609643"/>
                  <a:gd name="connsiteY18" fmla="*/ 482367 h 580612"/>
                  <a:gd name="connsiteX19" fmla="*/ 178971 w 609643"/>
                  <a:gd name="connsiteY19" fmla="*/ 469677 h 580612"/>
                  <a:gd name="connsiteX20" fmla="*/ 180046 w 609643"/>
                  <a:gd name="connsiteY20" fmla="*/ 468310 h 580612"/>
                  <a:gd name="connsiteX21" fmla="*/ 209665 w 609643"/>
                  <a:gd name="connsiteY21" fmla="*/ 434044 h 580612"/>
                  <a:gd name="connsiteX22" fmla="*/ 177505 w 609643"/>
                  <a:gd name="connsiteY22" fmla="*/ 396753 h 580612"/>
                  <a:gd name="connsiteX23" fmla="*/ 155511 w 609643"/>
                  <a:gd name="connsiteY23" fmla="*/ 378204 h 580612"/>
                  <a:gd name="connsiteX24" fmla="*/ 172813 w 609643"/>
                  <a:gd name="connsiteY24" fmla="*/ 365221 h 580612"/>
                  <a:gd name="connsiteX25" fmla="*/ 192852 w 609643"/>
                  <a:gd name="connsiteY25" fmla="*/ 369809 h 580612"/>
                  <a:gd name="connsiteX26" fmla="*/ 195882 w 609643"/>
                  <a:gd name="connsiteY26" fmla="*/ 370492 h 580612"/>
                  <a:gd name="connsiteX27" fmla="*/ 201454 w 609643"/>
                  <a:gd name="connsiteY27" fmla="*/ 366685 h 580612"/>
                  <a:gd name="connsiteX28" fmla="*/ 204582 w 609643"/>
                  <a:gd name="connsiteY28" fmla="*/ 358778 h 580612"/>
                  <a:gd name="connsiteX29" fmla="*/ 201845 w 609643"/>
                  <a:gd name="connsiteY29" fmla="*/ 352432 h 580612"/>
                  <a:gd name="connsiteX30" fmla="*/ 181122 w 609643"/>
                  <a:gd name="connsiteY30" fmla="*/ 347063 h 580612"/>
                  <a:gd name="connsiteX31" fmla="*/ 180144 w 609643"/>
                  <a:gd name="connsiteY31" fmla="*/ 345891 h 580612"/>
                  <a:gd name="connsiteX32" fmla="*/ 180144 w 609643"/>
                  <a:gd name="connsiteY32" fmla="*/ 334470 h 580612"/>
                  <a:gd name="connsiteX33" fmla="*/ 173693 w 609643"/>
                  <a:gd name="connsiteY33" fmla="*/ 328124 h 580612"/>
                  <a:gd name="connsiteX34" fmla="*/ 170369 w 609643"/>
                  <a:gd name="connsiteY34" fmla="*/ 227573 h 580612"/>
                  <a:gd name="connsiteX35" fmla="*/ 191092 w 609643"/>
                  <a:gd name="connsiteY35" fmla="*/ 234602 h 580612"/>
                  <a:gd name="connsiteX36" fmla="*/ 237720 w 609643"/>
                  <a:gd name="connsiteY36" fmla="*/ 272870 h 580612"/>
                  <a:gd name="connsiteX37" fmla="*/ 237720 w 609643"/>
                  <a:gd name="connsiteY37" fmla="*/ 244071 h 580612"/>
                  <a:gd name="connsiteX38" fmla="*/ 243390 w 609643"/>
                  <a:gd name="connsiteY38" fmla="*/ 238312 h 580612"/>
                  <a:gd name="connsiteX39" fmla="*/ 289725 w 609643"/>
                  <a:gd name="connsiteY39" fmla="*/ 238312 h 580612"/>
                  <a:gd name="connsiteX40" fmla="*/ 295492 w 609643"/>
                  <a:gd name="connsiteY40" fmla="*/ 244071 h 580612"/>
                  <a:gd name="connsiteX41" fmla="*/ 295492 w 609643"/>
                  <a:gd name="connsiteY41" fmla="*/ 320314 h 580612"/>
                  <a:gd name="connsiteX42" fmla="*/ 333322 w 609643"/>
                  <a:gd name="connsiteY42" fmla="*/ 351358 h 580612"/>
                  <a:gd name="connsiteX43" fmla="*/ 340360 w 609643"/>
                  <a:gd name="connsiteY43" fmla="*/ 365709 h 580612"/>
                  <a:gd name="connsiteX44" fmla="*/ 327261 w 609643"/>
                  <a:gd name="connsiteY44" fmla="*/ 374788 h 580612"/>
                  <a:gd name="connsiteX45" fmla="*/ 304290 w 609643"/>
                  <a:gd name="connsiteY45" fmla="*/ 378985 h 580612"/>
                  <a:gd name="connsiteX46" fmla="*/ 304290 w 609643"/>
                  <a:gd name="connsiteY46" fmla="*/ 556658 h 580612"/>
                  <a:gd name="connsiteX47" fmla="*/ 291680 w 609643"/>
                  <a:gd name="connsiteY47" fmla="*/ 569251 h 580612"/>
                  <a:gd name="connsiteX48" fmla="*/ 49058 w 609643"/>
                  <a:gd name="connsiteY48" fmla="*/ 569251 h 580612"/>
                  <a:gd name="connsiteX49" fmla="*/ 36448 w 609643"/>
                  <a:gd name="connsiteY49" fmla="*/ 556658 h 580612"/>
                  <a:gd name="connsiteX50" fmla="*/ 36448 w 609643"/>
                  <a:gd name="connsiteY50" fmla="*/ 378985 h 580612"/>
                  <a:gd name="connsiteX51" fmla="*/ 13477 w 609643"/>
                  <a:gd name="connsiteY51" fmla="*/ 374788 h 580612"/>
                  <a:gd name="connsiteX52" fmla="*/ 280 w 609643"/>
                  <a:gd name="connsiteY52" fmla="*/ 365709 h 580612"/>
                  <a:gd name="connsiteX53" fmla="*/ 7318 w 609643"/>
                  <a:gd name="connsiteY53" fmla="*/ 351358 h 580612"/>
                  <a:gd name="connsiteX54" fmla="*/ 149548 w 609643"/>
                  <a:gd name="connsiteY54" fmla="*/ 234602 h 580612"/>
                  <a:gd name="connsiteX55" fmla="*/ 170369 w 609643"/>
                  <a:gd name="connsiteY55" fmla="*/ 227573 h 580612"/>
                  <a:gd name="connsiteX56" fmla="*/ 518056 w 609643"/>
                  <a:gd name="connsiteY56" fmla="*/ 159266 h 580612"/>
                  <a:gd name="connsiteX57" fmla="*/ 541035 w 609643"/>
                  <a:gd name="connsiteY57" fmla="*/ 172836 h 580612"/>
                  <a:gd name="connsiteX58" fmla="*/ 606058 w 609643"/>
                  <a:gd name="connsiteY58" fmla="*/ 286373 h 580612"/>
                  <a:gd name="connsiteX59" fmla="*/ 608698 w 609643"/>
                  <a:gd name="connsiteY59" fmla="*/ 306874 h 580612"/>
                  <a:gd name="connsiteX60" fmla="*/ 595987 w 609643"/>
                  <a:gd name="connsiteY60" fmla="*/ 323177 h 580612"/>
                  <a:gd name="connsiteX61" fmla="*/ 585622 w 609643"/>
                  <a:gd name="connsiteY61" fmla="*/ 326594 h 580612"/>
                  <a:gd name="connsiteX62" fmla="*/ 582689 w 609643"/>
                  <a:gd name="connsiteY62" fmla="*/ 326692 h 580612"/>
                  <a:gd name="connsiteX63" fmla="*/ 565968 w 609643"/>
                  <a:gd name="connsiteY63" fmla="*/ 321030 h 580612"/>
                  <a:gd name="connsiteX64" fmla="*/ 580342 w 609643"/>
                  <a:gd name="connsiteY64" fmla="*/ 405279 h 580612"/>
                  <a:gd name="connsiteX65" fmla="*/ 576626 w 609643"/>
                  <a:gd name="connsiteY65" fmla="*/ 420020 h 580612"/>
                  <a:gd name="connsiteX66" fmla="*/ 562742 w 609643"/>
                  <a:gd name="connsiteY66" fmla="*/ 426171 h 580612"/>
                  <a:gd name="connsiteX67" fmla="*/ 534092 w 609643"/>
                  <a:gd name="connsiteY67" fmla="*/ 426171 h 580612"/>
                  <a:gd name="connsiteX68" fmla="*/ 534092 w 609643"/>
                  <a:gd name="connsiteY68" fmla="*/ 552594 h 580612"/>
                  <a:gd name="connsiteX69" fmla="*/ 506029 w 609643"/>
                  <a:gd name="connsiteY69" fmla="*/ 580612 h 580612"/>
                  <a:gd name="connsiteX70" fmla="*/ 477869 w 609643"/>
                  <a:gd name="connsiteY70" fmla="*/ 552594 h 580612"/>
                  <a:gd name="connsiteX71" fmla="*/ 477869 w 609643"/>
                  <a:gd name="connsiteY71" fmla="*/ 426171 h 580612"/>
                  <a:gd name="connsiteX72" fmla="*/ 453326 w 609643"/>
                  <a:gd name="connsiteY72" fmla="*/ 426171 h 580612"/>
                  <a:gd name="connsiteX73" fmla="*/ 453326 w 609643"/>
                  <a:gd name="connsiteY73" fmla="*/ 552594 h 580612"/>
                  <a:gd name="connsiteX74" fmla="*/ 425263 w 609643"/>
                  <a:gd name="connsiteY74" fmla="*/ 580612 h 580612"/>
                  <a:gd name="connsiteX75" fmla="*/ 397103 w 609643"/>
                  <a:gd name="connsiteY75" fmla="*/ 552594 h 580612"/>
                  <a:gd name="connsiteX76" fmla="*/ 397103 w 609643"/>
                  <a:gd name="connsiteY76" fmla="*/ 426171 h 580612"/>
                  <a:gd name="connsiteX77" fmla="*/ 370702 w 609643"/>
                  <a:gd name="connsiteY77" fmla="*/ 426171 h 580612"/>
                  <a:gd name="connsiteX78" fmla="*/ 356719 w 609643"/>
                  <a:gd name="connsiteY78" fmla="*/ 420020 h 580612"/>
                  <a:gd name="connsiteX79" fmla="*/ 353102 w 609643"/>
                  <a:gd name="connsiteY79" fmla="*/ 405279 h 580612"/>
                  <a:gd name="connsiteX80" fmla="*/ 367769 w 609643"/>
                  <a:gd name="connsiteY80" fmla="*/ 321615 h 580612"/>
                  <a:gd name="connsiteX81" fmla="*/ 352026 w 609643"/>
                  <a:gd name="connsiteY81" fmla="*/ 326692 h 580612"/>
                  <a:gd name="connsiteX82" fmla="*/ 348995 w 609643"/>
                  <a:gd name="connsiteY82" fmla="*/ 326594 h 580612"/>
                  <a:gd name="connsiteX83" fmla="*/ 338630 w 609643"/>
                  <a:gd name="connsiteY83" fmla="*/ 323177 h 580612"/>
                  <a:gd name="connsiteX84" fmla="*/ 326017 w 609643"/>
                  <a:gd name="connsiteY84" fmla="*/ 306874 h 580612"/>
                  <a:gd name="connsiteX85" fmla="*/ 328559 w 609643"/>
                  <a:gd name="connsiteY85" fmla="*/ 286373 h 580612"/>
                  <a:gd name="connsiteX86" fmla="*/ 393680 w 609643"/>
                  <a:gd name="connsiteY86" fmla="*/ 172836 h 580612"/>
                  <a:gd name="connsiteX87" fmla="*/ 415094 w 609643"/>
                  <a:gd name="connsiteY87" fmla="*/ 159364 h 580612"/>
                  <a:gd name="connsiteX88" fmla="*/ 518056 w 609643"/>
                  <a:gd name="connsiteY88" fmla="*/ 159266 h 580612"/>
                  <a:gd name="connsiteX89" fmla="*/ 462898 w 609643"/>
                  <a:gd name="connsiteY89" fmla="*/ 0 h 580612"/>
                  <a:gd name="connsiteX90" fmla="*/ 536745 w 609643"/>
                  <a:gd name="connsiteY90" fmla="*/ 73706 h 580612"/>
                  <a:gd name="connsiteX91" fmla="*/ 462898 w 609643"/>
                  <a:gd name="connsiteY91" fmla="*/ 147412 h 580612"/>
                  <a:gd name="connsiteX92" fmla="*/ 389051 w 609643"/>
                  <a:gd name="connsiteY92" fmla="*/ 73706 h 580612"/>
                  <a:gd name="connsiteX93" fmla="*/ 462898 w 609643"/>
                  <a:gd name="connsiteY93" fmla="*/ 0 h 5806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</a:cxnLst>
                <a:rect l="l" t="t" r="r" b="b"/>
                <a:pathLst>
                  <a:path w="609643" h="580612">
                    <a:moveTo>
                      <a:pt x="168121" y="328124"/>
                    </a:moveTo>
                    <a:cubicBezTo>
                      <a:pt x="164504" y="328124"/>
                      <a:pt x="161669" y="330955"/>
                      <a:pt x="161669" y="334470"/>
                    </a:cubicBezTo>
                    <a:lnTo>
                      <a:pt x="161669" y="346575"/>
                    </a:lnTo>
                    <a:cubicBezTo>
                      <a:pt x="161669" y="347453"/>
                      <a:pt x="160692" y="347844"/>
                      <a:pt x="160301" y="347942"/>
                    </a:cubicBezTo>
                    <a:cubicBezTo>
                      <a:pt x="143096" y="352042"/>
                      <a:pt x="132343" y="364635"/>
                      <a:pt x="132343" y="380450"/>
                    </a:cubicBezTo>
                    <a:cubicBezTo>
                      <a:pt x="132343" y="400267"/>
                      <a:pt x="148668" y="409248"/>
                      <a:pt x="166361" y="415887"/>
                    </a:cubicBezTo>
                    <a:cubicBezTo>
                      <a:pt x="180535" y="421451"/>
                      <a:pt x="186303" y="427113"/>
                      <a:pt x="186303" y="435313"/>
                    </a:cubicBezTo>
                    <a:cubicBezTo>
                      <a:pt x="186303" y="444295"/>
                      <a:pt x="178091" y="450543"/>
                      <a:pt x="166459" y="450543"/>
                    </a:cubicBezTo>
                    <a:cubicBezTo>
                      <a:pt x="156390" y="450543"/>
                      <a:pt x="142901" y="444197"/>
                      <a:pt x="142803" y="444197"/>
                    </a:cubicBezTo>
                    <a:cubicBezTo>
                      <a:pt x="141923" y="443709"/>
                      <a:pt x="141043" y="443514"/>
                      <a:pt x="140066" y="443514"/>
                    </a:cubicBezTo>
                    <a:cubicBezTo>
                      <a:pt x="137524" y="443514"/>
                      <a:pt x="135276" y="445076"/>
                      <a:pt x="134298" y="447516"/>
                    </a:cubicBezTo>
                    <a:lnTo>
                      <a:pt x="131366" y="455521"/>
                    </a:lnTo>
                    <a:cubicBezTo>
                      <a:pt x="130291" y="458548"/>
                      <a:pt x="131952" y="460988"/>
                      <a:pt x="134005" y="462062"/>
                    </a:cubicBezTo>
                    <a:cubicBezTo>
                      <a:pt x="142314" y="466357"/>
                      <a:pt x="158345" y="468896"/>
                      <a:pt x="159127" y="468993"/>
                    </a:cubicBezTo>
                    <a:cubicBezTo>
                      <a:pt x="159323" y="468993"/>
                      <a:pt x="160301" y="469384"/>
                      <a:pt x="160301" y="470262"/>
                    </a:cubicBezTo>
                    <a:lnTo>
                      <a:pt x="160301" y="482367"/>
                    </a:lnTo>
                    <a:cubicBezTo>
                      <a:pt x="160301" y="485784"/>
                      <a:pt x="163135" y="488615"/>
                      <a:pt x="166752" y="488615"/>
                    </a:cubicBezTo>
                    <a:lnTo>
                      <a:pt x="172520" y="488615"/>
                    </a:lnTo>
                    <a:cubicBezTo>
                      <a:pt x="176039" y="488615"/>
                      <a:pt x="178971" y="485784"/>
                      <a:pt x="178971" y="482367"/>
                    </a:cubicBezTo>
                    <a:lnTo>
                      <a:pt x="178971" y="469677"/>
                    </a:lnTo>
                    <a:cubicBezTo>
                      <a:pt x="178971" y="468407"/>
                      <a:pt x="179851" y="468310"/>
                      <a:pt x="180046" y="468310"/>
                    </a:cubicBezTo>
                    <a:cubicBezTo>
                      <a:pt x="198326" y="464210"/>
                      <a:pt x="209665" y="450835"/>
                      <a:pt x="209665" y="434044"/>
                    </a:cubicBezTo>
                    <a:cubicBezTo>
                      <a:pt x="209665" y="416765"/>
                      <a:pt x="199988" y="405539"/>
                      <a:pt x="177505" y="396753"/>
                    </a:cubicBezTo>
                    <a:cubicBezTo>
                      <a:pt x="160398" y="389821"/>
                      <a:pt x="155511" y="385721"/>
                      <a:pt x="155511" y="378204"/>
                    </a:cubicBezTo>
                    <a:cubicBezTo>
                      <a:pt x="155511" y="372249"/>
                      <a:pt x="160007" y="365221"/>
                      <a:pt x="172813" y="365221"/>
                    </a:cubicBezTo>
                    <a:cubicBezTo>
                      <a:pt x="184152" y="365221"/>
                      <a:pt x="192852" y="369711"/>
                      <a:pt x="192852" y="369809"/>
                    </a:cubicBezTo>
                    <a:cubicBezTo>
                      <a:pt x="193830" y="370199"/>
                      <a:pt x="194807" y="370492"/>
                      <a:pt x="195882" y="370492"/>
                    </a:cubicBezTo>
                    <a:cubicBezTo>
                      <a:pt x="198326" y="370492"/>
                      <a:pt x="200477" y="369028"/>
                      <a:pt x="201454" y="366685"/>
                    </a:cubicBezTo>
                    <a:lnTo>
                      <a:pt x="204582" y="358778"/>
                    </a:lnTo>
                    <a:cubicBezTo>
                      <a:pt x="205658" y="355849"/>
                      <a:pt x="203996" y="353311"/>
                      <a:pt x="201845" y="352432"/>
                    </a:cubicBezTo>
                    <a:cubicBezTo>
                      <a:pt x="194905" y="349406"/>
                      <a:pt x="181317" y="347063"/>
                      <a:pt x="181122" y="347063"/>
                    </a:cubicBezTo>
                    <a:cubicBezTo>
                      <a:pt x="180926" y="346965"/>
                      <a:pt x="180144" y="346868"/>
                      <a:pt x="180144" y="345891"/>
                    </a:cubicBezTo>
                    <a:lnTo>
                      <a:pt x="180144" y="334470"/>
                    </a:lnTo>
                    <a:cubicBezTo>
                      <a:pt x="180144" y="330955"/>
                      <a:pt x="177212" y="328124"/>
                      <a:pt x="173693" y="328124"/>
                    </a:cubicBezTo>
                    <a:close/>
                    <a:moveTo>
                      <a:pt x="170369" y="227573"/>
                    </a:moveTo>
                    <a:cubicBezTo>
                      <a:pt x="178189" y="227573"/>
                      <a:pt x="185618" y="230014"/>
                      <a:pt x="191092" y="234602"/>
                    </a:cubicBezTo>
                    <a:lnTo>
                      <a:pt x="237720" y="272870"/>
                    </a:lnTo>
                    <a:lnTo>
                      <a:pt x="237720" y="244071"/>
                    </a:lnTo>
                    <a:cubicBezTo>
                      <a:pt x="237720" y="240948"/>
                      <a:pt x="240262" y="238312"/>
                      <a:pt x="243390" y="238312"/>
                    </a:cubicBezTo>
                    <a:lnTo>
                      <a:pt x="289725" y="238312"/>
                    </a:lnTo>
                    <a:cubicBezTo>
                      <a:pt x="292950" y="238312"/>
                      <a:pt x="295492" y="240948"/>
                      <a:pt x="295492" y="244071"/>
                    </a:cubicBezTo>
                    <a:lnTo>
                      <a:pt x="295492" y="320314"/>
                    </a:lnTo>
                    <a:lnTo>
                      <a:pt x="333322" y="351358"/>
                    </a:lnTo>
                    <a:cubicBezTo>
                      <a:pt x="339089" y="356044"/>
                      <a:pt x="341631" y="361121"/>
                      <a:pt x="340360" y="365709"/>
                    </a:cubicBezTo>
                    <a:cubicBezTo>
                      <a:pt x="339187" y="370297"/>
                      <a:pt x="334495" y="373519"/>
                      <a:pt x="327261" y="374788"/>
                    </a:cubicBezTo>
                    <a:lnTo>
                      <a:pt x="304290" y="378985"/>
                    </a:lnTo>
                    <a:lnTo>
                      <a:pt x="304290" y="556658"/>
                    </a:lnTo>
                    <a:cubicBezTo>
                      <a:pt x="304290" y="563589"/>
                      <a:pt x="298620" y="569251"/>
                      <a:pt x="291680" y="569251"/>
                    </a:cubicBezTo>
                    <a:lnTo>
                      <a:pt x="49058" y="569251"/>
                    </a:lnTo>
                    <a:cubicBezTo>
                      <a:pt x="42118" y="569251"/>
                      <a:pt x="36448" y="563589"/>
                      <a:pt x="36448" y="556658"/>
                    </a:cubicBezTo>
                    <a:lnTo>
                      <a:pt x="36448" y="378985"/>
                    </a:lnTo>
                    <a:lnTo>
                      <a:pt x="13477" y="374788"/>
                    </a:lnTo>
                    <a:cubicBezTo>
                      <a:pt x="6145" y="373519"/>
                      <a:pt x="1453" y="370297"/>
                      <a:pt x="280" y="365709"/>
                    </a:cubicBezTo>
                    <a:cubicBezTo>
                      <a:pt x="-893" y="361121"/>
                      <a:pt x="1649" y="356044"/>
                      <a:pt x="7318" y="351358"/>
                    </a:cubicBezTo>
                    <a:lnTo>
                      <a:pt x="149548" y="234602"/>
                    </a:lnTo>
                    <a:cubicBezTo>
                      <a:pt x="155120" y="230014"/>
                      <a:pt x="162451" y="227573"/>
                      <a:pt x="170369" y="227573"/>
                    </a:cubicBezTo>
                    <a:close/>
                    <a:moveTo>
                      <a:pt x="518056" y="159266"/>
                    </a:moveTo>
                    <a:cubicBezTo>
                      <a:pt x="528030" y="159266"/>
                      <a:pt x="537026" y="165807"/>
                      <a:pt x="541035" y="172836"/>
                    </a:cubicBezTo>
                    <a:lnTo>
                      <a:pt x="606058" y="286373"/>
                    </a:lnTo>
                    <a:cubicBezTo>
                      <a:pt x="609676" y="292621"/>
                      <a:pt x="610556" y="299943"/>
                      <a:pt x="608698" y="306874"/>
                    </a:cubicBezTo>
                    <a:cubicBezTo>
                      <a:pt x="606743" y="313805"/>
                      <a:pt x="602245" y="319565"/>
                      <a:pt x="595987" y="323177"/>
                    </a:cubicBezTo>
                    <a:cubicBezTo>
                      <a:pt x="592760" y="325032"/>
                      <a:pt x="589338" y="326106"/>
                      <a:pt x="585622" y="326594"/>
                    </a:cubicBezTo>
                    <a:cubicBezTo>
                      <a:pt x="584644" y="326692"/>
                      <a:pt x="583667" y="326692"/>
                      <a:pt x="582689" y="326692"/>
                    </a:cubicBezTo>
                    <a:cubicBezTo>
                      <a:pt x="576529" y="326692"/>
                      <a:pt x="570662" y="324642"/>
                      <a:pt x="565968" y="321030"/>
                    </a:cubicBezTo>
                    <a:lnTo>
                      <a:pt x="580342" y="405279"/>
                    </a:lnTo>
                    <a:cubicBezTo>
                      <a:pt x="581320" y="410844"/>
                      <a:pt x="579951" y="416018"/>
                      <a:pt x="576626" y="420020"/>
                    </a:cubicBezTo>
                    <a:cubicBezTo>
                      <a:pt x="573302" y="424023"/>
                      <a:pt x="568315" y="426171"/>
                      <a:pt x="562742" y="426171"/>
                    </a:cubicBezTo>
                    <a:lnTo>
                      <a:pt x="534092" y="426171"/>
                    </a:lnTo>
                    <a:lnTo>
                      <a:pt x="534092" y="552594"/>
                    </a:lnTo>
                    <a:cubicBezTo>
                      <a:pt x="534092" y="568116"/>
                      <a:pt x="521479" y="580612"/>
                      <a:pt x="506029" y="580612"/>
                    </a:cubicBezTo>
                    <a:cubicBezTo>
                      <a:pt x="490482" y="580612"/>
                      <a:pt x="477869" y="568116"/>
                      <a:pt x="477869" y="552594"/>
                    </a:cubicBezTo>
                    <a:lnTo>
                      <a:pt x="477869" y="426171"/>
                    </a:lnTo>
                    <a:lnTo>
                      <a:pt x="453326" y="426171"/>
                    </a:lnTo>
                    <a:lnTo>
                      <a:pt x="453326" y="552594"/>
                    </a:lnTo>
                    <a:cubicBezTo>
                      <a:pt x="453326" y="568116"/>
                      <a:pt x="440712" y="580612"/>
                      <a:pt x="425263" y="580612"/>
                    </a:cubicBezTo>
                    <a:cubicBezTo>
                      <a:pt x="409716" y="580612"/>
                      <a:pt x="397103" y="568116"/>
                      <a:pt x="397103" y="552594"/>
                    </a:cubicBezTo>
                    <a:lnTo>
                      <a:pt x="397103" y="426171"/>
                    </a:lnTo>
                    <a:lnTo>
                      <a:pt x="370702" y="426171"/>
                    </a:lnTo>
                    <a:cubicBezTo>
                      <a:pt x="365031" y="426171"/>
                      <a:pt x="360142" y="424023"/>
                      <a:pt x="356719" y="420020"/>
                    </a:cubicBezTo>
                    <a:cubicBezTo>
                      <a:pt x="353395" y="416018"/>
                      <a:pt x="352124" y="410844"/>
                      <a:pt x="353102" y="405279"/>
                    </a:cubicBezTo>
                    <a:lnTo>
                      <a:pt x="367769" y="321615"/>
                    </a:lnTo>
                    <a:cubicBezTo>
                      <a:pt x="363271" y="324837"/>
                      <a:pt x="357697" y="326692"/>
                      <a:pt x="352026" y="326692"/>
                    </a:cubicBezTo>
                    <a:cubicBezTo>
                      <a:pt x="351048" y="326692"/>
                      <a:pt x="349973" y="326692"/>
                      <a:pt x="348995" y="326594"/>
                    </a:cubicBezTo>
                    <a:cubicBezTo>
                      <a:pt x="345377" y="326106"/>
                      <a:pt x="341857" y="325032"/>
                      <a:pt x="338630" y="323177"/>
                    </a:cubicBezTo>
                    <a:cubicBezTo>
                      <a:pt x="332372" y="319565"/>
                      <a:pt x="327874" y="313805"/>
                      <a:pt x="326017" y="306874"/>
                    </a:cubicBezTo>
                    <a:cubicBezTo>
                      <a:pt x="324061" y="299943"/>
                      <a:pt x="325039" y="292621"/>
                      <a:pt x="328559" y="286373"/>
                    </a:cubicBezTo>
                    <a:lnTo>
                      <a:pt x="393680" y="172836"/>
                    </a:lnTo>
                    <a:cubicBezTo>
                      <a:pt x="397885" y="165319"/>
                      <a:pt x="406881" y="159364"/>
                      <a:pt x="415094" y="159364"/>
                    </a:cubicBezTo>
                    <a:cubicBezTo>
                      <a:pt x="415387" y="159364"/>
                      <a:pt x="492340" y="159266"/>
                      <a:pt x="518056" y="159266"/>
                    </a:cubicBezTo>
                    <a:close/>
                    <a:moveTo>
                      <a:pt x="462898" y="0"/>
                    </a:moveTo>
                    <a:cubicBezTo>
                      <a:pt x="503683" y="0"/>
                      <a:pt x="536745" y="32999"/>
                      <a:pt x="536745" y="73706"/>
                    </a:cubicBezTo>
                    <a:cubicBezTo>
                      <a:pt x="536745" y="114413"/>
                      <a:pt x="503683" y="147412"/>
                      <a:pt x="462898" y="147412"/>
                    </a:cubicBezTo>
                    <a:cubicBezTo>
                      <a:pt x="422113" y="147412"/>
                      <a:pt x="389051" y="114413"/>
                      <a:pt x="389051" y="73706"/>
                    </a:cubicBezTo>
                    <a:cubicBezTo>
                      <a:pt x="389051" y="32999"/>
                      <a:pt x="422113" y="0"/>
                      <a:pt x="46289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7" name="íṧḷîďé"/>
            <p:cNvSpPr/>
            <p:nvPr/>
          </p:nvSpPr>
          <p:spPr bwMode="auto">
            <a:xfrm>
              <a:off x="5076681" y="4948713"/>
              <a:ext cx="2381456" cy="572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/>
            <a:p>
              <a:pPr algn="ctr" defTabSz="914400">
                <a:lnSpc>
                  <a:spcPct val="120000"/>
                </a:lnSpc>
              </a:pPr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8" name="îşḷîḍè"/>
            <p:cNvSpPr txBox="1"/>
            <p:nvPr/>
          </p:nvSpPr>
          <p:spPr bwMode="auto">
            <a:xfrm>
              <a:off x="5076683" y="4506907"/>
              <a:ext cx="2381455" cy="44631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zh-CN" altLang="en-US" sz="2000" b="1" dirty="0">
                  <a:cs typeface="+mn-ea"/>
                  <a:sym typeface="+mn-lt"/>
                </a:rPr>
                <a:t>输入标题文字</a:t>
              </a:r>
              <a:endParaRPr lang="en-US" altLang="zh-CN" sz="2000" b="1" dirty="0">
                <a:cs typeface="+mn-ea"/>
                <a:sym typeface="+mn-l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8783861" y="2239397"/>
            <a:ext cx="2381457" cy="3281886"/>
            <a:chOff x="8783861" y="2239397"/>
            <a:chExt cx="2381457" cy="3281886"/>
          </a:xfrm>
        </p:grpSpPr>
        <p:grpSp>
          <p:nvGrpSpPr>
            <p:cNvPr id="11" name="ísliḓé"/>
            <p:cNvGrpSpPr/>
            <p:nvPr/>
          </p:nvGrpSpPr>
          <p:grpSpPr>
            <a:xfrm>
              <a:off x="8936589" y="2239397"/>
              <a:ext cx="1731367" cy="1838872"/>
              <a:chOff x="8574433" y="2210161"/>
              <a:chExt cx="1731367" cy="1838872"/>
            </a:xfrm>
          </p:grpSpPr>
          <p:sp>
            <p:nvSpPr>
              <p:cNvPr id="29" name="ïsľïḓe"/>
              <p:cNvSpPr/>
              <p:nvPr/>
            </p:nvSpPr>
            <p:spPr>
              <a:xfrm rot="17590688">
                <a:off x="8917962" y="2980819"/>
                <a:ext cx="503678" cy="1190736"/>
              </a:xfrm>
              <a:prstGeom prst="triangle">
                <a:avLst>
                  <a:gd name="adj" fmla="val 19748"/>
                </a:avLst>
              </a:prstGeom>
              <a:solidFill>
                <a:schemeClr val="bg1">
                  <a:lumMod val="85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0" name="î$1íḑé"/>
              <p:cNvSpPr/>
              <p:nvPr/>
            </p:nvSpPr>
            <p:spPr>
              <a:xfrm flipV="1">
                <a:off x="8932861" y="2451548"/>
                <a:ext cx="1372939" cy="1597485"/>
              </a:xfrm>
              <a:prstGeom prst="triangle">
                <a:avLst/>
              </a:prstGeom>
              <a:solidFill>
                <a:schemeClr val="bg1">
                  <a:lumMod val="65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solidFill>
                    <a:schemeClr val="accent4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îš1îḍè"/>
              <p:cNvSpPr/>
              <p:nvPr/>
            </p:nvSpPr>
            <p:spPr>
              <a:xfrm>
                <a:off x="8932861" y="2210161"/>
                <a:ext cx="1372939" cy="48277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 lnSpcReduction="10000"/>
              </a:bodyPr>
              <a:lstStyle/>
              <a:p>
                <a:pPr algn="ctr"/>
                <a:endParaRPr>
                  <a:solidFill>
                    <a:schemeClr val="accent4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9" name="ïślïdê"/>
            <p:cNvSpPr/>
            <p:nvPr/>
          </p:nvSpPr>
          <p:spPr bwMode="auto">
            <a:xfrm>
              <a:off x="8783861" y="4948713"/>
              <a:ext cx="2381456" cy="572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/>
            <a:p>
              <a:pPr algn="ctr" defTabSz="914400">
                <a:lnSpc>
                  <a:spcPct val="120000"/>
                </a:lnSpc>
              </a:pPr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10" name="isľiďe"/>
            <p:cNvSpPr txBox="1"/>
            <p:nvPr/>
          </p:nvSpPr>
          <p:spPr bwMode="auto">
            <a:xfrm>
              <a:off x="8783863" y="4506907"/>
              <a:ext cx="2381455" cy="44631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zh-CN" altLang="en-US" sz="2000" b="1" dirty="0">
                  <a:cs typeface="+mn-ea"/>
                  <a:sym typeface="+mn-lt"/>
                </a:rPr>
                <a:t>输入标题文字</a:t>
              </a:r>
              <a:endParaRPr lang="en-US" altLang="zh-CN" sz="2000" b="1" dirty="0">
                <a:cs typeface="+mn-ea"/>
                <a:sym typeface="+mn-lt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实验数据结果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F5F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 descr="表格&#10;&#10;描述已自动生成"/>
          <p:cNvPicPr>
            <a:picLocks noChangeAspect="1"/>
          </p:cNvPicPr>
          <p:nvPr/>
        </p:nvPicPr>
        <p:blipFill rotWithShape="1">
          <a:blip r:embed="rId1" cstate="screen"/>
          <a:srcRect/>
          <a:stretch>
            <a:fillRect/>
          </a:stretch>
        </p:blipFill>
        <p:spPr>
          <a:xfrm>
            <a:off x="5894962" y="-242"/>
            <a:ext cx="6296606" cy="6858242"/>
          </a:xfrm>
          <a:prstGeom prst="rect">
            <a:avLst/>
          </a:prstGeom>
        </p:spPr>
      </p:pic>
      <p:pic>
        <p:nvPicPr>
          <p:cNvPr id="4" name="图片 3" descr="黑暗中的光&#10;&#10;中度可信度描述已自动生成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rot="6875070">
            <a:off x="-1696374" y="175093"/>
            <a:ext cx="7450476" cy="697691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1" name="组合 20"/>
          <p:cNvGrpSpPr/>
          <p:nvPr/>
        </p:nvGrpSpPr>
        <p:grpSpPr>
          <a:xfrm>
            <a:off x="4387580" y="1649125"/>
            <a:ext cx="7247186" cy="610095"/>
            <a:chOff x="6452210" y="1451162"/>
            <a:chExt cx="7247186" cy="610095"/>
          </a:xfrm>
        </p:grpSpPr>
        <p:grpSp>
          <p:nvGrpSpPr>
            <p:cNvPr id="22" name="组合 21"/>
            <p:cNvGrpSpPr/>
            <p:nvPr/>
          </p:nvGrpSpPr>
          <p:grpSpPr>
            <a:xfrm>
              <a:off x="6452210" y="1451162"/>
              <a:ext cx="4886351" cy="598533"/>
              <a:chOff x="6135682" y="1122250"/>
              <a:chExt cx="4886351" cy="598533"/>
            </a:xfrm>
          </p:grpSpPr>
          <p:sp>
            <p:nvSpPr>
              <p:cNvPr id="24" name="iSļïḍê"/>
              <p:cNvSpPr txBox="1"/>
              <p:nvPr/>
            </p:nvSpPr>
            <p:spPr>
              <a:xfrm>
                <a:off x="7143704" y="1122251"/>
                <a:ext cx="3878329" cy="31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ctr" anchorCtr="0">
                <a:noAutofit/>
              </a:bodyPr>
              <a:lstStyle/>
              <a:p>
                <a:pPr>
                  <a:buSzPct val="25000"/>
                </a:pPr>
                <a:r>
                  <a:rPr lang="zh-CN" altLang="en-US" sz="2400" b="1" dirty="0">
                    <a:solidFill>
                      <a:schemeClr val="accent1"/>
                    </a:solidFill>
                    <a:cs typeface="+mn-ea"/>
                    <a:sym typeface="+mn-lt"/>
                  </a:rPr>
                  <a:t>选题背景及内容</a:t>
                </a:r>
                <a:endParaRPr lang="en-US" altLang="zh-CN" sz="2400" b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í$1íḋè"/>
              <p:cNvSpPr/>
              <p:nvPr/>
            </p:nvSpPr>
            <p:spPr>
              <a:xfrm>
                <a:off x="6135682" y="1122250"/>
                <a:ext cx="598533" cy="59853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600" dirty="0">
                    <a:solidFill>
                      <a:schemeClr val="accent1"/>
                    </a:solidFill>
                    <a:cs typeface="+mn-ea"/>
                    <a:sym typeface="+mn-lt"/>
                  </a:rPr>
                  <a:t>01</a:t>
                </a:r>
                <a:endParaRPr lang="zh-CN" altLang="en-US" sz="1600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3" name="文本框 22"/>
            <p:cNvSpPr txBox="1"/>
            <p:nvPr/>
          </p:nvSpPr>
          <p:spPr>
            <a:xfrm>
              <a:off x="7460232" y="1784258"/>
              <a:ext cx="6239164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accent1"/>
                  </a:solidFill>
                  <a:cs typeface="+mn-ea"/>
                  <a:sym typeface="+mn-lt"/>
                </a:rPr>
                <a:t>THE BACKGROUND OF THE SUBJECT AND COUNTENT</a:t>
              </a:r>
              <a:endParaRPr lang="zh-CN" altLang="en-US" sz="1200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4387580" y="2514199"/>
            <a:ext cx="7247186" cy="642067"/>
            <a:chOff x="6452210" y="2610681"/>
            <a:chExt cx="7247186" cy="642067"/>
          </a:xfrm>
        </p:grpSpPr>
        <p:grpSp>
          <p:nvGrpSpPr>
            <p:cNvPr id="27" name="组合 26"/>
            <p:cNvGrpSpPr/>
            <p:nvPr/>
          </p:nvGrpSpPr>
          <p:grpSpPr>
            <a:xfrm>
              <a:off x="6452210" y="2610681"/>
              <a:ext cx="4886351" cy="598533"/>
              <a:chOff x="7316058" y="2507824"/>
              <a:chExt cx="4886351" cy="598533"/>
            </a:xfrm>
          </p:grpSpPr>
          <p:sp>
            <p:nvSpPr>
              <p:cNvPr id="29" name="islïdê"/>
              <p:cNvSpPr txBox="1"/>
              <p:nvPr/>
            </p:nvSpPr>
            <p:spPr>
              <a:xfrm>
                <a:off x="8324080" y="2507825"/>
                <a:ext cx="3878329" cy="45579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ctr" anchorCtr="0">
                <a:noAutofit/>
              </a:bodyPr>
              <a:lstStyle>
                <a:defPPr>
                  <a:defRPr lang="zh-CN"/>
                </a:defPPr>
                <a:lvl1pPr>
                  <a:buSzPct val="25000"/>
                  <a:defRPr sz="2400" b="1">
                    <a:solidFill>
                      <a:schemeClr val="accent1"/>
                    </a:solidFill>
                    <a:cs typeface="+mn-ea"/>
                  </a:defRPr>
                </a:lvl1pPr>
              </a:lstStyle>
              <a:p>
                <a:r>
                  <a:rPr lang="zh-CN" altLang="en-US" dirty="0">
                    <a:sym typeface="+mn-lt"/>
                  </a:rPr>
                  <a:t>课题现状及发展过程</a:t>
                </a:r>
                <a:endParaRPr lang="en-US" altLang="zh-CN" dirty="0">
                  <a:sym typeface="+mn-lt"/>
                </a:endParaRPr>
              </a:p>
            </p:txBody>
          </p:sp>
          <p:sp>
            <p:nvSpPr>
              <p:cNvPr id="30" name="íṣ1îďe"/>
              <p:cNvSpPr/>
              <p:nvPr/>
            </p:nvSpPr>
            <p:spPr>
              <a:xfrm>
                <a:off x="7316058" y="2507824"/>
                <a:ext cx="598533" cy="59853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600" dirty="0">
                    <a:solidFill>
                      <a:schemeClr val="accent1"/>
                    </a:solidFill>
                    <a:cs typeface="+mn-ea"/>
                    <a:sym typeface="+mn-lt"/>
                  </a:rPr>
                  <a:t>02</a:t>
                </a:r>
                <a:endParaRPr lang="zh-CN" altLang="en-US" sz="1600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8" name="文本框 27"/>
            <p:cNvSpPr txBox="1"/>
            <p:nvPr/>
          </p:nvSpPr>
          <p:spPr>
            <a:xfrm>
              <a:off x="7460232" y="2975749"/>
              <a:ext cx="6239164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cs typeface="+mn-ea"/>
                  <a:sym typeface="+mn-lt"/>
                </a:rPr>
                <a:t>PRESENT SITUATION AND DEVELOPMENT OF SUBJECT</a:t>
              </a:r>
              <a:endParaRPr lang="zh-CN" altLang="en-US" sz="1200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4387580" y="3354570"/>
            <a:ext cx="7247186" cy="735176"/>
            <a:chOff x="6452210" y="3653645"/>
            <a:chExt cx="7247186" cy="735176"/>
          </a:xfrm>
        </p:grpSpPr>
        <p:grpSp>
          <p:nvGrpSpPr>
            <p:cNvPr id="32" name="组合 31"/>
            <p:cNvGrpSpPr/>
            <p:nvPr/>
          </p:nvGrpSpPr>
          <p:grpSpPr>
            <a:xfrm>
              <a:off x="6452210" y="3653645"/>
              <a:ext cx="4886351" cy="715088"/>
              <a:chOff x="7317083" y="3776843"/>
              <a:chExt cx="4886351" cy="715088"/>
            </a:xfrm>
          </p:grpSpPr>
          <p:sp>
            <p:nvSpPr>
              <p:cNvPr id="34" name="îṥlïďe"/>
              <p:cNvSpPr txBox="1"/>
              <p:nvPr/>
            </p:nvSpPr>
            <p:spPr>
              <a:xfrm>
                <a:off x="8325105" y="3776843"/>
                <a:ext cx="3878329" cy="6141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ctr" anchorCtr="0">
                <a:noAutofit/>
              </a:bodyPr>
              <a:lstStyle>
                <a:defPPr>
                  <a:defRPr lang="zh-CN"/>
                </a:defPPr>
                <a:lvl1pPr>
                  <a:buSzPct val="25000"/>
                  <a:defRPr sz="2400" b="1">
                    <a:solidFill>
                      <a:schemeClr val="accent1"/>
                    </a:solidFill>
                    <a:cs typeface="+mn-ea"/>
                  </a:defRPr>
                </a:lvl1pPr>
              </a:lstStyle>
              <a:p>
                <a:r>
                  <a:rPr lang="zh-CN" altLang="en-US" dirty="0">
                    <a:sym typeface="+mn-lt"/>
                  </a:rPr>
                  <a:t>研究思路及过程</a:t>
                </a:r>
                <a:endParaRPr lang="en-US" altLang="zh-CN" dirty="0">
                  <a:sym typeface="+mn-lt"/>
                </a:endParaRPr>
              </a:p>
            </p:txBody>
          </p:sp>
          <p:sp>
            <p:nvSpPr>
              <p:cNvPr id="35" name="îšľiďé"/>
              <p:cNvSpPr/>
              <p:nvPr/>
            </p:nvSpPr>
            <p:spPr>
              <a:xfrm>
                <a:off x="7317083" y="3893398"/>
                <a:ext cx="598533" cy="59853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600" dirty="0">
                    <a:solidFill>
                      <a:schemeClr val="accent1"/>
                    </a:solidFill>
                    <a:cs typeface="+mn-ea"/>
                    <a:sym typeface="+mn-lt"/>
                  </a:rPr>
                  <a:t>03</a:t>
                </a:r>
                <a:endParaRPr lang="zh-CN" altLang="en-US" sz="1600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3" name="文本框 32"/>
            <p:cNvSpPr txBox="1"/>
            <p:nvPr/>
          </p:nvSpPr>
          <p:spPr>
            <a:xfrm>
              <a:off x="7460232" y="4111822"/>
              <a:ext cx="6239164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cs typeface="+mn-ea"/>
                  <a:sym typeface="+mn-lt"/>
                </a:rPr>
                <a:t>THE RESEARCH MENTALITY AND THE PROCESS</a:t>
              </a:r>
              <a:endParaRPr lang="zh-CN" altLang="en-US" sz="1200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4387580" y="4287799"/>
            <a:ext cx="7247186" cy="730203"/>
            <a:chOff x="6452210" y="4813164"/>
            <a:chExt cx="7247186" cy="730203"/>
          </a:xfrm>
        </p:grpSpPr>
        <p:grpSp>
          <p:nvGrpSpPr>
            <p:cNvPr id="37" name="组合 36"/>
            <p:cNvGrpSpPr/>
            <p:nvPr/>
          </p:nvGrpSpPr>
          <p:grpSpPr>
            <a:xfrm>
              <a:off x="6452210" y="4813164"/>
              <a:ext cx="4886351" cy="715087"/>
              <a:chOff x="6300084" y="5162418"/>
              <a:chExt cx="4886351" cy="715087"/>
            </a:xfrm>
          </p:grpSpPr>
          <p:sp>
            <p:nvSpPr>
              <p:cNvPr id="39" name="íṣlîḑé"/>
              <p:cNvSpPr txBox="1"/>
              <p:nvPr/>
            </p:nvSpPr>
            <p:spPr>
              <a:xfrm>
                <a:off x="7308106" y="5162418"/>
                <a:ext cx="3878329" cy="6141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ctr" anchorCtr="0">
                <a:noAutofit/>
              </a:bodyPr>
              <a:lstStyle>
                <a:defPPr>
                  <a:defRPr lang="zh-CN"/>
                </a:defPPr>
                <a:lvl1pPr>
                  <a:buSzPct val="25000"/>
                  <a:defRPr sz="2400" b="1">
                    <a:solidFill>
                      <a:schemeClr val="accent1"/>
                    </a:solidFill>
                    <a:cs typeface="+mn-ea"/>
                  </a:defRPr>
                </a:lvl1pPr>
              </a:lstStyle>
              <a:p>
                <a:r>
                  <a:rPr lang="zh-CN" altLang="en-US" dirty="0">
                    <a:sym typeface="+mn-lt"/>
                  </a:rPr>
                  <a:t>实验数据结果</a:t>
                </a:r>
                <a:endParaRPr lang="en-US" altLang="zh-CN" dirty="0">
                  <a:sym typeface="+mn-lt"/>
                </a:endParaRPr>
              </a:p>
            </p:txBody>
          </p:sp>
          <p:sp>
            <p:nvSpPr>
              <p:cNvPr id="40" name="iṡļïḋê"/>
              <p:cNvSpPr/>
              <p:nvPr/>
            </p:nvSpPr>
            <p:spPr>
              <a:xfrm>
                <a:off x="6300084" y="5278972"/>
                <a:ext cx="598533" cy="59853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600" dirty="0">
                    <a:solidFill>
                      <a:schemeClr val="accent1"/>
                    </a:solidFill>
                    <a:cs typeface="+mn-ea"/>
                    <a:sym typeface="+mn-lt"/>
                  </a:rPr>
                  <a:t>04</a:t>
                </a:r>
                <a:endParaRPr lang="zh-CN" altLang="en-US" sz="1600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8" name="文本框 37"/>
            <p:cNvSpPr txBox="1"/>
            <p:nvPr/>
          </p:nvSpPr>
          <p:spPr>
            <a:xfrm>
              <a:off x="7460232" y="5266368"/>
              <a:ext cx="6239164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cs typeface="+mn-ea"/>
                  <a:sym typeface="+mn-lt"/>
                </a:rPr>
                <a:t>THE RESULTS OF EXPRIMENTAL DATA</a:t>
              </a:r>
              <a:endParaRPr lang="zh-CN" altLang="en-US" sz="1200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1" name="ïṡ1îḍè"/>
          <p:cNvSpPr/>
          <p:nvPr/>
        </p:nvSpPr>
        <p:spPr>
          <a:xfrm>
            <a:off x="321053" y="2835233"/>
            <a:ext cx="3745474" cy="132343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b" anchorCtr="0">
            <a:spAutoFit/>
          </a:bodyPr>
          <a:lstStyle/>
          <a:p>
            <a:pPr algn="ctr">
              <a:buSzPct val="25000"/>
            </a:pPr>
            <a:r>
              <a:rPr lang="zh-CN" altLang="en-US" sz="4000" b="1" dirty="0">
                <a:solidFill>
                  <a:schemeClr val="accent1"/>
                </a:solidFill>
                <a:cs typeface="+mn-ea"/>
                <a:sym typeface="+mn-lt"/>
              </a:rPr>
              <a:t>目 录</a:t>
            </a:r>
            <a:r>
              <a:rPr lang="en-US" altLang="zh-CN" sz="4000" b="1" dirty="0">
                <a:solidFill>
                  <a:schemeClr val="accent1"/>
                </a:solidFill>
                <a:cs typeface="+mn-ea"/>
                <a:sym typeface="+mn-lt"/>
              </a:rPr>
              <a:t>CONTENTS</a:t>
            </a:r>
            <a:endParaRPr lang="en-US" altLang="zh-CN" sz="40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4387580" y="5182744"/>
            <a:ext cx="7247186" cy="730203"/>
            <a:chOff x="6452210" y="4813164"/>
            <a:chExt cx="7247186" cy="730203"/>
          </a:xfrm>
        </p:grpSpPr>
        <p:grpSp>
          <p:nvGrpSpPr>
            <p:cNvPr id="43" name="组合 42"/>
            <p:cNvGrpSpPr/>
            <p:nvPr/>
          </p:nvGrpSpPr>
          <p:grpSpPr>
            <a:xfrm>
              <a:off x="6452210" y="4813164"/>
              <a:ext cx="4886351" cy="715087"/>
              <a:chOff x="6300084" y="5162418"/>
              <a:chExt cx="4886351" cy="715087"/>
            </a:xfrm>
          </p:grpSpPr>
          <p:sp>
            <p:nvSpPr>
              <p:cNvPr id="45" name="íṣlîḑé"/>
              <p:cNvSpPr txBox="1"/>
              <p:nvPr/>
            </p:nvSpPr>
            <p:spPr>
              <a:xfrm>
                <a:off x="7308106" y="5162418"/>
                <a:ext cx="3878329" cy="6141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ctr" anchorCtr="0">
                <a:noAutofit/>
              </a:bodyPr>
              <a:lstStyle>
                <a:defPPr>
                  <a:defRPr lang="zh-CN"/>
                </a:defPPr>
                <a:lvl1pPr>
                  <a:buSzPct val="25000"/>
                  <a:defRPr sz="2400" b="1">
                    <a:solidFill>
                      <a:schemeClr val="accent1"/>
                    </a:solidFill>
                    <a:cs typeface="+mn-ea"/>
                  </a:defRPr>
                </a:lvl1pPr>
              </a:lstStyle>
              <a:p>
                <a:r>
                  <a:rPr lang="zh-CN" altLang="en-US" dirty="0">
                    <a:sym typeface="+mn-lt"/>
                  </a:rPr>
                  <a:t>解决方案及总结</a:t>
                </a:r>
                <a:endParaRPr lang="en-US" altLang="zh-CN" dirty="0">
                  <a:sym typeface="+mn-lt"/>
                </a:endParaRPr>
              </a:p>
            </p:txBody>
          </p:sp>
          <p:sp>
            <p:nvSpPr>
              <p:cNvPr id="46" name="iṡļïḋê"/>
              <p:cNvSpPr/>
              <p:nvPr/>
            </p:nvSpPr>
            <p:spPr>
              <a:xfrm>
                <a:off x="6300084" y="5278972"/>
                <a:ext cx="598533" cy="59853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600" dirty="0">
                    <a:solidFill>
                      <a:schemeClr val="accent1"/>
                    </a:solidFill>
                    <a:cs typeface="+mn-ea"/>
                    <a:sym typeface="+mn-lt"/>
                  </a:rPr>
                  <a:t>05</a:t>
                </a:r>
                <a:endParaRPr lang="zh-CN" altLang="en-US" sz="1600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4" name="文本框 43"/>
            <p:cNvSpPr txBox="1"/>
            <p:nvPr/>
          </p:nvSpPr>
          <p:spPr>
            <a:xfrm>
              <a:off x="7460232" y="5266368"/>
              <a:ext cx="6239164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cs typeface="+mn-ea"/>
                  <a:sym typeface="+mn-lt"/>
                </a:rPr>
                <a:t>SOLUTIONS AND SUMMARY</a:t>
              </a:r>
              <a:endParaRPr lang="zh-CN" altLang="en-US" sz="1200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3567065" y="389299"/>
            <a:ext cx="18285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rgbClr val="F5F3F4"/>
                </a:solidFill>
              </a:rPr>
              <a:t>https://www.ypppt.com/</a:t>
            </a:r>
            <a:endParaRPr lang="zh-CN" altLang="en-US" sz="1050" dirty="0">
              <a:solidFill>
                <a:srgbClr val="F5F3F4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组合 28"/>
          <p:cNvGrpSpPr/>
          <p:nvPr/>
        </p:nvGrpSpPr>
        <p:grpSpPr>
          <a:xfrm>
            <a:off x="4160278" y="1777253"/>
            <a:ext cx="3180876" cy="2674452"/>
            <a:chOff x="4160278" y="1777253"/>
            <a:chExt cx="3180876" cy="2674452"/>
          </a:xfrm>
        </p:grpSpPr>
        <p:grpSp>
          <p:nvGrpSpPr>
            <p:cNvPr id="28" name="组合 27"/>
            <p:cNvGrpSpPr/>
            <p:nvPr/>
          </p:nvGrpSpPr>
          <p:grpSpPr>
            <a:xfrm>
              <a:off x="4370604" y="3364969"/>
              <a:ext cx="2743933" cy="870994"/>
              <a:chOff x="4370604" y="3364969"/>
              <a:chExt cx="2743933" cy="870994"/>
            </a:xfrm>
          </p:grpSpPr>
          <p:sp>
            <p:nvSpPr>
              <p:cNvPr id="5" name="ï$ľíďè"/>
              <p:cNvSpPr/>
              <p:nvPr/>
            </p:nvSpPr>
            <p:spPr>
              <a:xfrm>
                <a:off x="6243543" y="3364969"/>
                <a:ext cx="870994" cy="870994"/>
              </a:xfrm>
              <a:prstGeom prst="arc">
                <a:avLst>
                  <a:gd name="adj1" fmla="val 16200000"/>
                  <a:gd name="adj2" fmla="val 11884283"/>
                </a:avLst>
              </a:prstGeom>
              <a:noFill/>
              <a:ln w="101600" cap="rnd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" name="ïšľîḍe"/>
              <p:cNvSpPr/>
              <p:nvPr/>
            </p:nvSpPr>
            <p:spPr>
              <a:xfrm>
                <a:off x="4370604" y="3364969"/>
                <a:ext cx="870994" cy="870994"/>
              </a:xfrm>
              <a:prstGeom prst="arc">
                <a:avLst>
                  <a:gd name="adj1" fmla="val 16200000"/>
                  <a:gd name="adj2" fmla="val 2102801"/>
                </a:avLst>
              </a:prstGeom>
              <a:noFill/>
              <a:ln w="101600" cap="rnd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4160278" y="1777253"/>
              <a:ext cx="3180876" cy="2674452"/>
              <a:chOff x="4160278" y="1777253"/>
              <a:chExt cx="3180876" cy="2674452"/>
            </a:xfrm>
          </p:grpSpPr>
          <p:sp>
            <p:nvSpPr>
              <p:cNvPr id="4" name="ïŝļïďè"/>
              <p:cNvSpPr/>
              <p:nvPr/>
            </p:nvSpPr>
            <p:spPr>
              <a:xfrm>
                <a:off x="4160278" y="1777253"/>
                <a:ext cx="3180876" cy="2674452"/>
              </a:xfrm>
              <a:custGeom>
                <a:avLst/>
                <a:gdLst/>
                <a:ahLst/>
                <a:cxnLst/>
                <a:rect l="l" t="t" r="r" b="b"/>
                <a:pathLst>
                  <a:path w="209624" h="176250">
                    <a:moveTo>
                      <a:pt x="166650" y="100124"/>
                    </a:moveTo>
                    <a:cubicBezTo>
                      <a:pt x="157348" y="100124"/>
                      <a:pt x="149460" y="103380"/>
                      <a:pt x="142986" y="109891"/>
                    </a:cubicBezTo>
                    <a:cubicBezTo>
                      <a:pt x="136512" y="116403"/>
                      <a:pt x="133275" y="124272"/>
                      <a:pt x="133275" y="133499"/>
                    </a:cubicBezTo>
                    <a:cubicBezTo>
                      <a:pt x="133275" y="142652"/>
                      <a:pt x="136531" y="150466"/>
                      <a:pt x="143042" y="156940"/>
                    </a:cubicBezTo>
                    <a:cubicBezTo>
                      <a:pt x="149553" y="163414"/>
                      <a:pt x="157423" y="166651"/>
                      <a:pt x="166650" y="166651"/>
                    </a:cubicBezTo>
                    <a:cubicBezTo>
                      <a:pt x="175803" y="166651"/>
                      <a:pt x="183654" y="163414"/>
                      <a:pt x="190202" y="156940"/>
                    </a:cubicBezTo>
                    <a:cubicBezTo>
                      <a:pt x="196750" y="150466"/>
                      <a:pt x="200025" y="142652"/>
                      <a:pt x="200025" y="133499"/>
                    </a:cubicBezTo>
                    <a:cubicBezTo>
                      <a:pt x="200025" y="124272"/>
                      <a:pt x="196750" y="116403"/>
                      <a:pt x="190202" y="109891"/>
                    </a:cubicBezTo>
                    <a:cubicBezTo>
                      <a:pt x="183654" y="103380"/>
                      <a:pt x="175803" y="100124"/>
                      <a:pt x="166650" y="100124"/>
                    </a:cubicBezTo>
                    <a:close/>
                    <a:moveTo>
                      <a:pt x="42918" y="100124"/>
                    </a:moveTo>
                    <a:cubicBezTo>
                      <a:pt x="33780" y="100124"/>
                      <a:pt x="25943" y="103380"/>
                      <a:pt x="19405" y="109891"/>
                    </a:cubicBezTo>
                    <a:cubicBezTo>
                      <a:pt x="12868" y="116403"/>
                      <a:pt x="9599" y="124272"/>
                      <a:pt x="9599" y="133499"/>
                    </a:cubicBezTo>
                    <a:cubicBezTo>
                      <a:pt x="9599" y="142652"/>
                      <a:pt x="12868" y="150466"/>
                      <a:pt x="19405" y="156940"/>
                    </a:cubicBezTo>
                    <a:cubicBezTo>
                      <a:pt x="25943" y="163414"/>
                      <a:pt x="33780" y="166651"/>
                      <a:pt x="42918" y="166651"/>
                    </a:cubicBezTo>
                    <a:cubicBezTo>
                      <a:pt x="52130" y="166651"/>
                      <a:pt x="59986" y="163414"/>
                      <a:pt x="66487" y="156940"/>
                    </a:cubicBezTo>
                    <a:cubicBezTo>
                      <a:pt x="72987" y="150466"/>
                      <a:pt x="76237" y="142652"/>
                      <a:pt x="76237" y="133499"/>
                    </a:cubicBezTo>
                    <a:cubicBezTo>
                      <a:pt x="76237" y="124272"/>
                      <a:pt x="73005" y="116403"/>
                      <a:pt x="66542" y="109891"/>
                    </a:cubicBezTo>
                    <a:cubicBezTo>
                      <a:pt x="60079" y="103380"/>
                      <a:pt x="52205" y="100124"/>
                      <a:pt x="42918" y="100124"/>
                    </a:cubicBezTo>
                    <a:close/>
                    <a:moveTo>
                      <a:pt x="166650" y="90525"/>
                    </a:moveTo>
                    <a:cubicBezTo>
                      <a:pt x="178469" y="90525"/>
                      <a:pt x="188586" y="94711"/>
                      <a:pt x="197001" y="103082"/>
                    </a:cubicBezTo>
                    <a:cubicBezTo>
                      <a:pt x="205416" y="111454"/>
                      <a:pt x="209624" y="121593"/>
                      <a:pt x="209624" y="133499"/>
                    </a:cubicBezTo>
                    <a:cubicBezTo>
                      <a:pt x="209624" y="145257"/>
                      <a:pt x="205416" y="155321"/>
                      <a:pt x="197001" y="163693"/>
                    </a:cubicBezTo>
                    <a:cubicBezTo>
                      <a:pt x="188586" y="172064"/>
                      <a:pt x="178469" y="176250"/>
                      <a:pt x="166650" y="176250"/>
                    </a:cubicBezTo>
                    <a:cubicBezTo>
                      <a:pt x="154744" y="176250"/>
                      <a:pt x="144605" y="172064"/>
                      <a:pt x="136233" y="163693"/>
                    </a:cubicBezTo>
                    <a:cubicBezTo>
                      <a:pt x="127862" y="155321"/>
                      <a:pt x="123676" y="145257"/>
                      <a:pt x="123676" y="133499"/>
                    </a:cubicBezTo>
                    <a:cubicBezTo>
                      <a:pt x="123676" y="121593"/>
                      <a:pt x="127862" y="111454"/>
                      <a:pt x="136233" y="103082"/>
                    </a:cubicBezTo>
                    <a:cubicBezTo>
                      <a:pt x="144605" y="94711"/>
                      <a:pt x="154744" y="90525"/>
                      <a:pt x="166650" y="90525"/>
                    </a:cubicBezTo>
                    <a:close/>
                    <a:moveTo>
                      <a:pt x="42918" y="90525"/>
                    </a:moveTo>
                    <a:cubicBezTo>
                      <a:pt x="54809" y="90525"/>
                      <a:pt x="64935" y="94711"/>
                      <a:pt x="73295" y="103082"/>
                    </a:cubicBezTo>
                    <a:cubicBezTo>
                      <a:pt x="81656" y="111454"/>
                      <a:pt x="85836" y="121593"/>
                      <a:pt x="85836" y="133499"/>
                    </a:cubicBezTo>
                    <a:cubicBezTo>
                      <a:pt x="85836" y="145257"/>
                      <a:pt x="81656" y="155321"/>
                      <a:pt x="73295" y="163693"/>
                    </a:cubicBezTo>
                    <a:cubicBezTo>
                      <a:pt x="64935" y="172064"/>
                      <a:pt x="54809" y="176250"/>
                      <a:pt x="42918" y="176250"/>
                    </a:cubicBezTo>
                    <a:cubicBezTo>
                      <a:pt x="31114" y="176250"/>
                      <a:pt x="21010" y="172064"/>
                      <a:pt x="12606" y="163693"/>
                    </a:cubicBezTo>
                    <a:cubicBezTo>
                      <a:pt x="4202" y="155321"/>
                      <a:pt x="0" y="145257"/>
                      <a:pt x="0" y="133499"/>
                    </a:cubicBezTo>
                    <a:cubicBezTo>
                      <a:pt x="0" y="121593"/>
                      <a:pt x="4202" y="111454"/>
                      <a:pt x="12606" y="103082"/>
                    </a:cubicBezTo>
                    <a:cubicBezTo>
                      <a:pt x="21010" y="94711"/>
                      <a:pt x="31114" y="90525"/>
                      <a:pt x="42918" y="90525"/>
                    </a:cubicBezTo>
                    <a:close/>
                    <a:moveTo>
                      <a:pt x="102133" y="19646"/>
                    </a:moveTo>
                    <a:cubicBezTo>
                      <a:pt x="104311" y="19646"/>
                      <a:pt x="105925" y="20278"/>
                      <a:pt x="106976" y="21543"/>
                    </a:cubicBezTo>
                    <a:cubicBezTo>
                      <a:pt x="108103" y="23180"/>
                      <a:pt x="110581" y="27124"/>
                      <a:pt x="114411" y="33375"/>
                    </a:cubicBezTo>
                    <a:lnTo>
                      <a:pt x="127590" y="54695"/>
                    </a:lnTo>
                    <a:lnTo>
                      <a:pt x="152303" y="54695"/>
                    </a:lnTo>
                    <a:cubicBezTo>
                      <a:pt x="154372" y="54695"/>
                      <a:pt x="156108" y="55383"/>
                      <a:pt x="157512" y="56760"/>
                    </a:cubicBezTo>
                    <a:cubicBezTo>
                      <a:pt x="158916" y="58136"/>
                      <a:pt x="159618" y="59866"/>
                      <a:pt x="159618" y="61950"/>
                    </a:cubicBezTo>
                    <a:cubicBezTo>
                      <a:pt x="159618" y="64034"/>
                      <a:pt x="158911" y="65782"/>
                      <a:pt x="157497" y="67196"/>
                    </a:cubicBezTo>
                    <a:cubicBezTo>
                      <a:pt x="156083" y="68610"/>
                      <a:pt x="154334" y="69317"/>
                      <a:pt x="152251" y="69317"/>
                    </a:cubicBezTo>
                    <a:lnTo>
                      <a:pt x="124346" y="69317"/>
                    </a:lnTo>
                    <a:cubicBezTo>
                      <a:pt x="121295" y="69317"/>
                      <a:pt x="119174" y="68387"/>
                      <a:pt x="117983" y="66527"/>
                    </a:cubicBezTo>
                    <a:lnTo>
                      <a:pt x="104700" y="53020"/>
                    </a:lnTo>
                    <a:lnTo>
                      <a:pt x="89476" y="68312"/>
                    </a:lnTo>
                    <a:lnTo>
                      <a:pt x="113026" y="81149"/>
                    </a:lnTo>
                    <a:cubicBezTo>
                      <a:pt x="117268" y="83605"/>
                      <a:pt x="119389" y="86507"/>
                      <a:pt x="119389" y="89855"/>
                    </a:cubicBezTo>
                    <a:cubicBezTo>
                      <a:pt x="119389" y="90376"/>
                      <a:pt x="119313" y="90990"/>
                      <a:pt x="119161" y="91697"/>
                    </a:cubicBezTo>
                    <a:cubicBezTo>
                      <a:pt x="119010" y="92404"/>
                      <a:pt x="118934" y="92795"/>
                      <a:pt x="118934" y="92869"/>
                    </a:cubicBezTo>
                    <a:lnTo>
                      <a:pt x="114300" y="138076"/>
                    </a:lnTo>
                    <a:cubicBezTo>
                      <a:pt x="114300" y="140680"/>
                      <a:pt x="113351" y="142931"/>
                      <a:pt x="111453" y="144829"/>
                    </a:cubicBezTo>
                    <a:cubicBezTo>
                      <a:pt x="109556" y="146726"/>
                      <a:pt x="107305" y="147675"/>
                      <a:pt x="104700" y="147675"/>
                    </a:cubicBezTo>
                    <a:cubicBezTo>
                      <a:pt x="102096" y="147675"/>
                      <a:pt x="99845" y="146726"/>
                      <a:pt x="97947" y="144829"/>
                    </a:cubicBezTo>
                    <a:cubicBezTo>
                      <a:pt x="96050" y="142931"/>
                      <a:pt x="95101" y="140680"/>
                      <a:pt x="95101" y="138076"/>
                    </a:cubicBezTo>
                    <a:lnTo>
                      <a:pt x="99901" y="97669"/>
                    </a:lnTo>
                    <a:lnTo>
                      <a:pt x="65633" y="82935"/>
                    </a:lnTo>
                    <a:cubicBezTo>
                      <a:pt x="62805" y="81670"/>
                      <a:pt x="60610" y="79884"/>
                      <a:pt x="59047" y="77577"/>
                    </a:cubicBezTo>
                    <a:cubicBezTo>
                      <a:pt x="57485" y="75270"/>
                      <a:pt x="56703" y="72740"/>
                      <a:pt x="56703" y="69987"/>
                    </a:cubicBezTo>
                    <a:cubicBezTo>
                      <a:pt x="56703" y="64927"/>
                      <a:pt x="58824" y="60276"/>
                      <a:pt x="63066" y="56034"/>
                    </a:cubicBezTo>
                    <a:lnTo>
                      <a:pt x="97668" y="21543"/>
                    </a:lnTo>
                    <a:cubicBezTo>
                      <a:pt x="98933" y="20278"/>
                      <a:pt x="100421" y="19646"/>
                      <a:pt x="102133" y="19646"/>
                    </a:cubicBezTo>
                    <a:close/>
                    <a:moveTo>
                      <a:pt x="132606" y="0"/>
                    </a:moveTo>
                    <a:cubicBezTo>
                      <a:pt x="137255" y="0"/>
                      <a:pt x="141227" y="1582"/>
                      <a:pt x="144520" y="4744"/>
                    </a:cubicBezTo>
                    <a:cubicBezTo>
                      <a:pt x="147814" y="7907"/>
                      <a:pt x="149460" y="11721"/>
                      <a:pt x="149460" y="16185"/>
                    </a:cubicBezTo>
                    <a:cubicBezTo>
                      <a:pt x="149460" y="20650"/>
                      <a:pt x="147814" y="24483"/>
                      <a:pt x="144520" y="27682"/>
                    </a:cubicBezTo>
                    <a:cubicBezTo>
                      <a:pt x="141227" y="30882"/>
                      <a:pt x="137255" y="32482"/>
                      <a:pt x="132606" y="32482"/>
                    </a:cubicBezTo>
                    <a:cubicBezTo>
                      <a:pt x="128066" y="32482"/>
                      <a:pt x="124178" y="30882"/>
                      <a:pt x="120941" y="27682"/>
                    </a:cubicBezTo>
                    <a:cubicBezTo>
                      <a:pt x="117704" y="24483"/>
                      <a:pt x="116086" y="20650"/>
                      <a:pt x="116086" y="16185"/>
                    </a:cubicBezTo>
                    <a:cubicBezTo>
                      <a:pt x="116086" y="11721"/>
                      <a:pt x="117704" y="7907"/>
                      <a:pt x="120941" y="4744"/>
                    </a:cubicBezTo>
                    <a:cubicBezTo>
                      <a:pt x="124178" y="1582"/>
                      <a:pt x="128066" y="0"/>
                      <a:pt x="132606" y="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/>
              </a:bodyPr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" name="iṥľíḍé"/>
              <p:cNvSpPr txBox="1"/>
              <p:nvPr/>
            </p:nvSpPr>
            <p:spPr>
              <a:xfrm>
                <a:off x="6351065" y="3615800"/>
                <a:ext cx="548548" cy="338554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normAutofit fontScale="77500" lnSpcReduction="20000"/>
              </a:bodyPr>
              <a:lstStyle/>
              <a:p>
                <a:r>
                  <a:rPr lang="en-US" sz="160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95%</a:t>
                </a:r>
                <a:endParaRPr lang="en-US" sz="160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" name="ísḷíďê"/>
              <p:cNvSpPr txBox="1"/>
              <p:nvPr/>
            </p:nvSpPr>
            <p:spPr>
              <a:xfrm>
                <a:off x="4478126" y="3615800"/>
                <a:ext cx="540533" cy="338554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normAutofit fontScale="77500" lnSpcReduction="20000"/>
              </a:bodyPr>
              <a:lstStyle/>
              <a:p>
                <a:r>
                  <a:rPr lang="en-US" sz="160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45%</a:t>
                </a:r>
                <a:endParaRPr lang="en-US" sz="160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2" name="组合 31"/>
          <p:cNvGrpSpPr/>
          <p:nvPr/>
        </p:nvGrpSpPr>
        <p:grpSpPr>
          <a:xfrm>
            <a:off x="2482080" y="3886825"/>
            <a:ext cx="1996046" cy="1479311"/>
            <a:chOff x="2482080" y="3886825"/>
            <a:chExt cx="1996046" cy="1479311"/>
          </a:xfrm>
        </p:grpSpPr>
        <p:cxnSp>
          <p:nvCxnSpPr>
            <p:cNvPr id="12" name="íṣḻiďé"/>
            <p:cNvCxnSpPr/>
            <p:nvPr/>
          </p:nvCxnSpPr>
          <p:spPr>
            <a:xfrm flipH="1">
              <a:off x="3417745" y="3886825"/>
              <a:ext cx="731931" cy="613858"/>
            </a:xfrm>
            <a:prstGeom prst="line">
              <a:avLst/>
            </a:prstGeom>
            <a:ln>
              <a:solidFill>
                <a:srgbClr val="95A5A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íṡ1iḓé"/>
            <p:cNvCxnSpPr/>
            <p:nvPr/>
          </p:nvCxnSpPr>
          <p:spPr>
            <a:xfrm>
              <a:off x="2482080" y="4484735"/>
              <a:ext cx="935665" cy="0"/>
            </a:xfrm>
            <a:prstGeom prst="line">
              <a:avLst/>
            </a:prstGeom>
            <a:ln>
              <a:solidFill>
                <a:srgbClr val="95A5A6"/>
              </a:solidFill>
              <a:prstDash val="dash"/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íSḷîḑè"/>
            <p:cNvSpPr/>
            <p:nvPr/>
          </p:nvSpPr>
          <p:spPr>
            <a:xfrm>
              <a:off x="2488994" y="4582931"/>
              <a:ext cx="1989132" cy="311688"/>
            </a:xfrm>
            <a:prstGeom prst="rect">
              <a:avLst/>
            </a:prstGeom>
          </p:spPr>
          <p:txBody>
            <a:bodyPr wrap="none" lIns="90000" tIns="46800" rIns="90000" bIns="46800" anchor="ctr" anchorCtr="0">
              <a:normAutofit/>
            </a:bodyPr>
            <a:lstStyle/>
            <a:p>
              <a:r>
                <a:rPr lang="en-US" altLang="zh-CN" sz="1100" b="1" dirty="0">
                  <a:solidFill>
                    <a:schemeClr val="dk1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Text</a:t>
              </a:r>
              <a:endParaRPr lang="zh-CN" altLang="en-US" sz="1100" b="1" dirty="0">
                <a:solidFill>
                  <a:schemeClr val="dk1">
                    <a:lumMod val="10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15" name="iSḻiḓè"/>
            <p:cNvSpPr/>
            <p:nvPr/>
          </p:nvSpPr>
          <p:spPr>
            <a:xfrm>
              <a:off x="2488994" y="4894619"/>
              <a:ext cx="1989132" cy="471517"/>
            </a:xfrm>
            <a:prstGeom prst="rect">
              <a:avLst/>
            </a:prstGeom>
          </p:spPr>
          <p:txBody>
            <a:bodyPr wrap="square" lIns="90000" tIns="46800" rIns="90000" bIns="4680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.</a:t>
              </a:r>
              <a:endParaRPr lang="en-US" altLang="zh-CN" sz="11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4725331" y="4451705"/>
            <a:ext cx="1989132" cy="1515335"/>
            <a:chOff x="4725331" y="4451705"/>
            <a:chExt cx="1989132" cy="1515335"/>
          </a:xfrm>
        </p:grpSpPr>
        <p:cxnSp>
          <p:nvCxnSpPr>
            <p:cNvPr id="10" name="ïšļíḍé"/>
            <p:cNvCxnSpPr/>
            <p:nvPr/>
          </p:nvCxnSpPr>
          <p:spPr>
            <a:xfrm flipH="1">
              <a:off x="5745027" y="4451705"/>
              <a:ext cx="731931" cy="613858"/>
            </a:xfrm>
            <a:prstGeom prst="line">
              <a:avLst/>
            </a:prstGeom>
            <a:ln>
              <a:solidFill>
                <a:srgbClr val="95A5A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组合 30"/>
            <p:cNvGrpSpPr/>
            <p:nvPr/>
          </p:nvGrpSpPr>
          <p:grpSpPr>
            <a:xfrm>
              <a:off x="4725331" y="5049615"/>
              <a:ext cx="1989132" cy="917425"/>
              <a:chOff x="4725331" y="5049615"/>
              <a:chExt cx="1989132" cy="917425"/>
            </a:xfrm>
          </p:grpSpPr>
          <p:cxnSp>
            <p:nvCxnSpPr>
              <p:cNvPr id="11" name="işḻïḋè"/>
              <p:cNvCxnSpPr/>
              <p:nvPr/>
            </p:nvCxnSpPr>
            <p:spPr>
              <a:xfrm>
                <a:off x="4809362" y="5049615"/>
                <a:ext cx="935665" cy="0"/>
              </a:xfrm>
              <a:prstGeom prst="line">
                <a:avLst/>
              </a:prstGeom>
              <a:ln>
                <a:solidFill>
                  <a:srgbClr val="95A5A6"/>
                </a:solidFill>
                <a:prstDash val="dash"/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îṩľiďè"/>
              <p:cNvSpPr/>
              <p:nvPr/>
            </p:nvSpPr>
            <p:spPr>
              <a:xfrm>
                <a:off x="4725331" y="5183835"/>
                <a:ext cx="1989132" cy="311688"/>
              </a:xfrm>
              <a:prstGeom prst="rect">
                <a:avLst/>
              </a:prstGeom>
            </p:spPr>
            <p:txBody>
              <a:bodyPr wrap="none" lIns="90000" tIns="46800" rIns="90000" bIns="46800" anchor="ctr" anchorCtr="0">
                <a:normAutofit/>
              </a:bodyPr>
              <a:lstStyle/>
              <a:p>
                <a:r>
                  <a:rPr lang="en-US" altLang="zh-CN" sz="1100" b="1" dirty="0">
                    <a:solidFill>
                      <a:schemeClr val="dk1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Text</a:t>
                </a:r>
                <a:endParaRPr lang="zh-CN" altLang="en-US" sz="1100" b="1" dirty="0">
                  <a:solidFill>
                    <a:schemeClr val="dk1">
                      <a:lumMod val="100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17" name="iṡ1íďè"/>
              <p:cNvSpPr/>
              <p:nvPr/>
            </p:nvSpPr>
            <p:spPr>
              <a:xfrm>
                <a:off x="4725331" y="5495523"/>
                <a:ext cx="1989132" cy="471517"/>
              </a:xfrm>
              <a:prstGeom prst="rect">
                <a:avLst/>
              </a:prstGeom>
            </p:spPr>
            <p:txBody>
              <a:bodyPr wrap="square" lIns="90000" tIns="46800" rIns="90000" bIns="46800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您的内容打在这里，或者通过复制您的文本后，在此框中选择粘贴，并选择只保留文字</a:t>
                </a:r>
                <a:r>
                  <a:rPr lang="en-US" altLang="zh-CN" sz="11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.</a:t>
                </a:r>
                <a:endParaRPr lang="en-US" altLang="zh-CN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8" name="íŝ1ídê"/>
          <p:cNvGrpSpPr/>
          <p:nvPr/>
        </p:nvGrpSpPr>
        <p:grpSpPr>
          <a:xfrm>
            <a:off x="2288619" y="1619897"/>
            <a:ext cx="2730040" cy="1147162"/>
            <a:chOff x="1038678" y="1986228"/>
            <a:chExt cx="2730040" cy="1147162"/>
          </a:xfrm>
        </p:grpSpPr>
        <p:sp>
          <p:nvSpPr>
            <p:cNvPr id="21" name="íşļîḓe"/>
            <p:cNvSpPr/>
            <p:nvPr/>
          </p:nvSpPr>
          <p:spPr>
            <a:xfrm>
              <a:off x="1038678" y="2654846"/>
              <a:ext cx="2730040" cy="478544"/>
            </a:xfrm>
            <a:prstGeom prst="rect">
              <a:avLst/>
            </a:prstGeom>
          </p:spPr>
          <p:txBody>
            <a:bodyPr wrap="square" lIns="90000" tIns="46800" rIns="90000" bIns="4680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.</a:t>
              </a:r>
              <a:endParaRPr lang="en-US" altLang="zh-CN" sz="11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" name="îśľíḑe"/>
            <p:cNvSpPr/>
            <p:nvPr/>
          </p:nvSpPr>
          <p:spPr>
            <a:xfrm>
              <a:off x="1038678" y="1986228"/>
              <a:ext cx="1680474" cy="672131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/>
            <a:p>
              <a:r>
                <a:rPr lang="en-US" altLang="zh-CN" sz="3600" dirty="0">
                  <a:effectLst/>
                  <a:cs typeface="+mn-ea"/>
                  <a:sym typeface="+mn-lt"/>
                </a:rPr>
                <a:t>45%</a:t>
              </a:r>
              <a:endParaRPr lang="en-US" altLang="zh-CN" sz="3600" dirty="0">
                <a:effectLst/>
                <a:cs typeface="+mn-ea"/>
                <a:sym typeface="+mn-lt"/>
              </a:endParaRPr>
            </a:p>
          </p:txBody>
        </p:sp>
        <p:sp>
          <p:nvSpPr>
            <p:cNvPr id="23" name="íṣľiďe"/>
            <p:cNvSpPr/>
            <p:nvPr/>
          </p:nvSpPr>
          <p:spPr>
            <a:xfrm>
              <a:off x="1985922" y="2270690"/>
              <a:ext cx="1782795" cy="263902"/>
            </a:xfrm>
            <a:prstGeom prst="rect">
              <a:avLst/>
            </a:prstGeom>
          </p:spPr>
          <p:txBody>
            <a:bodyPr wrap="none" lIns="90000" tIns="46800" rIns="90000" bIns="46800" anchor="ctr" anchorCtr="0">
              <a:normAutofit fontScale="92500" lnSpcReduction="20000"/>
            </a:bodyPr>
            <a:lstStyle/>
            <a:p>
              <a:r>
                <a:rPr lang="zh-CN" altLang="en-US" sz="1400" b="1" dirty="0">
                  <a:solidFill>
                    <a:schemeClr val="dk1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输入标题文字</a:t>
              </a:r>
              <a:endParaRPr lang="zh-CN" altLang="en-US" sz="1400" b="1" dirty="0">
                <a:solidFill>
                  <a:schemeClr val="dk1">
                    <a:lumMod val="10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6255128" y="1793202"/>
            <a:ext cx="3648254" cy="802615"/>
            <a:chOff x="6255128" y="1793202"/>
            <a:chExt cx="3648254" cy="802615"/>
          </a:xfrm>
        </p:grpSpPr>
        <p:cxnSp>
          <p:nvCxnSpPr>
            <p:cNvPr id="9" name="îślîḋé"/>
            <p:cNvCxnSpPr/>
            <p:nvPr/>
          </p:nvCxnSpPr>
          <p:spPr>
            <a:xfrm>
              <a:off x="6255128" y="1793202"/>
              <a:ext cx="1659122" cy="0"/>
            </a:xfrm>
            <a:prstGeom prst="line">
              <a:avLst/>
            </a:prstGeom>
            <a:ln>
              <a:solidFill>
                <a:srgbClr val="95A5A6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išľiďé"/>
            <p:cNvSpPr/>
            <p:nvPr/>
          </p:nvSpPr>
          <p:spPr>
            <a:xfrm>
              <a:off x="7914250" y="2124300"/>
              <a:ext cx="1989132" cy="471517"/>
            </a:xfrm>
            <a:prstGeom prst="rect">
              <a:avLst/>
            </a:prstGeom>
          </p:spPr>
          <p:txBody>
            <a:bodyPr wrap="square" lIns="90000" tIns="46800" rIns="90000" bIns="4680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1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.</a:t>
              </a:r>
              <a:endParaRPr lang="en-US" altLang="zh-CN" sz="11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ísļïde"/>
            <p:cNvSpPr/>
            <p:nvPr/>
          </p:nvSpPr>
          <p:spPr>
            <a:xfrm>
              <a:off x="7907617" y="1891407"/>
              <a:ext cx="1989132" cy="311688"/>
            </a:xfrm>
            <a:prstGeom prst="rect">
              <a:avLst/>
            </a:prstGeom>
          </p:spPr>
          <p:txBody>
            <a:bodyPr wrap="none" lIns="90000" tIns="46800" rIns="90000" bIns="46800" anchor="ctr" anchorCtr="0">
              <a:normAutofit/>
            </a:bodyPr>
            <a:lstStyle/>
            <a:p>
              <a:r>
                <a:rPr lang="en-US" altLang="zh-CN" sz="1100" b="1" dirty="0">
                  <a:solidFill>
                    <a:schemeClr val="dk1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Text</a:t>
              </a:r>
              <a:endParaRPr lang="zh-CN" altLang="en-US" sz="1100" b="1" dirty="0">
                <a:solidFill>
                  <a:schemeClr val="dk1">
                    <a:lumMod val="10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实验数据结果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组合 38"/>
          <p:cNvGrpSpPr/>
          <p:nvPr/>
        </p:nvGrpSpPr>
        <p:grpSpPr>
          <a:xfrm>
            <a:off x="3937246" y="3246437"/>
            <a:ext cx="4317508" cy="2900363"/>
            <a:chOff x="3937246" y="3246437"/>
            <a:chExt cx="4317508" cy="2900363"/>
          </a:xfrm>
        </p:grpSpPr>
        <p:sp>
          <p:nvSpPr>
            <p:cNvPr id="4" name="îṧḻîḑè"/>
            <p:cNvSpPr/>
            <p:nvPr/>
          </p:nvSpPr>
          <p:spPr>
            <a:xfrm rot="13500000">
              <a:off x="5446926" y="4234413"/>
              <a:ext cx="2365807" cy="874475"/>
            </a:xfrm>
            <a:prstGeom prst="trapezoid">
              <a:avLst>
                <a:gd name="adj" fmla="val 98732"/>
              </a:avLst>
            </a:prstGeom>
            <a:solidFill>
              <a:schemeClr val="bg1">
                <a:lumMod val="9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ïślîḓê"/>
            <p:cNvSpPr/>
            <p:nvPr/>
          </p:nvSpPr>
          <p:spPr>
            <a:xfrm rot="8100000">
              <a:off x="4385085" y="4230828"/>
              <a:ext cx="2365807" cy="874475"/>
            </a:xfrm>
            <a:prstGeom prst="trapezoid">
              <a:avLst>
                <a:gd name="adj" fmla="val 98732"/>
              </a:avLst>
            </a:prstGeom>
            <a:solidFill>
              <a:schemeClr val="bg1">
                <a:lumMod val="95000"/>
              </a:schemeClr>
            </a:solidFill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iś1iďê"/>
            <p:cNvSpPr/>
            <p:nvPr/>
          </p:nvSpPr>
          <p:spPr>
            <a:xfrm rot="2700000">
              <a:off x="5774583" y="4890798"/>
              <a:ext cx="647600" cy="647600"/>
            </a:xfrm>
            <a:prstGeom prst="rect">
              <a:avLst/>
            </a:prstGeom>
            <a:noFill/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" name="iṡlîḑé"/>
            <p:cNvSpPr/>
            <p:nvPr/>
          </p:nvSpPr>
          <p:spPr bwMode="auto">
            <a:xfrm>
              <a:off x="4143376" y="3246437"/>
              <a:ext cx="3910013" cy="2900363"/>
            </a:xfrm>
            <a:custGeom>
              <a:avLst/>
              <a:gdLst>
                <a:gd name="T0" fmla="*/ 1231 w 2463"/>
                <a:gd name="T1" fmla="*/ 0 h 1827"/>
                <a:gd name="T2" fmla="*/ 2463 w 2463"/>
                <a:gd name="T3" fmla="*/ 1229 h 1827"/>
                <a:gd name="T4" fmla="*/ 1864 w 2463"/>
                <a:gd name="T5" fmla="*/ 1827 h 1827"/>
                <a:gd name="T6" fmla="*/ 1683 w 2463"/>
                <a:gd name="T7" fmla="*/ 1827 h 1827"/>
                <a:gd name="T8" fmla="*/ 2282 w 2463"/>
                <a:gd name="T9" fmla="*/ 1229 h 1827"/>
                <a:gd name="T10" fmla="*/ 1231 w 2463"/>
                <a:gd name="T11" fmla="*/ 181 h 1827"/>
                <a:gd name="T12" fmla="*/ 181 w 2463"/>
                <a:gd name="T13" fmla="*/ 1229 h 1827"/>
                <a:gd name="T14" fmla="*/ 780 w 2463"/>
                <a:gd name="T15" fmla="*/ 1827 h 1827"/>
                <a:gd name="T16" fmla="*/ 599 w 2463"/>
                <a:gd name="T17" fmla="*/ 1827 h 1827"/>
                <a:gd name="T18" fmla="*/ 0 w 2463"/>
                <a:gd name="T19" fmla="*/ 1229 h 1827"/>
                <a:gd name="T20" fmla="*/ 1231 w 2463"/>
                <a:gd name="T21" fmla="*/ 0 h 1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63" h="1827">
                  <a:moveTo>
                    <a:pt x="1231" y="0"/>
                  </a:moveTo>
                  <a:lnTo>
                    <a:pt x="2463" y="1229"/>
                  </a:lnTo>
                  <a:lnTo>
                    <a:pt x="1864" y="1827"/>
                  </a:lnTo>
                  <a:lnTo>
                    <a:pt x="1683" y="1827"/>
                  </a:lnTo>
                  <a:lnTo>
                    <a:pt x="2282" y="1229"/>
                  </a:lnTo>
                  <a:lnTo>
                    <a:pt x="1231" y="181"/>
                  </a:lnTo>
                  <a:lnTo>
                    <a:pt x="181" y="1229"/>
                  </a:lnTo>
                  <a:lnTo>
                    <a:pt x="780" y="1827"/>
                  </a:lnTo>
                  <a:lnTo>
                    <a:pt x="599" y="1827"/>
                  </a:lnTo>
                  <a:lnTo>
                    <a:pt x="0" y="1229"/>
                  </a:lnTo>
                  <a:lnTo>
                    <a:pt x="1231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8" name="íS1îḋê"/>
            <p:cNvGrpSpPr/>
            <p:nvPr/>
          </p:nvGrpSpPr>
          <p:grpSpPr>
            <a:xfrm>
              <a:off x="4904853" y="3851815"/>
              <a:ext cx="487542" cy="487542"/>
              <a:chOff x="4904853" y="3851815"/>
              <a:chExt cx="487542" cy="487542"/>
            </a:xfrm>
          </p:grpSpPr>
          <p:sp>
            <p:nvSpPr>
              <p:cNvPr id="34" name="îsḻiḓè"/>
              <p:cNvSpPr/>
              <p:nvPr/>
            </p:nvSpPr>
            <p:spPr>
              <a:xfrm>
                <a:off x="4904853" y="3851815"/>
                <a:ext cx="487542" cy="487542"/>
              </a:xfrm>
              <a:prstGeom prst="ellips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 lnSpcReduction="1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35" name="iṩ1iďé"/>
              <p:cNvSpPr/>
              <p:nvPr/>
            </p:nvSpPr>
            <p:spPr bwMode="auto">
              <a:xfrm>
                <a:off x="5005578" y="3957807"/>
                <a:ext cx="286093" cy="275559"/>
              </a:xfrm>
              <a:custGeom>
                <a:avLst/>
                <a:gdLst>
                  <a:gd name="T0" fmla="*/ 4096 w 6827"/>
                  <a:gd name="T1" fmla="*/ 4551 h 6827"/>
                  <a:gd name="T2" fmla="*/ 6258 w 6827"/>
                  <a:gd name="T3" fmla="*/ 4096 h 6827"/>
                  <a:gd name="T4" fmla="*/ 2348 w 6827"/>
                  <a:gd name="T5" fmla="*/ 4911 h 6827"/>
                  <a:gd name="T6" fmla="*/ 569 w 6827"/>
                  <a:gd name="T7" fmla="*/ 4551 h 6827"/>
                  <a:gd name="T8" fmla="*/ 569 w 6827"/>
                  <a:gd name="T9" fmla="*/ 3982 h 6827"/>
                  <a:gd name="T10" fmla="*/ 1707 w 6827"/>
                  <a:gd name="T11" fmla="*/ 2503 h 6827"/>
                  <a:gd name="T12" fmla="*/ 3868 w 6827"/>
                  <a:gd name="T13" fmla="*/ 2731 h 6827"/>
                  <a:gd name="T14" fmla="*/ 5827 w 6827"/>
                  <a:gd name="T15" fmla="*/ 2004 h 6827"/>
                  <a:gd name="T16" fmla="*/ 6258 w 6827"/>
                  <a:gd name="T17" fmla="*/ 1820 h 6827"/>
                  <a:gd name="T18" fmla="*/ 4779 w 6827"/>
                  <a:gd name="T19" fmla="*/ 0 h 6827"/>
                  <a:gd name="T20" fmla="*/ 2854 w 6827"/>
                  <a:gd name="T21" fmla="*/ 2381 h 6827"/>
                  <a:gd name="T22" fmla="*/ 1239 w 6827"/>
                  <a:gd name="T23" fmla="*/ 2257 h 6827"/>
                  <a:gd name="T24" fmla="*/ 569 w 6827"/>
                  <a:gd name="T25" fmla="*/ 2844 h 6827"/>
                  <a:gd name="T26" fmla="*/ 569 w 6827"/>
                  <a:gd name="T27" fmla="*/ 2276 h 6827"/>
                  <a:gd name="T28" fmla="*/ 569 w 6827"/>
                  <a:gd name="T29" fmla="*/ 1707 h 6827"/>
                  <a:gd name="T30" fmla="*/ 569 w 6827"/>
                  <a:gd name="T31" fmla="*/ 1138 h 6827"/>
                  <a:gd name="T32" fmla="*/ 569 w 6827"/>
                  <a:gd name="T33" fmla="*/ 569 h 6827"/>
                  <a:gd name="T34" fmla="*/ 341 w 6827"/>
                  <a:gd name="T35" fmla="*/ 0 h 6827"/>
                  <a:gd name="T36" fmla="*/ 114 w 6827"/>
                  <a:gd name="T37" fmla="*/ 569 h 6827"/>
                  <a:gd name="T38" fmla="*/ 114 w 6827"/>
                  <a:gd name="T39" fmla="*/ 1138 h 6827"/>
                  <a:gd name="T40" fmla="*/ 114 w 6827"/>
                  <a:gd name="T41" fmla="*/ 1707 h 6827"/>
                  <a:gd name="T42" fmla="*/ 114 w 6827"/>
                  <a:gd name="T43" fmla="*/ 2276 h 6827"/>
                  <a:gd name="T44" fmla="*/ 114 w 6827"/>
                  <a:gd name="T45" fmla="*/ 2844 h 6827"/>
                  <a:gd name="T46" fmla="*/ 114 w 6827"/>
                  <a:gd name="T47" fmla="*/ 3413 h 6827"/>
                  <a:gd name="T48" fmla="*/ 114 w 6827"/>
                  <a:gd name="T49" fmla="*/ 3982 h 6827"/>
                  <a:gd name="T50" fmla="*/ 114 w 6827"/>
                  <a:gd name="T51" fmla="*/ 4551 h 6827"/>
                  <a:gd name="T52" fmla="*/ 114 w 6827"/>
                  <a:gd name="T53" fmla="*/ 5120 h 6827"/>
                  <a:gd name="T54" fmla="*/ 114 w 6827"/>
                  <a:gd name="T55" fmla="*/ 5689 h 6827"/>
                  <a:gd name="T56" fmla="*/ 114 w 6827"/>
                  <a:gd name="T57" fmla="*/ 6258 h 6827"/>
                  <a:gd name="T58" fmla="*/ 683 w 6827"/>
                  <a:gd name="T59" fmla="*/ 6713 h 6827"/>
                  <a:gd name="T60" fmla="*/ 1252 w 6827"/>
                  <a:gd name="T61" fmla="*/ 6713 h 6827"/>
                  <a:gd name="T62" fmla="*/ 1820 w 6827"/>
                  <a:gd name="T63" fmla="*/ 6713 h 6827"/>
                  <a:gd name="T64" fmla="*/ 2389 w 6827"/>
                  <a:gd name="T65" fmla="*/ 6713 h 6827"/>
                  <a:gd name="T66" fmla="*/ 2958 w 6827"/>
                  <a:gd name="T67" fmla="*/ 6713 h 6827"/>
                  <a:gd name="T68" fmla="*/ 3527 w 6827"/>
                  <a:gd name="T69" fmla="*/ 6713 h 6827"/>
                  <a:gd name="T70" fmla="*/ 4096 w 6827"/>
                  <a:gd name="T71" fmla="*/ 6713 h 6827"/>
                  <a:gd name="T72" fmla="*/ 4665 w 6827"/>
                  <a:gd name="T73" fmla="*/ 6713 h 6827"/>
                  <a:gd name="T74" fmla="*/ 5234 w 6827"/>
                  <a:gd name="T75" fmla="*/ 6713 h 6827"/>
                  <a:gd name="T76" fmla="*/ 5803 w 6827"/>
                  <a:gd name="T77" fmla="*/ 6713 h 6827"/>
                  <a:gd name="T78" fmla="*/ 6371 w 6827"/>
                  <a:gd name="T79" fmla="*/ 6713 h 6827"/>
                  <a:gd name="T80" fmla="*/ 6827 w 6827"/>
                  <a:gd name="T81" fmla="*/ 6485 h 6827"/>
                  <a:gd name="T82" fmla="*/ 6371 w 6827"/>
                  <a:gd name="T83" fmla="*/ 6258 h 6827"/>
                  <a:gd name="T84" fmla="*/ 5803 w 6827"/>
                  <a:gd name="T85" fmla="*/ 6258 h 6827"/>
                  <a:gd name="T86" fmla="*/ 5234 w 6827"/>
                  <a:gd name="T87" fmla="*/ 6258 h 6827"/>
                  <a:gd name="T88" fmla="*/ 4665 w 6827"/>
                  <a:gd name="T89" fmla="*/ 6258 h 6827"/>
                  <a:gd name="T90" fmla="*/ 4096 w 6827"/>
                  <a:gd name="T91" fmla="*/ 6258 h 6827"/>
                  <a:gd name="T92" fmla="*/ 3527 w 6827"/>
                  <a:gd name="T93" fmla="*/ 6258 h 6827"/>
                  <a:gd name="T94" fmla="*/ 2958 w 6827"/>
                  <a:gd name="T95" fmla="*/ 6258 h 6827"/>
                  <a:gd name="T96" fmla="*/ 2389 w 6827"/>
                  <a:gd name="T97" fmla="*/ 6258 h 6827"/>
                  <a:gd name="T98" fmla="*/ 1820 w 6827"/>
                  <a:gd name="T99" fmla="*/ 6258 h 6827"/>
                  <a:gd name="T100" fmla="*/ 1252 w 6827"/>
                  <a:gd name="T101" fmla="*/ 6258 h 6827"/>
                  <a:gd name="T102" fmla="*/ 683 w 6827"/>
                  <a:gd name="T103" fmla="*/ 6258 h 68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27" h="6827">
                    <a:moveTo>
                      <a:pt x="1263" y="5234"/>
                    </a:moveTo>
                    <a:cubicBezTo>
                      <a:pt x="1316" y="5493"/>
                      <a:pt x="1546" y="5689"/>
                      <a:pt x="1820" y="5689"/>
                    </a:cubicBezTo>
                    <a:cubicBezTo>
                      <a:pt x="2114" y="5689"/>
                      <a:pt x="2354" y="5464"/>
                      <a:pt x="2383" y="5178"/>
                    </a:cubicBezTo>
                    <a:lnTo>
                      <a:pt x="3568" y="4191"/>
                    </a:lnTo>
                    <a:cubicBezTo>
                      <a:pt x="3652" y="4401"/>
                      <a:pt x="3856" y="4551"/>
                      <a:pt x="4096" y="4551"/>
                    </a:cubicBezTo>
                    <a:cubicBezTo>
                      <a:pt x="4348" y="4551"/>
                      <a:pt x="4560" y="4385"/>
                      <a:pt x="4635" y="4157"/>
                    </a:cubicBezTo>
                    <a:lnTo>
                      <a:pt x="5696" y="4736"/>
                    </a:lnTo>
                    <a:cubicBezTo>
                      <a:pt x="5732" y="5016"/>
                      <a:pt x="5969" y="5234"/>
                      <a:pt x="6258" y="5234"/>
                    </a:cubicBezTo>
                    <a:cubicBezTo>
                      <a:pt x="6571" y="5234"/>
                      <a:pt x="6827" y="4979"/>
                      <a:pt x="6827" y="4665"/>
                    </a:cubicBezTo>
                    <a:cubicBezTo>
                      <a:pt x="6827" y="4351"/>
                      <a:pt x="6571" y="4096"/>
                      <a:pt x="6258" y="4096"/>
                    </a:cubicBezTo>
                    <a:cubicBezTo>
                      <a:pt x="6006" y="4096"/>
                      <a:pt x="5794" y="4262"/>
                      <a:pt x="5719" y="4490"/>
                    </a:cubicBezTo>
                    <a:lnTo>
                      <a:pt x="4658" y="3911"/>
                    </a:lnTo>
                    <a:cubicBezTo>
                      <a:pt x="4622" y="3631"/>
                      <a:pt x="4385" y="3413"/>
                      <a:pt x="4096" y="3413"/>
                    </a:cubicBezTo>
                    <a:cubicBezTo>
                      <a:pt x="3802" y="3413"/>
                      <a:pt x="3563" y="3638"/>
                      <a:pt x="3533" y="3924"/>
                    </a:cubicBezTo>
                    <a:lnTo>
                      <a:pt x="2348" y="4911"/>
                    </a:lnTo>
                    <a:cubicBezTo>
                      <a:pt x="2265" y="4701"/>
                      <a:pt x="2060" y="4551"/>
                      <a:pt x="1820" y="4551"/>
                    </a:cubicBezTo>
                    <a:cubicBezTo>
                      <a:pt x="1546" y="4551"/>
                      <a:pt x="1316" y="4747"/>
                      <a:pt x="1263" y="5006"/>
                    </a:cubicBezTo>
                    <a:lnTo>
                      <a:pt x="455" y="5006"/>
                    </a:lnTo>
                    <a:lnTo>
                      <a:pt x="455" y="4551"/>
                    </a:lnTo>
                    <a:lnTo>
                      <a:pt x="569" y="4551"/>
                    </a:lnTo>
                    <a:cubicBezTo>
                      <a:pt x="632" y="4551"/>
                      <a:pt x="683" y="4500"/>
                      <a:pt x="683" y="4437"/>
                    </a:cubicBezTo>
                    <a:cubicBezTo>
                      <a:pt x="683" y="4374"/>
                      <a:pt x="632" y="4324"/>
                      <a:pt x="569" y="4324"/>
                    </a:cubicBezTo>
                    <a:lnTo>
                      <a:pt x="455" y="4324"/>
                    </a:lnTo>
                    <a:lnTo>
                      <a:pt x="455" y="3982"/>
                    </a:lnTo>
                    <a:lnTo>
                      <a:pt x="569" y="3982"/>
                    </a:lnTo>
                    <a:cubicBezTo>
                      <a:pt x="632" y="3982"/>
                      <a:pt x="683" y="3931"/>
                      <a:pt x="683" y="3868"/>
                    </a:cubicBezTo>
                    <a:cubicBezTo>
                      <a:pt x="683" y="3806"/>
                      <a:pt x="632" y="3755"/>
                      <a:pt x="569" y="3755"/>
                    </a:cubicBezTo>
                    <a:lnTo>
                      <a:pt x="480" y="3755"/>
                    </a:lnTo>
                    <a:lnTo>
                      <a:pt x="1407" y="2416"/>
                    </a:lnTo>
                    <a:cubicBezTo>
                      <a:pt x="1494" y="2470"/>
                      <a:pt x="1596" y="2503"/>
                      <a:pt x="1707" y="2503"/>
                    </a:cubicBezTo>
                    <a:cubicBezTo>
                      <a:pt x="1888" y="2503"/>
                      <a:pt x="2048" y="2416"/>
                      <a:pt x="2152" y="2284"/>
                    </a:cubicBezTo>
                    <a:lnTo>
                      <a:pt x="2752" y="2584"/>
                    </a:lnTo>
                    <a:cubicBezTo>
                      <a:pt x="2740" y="2631"/>
                      <a:pt x="2731" y="2680"/>
                      <a:pt x="2731" y="2731"/>
                    </a:cubicBezTo>
                    <a:cubicBezTo>
                      <a:pt x="2731" y="3044"/>
                      <a:pt x="2986" y="3300"/>
                      <a:pt x="3300" y="3300"/>
                    </a:cubicBezTo>
                    <a:cubicBezTo>
                      <a:pt x="3613" y="3300"/>
                      <a:pt x="3868" y="3044"/>
                      <a:pt x="3868" y="2731"/>
                    </a:cubicBezTo>
                    <a:cubicBezTo>
                      <a:pt x="3868" y="2608"/>
                      <a:pt x="3829" y="2496"/>
                      <a:pt x="3763" y="2403"/>
                    </a:cubicBezTo>
                    <a:lnTo>
                      <a:pt x="4488" y="1055"/>
                    </a:lnTo>
                    <a:cubicBezTo>
                      <a:pt x="4574" y="1107"/>
                      <a:pt x="4672" y="1138"/>
                      <a:pt x="4779" y="1138"/>
                    </a:cubicBezTo>
                    <a:cubicBezTo>
                      <a:pt x="4891" y="1138"/>
                      <a:pt x="4995" y="1104"/>
                      <a:pt x="5083" y="1048"/>
                    </a:cubicBezTo>
                    <a:lnTo>
                      <a:pt x="5827" y="2004"/>
                    </a:lnTo>
                    <a:cubicBezTo>
                      <a:pt x="5829" y="2007"/>
                      <a:pt x="5833" y="2009"/>
                      <a:pt x="5836" y="2011"/>
                    </a:cubicBezTo>
                    <a:cubicBezTo>
                      <a:pt x="5745" y="2112"/>
                      <a:pt x="5689" y="2244"/>
                      <a:pt x="5689" y="2389"/>
                    </a:cubicBezTo>
                    <a:cubicBezTo>
                      <a:pt x="5689" y="2703"/>
                      <a:pt x="5944" y="2958"/>
                      <a:pt x="6258" y="2958"/>
                    </a:cubicBezTo>
                    <a:cubicBezTo>
                      <a:pt x="6571" y="2958"/>
                      <a:pt x="6827" y="2703"/>
                      <a:pt x="6827" y="2389"/>
                    </a:cubicBezTo>
                    <a:cubicBezTo>
                      <a:pt x="6827" y="2076"/>
                      <a:pt x="6571" y="1820"/>
                      <a:pt x="6258" y="1820"/>
                    </a:cubicBezTo>
                    <a:cubicBezTo>
                      <a:pt x="6170" y="1820"/>
                      <a:pt x="6087" y="1842"/>
                      <a:pt x="6013" y="1878"/>
                    </a:cubicBezTo>
                    <a:cubicBezTo>
                      <a:pt x="6010" y="1874"/>
                      <a:pt x="6010" y="1869"/>
                      <a:pt x="6006" y="1864"/>
                    </a:cubicBezTo>
                    <a:lnTo>
                      <a:pt x="5248" y="890"/>
                    </a:lnTo>
                    <a:cubicBezTo>
                      <a:pt x="5311" y="798"/>
                      <a:pt x="5348" y="688"/>
                      <a:pt x="5348" y="569"/>
                    </a:cubicBezTo>
                    <a:cubicBezTo>
                      <a:pt x="5348" y="255"/>
                      <a:pt x="5092" y="0"/>
                      <a:pt x="4779" y="0"/>
                    </a:cubicBezTo>
                    <a:cubicBezTo>
                      <a:pt x="4465" y="0"/>
                      <a:pt x="4210" y="255"/>
                      <a:pt x="4210" y="569"/>
                    </a:cubicBezTo>
                    <a:cubicBezTo>
                      <a:pt x="4210" y="691"/>
                      <a:pt x="4249" y="804"/>
                      <a:pt x="4315" y="897"/>
                    </a:cubicBezTo>
                    <a:lnTo>
                      <a:pt x="3590" y="2244"/>
                    </a:lnTo>
                    <a:cubicBezTo>
                      <a:pt x="3505" y="2193"/>
                      <a:pt x="3406" y="2162"/>
                      <a:pt x="3300" y="2162"/>
                    </a:cubicBezTo>
                    <a:cubicBezTo>
                      <a:pt x="3118" y="2162"/>
                      <a:pt x="2959" y="2248"/>
                      <a:pt x="2854" y="2381"/>
                    </a:cubicBezTo>
                    <a:lnTo>
                      <a:pt x="2254" y="2081"/>
                    </a:lnTo>
                    <a:cubicBezTo>
                      <a:pt x="2267" y="2034"/>
                      <a:pt x="2276" y="1985"/>
                      <a:pt x="2276" y="1934"/>
                    </a:cubicBezTo>
                    <a:cubicBezTo>
                      <a:pt x="2276" y="1621"/>
                      <a:pt x="2020" y="1365"/>
                      <a:pt x="1707" y="1365"/>
                    </a:cubicBezTo>
                    <a:cubicBezTo>
                      <a:pt x="1393" y="1365"/>
                      <a:pt x="1138" y="1621"/>
                      <a:pt x="1138" y="1934"/>
                    </a:cubicBezTo>
                    <a:cubicBezTo>
                      <a:pt x="1138" y="2054"/>
                      <a:pt x="1176" y="2166"/>
                      <a:pt x="1239" y="2257"/>
                    </a:cubicBezTo>
                    <a:lnTo>
                      <a:pt x="593" y="3191"/>
                    </a:lnTo>
                    <a:cubicBezTo>
                      <a:pt x="585" y="3189"/>
                      <a:pt x="578" y="3186"/>
                      <a:pt x="569" y="3186"/>
                    </a:cubicBezTo>
                    <a:lnTo>
                      <a:pt x="455" y="3186"/>
                    </a:lnTo>
                    <a:lnTo>
                      <a:pt x="455" y="2844"/>
                    </a:lnTo>
                    <a:lnTo>
                      <a:pt x="569" y="2844"/>
                    </a:lnTo>
                    <a:cubicBezTo>
                      <a:pt x="632" y="2844"/>
                      <a:pt x="683" y="2794"/>
                      <a:pt x="683" y="2731"/>
                    </a:cubicBezTo>
                    <a:cubicBezTo>
                      <a:pt x="683" y="2668"/>
                      <a:pt x="632" y="2617"/>
                      <a:pt x="569" y="2617"/>
                    </a:cubicBezTo>
                    <a:lnTo>
                      <a:pt x="455" y="2617"/>
                    </a:lnTo>
                    <a:lnTo>
                      <a:pt x="455" y="2276"/>
                    </a:lnTo>
                    <a:lnTo>
                      <a:pt x="569" y="2276"/>
                    </a:lnTo>
                    <a:cubicBezTo>
                      <a:pt x="632" y="2276"/>
                      <a:pt x="683" y="2225"/>
                      <a:pt x="683" y="2162"/>
                    </a:cubicBezTo>
                    <a:cubicBezTo>
                      <a:pt x="683" y="2099"/>
                      <a:pt x="632" y="2048"/>
                      <a:pt x="569" y="2048"/>
                    </a:cubicBezTo>
                    <a:lnTo>
                      <a:pt x="455" y="2048"/>
                    </a:lnTo>
                    <a:lnTo>
                      <a:pt x="455" y="1707"/>
                    </a:lnTo>
                    <a:lnTo>
                      <a:pt x="569" y="1707"/>
                    </a:lnTo>
                    <a:cubicBezTo>
                      <a:pt x="632" y="1707"/>
                      <a:pt x="683" y="1656"/>
                      <a:pt x="683" y="1593"/>
                    </a:cubicBezTo>
                    <a:cubicBezTo>
                      <a:pt x="683" y="1530"/>
                      <a:pt x="632" y="1479"/>
                      <a:pt x="569" y="1479"/>
                    </a:cubicBezTo>
                    <a:lnTo>
                      <a:pt x="455" y="1479"/>
                    </a:lnTo>
                    <a:lnTo>
                      <a:pt x="455" y="1138"/>
                    </a:lnTo>
                    <a:lnTo>
                      <a:pt x="569" y="1138"/>
                    </a:lnTo>
                    <a:cubicBezTo>
                      <a:pt x="632" y="1138"/>
                      <a:pt x="683" y="1087"/>
                      <a:pt x="683" y="1024"/>
                    </a:cubicBezTo>
                    <a:cubicBezTo>
                      <a:pt x="683" y="961"/>
                      <a:pt x="632" y="910"/>
                      <a:pt x="569" y="910"/>
                    </a:cubicBezTo>
                    <a:lnTo>
                      <a:pt x="455" y="910"/>
                    </a:lnTo>
                    <a:lnTo>
                      <a:pt x="455" y="569"/>
                    </a:lnTo>
                    <a:lnTo>
                      <a:pt x="569" y="569"/>
                    </a:lnTo>
                    <a:cubicBezTo>
                      <a:pt x="632" y="569"/>
                      <a:pt x="683" y="518"/>
                      <a:pt x="683" y="455"/>
                    </a:cubicBezTo>
                    <a:cubicBezTo>
                      <a:pt x="683" y="392"/>
                      <a:pt x="632" y="341"/>
                      <a:pt x="569" y="341"/>
                    </a:cubicBezTo>
                    <a:lnTo>
                      <a:pt x="455" y="341"/>
                    </a:lnTo>
                    <a:lnTo>
                      <a:pt x="455" y="114"/>
                    </a:lnTo>
                    <a:cubicBezTo>
                      <a:pt x="455" y="51"/>
                      <a:pt x="404" y="0"/>
                      <a:pt x="341" y="0"/>
                    </a:cubicBezTo>
                    <a:cubicBezTo>
                      <a:pt x="278" y="0"/>
                      <a:pt x="228" y="51"/>
                      <a:pt x="228" y="114"/>
                    </a:cubicBezTo>
                    <a:lnTo>
                      <a:pt x="228" y="341"/>
                    </a:lnTo>
                    <a:lnTo>
                      <a:pt x="114" y="341"/>
                    </a:lnTo>
                    <a:cubicBezTo>
                      <a:pt x="51" y="341"/>
                      <a:pt x="0" y="392"/>
                      <a:pt x="0" y="455"/>
                    </a:cubicBezTo>
                    <a:cubicBezTo>
                      <a:pt x="0" y="518"/>
                      <a:pt x="51" y="569"/>
                      <a:pt x="114" y="569"/>
                    </a:cubicBezTo>
                    <a:lnTo>
                      <a:pt x="228" y="569"/>
                    </a:lnTo>
                    <a:lnTo>
                      <a:pt x="228" y="910"/>
                    </a:lnTo>
                    <a:lnTo>
                      <a:pt x="114" y="910"/>
                    </a:lnTo>
                    <a:cubicBezTo>
                      <a:pt x="51" y="910"/>
                      <a:pt x="0" y="961"/>
                      <a:pt x="0" y="1024"/>
                    </a:cubicBezTo>
                    <a:cubicBezTo>
                      <a:pt x="0" y="1087"/>
                      <a:pt x="51" y="1138"/>
                      <a:pt x="114" y="1138"/>
                    </a:cubicBezTo>
                    <a:lnTo>
                      <a:pt x="228" y="1138"/>
                    </a:lnTo>
                    <a:lnTo>
                      <a:pt x="228" y="1479"/>
                    </a:lnTo>
                    <a:lnTo>
                      <a:pt x="114" y="1479"/>
                    </a:lnTo>
                    <a:cubicBezTo>
                      <a:pt x="51" y="1479"/>
                      <a:pt x="0" y="1530"/>
                      <a:pt x="0" y="1593"/>
                    </a:cubicBezTo>
                    <a:cubicBezTo>
                      <a:pt x="0" y="1656"/>
                      <a:pt x="51" y="1707"/>
                      <a:pt x="114" y="1707"/>
                    </a:cubicBezTo>
                    <a:lnTo>
                      <a:pt x="228" y="1707"/>
                    </a:lnTo>
                    <a:lnTo>
                      <a:pt x="228" y="2048"/>
                    </a:lnTo>
                    <a:lnTo>
                      <a:pt x="114" y="2048"/>
                    </a:lnTo>
                    <a:cubicBezTo>
                      <a:pt x="51" y="2048"/>
                      <a:pt x="0" y="2099"/>
                      <a:pt x="0" y="2162"/>
                    </a:cubicBezTo>
                    <a:cubicBezTo>
                      <a:pt x="0" y="2225"/>
                      <a:pt x="51" y="2276"/>
                      <a:pt x="114" y="2276"/>
                    </a:cubicBezTo>
                    <a:lnTo>
                      <a:pt x="228" y="2276"/>
                    </a:lnTo>
                    <a:lnTo>
                      <a:pt x="228" y="2617"/>
                    </a:lnTo>
                    <a:lnTo>
                      <a:pt x="114" y="2617"/>
                    </a:lnTo>
                    <a:cubicBezTo>
                      <a:pt x="51" y="2617"/>
                      <a:pt x="0" y="2668"/>
                      <a:pt x="0" y="2731"/>
                    </a:cubicBezTo>
                    <a:cubicBezTo>
                      <a:pt x="0" y="2794"/>
                      <a:pt x="51" y="2844"/>
                      <a:pt x="114" y="2844"/>
                    </a:cubicBezTo>
                    <a:lnTo>
                      <a:pt x="228" y="2844"/>
                    </a:lnTo>
                    <a:lnTo>
                      <a:pt x="228" y="3186"/>
                    </a:lnTo>
                    <a:lnTo>
                      <a:pt x="114" y="3186"/>
                    </a:lnTo>
                    <a:cubicBezTo>
                      <a:pt x="51" y="3186"/>
                      <a:pt x="0" y="3237"/>
                      <a:pt x="0" y="3300"/>
                    </a:cubicBezTo>
                    <a:cubicBezTo>
                      <a:pt x="0" y="3362"/>
                      <a:pt x="51" y="3413"/>
                      <a:pt x="114" y="3413"/>
                    </a:cubicBezTo>
                    <a:lnTo>
                      <a:pt x="228" y="3413"/>
                    </a:lnTo>
                    <a:lnTo>
                      <a:pt x="228" y="3755"/>
                    </a:lnTo>
                    <a:lnTo>
                      <a:pt x="114" y="3755"/>
                    </a:lnTo>
                    <a:cubicBezTo>
                      <a:pt x="51" y="3755"/>
                      <a:pt x="0" y="3806"/>
                      <a:pt x="0" y="3868"/>
                    </a:cubicBezTo>
                    <a:cubicBezTo>
                      <a:pt x="0" y="3931"/>
                      <a:pt x="51" y="3982"/>
                      <a:pt x="114" y="3982"/>
                    </a:cubicBezTo>
                    <a:lnTo>
                      <a:pt x="228" y="3982"/>
                    </a:lnTo>
                    <a:lnTo>
                      <a:pt x="228" y="4324"/>
                    </a:lnTo>
                    <a:lnTo>
                      <a:pt x="114" y="4324"/>
                    </a:lnTo>
                    <a:cubicBezTo>
                      <a:pt x="51" y="4324"/>
                      <a:pt x="0" y="4374"/>
                      <a:pt x="0" y="4437"/>
                    </a:cubicBezTo>
                    <a:cubicBezTo>
                      <a:pt x="0" y="4500"/>
                      <a:pt x="51" y="4551"/>
                      <a:pt x="114" y="4551"/>
                    </a:cubicBezTo>
                    <a:lnTo>
                      <a:pt x="228" y="4551"/>
                    </a:lnTo>
                    <a:lnTo>
                      <a:pt x="228" y="4892"/>
                    </a:lnTo>
                    <a:lnTo>
                      <a:pt x="114" y="4892"/>
                    </a:lnTo>
                    <a:cubicBezTo>
                      <a:pt x="51" y="4892"/>
                      <a:pt x="0" y="4943"/>
                      <a:pt x="0" y="5006"/>
                    </a:cubicBezTo>
                    <a:cubicBezTo>
                      <a:pt x="0" y="5069"/>
                      <a:pt x="51" y="5120"/>
                      <a:pt x="114" y="5120"/>
                    </a:cubicBezTo>
                    <a:lnTo>
                      <a:pt x="228" y="5120"/>
                    </a:lnTo>
                    <a:lnTo>
                      <a:pt x="228" y="5461"/>
                    </a:lnTo>
                    <a:lnTo>
                      <a:pt x="114" y="5461"/>
                    </a:lnTo>
                    <a:cubicBezTo>
                      <a:pt x="51" y="5461"/>
                      <a:pt x="0" y="5512"/>
                      <a:pt x="0" y="5575"/>
                    </a:cubicBezTo>
                    <a:cubicBezTo>
                      <a:pt x="0" y="5638"/>
                      <a:pt x="51" y="5689"/>
                      <a:pt x="114" y="5689"/>
                    </a:cubicBezTo>
                    <a:lnTo>
                      <a:pt x="228" y="5689"/>
                    </a:lnTo>
                    <a:lnTo>
                      <a:pt x="228" y="6030"/>
                    </a:lnTo>
                    <a:lnTo>
                      <a:pt x="114" y="6030"/>
                    </a:lnTo>
                    <a:cubicBezTo>
                      <a:pt x="51" y="6030"/>
                      <a:pt x="0" y="6081"/>
                      <a:pt x="0" y="6144"/>
                    </a:cubicBezTo>
                    <a:cubicBezTo>
                      <a:pt x="0" y="6207"/>
                      <a:pt x="51" y="6258"/>
                      <a:pt x="114" y="6258"/>
                    </a:cubicBezTo>
                    <a:lnTo>
                      <a:pt x="228" y="6258"/>
                    </a:lnTo>
                    <a:lnTo>
                      <a:pt x="228" y="6485"/>
                    </a:lnTo>
                    <a:cubicBezTo>
                      <a:pt x="228" y="6548"/>
                      <a:pt x="278" y="6599"/>
                      <a:pt x="341" y="6599"/>
                    </a:cubicBezTo>
                    <a:lnTo>
                      <a:pt x="683" y="6599"/>
                    </a:lnTo>
                    <a:lnTo>
                      <a:pt x="683" y="6713"/>
                    </a:lnTo>
                    <a:cubicBezTo>
                      <a:pt x="683" y="6776"/>
                      <a:pt x="734" y="6827"/>
                      <a:pt x="796" y="6827"/>
                    </a:cubicBezTo>
                    <a:cubicBezTo>
                      <a:pt x="859" y="6827"/>
                      <a:pt x="910" y="6776"/>
                      <a:pt x="910" y="6713"/>
                    </a:cubicBezTo>
                    <a:lnTo>
                      <a:pt x="910" y="6599"/>
                    </a:lnTo>
                    <a:lnTo>
                      <a:pt x="1252" y="6599"/>
                    </a:lnTo>
                    <a:lnTo>
                      <a:pt x="1252" y="6713"/>
                    </a:lnTo>
                    <a:cubicBezTo>
                      <a:pt x="1252" y="6776"/>
                      <a:pt x="1302" y="6827"/>
                      <a:pt x="1365" y="6827"/>
                    </a:cubicBezTo>
                    <a:cubicBezTo>
                      <a:pt x="1428" y="6827"/>
                      <a:pt x="1479" y="6776"/>
                      <a:pt x="1479" y="6713"/>
                    </a:cubicBezTo>
                    <a:lnTo>
                      <a:pt x="1479" y="6599"/>
                    </a:lnTo>
                    <a:lnTo>
                      <a:pt x="1820" y="6599"/>
                    </a:lnTo>
                    <a:lnTo>
                      <a:pt x="1820" y="6713"/>
                    </a:lnTo>
                    <a:cubicBezTo>
                      <a:pt x="1820" y="6776"/>
                      <a:pt x="1871" y="6827"/>
                      <a:pt x="1934" y="6827"/>
                    </a:cubicBezTo>
                    <a:cubicBezTo>
                      <a:pt x="1997" y="6827"/>
                      <a:pt x="2048" y="6776"/>
                      <a:pt x="2048" y="6713"/>
                    </a:cubicBezTo>
                    <a:lnTo>
                      <a:pt x="2048" y="6599"/>
                    </a:lnTo>
                    <a:lnTo>
                      <a:pt x="2389" y="6599"/>
                    </a:lnTo>
                    <a:lnTo>
                      <a:pt x="2389" y="6713"/>
                    </a:lnTo>
                    <a:cubicBezTo>
                      <a:pt x="2389" y="6776"/>
                      <a:pt x="2440" y="6827"/>
                      <a:pt x="2503" y="6827"/>
                    </a:cubicBezTo>
                    <a:cubicBezTo>
                      <a:pt x="2566" y="6827"/>
                      <a:pt x="2617" y="6776"/>
                      <a:pt x="2617" y="6713"/>
                    </a:cubicBezTo>
                    <a:lnTo>
                      <a:pt x="2617" y="6599"/>
                    </a:lnTo>
                    <a:lnTo>
                      <a:pt x="2958" y="6599"/>
                    </a:lnTo>
                    <a:lnTo>
                      <a:pt x="2958" y="6713"/>
                    </a:lnTo>
                    <a:cubicBezTo>
                      <a:pt x="2958" y="6776"/>
                      <a:pt x="3009" y="6827"/>
                      <a:pt x="3072" y="6827"/>
                    </a:cubicBezTo>
                    <a:cubicBezTo>
                      <a:pt x="3135" y="6827"/>
                      <a:pt x="3186" y="6776"/>
                      <a:pt x="3186" y="6713"/>
                    </a:cubicBezTo>
                    <a:lnTo>
                      <a:pt x="3186" y="6599"/>
                    </a:lnTo>
                    <a:lnTo>
                      <a:pt x="3527" y="6599"/>
                    </a:lnTo>
                    <a:lnTo>
                      <a:pt x="3527" y="6713"/>
                    </a:lnTo>
                    <a:cubicBezTo>
                      <a:pt x="3527" y="6776"/>
                      <a:pt x="3578" y="6827"/>
                      <a:pt x="3641" y="6827"/>
                    </a:cubicBezTo>
                    <a:cubicBezTo>
                      <a:pt x="3704" y="6827"/>
                      <a:pt x="3755" y="6776"/>
                      <a:pt x="3755" y="6713"/>
                    </a:cubicBezTo>
                    <a:lnTo>
                      <a:pt x="3755" y="6599"/>
                    </a:lnTo>
                    <a:lnTo>
                      <a:pt x="4096" y="6599"/>
                    </a:lnTo>
                    <a:lnTo>
                      <a:pt x="4096" y="6713"/>
                    </a:lnTo>
                    <a:cubicBezTo>
                      <a:pt x="4096" y="6776"/>
                      <a:pt x="4147" y="6827"/>
                      <a:pt x="4210" y="6827"/>
                    </a:cubicBezTo>
                    <a:cubicBezTo>
                      <a:pt x="4273" y="6827"/>
                      <a:pt x="4323" y="6776"/>
                      <a:pt x="4323" y="6713"/>
                    </a:cubicBezTo>
                    <a:lnTo>
                      <a:pt x="4323" y="6599"/>
                    </a:lnTo>
                    <a:lnTo>
                      <a:pt x="4665" y="6599"/>
                    </a:lnTo>
                    <a:lnTo>
                      <a:pt x="4665" y="6713"/>
                    </a:lnTo>
                    <a:cubicBezTo>
                      <a:pt x="4665" y="6776"/>
                      <a:pt x="4716" y="6827"/>
                      <a:pt x="4779" y="6827"/>
                    </a:cubicBezTo>
                    <a:cubicBezTo>
                      <a:pt x="4842" y="6827"/>
                      <a:pt x="4892" y="6776"/>
                      <a:pt x="4892" y="6713"/>
                    </a:cubicBezTo>
                    <a:lnTo>
                      <a:pt x="4892" y="6599"/>
                    </a:lnTo>
                    <a:lnTo>
                      <a:pt x="5234" y="6599"/>
                    </a:lnTo>
                    <a:lnTo>
                      <a:pt x="5234" y="6713"/>
                    </a:lnTo>
                    <a:cubicBezTo>
                      <a:pt x="5234" y="6776"/>
                      <a:pt x="5285" y="6827"/>
                      <a:pt x="5347" y="6827"/>
                    </a:cubicBezTo>
                    <a:cubicBezTo>
                      <a:pt x="5410" y="6827"/>
                      <a:pt x="5461" y="6776"/>
                      <a:pt x="5461" y="6713"/>
                    </a:cubicBezTo>
                    <a:lnTo>
                      <a:pt x="5461" y="6599"/>
                    </a:lnTo>
                    <a:lnTo>
                      <a:pt x="5803" y="6599"/>
                    </a:lnTo>
                    <a:lnTo>
                      <a:pt x="5803" y="6713"/>
                    </a:lnTo>
                    <a:cubicBezTo>
                      <a:pt x="5803" y="6776"/>
                      <a:pt x="5853" y="6827"/>
                      <a:pt x="5916" y="6827"/>
                    </a:cubicBezTo>
                    <a:cubicBezTo>
                      <a:pt x="5979" y="6827"/>
                      <a:pt x="6030" y="6776"/>
                      <a:pt x="6030" y="6713"/>
                    </a:cubicBezTo>
                    <a:lnTo>
                      <a:pt x="6030" y="6599"/>
                    </a:lnTo>
                    <a:lnTo>
                      <a:pt x="6371" y="6599"/>
                    </a:lnTo>
                    <a:lnTo>
                      <a:pt x="6371" y="6713"/>
                    </a:lnTo>
                    <a:cubicBezTo>
                      <a:pt x="6371" y="6776"/>
                      <a:pt x="6422" y="6827"/>
                      <a:pt x="6485" y="6827"/>
                    </a:cubicBezTo>
                    <a:cubicBezTo>
                      <a:pt x="6548" y="6827"/>
                      <a:pt x="6599" y="6776"/>
                      <a:pt x="6599" y="6713"/>
                    </a:cubicBezTo>
                    <a:lnTo>
                      <a:pt x="6599" y="6599"/>
                    </a:lnTo>
                    <a:lnTo>
                      <a:pt x="6713" y="6599"/>
                    </a:lnTo>
                    <a:cubicBezTo>
                      <a:pt x="6776" y="6599"/>
                      <a:pt x="6827" y="6548"/>
                      <a:pt x="6827" y="6485"/>
                    </a:cubicBezTo>
                    <a:cubicBezTo>
                      <a:pt x="6827" y="6422"/>
                      <a:pt x="6776" y="6372"/>
                      <a:pt x="6713" y="6372"/>
                    </a:cubicBezTo>
                    <a:lnTo>
                      <a:pt x="6599" y="6372"/>
                    </a:lnTo>
                    <a:lnTo>
                      <a:pt x="6599" y="6258"/>
                    </a:lnTo>
                    <a:cubicBezTo>
                      <a:pt x="6599" y="6195"/>
                      <a:pt x="6548" y="6144"/>
                      <a:pt x="6485" y="6144"/>
                    </a:cubicBezTo>
                    <a:cubicBezTo>
                      <a:pt x="6422" y="6144"/>
                      <a:pt x="6371" y="6195"/>
                      <a:pt x="6371" y="6258"/>
                    </a:cubicBezTo>
                    <a:lnTo>
                      <a:pt x="6371" y="6372"/>
                    </a:lnTo>
                    <a:lnTo>
                      <a:pt x="6030" y="6372"/>
                    </a:lnTo>
                    <a:lnTo>
                      <a:pt x="6030" y="6258"/>
                    </a:lnTo>
                    <a:cubicBezTo>
                      <a:pt x="6030" y="6195"/>
                      <a:pt x="5979" y="6144"/>
                      <a:pt x="5916" y="6144"/>
                    </a:cubicBezTo>
                    <a:cubicBezTo>
                      <a:pt x="5853" y="6144"/>
                      <a:pt x="5803" y="6195"/>
                      <a:pt x="5803" y="6258"/>
                    </a:cubicBezTo>
                    <a:lnTo>
                      <a:pt x="5803" y="6372"/>
                    </a:lnTo>
                    <a:lnTo>
                      <a:pt x="5461" y="6372"/>
                    </a:lnTo>
                    <a:lnTo>
                      <a:pt x="5461" y="6258"/>
                    </a:lnTo>
                    <a:cubicBezTo>
                      <a:pt x="5461" y="6195"/>
                      <a:pt x="5410" y="6144"/>
                      <a:pt x="5347" y="6144"/>
                    </a:cubicBezTo>
                    <a:cubicBezTo>
                      <a:pt x="5285" y="6144"/>
                      <a:pt x="5234" y="6195"/>
                      <a:pt x="5234" y="6258"/>
                    </a:cubicBezTo>
                    <a:lnTo>
                      <a:pt x="5234" y="6372"/>
                    </a:lnTo>
                    <a:lnTo>
                      <a:pt x="4892" y="6372"/>
                    </a:lnTo>
                    <a:lnTo>
                      <a:pt x="4892" y="6258"/>
                    </a:lnTo>
                    <a:cubicBezTo>
                      <a:pt x="4892" y="6195"/>
                      <a:pt x="4842" y="6144"/>
                      <a:pt x="4779" y="6144"/>
                    </a:cubicBezTo>
                    <a:cubicBezTo>
                      <a:pt x="4716" y="6144"/>
                      <a:pt x="4665" y="6195"/>
                      <a:pt x="4665" y="6258"/>
                    </a:cubicBezTo>
                    <a:lnTo>
                      <a:pt x="4665" y="6372"/>
                    </a:lnTo>
                    <a:lnTo>
                      <a:pt x="4323" y="6372"/>
                    </a:lnTo>
                    <a:lnTo>
                      <a:pt x="4323" y="6258"/>
                    </a:lnTo>
                    <a:cubicBezTo>
                      <a:pt x="4323" y="6195"/>
                      <a:pt x="4273" y="6144"/>
                      <a:pt x="4210" y="6144"/>
                    </a:cubicBezTo>
                    <a:cubicBezTo>
                      <a:pt x="4147" y="6144"/>
                      <a:pt x="4096" y="6195"/>
                      <a:pt x="4096" y="6258"/>
                    </a:cubicBezTo>
                    <a:lnTo>
                      <a:pt x="4096" y="6372"/>
                    </a:lnTo>
                    <a:lnTo>
                      <a:pt x="3755" y="6372"/>
                    </a:lnTo>
                    <a:lnTo>
                      <a:pt x="3755" y="6258"/>
                    </a:lnTo>
                    <a:cubicBezTo>
                      <a:pt x="3755" y="6195"/>
                      <a:pt x="3704" y="6144"/>
                      <a:pt x="3641" y="6144"/>
                    </a:cubicBezTo>
                    <a:cubicBezTo>
                      <a:pt x="3578" y="6144"/>
                      <a:pt x="3527" y="6195"/>
                      <a:pt x="3527" y="6258"/>
                    </a:cubicBezTo>
                    <a:lnTo>
                      <a:pt x="3527" y="6372"/>
                    </a:lnTo>
                    <a:lnTo>
                      <a:pt x="3186" y="6372"/>
                    </a:lnTo>
                    <a:lnTo>
                      <a:pt x="3186" y="6258"/>
                    </a:lnTo>
                    <a:cubicBezTo>
                      <a:pt x="3186" y="6195"/>
                      <a:pt x="3135" y="6144"/>
                      <a:pt x="3072" y="6144"/>
                    </a:cubicBezTo>
                    <a:cubicBezTo>
                      <a:pt x="3009" y="6144"/>
                      <a:pt x="2958" y="6195"/>
                      <a:pt x="2958" y="6258"/>
                    </a:cubicBezTo>
                    <a:lnTo>
                      <a:pt x="2958" y="6372"/>
                    </a:lnTo>
                    <a:lnTo>
                      <a:pt x="2617" y="6372"/>
                    </a:lnTo>
                    <a:lnTo>
                      <a:pt x="2617" y="6258"/>
                    </a:lnTo>
                    <a:cubicBezTo>
                      <a:pt x="2617" y="6195"/>
                      <a:pt x="2566" y="6144"/>
                      <a:pt x="2503" y="6144"/>
                    </a:cubicBezTo>
                    <a:cubicBezTo>
                      <a:pt x="2440" y="6144"/>
                      <a:pt x="2389" y="6195"/>
                      <a:pt x="2389" y="6258"/>
                    </a:cubicBezTo>
                    <a:lnTo>
                      <a:pt x="2389" y="6372"/>
                    </a:lnTo>
                    <a:lnTo>
                      <a:pt x="2048" y="6372"/>
                    </a:lnTo>
                    <a:lnTo>
                      <a:pt x="2048" y="6258"/>
                    </a:lnTo>
                    <a:cubicBezTo>
                      <a:pt x="2048" y="6195"/>
                      <a:pt x="1997" y="6144"/>
                      <a:pt x="1934" y="6144"/>
                    </a:cubicBezTo>
                    <a:cubicBezTo>
                      <a:pt x="1871" y="6144"/>
                      <a:pt x="1820" y="6195"/>
                      <a:pt x="1820" y="6258"/>
                    </a:cubicBezTo>
                    <a:lnTo>
                      <a:pt x="1820" y="6372"/>
                    </a:lnTo>
                    <a:lnTo>
                      <a:pt x="1479" y="6372"/>
                    </a:lnTo>
                    <a:lnTo>
                      <a:pt x="1479" y="6258"/>
                    </a:lnTo>
                    <a:cubicBezTo>
                      <a:pt x="1479" y="6195"/>
                      <a:pt x="1428" y="6144"/>
                      <a:pt x="1365" y="6144"/>
                    </a:cubicBezTo>
                    <a:cubicBezTo>
                      <a:pt x="1302" y="6144"/>
                      <a:pt x="1252" y="6195"/>
                      <a:pt x="1252" y="6258"/>
                    </a:cubicBezTo>
                    <a:lnTo>
                      <a:pt x="1252" y="6372"/>
                    </a:lnTo>
                    <a:lnTo>
                      <a:pt x="910" y="6372"/>
                    </a:lnTo>
                    <a:lnTo>
                      <a:pt x="910" y="6258"/>
                    </a:lnTo>
                    <a:cubicBezTo>
                      <a:pt x="910" y="6195"/>
                      <a:pt x="859" y="6144"/>
                      <a:pt x="796" y="6144"/>
                    </a:cubicBezTo>
                    <a:cubicBezTo>
                      <a:pt x="734" y="6144"/>
                      <a:pt x="683" y="6195"/>
                      <a:pt x="683" y="6258"/>
                    </a:cubicBezTo>
                    <a:lnTo>
                      <a:pt x="683" y="6372"/>
                    </a:lnTo>
                    <a:lnTo>
                      <a:pt x="455" y="6372"/>
                    </a:lnTo>
                    <a:lnTo>
                      <a:pt x="455" y="5234"/>
                    </a:lnTo>
                    <a:lnTo>
                      <a:pt x="1263" y="523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rmAutofit fontScale="2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defTabSz="1828165">
                  <a:lnSpc>
                    <a:spcPct val="150000"/>
                  </a:lnSpc>
                </a:pPr>
                <a:endParaRPr lang="en-GB" sz="3600" kern="0" dirty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îŝľídé"/>
            <p:cNvGrpSpPr/>
            <p:nvPr/>
          </p:nvGrpSpPr>
          <p:grpSpPr>
            <a:xfrm>
              <a:off x="6799604" y="3847481"/>
              <a:ext cx="487542" cy="487542"/>
              <a:chOff x="6799604" y="3847481"/>
              <a:chExt cx="487542" cy="487542"/>
            </a:xfrm>
          </p:grpSpPr>
          <p:sp>
            <p:nvSpPr>
              <p:cNvPr id="32" name="i$líḑé"/>
              <p:cNvSpPr/>
              <p:nvPr/>
            </p:nvSpPr>
            <p:spPr>
              <a:xfrm>
                <a:off x="6799604" y="3847481"/>
                <a:ext cx="487542" cy="48754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 lnSpcReduction="1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33" name="íṥḷíḑé"/>
              <p:cNvSpPr/>
              <p:nvPr/>
            </p:nvSpPr>
            <p:spPr bwMode="auto">
              <a:xfrm>
                <a:off x="6900329" y="3953473"/>
                <a:ext cx="286093" cy="275559"/>
              </a:xfrm>
              <a:custGeom>
                <a:avLst/>
                <a:gdLst>
                  <a:gd name="T0" fmla="*/ 3413 w 6827"/>
                  <a:gd name="T1" fmla="*/ 0 h 5912"/>
                  <a:gd name="T2" fmla="*/ 0 w 6827"/>
                  <a:gd name="T3" fmla="*/ 5912 h 5912"/>
                  <a:gd name="T4" fmla="*/ 6827 w 6827"/>
                  <a:gd name="T5" fmla="*/ 5912 h 5912"/>
                  <a:gd name="T6" fmla="*/ 3413 w 6827"/>
                  <a:gd name="T7" fmla="*/ 0 h 5912"/>
                  <a:gd name="T8" fmla="*/ 3413 w 6827"/>
                  <a:gd name="T9" fmla="*/ 972 h 5912"/>
                  <a:gd name="T10" fmla="*/ 4489 w 6827"/>
                  <a:gd name="T11" fmla="*/ 2835 h 5912"/>
                  <a:gd name="T12" fmla="*/ 2338 w 6827"/>
                  <a:gd name="T13" fmla="*/ 2835 h 5912"/>
                  <a:gd name="T14" fmla="*/ 3413 w 6827"/>
                  <a:gd name="T15" fmla="*/ 972 h 5912"/>
                  <a:gd name="T16" fmla="*/ 842 w 6827"/>
                  <a:gd name="T17" fmla="*/ 5426 h 5912"/>
                  <a:gd name="T18" fmla="*/ 1917 w 6827"/>
                  <a:gd name="T19" fmla="*/ 3564 h 5912"/>
                  <a:gd name="T20" fmla="*/ 2993 w 6827"/>
                  <a:gd name="T21" fmla="*/ 5426 h 5912"/>
                  <a:gd name="T22" fmla="*/ 842 w 6827"/>
                  <a:gd name="T23" fmla="*/ 5426 h 5912"/>
                  <a:gd name="T24" fmla="*/ 2338 w 6827"/>
                  <a:gd name="T25" fmla="*/ 3321 h 5912"/>
                  <a:gd name="T26" fmla="*/ 4489 w 6827"/>
                  <a:gd name="T27" fmla="*/ 3321 h 5912"/>
                  <a:gd name="T28" fmla="*/ 3413 w 6827"/>
                  <a:gd name="T29" fmla="*/ 5183 h 5912"/>
                  <a:gd name="T30" fmla="*/ 2338 w 6827"/>
                  <a:gd name="T31" fmla="*/ 3321 h 5912"/>
                  <a:gd name="T32" fmla="*/ 4910 w 6827"/>
                  <a:gd name="T33" fmla="*/ 3564 h 5912"/>
                  <a:gd name="T34" fmla="*/ 5985 w 6827"/>
                  <a:gd name="T35" fmla="*/ 5426 h 5912"/>
                  <a:gd name="T36" fmla="*/ 3834 w 6827"/>
                  <a:gd name="T37" fmla="*/ 5426 h 5912"/>
                  <a:gd name="T38" fmla="*/ 4910 w 6827"/>
                  <a:gd name="T39" fmla="*/ 3564 h 59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827" h="5912">
                    <a:moveTo>
                      <a:pt x="3413" y="0"/>
                    </a:moveTo>
                    <a:lnTo>
                      <a:pt x="0" y="5912"/>
                    </a:lnTo>
                    <a:lnTo>
                      <a:pt x="6827" y="5912"/>
                    </a:lnTo>
                    <a:lnTo>
                      <a:pt x="3413" y="0"/>
                    </a:lnTo>
                    <a:close/>
                    <a:moveTo>
                      <a:pt x="3413" y="972"/>
                    </a:moveTo>
                    <a:lnTo>
                      <a:pt x="4489" y="2835"/>
                    </a:lnTo>
                    <a:lnTo>
                      <a:pt x="2338" y="2835"/>
                    </a:lnTo>
                    <a:lnTo>
                      <a:pt x="3413" y="972"/>
                    </a:lnTo>
                    <a:close/>
                    <a:moveTo>
                      <a:pt x="842" y="5426"/>
                    </a:moveTo>
                    <a:lnTo>
                      <a:pt x="1917" y="3564"/>
                    </a:lnTo>
                    <a:lnTo>
                      <a:pt x="2993" y="5426"/>
                    </a:lnTo>
                    <a:lnTo>
                      <a:pt x="842" y="5426"/>
                    </a:lnTo>
                    <a:close/>
                    <a:moveTo>
                      <a:pt x="2338" y="3321"/>
                    </a:moveTo>
                    <a:lnTo>
                      <a:pt x="4489" y="3321"/>
                    </a:lnTo>
                    <a:lnTo>
                      <a:pt x="3413" y="5183"/>
                    </a:lnTo>
                    <a:lnTo>
                      <a:pt x="2338" y="3321"/>
                    </a:lnTo>
                    <a:close/>
                    <a:moveTo>
                      <a:pt x="4910" y="3564"/>
                    </a:moveTo>
                    <a:lnTo>
                      <a:pt x="5985" y="5426"/>
                    </a:lnTo>
                    <a:lnTo>
                      <a:pt x="3834" y="5426"/>
                    </a:lnTo>
                    <a:lnTo>
                      <a:pt x="4910" y="3564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rmAutofit fontScale="8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0" name="îṧľiḓè"/>
            <p:cNvGrpSpPr/>
            <p:nvPr/>
          </p:nvGrpSpPr>
          <p:grpSpPr>
            <a:xfrm>
              <a:off x="3937246" y="4895041"/>
              <a:ext cx="487542" cy="487542"/>
              <a:chOff x="3937246" y="4895041"/>
              <a:chExt cx="487542" cy="487542"/>
            </a:xfrm>
          </p:grpSpPr>
          <p:sp>
            <p:nvSpPr>
              <p:cNvPr id="30" name="îṣlïde"/>
              <p:cNvSpPr/>
              <p:nvPr/>
            </p:nvSpPr>
            <p:spPr>
              <a:xfrm>
                <a:off x="3937246" y="4895041"/>
                <a:ext cx="487542" cy="487542"/>
              </a:xfrm>
              <a:prstGeom prst="ellips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 lnSpcReduction="10000"/>
              </a:bodyPr>
              <a:lstStyle/>
              <a:p>
                <a:pPr algn="ctr" defTabSz="914400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31" name="iṥ1ïḍê"/>
              <p:cNvSpPr/>
              <p:nvPr/>
            </p:nvSpPr>
            <p:spPr bwMode="auto">
              <a:xfrm>
                <a:off x="4037971" y="5001033"/>
                <a:ext cx="286093" cy="275559"/>
              </a:xfrm>
              <a:custGeom>
                <a:avLst/>
                <a:gdLst>
                  <a:gd name="connsiteX0" fmla="*/ 297615 w 597921"/>
                  <a:gd name="connsiteY0" fmla="*/ 96957 h 598324"/>
                  <a:gd name="connsiteX1" fmla="*/ 323434 w 597921"/>
                  <a:gd name="connsiteY1" fmla="*/ 122740 h 598324"/>
                  <a:gd name="connsiteX2" fmla="*/ 323434 w 597921"/>
                  <a:gd name="connsiteY2" fmla="*/ 289852 h 598324"/>
                  <a:gd name="connsiteX3" fmla="*/ 462572 w 597921"/>
                  <a:gd name="connsiteY3" fmla="*/ 289852 h 598324"/>
                  <a:gd name="connsiteX4" fmla="*/ 487913 w 597921"/>
                  <a:gd name="connsiteY4" fmla="*/ 315157 h 598324"/>
                  <a:gd name="connsiteX5" fmla="*/ 462572 w 597921"/>
                  <a:gd name="connsiteY5" fmla="*/ 340463 h 598324"/>
                  <a:gd name="connsiteX6" fmla="*/ 297615 w 597921"/>
                  <a:gd name="connsiteY6" fmla="*/ 340463 h 598324"/>
                  <a:gd name="connsiteX7" fmla="*/ 272274 w 597921"/>
                  <a:gd name="connsiteY7" fmla="*/ 315157 h 598324"/>
                  <a:gd name="connsiteX8" fmla="*/ 272274 w 597921"/>
                  <a:gd name="connsiteY8" fmla="*/ 122740 h 598324"/>
                  <a:gd name="connsiteX9" fmla="*/ 297615 w 597921"/>
                  <a:gd name="connsiteY9" fmla="*/ 96957 h 598324"/>
                  <a:gd name="connsiteX10" fmla="*/ 298127 w 597921"/>
                  <a:gd name="connsiteY10" fmla="*/ 0 h 598324"/>
                  <a:gd name="connsiteX11" fmla="*/ 597921 w 597921"/>
                  <a:gd name="connsiteY11" fmla="*/ 299401 h 598324"/>
                  <a:gd name="connsiteX12" fmla="*/ 298127 w 597921"/>
                  <a:gd name="connsiteY12" fmla="*/ 598324 h 598324"/>
                  <a:gd name="connsiteX13" fmla="*/ 35150 w 597921"/>
                  <a:gd name="connsiteY13" fmla="*/ 442177 h 598324"/>
                  <a:gd name="connsiteX14" fmla="*/ 34194 w 597921"/>
                  <a:gd name="connsiteY14" fmla="*/ 432149 h 598324"/>
                  <a:gd name="connsiteX15" fmla="*/ 40410 w 597921"/>
                  <a:gd name="connsiteY15" fmla="*/ 424509 h 598324"/>
                  <a:gd name="connsiteX16" fmla="*/ 74836 w 597921"/>
                  <a:gd name="connsiteY16" fmla="*/ 407796 h 598324"/>
                  <a:gd name="connsiteX17" fmla="*/ 91571 w 597921"/>
                  <a:gd name="connsiteY17" fmla="*/ 413049 h 598324"/>
                  <a:gd name="connsiteX18" fmla="*/ 298127 w 597921"/>
                  <a:gd name="connsiteY18" fmla="*/ 534815 h 598324"/>
                  <a:gd name="connsiteX19" fmla="*/ 534328 w 597921"/>
                  <a:gd name="connsiteY19" fmla="*/ 299401 h 598324"/>
                  <a:gd name="connsiteX20" fmla="*/ 298127 w 597921"/>
                  <a:gd name="connsiteY20" fmla="*/ 63509 h 598324"/>
                  <a:gd name="connsiteX21" fmla="*/ 145123 w 597921"/>
                  <a:gd name="connsiteY21" fmla="*/ 120333 h 598324"/>
                  <a:gd name="connsiteX22" fmla="*/ 200587 w 597921"/>
                  <a:gd name="connsiteY22" fmla="*/ 142299 h 598324"/>
                  <a:gd name="connsiteX23" fmla="*/ 208237 w 597921"/>
                  <a:gd name="connsiteY23" fmla="*/ 152327 h 598324"/>
                  <a:gd name="connsiteX24" fmla="*/ 203456 w 597921"/>
                  <a:gd name="connsiteY24" fmla="*/ 164265 h 598324"/>
                  <a:gd name="connsiteX25" fmla="*/ 48060 w 597921"/>
                  <a:gd name="connsiteY25" fmla="*/ 285553 h 598324"/>
                  <a:gd name="connsiteX26" fmla="*/ 35150 w 597921"/>
                  <a:gd name="connsiteY26" fmla="*/ 287463 h 598324"/>
                  <a:gd name="connsiteX27" fmla="*/ 27500 w 597921"/>
                  <a:gd name="connsiteY27" fmla="*/ 277435 h 598324"/>
                  <a:gd name="connsiteX28" fmla="*/ 246 w 597921"/>
                  <a:gd name="connsiteY28" fmla="*/ 82132 h 598324"/>
                  <a:gd name="connsiteX29" fmla="*/ 4550 w 597921"/>
                  <a:gd name="connsiteY29" fmla="*/ 70194 h 598324"/>
                  <a:gd name="connsiteX30" fmla="*/ 17459 w 597921"/>
                  <a:gd name="connsiteY30" fmla="*/ 68762 h 598324"/>
                  <a:gd name="connsiteX31" fmla="*/ 80574 w 597921"/>
                  <a:gd name="connsiteY31" fmla="*/ 94070 h 598324"/>
                  <a:gd name="connsiteX32" fmla="*/ 298127 w 597921"/>
                  <a:gd name="connsiteY32" fmla="*/ 0 h 5983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597921" h="598324">
                    <a:moveTo>
                      <a:pt x="297615" y="96957"/>
                    </a:moveTo>
                    <a:cubicBezTo>
                      <a:pt x="311959" y="96957"/>
                      <a:pt x="323434" y="108416"/>
                      <a:pt x="323434" y="122740"/>
                    </a:cubicBezTo>
                    <a:lnTo>
                      <a:pt x="323434" y="289852"/>
                    </a:lnTo>
                    <a:lnTo>
                      <a:pt x="462572" y="289852"/>
                    </a:lnTo>
                    <a:cubicBezTo>
                      <a:pt x="476438" y="289852"/>
                      <a:pt x="487913" y="301311"/>
                      <a:pt x="487913" y="315157"/>
                    </a:cubicBezTo>
                    <a:cubicBezTo>
                      <a:pt x="487913" y="329004"/>
                      <a:pt x="476438" y="340463"/>
                      <a:pt x="462572" y="340463"/>
                    </a:cubicBezTo>
                    <a:lnTo>
                      <a:pt x="297615" y="340463"/>
                    </a:lnTo>
                    <a:cubicBezTo>
                      <a:pt x="283749" y="340463"/>
                      <a:pt x="272274" y="329004"/>
                      <a:pt x="272274" y="315157"/>
                    </a:cubicBezTo>
                    <a:lnTo>
                      <a:pt x="272274" y="122740"/>
                    </a:lnTo>
                    <a:cubicBezTo>
                      <a:pt x="272274" y="108416"/>
                      <a:pt x="283749" y="96957"/>
                      <a:pt x="297615" y="96957"/>
                    </a:cubicBezTo>
                    <a:close/>
                    <a:moveTo>
                      <a:pt x="298127" y="0"/>
                    </a:moveTo>
                    <a:cubicBezTo>
                      <a:pt x="463564" y="0"/>
                      <a:pt x="597921" y="134181"/>
                      <a:pt x="597921" y="299401"/>
                    </a:cubicBezTo>
                    <a:cubicBezTo>
                      <a:pt x="597921" y="464143"/>
                      <a:pt x="463564" y="598324"/>
                      <a:pt x="298127" y="598324"/>
                    </a:cubicBezTo>
                    <a:cubicBezTo>
                      <a:pt x="188155" y="598324"/>
                      <a:pt x="87268" y="538635"/>
                      <a:pt x="35150" y="442177"/>
                    </a:cubicBezTo>
                    <a:cubicBezTo>
                      <a:pt x="33238" y="438835"/>
                      <a:pt x="32760" y="435492"/>
                      <a:pt x="34194" y="432149"/>
                    </a:cubicBezTo>
                    <a:cubicBezTo>
                      <a:pt x="35150" y="428807"/>
                      <a:pt x="37541" y="425942"/>
                      <a:pt x="40410" y="424509"/>
                    </a:cubicBezTo>
                    <a:lnTo>
                      <a:pt x="74836" y="407796"/>
                    </a:lnTo>
                    <a:cubicBezTo>
                      <a:pt x="81052" y="404931"/>
                      <a:pt x="88702" y="407319"/>
                      <a:pt x="91571" y="413049"/>
                    </a:cubicBezTo>
                    <a:cubicBezTo>
                      <a:pt x="133169" y="488018"/>
                      <a:pt x="212540" y="534815"/>
                      <a:pt x="298127" y="534815"/>
                    </a:cubicBezTo>
                    <a:cubicBezTo>
                      <a:pt x="428181" y="534815"/>
                      <a:pt x="534328" y="429284"/>
                      <a:pt x="534328" y="299401"/>
                    </a:cubicBezTo>
                    <a:cubicBezTo>
                      <a:pt x="534328" y="169517"/>
                      <a:pt x="428181" y="63509"/>
                      <a:pt x="298127" y="63509"/>
                    </a:cubicBezTo>
                    <a:cubicBezTo>
                      <a:pt x="242185" y="63509"/>
                      <a:pt x="187677" y="83565"/>
                      <a:pt x="145123" y="120333"/>
                    </a:cubicBezTo>
                    <a:lnTo>
                      <a:pt x="200587" y="142299"/>
                    </a:lnTo>
                    <a:cubicBezTo>
                      <a:pt x="204890" y="144209"/>
                      <a:pt x="207759" y="148029"/>
                      <a:pt x="208237" y="152327"/>
                    </a:cubicBezTo>
                    <a:cubicBezTo>
                      <a:pt x="208715" y="157102"/>
                      <a:pt x="207281" y="161399"/>
                      <a:pt x="203456" y="164265"/>
                    </a:cubicBezTo>
                    <a:lnTo>
                      <a:pt x="48060" y="285553"/>
                    </a:lnTo>
                    <a:cubicBezTo>
                      <a:pt x="44235" y="288418"/>
                      <a:pt x="39454" y="289373"/>
                      <a:pt x="35150" y="287463"/>
                    </a:cubicBezTo>
                    <a:cubicBezTo>
                      <a:pt x="31325" y="285553"/>
                      <a:pt x="27978" y="281733"/>
                      <a:pt x="27500" y="277435"/>
                    </a:cubicBezTo>
                    <a:lnTo>
                      <a:pt x="246" y="82132"/>
                    </a:lnTo>
                    <a:cubicBezTo>
                      <a:pt x="-710" y="77835"/>
                      <a:pt x="1203" y="73060"/>
                      <a:pt x="4550" y="70194"/>
                    </a:cubicBezTo>
                    <a:cubicBezTo>
                      <a:pt x="8375" y="67807"/>
                      <a:pt x="13156" y="66852"/>
                      <a:pt x="17459" y="68762"/>
                    </a:cubicBezTo>
                    <a:lnTo>
                      <a:pt x="80574" y="94070"/>
                    </a:lnTo>
                    <a:cubicBezTo>
                      <a:pt x="137472" y="33426"/>
                      <a:pt x="214931" y="0"/>
                      <a:pt x="29812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rmAutofit fontScale="2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en-US" sz="7200"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î$ḻîďé"/>
            <p:cNvGrpSpPr/>
            <p:nvPr/>
          </p:nvGrpSpPr>
          <p:grpSpPr>
            <a:xfrm>
              <a:off x="7767212" y="4895041"/>
              <a:ext cx="487542" cy="487542"/>
              <a:chOff x="7767212" y="4895041"/>
              <a:chExt cx="487542" cy="487542"/>
            </a:xfrm>
          </p:grpSpPr>
          <p:sp>
            <p:nvSpPr>
              <p:cNvPr id="28" name="ísľíḓe"/>
              <p:cNvSpPr/>
              <p:nvPr/>
            </p:nvSpPr>
            <p:spPr>
              <a:xfrm>
                <a:off x="7767212" y="4895041"/>
                <a:ext cx="487542" cy="48754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 lnSpcReduction="1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29" name="îś1iḍè"/>
              <p:cNvSpPr/>
              <p:nvPr/>
            </p:nvSpPr>
            <p:spPr bwMode="auto">
              <a:xfrm>
                <a:off x="7867938" y="5001033"/>
                <a:ext cx="286093" cy="275559"/>
              </a:xfrm>
              <a:custGeom>
                <a:avLst/>
                <a:gdLst>
                  <a:gd name="connsiteX0" fmla="*/ 0 w 582235"/>
                  <a:gd name="connsiteY0" fmla="*/ 404481 h 606722"/>
                  <a:gd name="connsiteX1" fmla="*/ 101261 w 582235"/>
                  <a:gd name="connsiteY1" fmla="*/ 404481 h 606722"/>
                  <a:gd name="connsiteX2" fmla="*/ 101261 w 582235"/>
                  <a:gd name="connsiteY2" fmla="*/ 606722 h 606722"/>
                  <a:gd name="connsiteX3" fmla="*/ 0 w 582235"/>
                  <a:gd name="connsiteY3" fmla="*/ 606722 h 606722"/>
                  <a:gd name="connsiteX4" fmla="*/ 151927 w 582235"/>
                  <a:gd name="connsiteY4" fmla="*/ 328623 h 606722"/>
                  <a:gd name="connsiteX5" fmla="*/ 253188 w 582235"/>
                  <a:gd name="connsiteY5" fmla="*/ 328623 h 606722"/>
                  <a:gd name="connsiteX6" fmla="*/ 253188 w 582235"/>
                  <a:gd name="connsiteY6" fmla="*/ 606722 h 606722"/>
                  <a:gd name="connsiteX7" fmla="*/ 151927 w 582235"/>
                  <a:gd name="connsiteY7" fmla="*/ 606722 h 606722"/>
                  <a:gd name="connsiteX8" fmla="*/ 303855 w 582235"/>
                  <a:gd name="connsiteY8" fmla="*/ 252766 h 606722"/>
                  <a:gd name="connsiteX9" fmla="*/ 405046 w 582235"/>
                  <a:gd name="connsiteY9" fmla="*/ 252766 h 606722"/>
                  <a:gd name="connsiteX10" fmla="*/ 405046 w 582235"/>
                  <a:gd name="connsiteY10" fmla="*/ 606722 h 606722"/>
                  <a:gd name="connsiteX11" fmla="*/ 303855 w 582235"/>
                  <a:gd name="connsiteY11" fmla="*/ 606722 h 606722"/>
                  <a:gd name="connsiteX12" fmla="*/ 455711 w 582235"/>
                  <a:gd name="connsiteY12" fmla="*/ 202241 h 606722"/>
                  <a:gd name="connsiteX13" fmla="*/ 556972 w 582235"/>
                  <a:gd name="connsiteY13" fmla="*/ 202241 h 606722"/>
                  <a:gd name="connsiteX14" fmla="*/ 556972 w 582235"/>
                  <a:gd name="connsiteY14" fmla="*/ 606722 h 606722"/>
                  <a:gd name="connsiteX15" fmla="*/ 455711 w 582235"/>
                  <a:gd name="connsiteY15" fmla="*/ 606722 h 606722"/>
                  <a:gd name="connsiteX16" fmla="*/ 455697 w 582235"/>
                  <a:gd name="connsiteY16" fmla="*/ 0 h 606722"/>
                  <a:gd name="connsiteX17" fmla="*/ 556785 w 582235"/>
                  <a:gd name="connsiteY17" fmla="*/ 0 h 606722"/>
                  <a:gd name="connsiteX18" fmla="*/ 556874 w 582235"/>
                  <a:gd name="connsiteY18" fmla="*/ 0 h 606722"/>
                  <a:gd name="connsiteX19" fmla="*/ 556963 w 582235"/>
                  <a:gd name="connsiteY19" fmla="*/ 0 h 606722"/>
                  <a:gd name="connsiteX20" fmla="*/ 557675 w 582235"/>
                  <a:gd name="connsiteY20" fmla="*/ 0 h 606722"/>
                  <a:gd name="connsiteX21" fmla="*/ 559366 w 582235"/>
                  <a:gd name="connsiteY21" fmla="*/ 89 h 606722"/>
                  <a:gd name="connsiteX22" fmla="*/ 560611 w 582235"/>
                  <a:gd name="connsiteY22" fmla="*/ 267 h 606722"/>
                  <a:gd name="connsiteX23" fmla="*/ 561857 w 582235"/>
                  <a:gd name="connsiteY23" fmla="*/ 444 h 606722"/>
                  <a:gd name="connsiteX24" fmla="*/ 563192 w 582235"/>
                  <a:gd name="connsiteY24" fmla="*/ 800 h 606722"/>
                  <a:gd name="connsiteX25" fmla="*/ 564171 w 582235"/>
                  <a:gd name="connsiteY25" fmla="*/ 1067 h 606722"/>
                  <a:gd name="connsiteX26" fmla="*/ 565506 w 582235"/>
                  <a:gd name="connsiteY26" fmla="*/ 1511 h 606722"/>
                  <a:gd name="connsiteX27" fmla="*/ 566574 w 582235"/>
                  <a:gd name="connsiteY27" fmla="*/ 1867 h 606722"/>
                  <a:gd name="connsiteX28" fmla="*/ 567730 w 582235"/>
                  <a:gd name="connsiteY28" fmla="*/ 2400 h 606722"/>
                  <a:gd name="connsiteX29" fmla="*/ 568798 w 582235"/>
                  <a:gd name="connsiteY29" fmla="*/ 2933 h 606722"/>
                  <a:gd name="connsiteX30" fmla="*/ 569777 w 582235"/>
                  <a:gd name="connsiteY30" fmla="*/ 3467 h 606722"/>
                  <a:gd name="connsiteX31" fmla="*/ 570934 w 582235"/>
                  <a:gd name="connsiteY31" fmla="*/ 4178 h 606722"/>
                  <a:gd name="connsiteX32" fmla="*/ 571824 w 582235"/>
                  <a:gd name="connsiteY32" fmla="*/ 4800 h 606722"/>
                  <a:gd name="connsiteX33" fmla="*/ 572891 w 582235"/>
                  <a:gd name="connsiteY33" fmla="*/ 5689 h 606722"/>
                  <a:gd name="connsiteX34" fmla="*/ 573781 w 582235"/>
                  <a:gd name="connsiteY34" fmla="*/ 6489 h 606722"/>
                  <a:gd name="connsiteX35" fmla="*/ 574760 w 582235"/>
                  <a:gd name="connsiteY35" fmla="*/ 7289 h 606722"/>
                  <a:gd name="connsiteX36" fmla="*/ 575917 w 582235"/>
                  <a:gd name="connsiteY36" fmla="*/ 8533 h 606722"/>
                  <a:gd name="connsiteX37" fmla="*/ 576451 w 582235"/>
                  <a:gd name="connsiteY37" fmla="*/ 9066 h 606722"/>
                  <a:gd name="connsiteX38" fmla="*/ 576451 w 582235"/>
                  <a:gd name="connsiteY38" fmla="*/ 9155 h 606722"/>
                  <a:gd name="connsiteX39" fmla="*/ 577964 w 582235"/>
                  <a:gd name="connsiteY39" fmla="*/ 11200 h 606722"/>
                  <a:gd name="connsiteX40" fmla="*/ 578053 w 582235"/>
                  <a:gd name="connsiteY40" fmla="*/ 11289 h 606722"/>
                  <a:gd name="connsiteX41" fmla="*/ 579209 w 582235"/>
                  <a:gd name="connsiteY41" fmla="*/ 13244 h 606722"/>
                  <a:gd name="connsiteX42" fmla="*/ 579743 w 582235"/>
                  <a:gd name="connsiteY42" fmla="*/ 14222 h 606722"/>
                  <a:gd name="connsiteX43" fmla="*/ 580277 w 582235"/>
                  <a:gd name="connsiteY43" fmla="*/ 15555 h 606722"/>
                  <a:gd name="connsiteX44" fmla="*/ 580722 w 582235"/>
                  <a:gd name="connsiteY44" fmla="*/ 16711 h 606722"/>
                  <a:gd name="connsiteX45" fmla="*/ 581167 w 582235"/>
                  <a:gd name="connsiteY45" fmla="*/ 17866 h 606722"/>
                  <a:gd name="connsiteX46" fmla="*/ 581523 w 582235"/>
                  <a:gd name="connsiteY46" fmla="*/ 19199 h 606722"/>
                  <a:gd name="connsiteX47" fmla="*/ 581790 w 582235"/>
                  <a:gd name="connsiteY47" fmla="*/ 20266 h 606722"/>
                  <a:gd name="connsiteX48" fmla="*/ 582146 w 582235"/>
                  <a:gd name="connsiteY48" fmla="*/ 22488 h 606722"/>
                  <a:gd name="connsiteX49" fmla="*/ 582146 w 582235"/>
                  <a:gd name="connsiteY49" fmla="*/ 22666 h 606722"/>
                  <a:gd name="connsiteX50" fmla="*/ 582235 w 582235"/>
                  <a:gd name="connsiteY50" fmla="*/ 25244 h 606722"/>
                  <a:gd name="connsiteX51" fmla="*/ 582235 w 582235"/>
                  <a:gd name="connsiteY51" fmla="*/ 126396 h 606722"/>
                  <a:gd name="connsiteX52" fmla="*/ 556963 w 582235"/>
                  <a:gd name="connsiteY52" fmla="*/ 151728 h 606722"/>
                  <a:gd name="connsiteX53" fmla="*/ 531691 w 582235"/>
                  <a:gd name="connsiteY53" fmla="*/ 126396 h 606722"/>
                  <a:gd name="connsiteX54" fmla="*/ 531691 w 582235"/>
                  <a:gd name="connsiteY54" fmla="*/ 79286 h 606722"/>
                  <a:gd name="connsiteX55" fmla="*/ 421260 w 582235"/>
                  <a:gd name="connsiteY55" fmla="*/ 171106 h 606722"/>
                  <a:gd name="connsiteX56" fmla="*/ 385666 w 582235"/>
                  <a:gd name="connsiteY56" fmla="*/ 167906 h 606722"/>
                  <a:gd name="connsiteX57" fmla="*/ 388869 w 582235"/>
                  <a:gd name="connsiteY57" fmla="*/ 132262 h 606722"/>
                  <a:gd name="connsiteX58" fmla="*/ 487020 w 582235"/>
                  <a:gd name="connsiteY58" fmla="*/ 50576 h 606722"/>
                  <a:gd name="connsiteX59" fmla="*/ 455697 w 582235"/>
                  <a:gd name="connsiteY59" fmla="*/ 50576 h 606722"/>
                  <a:gd name="connsiteX60" fmla="*/ 430425 w 582235"/>
                  <a:gd name="connsiteY60" fmla="*/ 25244 h 606722"/>
                  <a:gd name="connsiteX61" fmla="*/ 455697 w 582235"/>
                  <a:gd name="connsiteY61" fmla="*/ 0 h 60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</a:cxnLst>
                <a:rect l="l" t="t" r="r" b="b"/>
                <a:pathLst>
                  <a:path w="582235" h="606722">
                    <a:moveTo>
                      <a:pt x="0" y="404481"/>
                    </a:moveTo>
                    <a:lnTo>
                      <a:pt x="101261" y="404481"/>
                    </a:lnTo>
                    <a:lnTo>
                      <a:pt x="101261" y="606722"/>
                    </a:lnTo>
                    <a:lnTo>
                      <a:pt x="0" y="606722"/>
                    </a:lnTo>
                    <a:close/>
                    <a:moveTo>
                      <a:pt x="151927" y="328623"/>
                    </a:moveTo>
                    <a:lnTo>
                      <a:pt x="253188" y="328623"/>
                    </a:lnTo>
                    <a:lnTo>
                      <a:pt x="253188" y="606722"/>
                    </a:lnTo>
                    <a:lnTo>
                      <a:pt x="151927" y="606722"/>
                    </a:lnTo>
                    <a:close/>
                    <a:moveTo>
                      <a:pt x="303855" y="252766"/>
                    </a:moveTo>
                    <a:lnTo>
                      <a:pt x="405046" y="252766"/>
                    </a:lnTo>
                    <a:lnTo>
                      <a:pt x="405046" y="606722"/>
                    </a:lnTo>
                    <a:lnTo>
                      <a:pt x="303855" y="606722"/>
                    </a:lnTo>
                    <a:close/>
                    <a:moveTo>
                      <a:pt x="455711" y="202241"/>
                    </a:moveTo>
                    <a:lnTo>
                      <a:pt x="556972" y="202241"/>
                    </a:lnTo>
                    <a:lnTo>
                      <a:pt x="556972" y="606722"/>
                    </a:lnTo>
                    <a:lnTo>
                      <a:pt x="455711" y="606722"/>
                    </a:lnTo>
                    <a:close/>
                    <a:moveTo>
                      <a:pt x="455697" y="0"/>
                    </a:moveTo>
                    <a:lnTo>
                      <a:pt x="556785" y="0"/>
                    </a:lnTo>
                    <a:lnTo>
                      <a:pt x="556874" y="0"/>
                    </a:lnTo>
                    <a:lnTo>
                      <a:pt x="556963" y="0"/>
                    </a:lnTo>
                    <a:cubicBezTo>
                      <a:pt x="557230" y="0"/>
                      <a:pt x="557408" y="0"/>
                      <a:pt x="557675" y="0"/>
                    </a:cubicBezTo>
                    <a:cubicBezTo>
                      <a:pt x="558298" y="89"/>
                      <a:pt x="558832" y="89"/>
                      <a:pt x="559366" y="89"/>
                    </a:cubicBezTo>
                    <a:cubicBezTo>
                      <a:pt x="559811" y="178"/>
                      <a:pt x="560256" y="267"/>
                      <a:pt x="560611" y="267"/>
                    </a:cubicBezTo>
                    <a:cubicBezTo>
                      <a:pt x="561056" y="356"/>
                      <a:pt x="561412" y="444"/>
                      <a:pt x="561857" y="444"/>
                    </a:cubicBezTo>
                    <a:cubicBezTo>
                      <a:pt x="562302" y="533"/>
                      <a:pt x="562747" y="711"/>
                      <a:pt x="563192" y="800"/>
                    </a:cubicBezTo>
                    <a:cubicBezTo>
                      <a:pt x="563548" y="889"/>
                      <a:pt x="563904" y="978"/>
                      <a:pt x="564171" y="1067"/>
                    </a:cubicBezTo>
                    <a:cubicBezTo>
                      <a:pt x="564616" y="1156"/>
                      <a:pt x="565061" y="1333"/>
                      <a:pt x="565506" y="1511"/>
                    </a:cubicBezTo>
                    <a:cubicBezTo>
                      <a:pt x="565862" y="1600"/>
                      <a:pt x="566218" y="1778"/>
                      <a:pt x="566574" y="1867"/>
                    </a:cubicBezTo>
                    <a:cubicBezTo>
                      <a:pt x="566929" y="2044"/>
                      <a:pt x="567285" y="2222"/>
                      <a:pt x="567730" y="2400"/>
                    </a:cubicBezTo>
                    <a:cubicBezTo>
                      <a:pt x="568086" y="2578"/>
                      <a:pt x="568442" y="2755"/>
                      <a:pt x="568798" y="2933"/>
                    </a:cubicBezTo>
                    <a:cubicBezTo>
                      <a:pt x="569154" y="3111"/>
                      <a:pt x="569421" y="3289"/>
                      <a:pt x="569777" y="3467"/>
                    </a:cubicBezTo>
                    <a:cubicBezTo>
                      <a:pt x="570133" y="3733"/>
                      <a:pt x="570578" y="4000"/>
                      <a:pt x="570934" y="4178"/>
                    </a:cubicBezTo>
                    <a:cubicBezTo>
                      <a:pt x="571201" y="4444"/>
                      <a:pt x="571557" y="4622"/>
                      <a:pt x="571824" y="4800"/>
                    </a:cubicBezTo>
                    <a:cubicBezTo>
                      <a:pt x="572180" y="5155"/>
                      <a:pt x="572536" y="5422"/>
                      <a:pt x="572891" y="5689"/>
                    </a:cubicBezTo>
                    <a:cubicBezTo>
                      <a:pt x="573247" y="5955"/>
                      <a:pt x="573514" y="6222"/>
                      <a:pt x="573781" y="6489"/>
                    </a:cubicBezTo>
                    <a:cubicBezTo>
                      <a:pt x="574137" y="6755"/>
                      <a:pt x="574493" y="7022"/>
                      <a:pt x="574760" y="7289"/>
                    </a:cubicBezTo>
                    <a:cubicBezTo>
                      <a:pt x="575205" y="7733"/>
                      <a:pt x="575561" y="8178"/>
                      <a:pt x="575917" y="8533"/>
                    </a:cubicBezTo>
                    <a:cubicBezTo>
                      <a:pt x="576095" y="8711"/>
                      <a:pt x="576273" y="8889"/>
                      <a:pt x="576451" y="9066"/>
                    </a:cubicBezTo>
                    <a:cubicBezTo>
                      <a:pt x="576451" y="9155"/>
                      <a:pt x="576451" y="9155"/>
                      <a:pt x="576451" y="9155"/>
                    </a:cubicBezTo>
                    <a:cubicBezTo>
                      <a:pt x="576985" y="9777"/>
                      <a:pt x="577519" y="10489"/>
                      <a:pt x="577964" y="11200"/>
                    </a:cubicBezTo>
                    <a:cubicBezTo>
                      <a:pt x="577964" y="11200"/>
                      <a:pt x="578053" y="11289"/>
                      <a:pt x="578053" y="11289"/>
                    </a:cubicBezTo>
                    <a:cubicBezTo>
                      <a:pt x="578498" y="12000"/>
                      <a:pt x="578854" y="12622"/>
                      <a:pt x="579209" y="13244"/>
                    </a:cubicBezTo>
                    <a:cubicBezTo>
                      <a:pt x="579387" y="13600"/>
                      <a:pt x="579565" y="13955"/>
                      <a:pt x="579743" y="14222"/>
                    </a:cubicBezTo>
                    <a:cubicBezTo>
                      <a:pt x="579921" y="14666"/>
                      <a:pt x="580099" y="15111"/>
                      <a:pt x="580277" y="15555"/>
                    </a:cubicBezTo>
                    <a:cubicBezTo>
                      <a:pt x="580455" y="15911"/>
                      <a:pt x="580633" y="16266"/>
                      <a:pt x="580722" y="16711"/>
                    </a:cubicBezTo>
                    <a:cubicBezTo>
                      <a:pt x="580900" y="17066"/>
                      <a:pt x="581078" y="17422"/>
                      <a:pt x="581167" y="17866"/>
                    </a:cubicBezTo>
                    <a:cubicBezTo>
                      <a:pt x="581256" y="18311"/>
                      <a:pt x="581434" y="18755"/>
                      <a:pt x="581523" y="19199"/>
                    </a:cubicBezTo>
                    <a:cubicBezTo>
                      <a:pt x="581612" y="19555"/>
                      <a:pt x="581701" y="19910"/>
                      <a:pt x="581790" y="20266"/>
                    </a:cubicBezTo>
                    <a:cubicBezTo>
                      <a:pt x="581879" y="20977"/>
                      <a:pt x="582057" y="21777"/>
                      <a:pt x="582146" y="22488"/>
                    </a:cubicBezTo>
                    <a:cubicBezTo>
                      <a:pt x="582146" y="22577"/>
                      <a:pt x="582146" y="22666"/>
                      <a:pt x="582146" y="22666"/>
                    </a:cubicBezTo>
                    <a:cubicBezTo>
                      <a:pt x="582235" y="23555"/>
                      <a:pt x="582235" y="24355"/>
                      <a:pt x="582235" y="25244"/>
                    </a:cubicBezTo>
                    <a:lnTo>
                      <a:pt x="582235" y="126396"/>
                    </a:lnTo>
                    <a:cubicBezTo>
                      <a:pt x="582235" y="140351"/>
                      <a:pt x="570934" y="151728"/>
                      <a:pt x="556963" y="151728"/>
                    </a:cubicBezTo>
                    <a:cubicBezTo>
                      <a:pt x="542992" y="151728"/>
                      <a:pt x="531691" y="140351"/>
                      <a:pt x="531691" y="126396"/>
                    </a:cubicBezTo>
                    <a:lnTo>
                      <a:pt x="531691" y="79286"/>
                    </a:lnTo>
                    <a:lnTo>
                      <a:pt x="421260" y="171106"/>
                    </a:lnTo>
                    <a:cubicBezTo>
                      <a:pt x="410582" y="180083"/>
                      <a:pt x="394564" y="178572"/>
                      <a:pt x="385666" y="167906"/>
                    </a:cubicBezTo>
                    <a:cubicBezTo>
                      <a:pt x="376678" y="157150"/>
                      <a:pt x="378191" y="141240"/>
                      <a:pt x="388869" y="132262"/>
                    </a:cubicBezTo>
                    <a:lnTo>
                      <a:pt x="487020" y="50576"/>
                    </a:lnTo>
                    <a:lnTo>
                      <a:pt x="455697" y="50576"/>
                    </a:lnTo>
                    <a:cubicBezTo>
                      <a:pt x="441727" y="50576"/>
                      <a:pt x="430425" y="39288"/>
                      <a:pt x="430425" y="25244"/>
                    </a:cubicBezTo>
                    <a:cubicBezTo>
                      <a:pt x="430425" y="11289"/>
                      <a:pt x="441727" y="0"/>
                      <a:pt x="455697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p:spPr>
            <p:txBody>
              <a:bodyPr wrap="square" lIns="91440" tIns="45720" rIns="91440" bIns="45720" anchor="ctr">
                <a:normAutofit fontScale="2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zh-CN" sz="640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2" name="işļídê"/>
            <p:cNvSpPr/>
            <p:nvPr/>
          </p:nvSpPr>
          <p:spPr>
            <a:xfrm>
              <a:off x="5555940" y="4892228"/>
              <a:ext cx="1080120" cy="34167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 fontScale="92500" lnSpcReduction="10000"/>
            </a:bodyPr>
            <a:lstStyle/>
            <a:p>
              <a:pPr algn="ctr"/>
              <a:r>
                <a:rPr lang="en-US" altLang="zh-CN" sz="1600" dirty="0">
                  <a:solidFill>
                    <a:schemeClr val="tx1"/>
                  </a:solidFill>
                  <a:cs typeface="+mn-ea"/>
                  <a:sym typeface="+mn-lt"/>
                </a:rPr>
                <a:t>Keyword</a:t>
              </a:r>
              <a:endParaRPr lang="zh-CN" altLang="en-US" sz="16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íṥliďé"/>
          <p:cNvGrpSpPr/>
          <p:nvPr/>
        </p:nvGrpSpPr>
        <p:grpSpPr>
          <a:xfrm>
            <a:off x="8488047" y="4717718"/>
            <a:ext cx="3032441" cy="954803"/>
            <a:chOff x="1762848" y="1740023"/>
            <a:chExt cx="2684865" cy="954803"/>
          </a:xfrm>
        </p:grpSpPr>
        <p:sp>
          <p:nvSpPr>
            <p:cNvPr id="26" name="i$ļïḍê"/>
            <p:cNvSpPr txBox="1"/>
            <p:nvPr/>
          </p:nvSpPr>
          <p:spPr bwMode="auto">
            <a:xfrm>
              <a:off x="1762848" y="1740023"/>
              <a:ext cx="2684865" cy="41776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zh-CN" altLang="en-US" sz="2000" dirty="0">
                  <a:cs typeface="+mn-ea"/>
                  <a:sym typeface="+mn-lt"/>
                </a:rPr>
                <a:t>输入标题文字</a:t>
              </a:r>
              <a:endParaRPr lang="en-US" altLang="zh-CN" sz="2000" dirty="0">
                <a:cs typeface="+mn-ea"/>
                <a:sym typeface="+mn-lt"/>
              </a:endParaRPr>
            </a:p>
          </p:txBody>
        </p:sp>
        <p:sp>
          <p:nvSpPr>
            <p:cNvPr id="27" name="iṩľiḍé"/>
            <p:cNvSpPr/>
            <p:nvPr/>
          </p:nvSpPr>
          <p:spPr bwMode="auto">
            <a:xfrm>
              <a:off x="1762848" y="2157784"/>
              <a:ext cx="2684865" cy="5370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11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100" dirty="0">
                  <a:cs typeface="+mn-ea"/>
                  <a:sym typeface="+mn-lt"/>
                </a:rPr>
                <a:t>.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</p:grpSp>
      <p:grpSp>
        <p:nvGrpSpPr>
          <p:cNvPr id="14" name="ïṩļiḑé"/>
          <p:cNvGrpSpPr/>
          <p:nvPr/>
        </p:nvGrpSpPr>
        <p:grpSpPr>
          <a:xfrm>
            <a:off x="7479013" y="3607956"/>
            <a:ext cx="3032441" cy="954803"/>
            <a:chOff x="1762848" y="1740023"/>
            <a:chExt cx="2684865" cy="954803"/>
          </a:xfrm>
        </p:grpSpPr>
        <p:sp>
          <p:nvSpPr>
            <p:cNvPr id="24" name="i$ḻîḓé"/>
            <p:cNvSpPr txBox="1"/>
            <p:nvPr/>
          </p:nvSpPr>
          <p:spPr bwMode="auto">
            <a:xfrm>
              <a:off x="1762848" y="1740023"/>
              <a:ext cx="2684865" cy="41776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zh-CN" altLang="en-US" sz="2000" dirty="0">
                  <a:cs typeface="+mn-ea"/>
                  <a:sym typeface="+mn-lt"/>
                </a:rPr>
                <a:t>输入标题文字</a:t>
              </a:r>
              <a:endParaRPr lang="en-US" altLang="zh-CN" sz="2000" dirty="0">
                <a:cs typeface="+mn-ea"/>
                <a:sym typeface="+mn-lt"/>
              </a:endParaRPr>
            </a:p>
          </p:txBody>
        </p:sp>
        <p:sp>
          <p:nvSpPr>
            <p:cNvPr id="25" name="îS1îḓè"/>
            <p:cNvSpPr/>
            <p:nvPr/>
          </p:nvSpPr>
          <p:spPr bwMode="auto">
            <a:xfrm>
              <a:off x="1762848" y="2157784"/>
              <a:ext cx="2684865" cy="5370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11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100" dirty="0">
                  <a:cs typeface="+mn-ea"/>
                  <a:sym typeface="+mn-lt"/>
                </a:rPr>
                <a:t>.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</p:grpSp>
      <p:grpSp>
        <p:nvGrpSpPr>
          <p:cNvPr id="15" name="îśļíďê"/>
          <p:cNvGrpSpPr/>
          <p:nvPr/>
        </p:nvGrpSpPr>
        <p:grpSpPr>
          <a:xfrm>
            <a:off x="673100" y="4717718"/>
            <a:ext cx="3032441" cy="954803"/>
            <a:chOff x="1762848" y="1740023"/>
            <a:chExt cx="2684865" cy="954803"/>
          </a:xfrm>
        </p:grpSpPr>
        <p:sp>
          <p:nvSpPr>
            <p:cNvPr id="22" name="ï$ḻiḑê"/>
            <p:cNvSpPr txBox="1"/>
            <p:nvPr/>
          </p:nvSpPr>
          <p:spPr bwMode="auto">
            <a:xfrm>
              <a:off x="1762848" y="1740023"/>
              <a:ext cx="2684865" cy="41776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zh-CN" altLang="en-US" sz="2000" dirty="0">
                  <a:cs typeface="+mn-ea"/>
                  <a:sym typeface="+mn-lt"/>
                </a:rPr>
                <a:t>输入标题文字</a:t>
              </a:r>
              <a:endParaRPr lang="en-US" altLang="zh-CN" sz="2000" dirty="0">
                <a:cs typeface="+mn-ea"/>
                <a:sym typeface="+mn-lt"/>
              </a:endParaRPr>
            </a:p>
          </p:txBody>
        </p:sp>
        <p:sp>
          <p:nvSpPr>
            <p:cNvPr id="23" name="îṣľíḓè"/>
            <p:cNvSpPr/>
            <p:nvPr/>
          </p:nvSpPr>
          <p:spPr bwMode="auto">
            <a:xfrm>
              <a:off x="1762848" y="2157784"/>
              <a:ext cx="2684865" cy="5370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>
                <a:lnSpc>
                  <a:spcPct val="120000"/>
                </a:lnSpc>
              </a:pPr>
              <a:r>
                <a:rPr lang="zh-CN" altLang="en-US" sz="11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100" dirty="0">
                  <a:cs typeface="+mn-ea"/>
                  <a:sym typeface="+mn-lt"/>
                </a:rPr>
                <a:t>.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</p:grpSp>
      <p:grpSp>
        <p:nvGrpSpPr>
          <p:cNvPr id="16" name="ïśļîḍè"/>
          <p:cNvGrpSpPr/>
          <p:nvPr/>
        </p:nvGrpSpPr>
        <p:grpSpPr>
          <a:xfrm>
            <a:off x="1686364" y="3607956"/>
            <a:ext cx="3032441" cy="954803"/>
            <a:chOff x="1762848" y="1740023"/>
            <a:chExt cx="2684865" cy="954803"/>
          </a:xfrm>
        </p:grpSpPr>
        <p:sp>
          <p:nvSpPr>
            <p:cNvPr id="20" name="iş1ïḋe"/>
            <p:cNvSpPr txBox="1"/>
            <p:nvPr/>
          </p:nvSpPr>
          <p:spPr bwMode="auto">
            <a:xfrm>
              <a:off x="1762848" y="1740023"/>
              <a:ext cx="2684865" cy="41776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zh-CN" altLang="en-US" sz="2000" dirty="0">
                  <a:cs typeface="+mn-ea"/>
                  <a:sym typeface="+mn-lt"/>
                </a:rPr>
                <a:t>输入标题文字</a:t>
              </a:r>
              <a:endParaRPr lang="en-US" altLang="zh-CN" sz="2000" dirty="0">
                <a:cs typeface="+mn-ea"/>
                <a:sym typeface="+mn-lt"/>
              </a:endParaRPr>
            </a:p>
          </p:txBody>
        </p:sp>
        <p:sp>
          <p:nvSpPr>
            <p:cNvPr id="21" name="íšḻïdé"/>
            <p:cNvSpPr/>
            <p:nvPr/>
          </p:nvSpPr>
          <p:spPr bwMode="auto">
            <a:xfrm>
              <a:off x="1762848" y="2157784"/>
              <a:ext cx="2684865" cy="5370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>
                <a:lnSpc>
                  <a:spcPct val="120000"/>
                </a:lnSpc>
              </a:pPr>
              <a:r>
                <a:rPr lang="zh-CN" altLang="en-US" sz="11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100" dirty="0">
                  <a:cs typeface="+mn-ea"/>
                  <a:sym typeface="+mn-lt"/>
                </a:rPr>
                <a:t>.</a:t>
              </a:r>
              <a:endParaRPr lang="en-US" altLang="zh-CN" sz="1100" dirty="0">
                <a:cs typeface="+mn-ea"/>
                <a:sym typeface="+mn-lt"/>
              </a:endParaRPr>
            </a:p>
          </p:txBody>
        </p:sp>
      </p:grpSp>
      <p:grpSp>
        <p:nvGrpSpPr>
          <p:cNvPr id="17" name="îṣļîḑê"/>
          <p:cNvGrpSpPr/>
          <p:nvPr/>
        </p:nvGrpSpPr>
        <p:grpSpPr>
          <a:xfrm>
            <a:off x="673100" y="1419538"/>
            <a:ext cx="10845800" cy="1144787"/>
            <a:chOff x="673100" y="1562100"/>
            <a:chExt cx="10845800" cy="1144787"/>
          </a:xfrm>
        </p:grpSpPr>
        <p:sp>
          <p:nvSpPr>
            <p:cNvPr id="18" name="iṩḷîďè"/>
            <p:cNvSpPr txBox="1"/>
            <p:nvPr/>
          </p:nvSpPr>
          <p:spPr>
            <a:xfrm>
              <a:off x="673105" y="1562100"/>
              <a:ext cx="10845795" cy="42036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b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buSzPct val="25000"/>
              </a:pPr>
              <a:r>
                <a:rPr lang="en-US" sz="2000" b="1" dirty="0">
                  <a:cs typeface="+mn-ea"/>
                  <a:sym typeface="+mn-lt"/>
                </a:rPr>
                <a:t>Unified fonts make reading more fluent.</a:t>
              </a:r>
              <a:endParaRPr lang="en-US" sz="2000" b="1" dirty="0">
                <a:cs typeface="+mn-ea"/>
                <a:sym typeface="+mn-lt"/>
              </a:endParaRPr>
            </a:p>
          </p:txBody>
        </p:sp>
        <p:sp>
          <p:nvSpPr>
            <p:cNvPr id="19" name="î$ļîḋè"/>
            <p:cNvSpPr txBox="1"/>
            <p:nvPr/>
          </p:nvSpPr>
          <p:spPr>
            <a:xfrm>
              <a:off x="673100" y="1982461"/>
              <a:ext cx="10845797" cy="7244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  <a:buSzPct val="25000"/>
              </a:pPr>
              <a:r>
                <a:rPr lang="en-US" sz="1100" dirty="0">
                  <a:cs typeface="+mn-ea"/>
                  <a:sym typeface="+mn-lt"/>
                </a:rPr>
                <a:t>Theme color makes PPT more convenient to change.</a:t>
              </a:r>
              <a:endParaRPr lang="en-US" sz="1100" dirty="0">
                <a:cs typeface="+mn-ea"/>
                <a:sym typeface="+mn-lt"/>
              </a:endParaRPr>
            </a:p>
            <a:p>
              <a:pPr algn="ctr">
                <a:lnSpc>
                  <a:spcPct val="150000"/>
                </a:lnSpc>
                <a:buSzPct val="25000"/>
              </a:pPr>
              <a:r>
                <a:rPr lang="en-US" sz="1100" dirty="0">
                  <a:cs typeface="+mn-ea"/>
                  <a:sym typeface="+mn-lt"/>
                </a:rPr>
                <a:t>Adjust the spacing to adapt to Chinese typesetting, use the reference line in PPT.</a:t>
              </a:r>
              <a:endParaRPr lang="en-US" sz="1100" dirty="0">
                <a:cs typeface="+mn-ea"/>
                <a:sym typeface="+mn-lt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实验数据结果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íṩlîḓê"/>
          <p:cNvCxnSpPr/>
          <p:nvPr/>
        </p:nvCxnSpPr>
        <p:spPr>
          <a:xfrm>
            <a:off x="-6033" y="4644216"/>
            <a:ext cx="12198033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7" name="组合 46"/>
          <p:cNvGrpSpPr/>
          <p:nvPr/>
        </p:nvGrpSpPr>
        <p:grpSpPr>
          <a:xfrm>
            <a:off x="2609632" y="1271706"/>
            <a:ext cx="6972736" cy="3378478"/>
            <a:chOff x="2609632" y="1271706"/>
            <a:chExt cx="6972736" cy="3378478"/>
          </a:xfrm>
        </p:grpSpPr>
        <p:sp>
          <p:nvSpPr>
            <p:cNvPr id="5" name="ísḻiḍê"/>
            <p:cNvSpPr/>
            <p:nvPr/>
          </p:nvSpPr>
          <p:spPr bwMode="auto">
            <a:xfrm>
              <a:off x="2609632" y="3213208"/>
              <a:ext cx="1842558" cy="1436976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21600 h 21600"/>
                <a:gd name="T4" fmla="*/ 10849 w 21600"/>
                <a:gd name="T5" fmla="*/ 0 h 21600"/>
                <a:gd name="T6" fmla="*/ 0 w 21600"/>
                <a:gd name="T7" fmla="*/ 21600 h 21600"/>
                <a:gd name="T8" fmla="*/ 0 w 21600"/>
                <a:gd name="T9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21600" y="21600"/>
                  </a:lnTo>
                  <a:cubicBezTo>
                    <a:pt x="15074" y="15093"/>
                    <a:pt x="10849" y="0"/>
                    <a:pt x="10849" y="0"/>
                  </a:cubicBezTo>
                  <a:cubicBezTo>
                    <a:pt x="7796" y="12113"/>
                    <a:pt x="0" y="21600"/>
                    <a:pt x="0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wrap="square" lIns="91440" tIns="45720" rIns="91440" bIns="45720"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" name="iṧḷïdè"/>
            <p:cNvSpPr/>
            <p:nvPr/>
          </p:nvSpPr>
          <p:spPr bwMode="auto">
            <a:xfrm>
              <a:off x="3286946" y="1459298"/>
              <a:ext cx="487931" cy="279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91440" tIns="45720" rIns="91440" bIns="45720" anchor="ctr">
              <a:normAutofit fontScale="92500"/>
            </a:bodyPr>
            <a:lstStyle/>
            <a:p>
              <a:pPr algn="ctr"/>
              <a:r>
                <a:rPr lang="en-US" sz="1200" b="1" dirty="0">
                  <a:cs typeface="+mn-ea"/>
                  <a:sym typeface="+mn-lt"/>
                </a:rPr>
                <a:t>40%</a:t>
              </a:r>
              <a:endParaRPr lang="en-US" sz="1200" b="1" dirty="0">
                <a:cs typeface="+mn-ea"/>
                <a:sym typeface="+mn-lt"/>
              </a:endParaRPr>
            </a:p>
          </p:txBody>
        </p:sp>
        <p:cxnSp>
          <p:nvCxnSpPr>
            <p:cNvPr id="7" name="ïṡlîḑê"/>
            <p:cNvCxnSpPr/>
            <p:nvPr/>
          </p:nvCxnSpPr>
          <p:spPr>
            <a:xfrm>
              <a:off x="3530911" y="1789754"/>
              <a:ext cx="0" cy="135230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  <a:prstDash val="sysDot"/>
              <a:headEnd type="oval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îšḷíde"/>
            <p:cNvSpPr/>
            <p:nvPr/>
          </p:nvSpPr>
          <p:spPr bwMode="auto">
            <a:xfrm>
              <a:off x="3829432" y="3698394"/>
              <a:ext cx="1842558" cy="951790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21600 h 21600"/>
                <a:gd name="T4" fmla="*/ 10849 w 21600"/>
                <a:gd name="T5" fmla="*/ 0 h 21600"/>
                <a:gd name="T6" fmla="*/ 0 w 21600"/>
                <a:gd name="T7" fmla="*/ 21600 h 21600"/>
                <a:gd name="T8" fmla="*/ 0 w 21600"/>
                <a:gd name="T9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21600" y="21600"/>
                  </a:lnTo>
                  <a:cubicBezTo>
                    <a:pt x="15074" y="15093"/>
                    <a:pt x="10849" y="0"/>
                    <a:pt x="10849" y="0"/>
                  </a:cubicBezTo>
                  <a:cubicBezTo>
                    <a:pt x="7796" y="12113"/>
                    <a:pt x="0" y="21600"/>
                    <a:pt x="0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91440" tIns="45720" rIns="91440" bIns="45720"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" name="íšľîdê"/>
            <p:cNvSpPr/>
            <p:nvPr/>
          </p:nvSpPr>
          <p:spPr bwMode="auto">
            <a:xfrm>
              <a:off x="4506746" y="1459298"/>
              <a:ext cx="487931" cy="279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91440" tIns="45720" rIns="91440" bIns="45720" anchor="ctr">
              <a:normAutofit fontScale="92500"/>
            </a:bodyPr>
            <a:lstStyle/>
            <a:p>
              <a:pPr algn="ctr"/>
              <a:r>
                <a:rPr lang="en-US" sz="1200" b="1" dirty="0">
                  <a:cs typeface="+mn-ea"/>
                  <a:sym typeface="+mn-lt"/>
                </a:rPr>
                <a:t>30%</a:t>
              </a:r>
              <a:endParaRPr lang="en-US" sz="1200" b="1" dirty="0">
                <a:cs typeface="+mn-ea"/>
                <a:sym typeface="+mn-lt"/>
              </a:endParaRPr>
            </a:p>
          </p:txBody>
        </p:sp>
        <p:cxnSp>
          <p:nvCxnSpPr>
            <p:cNvPr id="10" name="ïṡliďê"/>
            <p:cNvCxnSpPr/>
            <p:nvPr/>
          </p:nvCxnSpPr>
          <p:spPr>
            <a:xfrm>
              <a:off x="4750711" y="1789754"/>
              <a:ext cx="0" cy="184241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  <a:prstDash val="sysDot"/>
              <a:headEnd type="oval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îŝ1îdè"/>
            <p:cNvSpPr/>
            <p:nvPr/>
          </p:nvSpPr>
          <p:spPr bwMode="auto">
            <a:xfrm>
              <a:off x="6472947" y="3006027"/>
              <a:ext cx="1842558" cy="1644157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21600 h 21600"/>
                <a:gd name="T4" fmla="*/ 10849 w 21600"/>
                <a:gd name="T5" fmla="*/ 0 h 21600"/>
                <a:gd name="T6" fmla="*/ 0 w 21600"/>
                <a:gd name="T7" fmla="*/ 21600 h 21600"/>
                <a:gd name="T8" fmla="*/ 0 w 21600"/>
                <a:gd name="T9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21600" y="21600"/>
                  </a:lnTo>
                  <a:cubicBezTo>
                    <a:pt x="15074" y="15093"/>
                    <a:pt x="10849" y="0"/>
                    <a:pt x="10849" y="0"/>
                  </a:cubicBezTo>
                  <a:cubicBezTo>
                    <a:pt x="7796" y="12113"/>
                    <a:pt x="0" y="21600"/>
                    <a:pt x="0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wrap="square" lIns="91440" tIns="45720" rIns="91440" bIns="45720"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" name="íšliďê"/>
            <p:cNvSpPr/>
            <p:nvPr/>
          </p:nvSpPr>
          <p:spPr bwMode="auto">
            <a:xfrm>
              <a:off x="7150261" y="1459298"/>
              <a:ext cx="487931" cy="279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91440" tIns="45720" rIns="91440" bIns="45720" anchor="ctr">
              <a:normAutofit fontScale="92500"/>
            </a:bodyPr>
            <a:lstStyle/>
            <a:p>
              <a:pPr algn="ctr"/>
              <a:r>
                <a:rPr lang="en-US" sz="1200" b="1" dirty="0">
                  <a:cs typeface="+mn-ea"/>
                  <a:sym typeface="+mn-lt"/>
                </a:rPr>
                <a:t>65%</a:t>
              </a:r>
              <a:endParaRPr lang="en-US" sz="1200" b="1" dirty="0">
                <a:cs typeface="+mn-ea"/>
                <a:sym typeface="+mn-lt"/>
              </a:endParaRPr>
            </a:p>
          </p:txBody>
        </p:sp>
        <p:cxnSp>
          <p:nvCxnSpPr>
            <p:cNvPr id="13" name="iṩlíḓê"/>
            <p:cNvCxnSpPr/>
            <p:nvPr/>
          </p:nvCxnSpPr>
          <p:spPr>
            <a:xfrm rot="5400000" flipV="1">
              <a:off x="6811697" y="2372283"/>
              <a:ext cx="1165058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  <a:prstDash val="sysDot"/>
              <a:headEnd type="oval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ïSlîḓé"/>
            <p:cNvSpPr/>
            <p:nvPr/>
          </p:nvSpPr>
          <p:spPr bwMode="auto">
            <a:xfrm>
              <a:off x="5102520" y="2319843"/>
              <a:ext cx="1843530" cy="2330341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21600 h 21600"/>
                <a:gd name="T4" fmla="*/ 10849 w 21600"/>
                <a:gd name="T5" fmla="*/ 0 h 21600"/>
                <a:gd name="T6" fmla="*/ 0 w 21600"/>
                <a:gd name="T7" fmla="*/ 21600 h 21600"/>
                <a:gd name="T8" fmla="*/ 0 w 21600"/>
                <a:gd name="T9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21600" y="21600"/>
                  </a:lnTo>
                  <a:cubicBezTo>
                    <a:pt x="15074" y="15093"/>
                    <a:pt x="10849" y="0"/>
                    <a:pt x="10849" y="0"/>
                  </a:cubicBezTo>
                  <a:cubicBezTo>
                    <a:pt x="7796" y="12113"/>
                    <a:pt x="0" y="21600"/>
                    <a:pt x="0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wrap="square" lIns="91440" tIns="45720" rIns="91440" bIns="45720"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" name="íṡlïdê"/>
            <p:cNvSpPr/>
            <p:nvPr/>
          </p:nvSpPr>
          <p:spPr bwMode="auto">
            <a:xfrm>
              <a:off x="5676346" y="1271706"/>
              <a:ext cx="695880" cy="435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91440" tIns="45720" rIns="91440" bIns="45720" anchor="ctr">
              <a:normAutofit fontScale="85000" lnSpcReduction="10000"/>
            </a:bodyPr>
            <a:lstStyle/>
            <a:p>
              <a:pPr algn="ctr"/>
              <a:r>
                <a:rPr lang="en-US" sz="2000" b="1" dirty="0">
                  <a:solidFill>
                    <a:schemeClr val="accent1"/>
                  </a:solidFill>
                  <a:cs typeface="+mn-ea"/>
                  <a:sym typeface="+mn-lt"/>
                </a:rPr>
                <a:t>85%</a:t>
              </a:r>
              <a:endParaRPr lang="en-US" sz="2000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cxnSp>
          <p:nvCxnSpPr>
            <p:cNvPr id="16" name="iš1íḍê"/>
            <p:cNvCxnSpPr/>
            <p:nvPr/>
          </p:nvCxnSpPr>
          <p:spPr>
            <a:xfrm rot="5400000" flipV="1">
              <a:off x="5774629" y="2039410"/>
              <a:ext cx="499312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  <a:prstDash val="sysDot"/>
              <a:headEnd type="oval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îṧḻíďê"/>
            <p:cNvSpPr/>
            <p:nvPr/>
          </p:nvSpPr>
          <p:spPr bwMode="auto">
            <a:xfrm>
              <a:off x="7739810" y="3698397"/>
              <a:ext cx="1842558" cy="951787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21600 h 21600"/>
                <a:gd name="T4" fmla="*/ 10849 w 21600"/>
                <a:gd name="T5" fmla="*/ 0 h 21600"/>
                <a:gd name="T6" fmla="*/ 0 w 21600"/>
                <a:gd name="T7" fmla="*/ 21600 h 21600"/>
                <a:gd name="T8" fmla="*/ 0 w 21600"/>
                <a:gd name="T9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lnTo>
                    <a:pt x="21600" y="21600"/>
                  </a:lnTo>
                  <a:cubicBezTo>
                    <a:pt x="15074" y="15093"/>
                    <a:pt x="10849" y="0"/>
                    <a:pt x="10849" y="0"/>
                  </a:cubicBezTo>
                  <a:cubicBezTo>
                    <a:pt x="7796" y="12113"/>
                    <a:pt x="0" y="21600"/>
                    <a:pt x="0" y="21600"/>
                  </a:cubicBezTo>
                  <a:close/>
                  <a:moveTo>
                    <a:pt x="0" y="21600"/>
                  </a:move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wrap="square" lIns="91440" tIns="45720" rIns="91440" bIns="45720"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" name="iṡlîḑé"/>
            <p:cNvSpPr/>
            <p:nvPr/>
          </p:nvSpPr>
          <p:spPr bwMode="auto">
            <a:xfrm>
              <a:off x="8417124" y="1459298"/>
              <a:ext cx="487931" cy="279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91440" tIns="45720" rIns="91440" bIns="45720" anchor="ctr">
              <a:normAutofit fontScale="92500"/>
            </a:bodyPr>
            <a:lstStyle/>
            <a:p>
              <a:pPr algn="ctr"/>
              <a:r>
                <a:rPr lang="en-US" sz="1200" b="1" dirty="0">
                  <a:cs typeface="+mn-ea"/>
                  <a:sym typeface="+mn-lt"/>
                </a:rPr>
                <a:t>35%</a:t>
              </a:r>
              <a:endParaRPr lang="en-US" sz="1200" b="1" dirty="0">
                <a:cs typeface="+mn-ea"/>
                <a:sym typeface="+mn-lt"/>
              </a:endParaRPr>
            </a:p>
          </p:txBody>
        </p:sp>
        <p:cxnSp>
          <p:nvCxnSpPr>
            <p:cNvPr id="19" name="ïṣḻíďê"/>
            <p:cNvCxnSpPr/>
            <p:nvPr/>
          </p:nvCxnSpPr>
          <p:spPr>
            <a:xfrm>
              <a:off x="8661089" y="1789754"/>
              <a:ext cx="0" cy="184241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  <a:prstDash val="sysDot"/>
              <a:headEnd type="oval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ïŝļîḋé"/>
            <p:cNvSpPr txBox="1"/>
            <p:nvPr/>
          </p:nvSpPr>
          <p:spPr>
            <a:xfrm>
              <a:off x="3183552" y="4167573"/>
              <a:ext cx="694719" cy="371513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normAutofit fontScale="85000" lnSpcReduction="10000"/>
            </a:bodyPr>
            <a:lstStyle/>
            <a:p>
              <a:pPr algn="ctr"/>
              <a:r>
                <a:rPr lang="en-US" altLang="zh-CN" b="1" dirty="0">
                  <a:solidFill>
                    <a:schemeClr val="bg1"/>
                  </a:solidFill>
                  <a:cs typeface="+mn-ea"/>
                  <a:sym typeface="+mn-lt"/>
                </a:rPr>
                <a:t>2014</a:t>
              </a:r>
              <a:endParaRPr lang="id-ID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îṩ1iďè"/>
            <p:cNvSpPr txBox="1"/>
            <p:nvPr/>
          </p:nvSpPr>
          <p:spPr>
            <a:xfrm>
              <a:off x="4365813" y="4188980"/>
              <a:ext cx="694719" cy="371513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normAutofit fontScale="85000" lnSpcReduction="10000"/>
            </a:bodyPr>
            <a:lstStyle/>
            <a:p>
              <a:pPr algn="ctr"/>
              <a:r>
                <a:rPr lang="en-US" altLang="zh-CN" b="1" dirty="0">
                  <a:cs typeface="+mn-ea"/>
                  <a:sym typeface="+mn-lt"/>
                </a:rPr>
                <a:t>2015</a:t>
              </a:r>
              <a:endParaRPr lang="id-ID" b="1" dirty="0">
                <a:cs typeface="+mn-ea"/>
                <a:sym typeface="+mn-lt"/>
              </a:endParaRPr>
            </a:p>
          </p:txBody>
        </p:sp>
        <p:sp>
          <p:nvSpPr>
            <p:cNvPr id="22" name="iṡ1ïḋê"/>
            <p:cNvSpPr txBox="1"/>
            <p:nvPr/>
          </p:nvSpPr>
          <p:spPr>
            <a:xfrm>
              <a:off x="5748642" y="4167573"/>
              <a:ext cx="694719" cy="371513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normAutofit fontScale="85000" lnSpcReduction="10000"/>
            </a:bodyPr>
            <a:lstStyle/>
            <a:p>
              <a:pPr algn="ctr"/>
              <a:r>
                <a:rPr lang="en-US" altLang="zh-CN" b="1" dirty="0">
                  <a:solidFill>
                    <a:schemeClr val="bg1"/>
                  </a:solidFill>
                  <a:cs typeface="+mn-ea"/>
                  <a:sym typeface="+mn-lt"/>
                </a:rPr>
                <a:t>2016</a:t>
              </a:r>
              <a:endParaRPr lang="id-ID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3" name="ïSḷíḑè"/>
            <p:cNvSpPr txBox="1"/>
            <p:nvPr/>
          </p:nvSpPr>
          <p:spPr>
            <a:xfrm>
              <a:off x="7059616" y="4167573"/>
              <a:ext cx="694719" cy="371513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normAutofit fontScale="85000" lnSpcReduction="10000"/>
            </a:bodyPr>
            <a:lstStyle/>
            <a:p>
              <a:pPr algn="ctr"/>
              <a:r>
                <a:rPr lang="en-US" altLang="zh-CN" b="1" dirty="0" smtClean="0">
                  <a:cs typeface="+mn-ea"/>
                  <a:sym typeface="+mn-lt"/>
                </a:rPr>
                <a:t>2022</a:t>
              </a:r>
              <a:endParaRPr lang="id-ID" b="1" dirty="0">
                <a:cs typeface="+mn-ea"/>
                <a:sym typeface="+mn-lt"/>
              </a:endParaRPr>
            </a:p>
          </p:txBody>
        </p:sp>
        <p:sp>
          <p:nvSpPr>
            <p:cNvPr id="24" name="íṣḷíďê"/>
            <p:cNvSpPr txBox="1"/>
            <p:nvPr/>
          </p:nvSpPr>
          <p:spPr>
            <a:xfrm>
              <a:off x="8313730" y="4167573"/>
              <a:ext cx="694719" cy="371513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normAutofit fontScale="85000" lnSpcReduction="10000"/>
            </a:bodyPr>
            <a:lstStyle/>
            <a:p>
              <a:pPr algn="ctr"/>
              <a:r>
                <a:rPr lang="en-US" altLang="zh-CN" b="1" dirty="0" smtClean="0">
                  <a:solidFill>
                    <a:schemeClr val="bg1"/>
                  </a:solidFill>
                  <a:cs typeface="+mn-ea"/>
                  <a:sym typeface="+mn-lt"/>
                </a:rPr>
                <a:t>20XX</a:t>
              </a:r>
              <a:endParaRPr lang="id-ID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5" name="ïśļîdé"/>
          <p:cNvGrpSpPr/>
          <p:nvPr/>
        </p:nvGrpSpPr>
        <p:grpSpPr>
          <a:xfrm>
            <a:off x="679340" y="4914027"/>
            <a:ext cx="1997186" cy="1150141"/>
            <a:chOff x="679340" y="4911756"/>
            <a:chExt cx="1997186" cy="1150141"/>
          </a:xfrm>
        </p:grpSpPr>
        <p:sp>
          <p:nvSpPr>
            <p:cNvPr id="42" name="iSḻíḍé"/>
            <p:cNvSpPr/>
            <p:nvPr/>
          </p:nvSpPr>
          <p:spPr bwMode="auto">
            <a:xfrm>
              <a:off x="679340" y="5353561"/>
              <a:ext cx="1997186" cy="708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  <a:spcBef>
                  <a:spcPct val="0"/>
                </a:spcBef>
              </a:pPr>
              <a:r>
                <a:rPr lang="zh-CN" altLang="en-US" sz="1100" dirty="0">
                  <a:cs typeface="+mn-ea"/>
                  <a:sym typeface="+mn-lt"/>
                </a:rPr>
                <a:t>输入标题文字</a:t>
              </a:r>
              <a:r>
                <a:rPr lang="en-US" altLang="zh-CN" sz="1100" dirty="0">
                  <a:cs typeface="+mn-ea"/>
                  <a:sym typeface="+mn-lt"/>
                </a:rPr>
                <a:t> </a:t>
              </a:r>
              <a:endParaRPr lang="en-US" altLang="zh-CN" sz="1100" dirty="0">
                <a:cs typeface="+mn-ea"/>
                <a:sym typeface="+mn-lt"/>
              </a:endParaRPr>
            </a:p>
            <a:p>
              <a:pPr algn="ctr"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43" name="ïṡļîde"/>
            <p:cNvSpPr txBox="1"/>
            <p:nvPr/>
          </p:nvSpPr>
          <p:spPr bwMode="auto">
            <a:xfrm>
              <a:off x="679340" y="4911756"/>
              <a:ext cx="1997186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zh-CN" altLang="en-US" sz="2000" dirty="0">
                  <a:cs typeface="+mn-ea"/>
                  <a:sym typeface="+mn-lt"/>
                </a:rPr>
                <a:t>输入标题文字</a:t>
              </a:r>
              <a:endParaRPr lang="en-US" altLang="zh-CN" sz="2000" dirty="0">
                <a:cs typeface="+mn-ea"/>
                <a:sym typeface="+mn-lt"/>
              </a:endParaRPr>
            </a:p>
          </p:txBody>
        </p:sp>
      </p:grpSp>
      <p:grpSp>
        <p:nvGrpSpPr>
          <p:cNvPr id="26" name="i$1îḋê"/>
          <p:cNvGrpSpPr/>
          <p:nvPr/>
        </p:nvGrpSpPr>
        <p:grpSpPr>
          <a:xfrm>
            <a:off x="2888374" y="4914027"/>
            <a:ext cx="1997186" cy="1150141"/>
            <a:chOff x="2888373" y="4911756"/>
            <a:chExt cx="1997186" cy="1150141"/>
          </a:xfrm>
        </p:grpSpPr>
        <p:sp>
          <p:nvSpPr>
            <p:cNvPr id="40" name="ïṥļiḑè"/>
            <p:cNvSpPr/>
            <p:nvPr/>
          </p:nvSpPr>
          <p:spPr bwMode="auto">
            <a:xfrm>
              <a:off x="2888373" y="5353561"/>
              <a:ext cx="1997186" cy="708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  <a:spcBef>
                  <a:spcPct val="0"/>
                </a:spcBef>
              </a:pPr>
              <a:r>
                <a:rPr lang="zh-CN" altLang="en-US" sz="1100" dirty="0">
                  <a:cs typeface="+mn-ea"/>
                  <a:sym typeface="+mn-lt"/>
                </a:rPr>
                <a:t>输入标题文字</a:t>
              </a:r>
              <a:r>
                <a:rPr lang="en-US" altLang="zh-CN" sz="1100" dirty="0">
                  <a:cs typeface="+mn-ea"/>
                  <a:sym typeface="+mn-lt"/>
                </a:rPr>
                <a:t> </a:t>
              </a:r>
              <a:endParaRPr lang="en-US" altLang="zh-CN" sz="1100" dirty="0">
                <a:cs typeface="+mn-ea"/>
                <a:sym typeface="+mn-lt"/>
              </a:endParaRPr>
            </a:p>
            <a:p>
              <a:pPr algn="ctr"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41" name="íṣļiḋé"/>
            <p:cNvSpPr txBox="1"/>
            <p:nvPr/>
          </p:nvSpPr>
          <p:spPr bwMode="auto">
            <a:xfrm>
              <a:off x="2888373" y="4911756"/>
              <a:ext cx="1997186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zh-CN" altLang="en-US" sz="2000" dirty="0">
                  <a:cs typeface="+mn-ea"/>
                  <a:sym typeface="+mn-lt"/>
                </a:rPr>
                <a:t>输入标题文字</a:t>
              </a:r>
              <a:endParaRPr lang="en-US" altLang="zh-CN" sz="2000" dirty="0">
                <a:cs typeface="+mn-ea"/>
                <a:sym typeface="+mn-lt"/>
              </a:endParaRPr>
            </a:p>
          </p:txBody>
        </p:sp>
      </p:grpSp>
      <p:grpSp>
        <p:nvGrpSpPr>
          <p:cNvPr id="27" name="îṧ1ídê"/>
          <p:cNvGrpSpPr/>
          <p:nvPr/>
        </p:nvGrpSpPr>
        <p:grpSpPr>
          <a:xfrm>
            <a:off x="5097408" y="4914027"/>
            <a:ext cx="1997186" cy="1150141"/>
            <a:chOff x="5097406" y="4911756"/>
            <a:chExt cx="1997186" cy="1150141"/>
          </a:xfrm>
        </p:grpSpPr>
        <p:sp>
          <p:nvSpPr>
            <p:cNvPr id="38" name="ïslîḓê"/>
            <p:cNvSpPr/>
            <p:nvPr/>
          </p:nvSpPr>
          <p:spPr bwMode="auto">
            <a:xfrm>
              <a:off x="5097406" y="5353561"/>
              <a:ext cx="1997186" cy="708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  <a:spcBef>
                  <a:spcPct val="0"/>
                </a:spcBef>
              </a:pPr>
              <a:r>
                <a:rPr lang="zh-CN" altLang="en-US" sz="1100" dirty="0">
                  <a:cs typeface="+mn-ea"/>
                  <a:sym typeface="+mn-lt"/>
                </a:rPr>
                <a:t>输入标题文字</a:t>
              </a:r>
              <a:r>
                <a:rPr lang="en-US" altLang="zh-CN" sz="1100" dirty="0">
                  <a:cs typeface="+mn-ea"/>
                  <a:sym typeface="+mn-lt"/>
                </a:rPr>
                <a:t> </a:t>
              </a:r>
              <a:endParaRPr lang="en-US" altLang="zh-CN" sz="1100" dirty="0">
                <a:cs typeface="+mn-ea"/>
                <a:sym typeface="+mn-lt"/>
              </a:endParaRPr>
            </a:p>
            <a:p>
              <a:pPr algn="ctr"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39" name="iŝļîḍé"/>
            <p:cNvSpPr txBox="1"/>
            <p:nvPr/>
          </p:nvSpPr>
          <p:spPr bwMode="auto">
            <a:xfrm>
              <a:off x="5097406" y="4911756"/>
              <a:ext cx="1997186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zh-CN" altLang="en-US" sz="2000" dirty="0">
                  <a:cs typeface="+mn-ea"/>
                  <a:sym typeface="+mn-lt"/>
                </a:rPr>
                <a:t>输入标题文字</a:t>
              </a:r>
              <a:endParaRPr lang="en-US" altLang="zh-CN" sz="2000" dirty="0">
                <a:cs typeface="+mn-ea"/>
                <a:sym typeface="+mn-lt"/>
              </a:endParaRPr>
            </a:p>
          </p:txBody>
        </p:sp>
      </p:grpSp>
      <p:grpSp>
        <p:nvGrpSpPr>
          <p:cNvPr id="28" name="í$lidé"/>
          <p:cNvGrpSpPr/>
          <p:nvPr/>
        </p:nvGrpSpPr>
        <p:grpSpPr>
          <a:xfrm>
            <a:off x="7306442" y="4914027"/>
            <a:ext cx="1997186" cy="1150141"/>
            <a:chOff x="7306439" y="4911756"/>
            <a:chExt cx="1997186" cy="1150141"/>
          </a:xfrm>
        </p:grpSpPr>
        <p:sp>
          <p:nvSpPr>
            <p:cNvPr id="36" name="îsḷîdê"/>
            <p:cNvSpPr/>
            <p:nvPr/>
          </p:nvSpPr>
          <p:spPr bwMode="auto">
            <a:xfrm>
              <a:off x="7306439" y="5353561"/>
              <a:ext cx="1997186" cy="708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  <a:spcBef>
                  <a:spcPct val="0"/>
                </a:spcBef>
              </a:pPr>
              <a:r>
                <a:rPr lang="zh-CN" altLang="en-US" sz="1100" dirty="0">
                  <a:cs typeface="+mn-ea"/>
                  <a:sym typeface="+mn-lt"/>
                </a:rPr>
                <a:t>输入标题文字</a:t>
              </a:r>
              <a:r>
                <a:rPr lang="en-US" altLang="zh-CN" sz="1100" dirty="0">
                  <a:cs typeface="+mn-ea"/>
                  <a:sym typeface="+mn-lt"/>
                </a:rPr>
                <a:t> </a:t>
              </a:r>
              <a:endParaRPr lang="en-US" altLang="zh-CN" sz="1100" dirty="0">
                <a:cs typeface="+mn-ea"/>
                <a:sym typeface="+mn-lt"/>
              </a:endParaRPr>
            </a:p>
            <a:p>
              <a:pPr algn="ctr"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37" name="ísľïdê"/>
            <p:cNvSpPr txBox="1"/>
            <p:nvPr/>
          </p:nvSpPr>
          <p:spPr bwMode="auto">
            <a:xfrm>
              <a:off x="7306439" y="4911756"/>
              <a:ext cx="1997186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zh-CN" altLang="en-US" sz="2000" dirty="0">
                  <a:cs typeface="+mn-ea"/>
                  <a:sym typeface="+mn-lt"/>
                </a:rPr>
                <a:t>输入标题文字</a:t>
              </a:r>
              <a:endParaRPr lang="en-US" altLang="zh-CN" sz="2000" dirty="0">
                <a:cs typeface="+mn-ea"/>
                <a:sym typeface="+mn-lt"/>
              </a:endParaRPr>
            </a:p>
          </p:txBody>
        </p:sp>
      </p:grpSp>
      <p:grpSp>
        <p:nvGrpSpPr>
          <p:cNvPr id="29" name="íṧḻîďe"/>
          <p:cNvGrpSpPr/>
          <p:nvPr/>
        </p:nvGrpSpPr>
        <p:grpSpPr>
          <a:xfrm>
            <a:off x="9515472" y="4914027"/>
            <a:ext cx="1997186" cy="1150141"/>
            <a:chOff x="9515472" y="4911756"/>
            <a:chExt cx="1997186" cy="1150141"/>
          </a:xfrm>
        </p:grpSpPr>
        <p:sp>
          <p:nvSpPr>
            <p:cNvPr id="34" name="îṩḷïdè"/>
            <p:cNvSpPr/>
            <p:nvPr/>
          </p:nvSpPr>
          <p:spPr bwMode="auto">
            <a:xfrm>
              <a:off x="9515472" y="5353561"/>
              <a:ext cx="1997186" cy="708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  <a:spcBef>
                  <a:spcPct val="0"/>
                </a:spcBef>
              </a:pPr>
              <a:r>
                <a:rPr lang="zh-CN" altLang="en-US" sz="1100" dirty="0">
                  <a:cs typeface="+mn-ea"/>
                  <a:sym typeface="+mn-lt"/>
                </a:rPr>
                <a:t>输入标题文字</a:t>
              </a:r>
              <a:r>
                <a:rPr lang="en-US" altLang="zh-CN" sz="1100" dirty="0">
                  <a:cs typeface="+mn-ea"/>
                  <a:sym typeface="+mn-lt"/>
                </a:rPr>
                <a:t> </a:t>
              </a:r>
              <a:endParaRPr lang="en-US" altLang="zh-CN" sz="1100" dirty="0">
                <a:cs typeface="+mn-ea"/>
                <a:sym typeface="+mn-lt"/>
              </a:endParaRPr>
            </a:p>
            <a:p>
              <a:pPr algn="ctr"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100" dirty="0">
                  <a:cs typeface="+mn-ea"/>
                  <a:sym typeface="+mn-lt"/>
                </a:rPr>
                <a:t>……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35" name="íṩļíďê"/>
            <p:cNvSpPr txBox="1"/>
            <p:nvPr/>
          </p:nvSpPr>
          <p:spPr bwMode="auto">
            <a:xfrm>
              <a:off x="9515472" y="4911756"/>
              <a:ext cx="1997186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3765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zh-CN" altLang="en-US" sz="2000" dirty="0">
                  <a:cs typeface="+mn-ea"/>
                  <a:sym typeface="+mn-lt"/>
                </a:rPr>
                <a:t>输入标题文字</a:t>
              </a:r>
              <a:endParaRPr lang="en-US" altLang="zh-CN" sz="2000" dirty="0">
                <a:cs typeface="+mn-ea"/>
                <a:sym typeface="+mn-lt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2782450" y="4993015"/>
            <a:ext cx="6627102" cy="1145456"/>
            <a:chOff x="2782450" y="4993015"/>
            <a:chExt cx="6627102" cy="1145456"/>
          </a:xfrm>
        </p:grpSpPr>
        <p:cxnSp>
          <p:nvCxnSpPr>
            <p:cNvPr id="30" name="ïṧļíḓè"/>
            <p:cNvCxnSpPr/>
            <p:nvPr/>
          </p:nvCxnSpPr>
          <p:spPr>
            <a:xfrm>
              <a:off x="2782450" y="4993015"/>
              <a:ext cx="0" cy="1145456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í$ḷïḋè"/>
            <p:cNvCxnSpPr/>
            <p:nvPr/>
          </p:nvCxnSpPr>
          <p:spPr>
            <a:xfrm>
              <a:off x="4991484" y="4993015"/>
              <a:ext cx="0" cy="1145456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ïṣ1íďé"/>
            <p:cNvCxnSpPr/>
            <p:nvPr/>
          </p:nvCxnSpPr>
          <p:spPr>
            <a:xfrm>
              <a:off x="7200518" y="4993015"/>
              <a:ext cx="0" cy="1145456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îṥḻiḓe"/>
            <p:cNvCxnSpPr/>
            <p:nvPr/>
          </p:nvCxnSpPr>
          <p:spPr>
            <a:xfrm>
              <a:off x="9409552" y="4993015"/>
              <a:ext cx="0" cy="1145456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实验数据结果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679252" y="3297677"/>
            <a:ext cx="29555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000" dirty="0">
                <a:solidFill>
                  <a:schemeClr val="accent1"/>
                </a:solidFill>
                <a:cs typeface="+mn-ea"/>
                <a:sym typeface="+mn-lt"/>
              </a:rPr>
              <a:t>PART05</a:t>
            </a:r>
            <a:endParaRPr lang="zh-CN" altLang="en-US" sz="60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899120" y="2264585"/>
            <a:ext cx="37753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>
                <a:solidFill>
                  <a:schemeClr val="accent1"/>
                </a:solidFill>
                <a:cs typeface="+mn-ea"/>
                <a:sym typeface="+mn-lt"/>
              </a:rPr>
              <a:t>解决方案及总结</a:t>
            </a:r>
            <a:endParaRPr lang="zh-CN" altLang="en-US" sz="40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899120" y="3063760"/>
            <a:ext cx="546034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cs typeface="+mn-ea"/>
                <a:sym typeface="+mn-lt"/>
              </a:rPr>
              <a:t>解决方案   </a:t>
            </a:r>
            <a:r>
              <a:rPr lang="en-US" altLang="zh-CN" sz="2400" dirty="0">
                <a:cs typeface="+mn-ea"/>
                <a:sym typeface="+mn-lt"/>
              </a:rPr>
              <a:t>THE SOLUTION</a:t>
            </a:r>
            <a:endParaRPr lang="en-US" altLang="zh-CN" sz="2400" dirty="0">
              <a:cs typeface="+mn-ea"/>
              <a:sym typeface="+mn-lt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cs typeface="+mn-ea"/>
                <a:sym typeface="+mn-lt"/>
              </a:rPr>
              <a:t>方案评估   </a:t>
            </a:r>
            <a:r>
              <a:rPr lang="en-US" altLang="zh-CN" sz="2400" dirty="0">
                <a:cs typeface="+mn-ea"/>
                <a:sym typeface="+mn-lt"/>
              </a:rPr>
              <a:t>PROJECT EVALUATION</a:t>
            </a:r>
            <a:endParaRPr lang="en-US" altLang="zh-CN" sz="2400" dirty="0">
              <a:cs typeface="+mn-ea"/>
              <a:sym typeface="+mn-lt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cs typeface="+mn-ea"/>
                <a:sym typeface="+mn-lt"/>
              </a:rPr>
              <a:t>补救措施   </a:t>
            </a:r>
            <a:r>
              <a:rPr lang="en-US" altLang="zh-CN" sz="2400" dirty="0">
                <a:cs typeface="+mn-ea"/>
                <a:sym typeface="+mn-lt"/>
              </a:rPr>
              <a:t>REMEDIAL MEASURES</a:t>
            </a:r>
            <a:endParaRPr lang="en-US" altLang="zh-CN" sz="2400" dirty="0">
              <a:cs typeface="+mn-ea"/>
              <a:sym typeface="+mn-lt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cs typeface="+mn-ea"/>
                <a:sym typeface="+mn-lt"/>
              </a:rPr>
              <a:t>参考文献   </a:t>
            </a:r>
            <a:r>
              <a:rPr lang="en-US" altLang="zh-CN" sz="2400" dirty="0">
                <a:cs typeface="+mn-ea"/>
                <a:sym typeface="+mn-lt"/>
              </a:rPr>
              <a:t>REFERENCE</a:t>
            </a:r>
            <a:endParaRPr lang="en-US" altLang="zh-CN" sz="2400" dirty="0">
              <a:cs typeface="+mn-ea"/>
              <a:sym typeface="+mn-lt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cs typeface="+mn-ea"/>
                <a:sym typeface="+mn-lt"/>
              </a:rPr>
              <a:t>感谢语       </a:t>
            </a:r>
            <a:r>
              <a:rPr lang="en-US" altLang="zh-CN" sz="2400" dirty="0">
                <a:cs typeface="+mn-ea"/>
                <a:sym typeface="+mn-lt"/>
              </a:rPr>
              <a:t>THANK YOU</a:t>
            </a:r>
            <a:endParaRPr lang="en-US" altLang="zh-CN" sz="2400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966140" y="1355490"/>
            <a:ext cx="9892099" cy="4326087"/>
            <a:chOff x="966140" y="1355490"/>
            <a:chExt cx="9892099" cy="4326087"/>
          </a:xfrm>
        </p:grpSpPr>
        <p:grpSp>
          <p:nvGrpSpPr>
            <p:cNvPr id="160" name="组合 159"/>
            <p:cNvGrpSpPr/>
            <p:nvPr/>
          </p:nvGrpSpPr>
          <p:grpSpPr>
            <a:xfrm>
              <a:off x="966140" y="2776624"/>
              <a:ext cx="9892099" cy="2904953"/>
              <a:chOff x="1340320" y="2304687"/>
              <a:chExt cx="9892099" cy="2904953"/>
            </a:xfrm>
          </p:grpSpPr>
          <p:grpSp>
            <p:nvGrpSpPr>
              <p:cNvPr id="108" name="组合 107"/>
              <p:cNvGrpSpPr/>
              <p:nvPr/>
            </p:nvGrpSpPr>
            <p:grpSpPr>
              <a:xfrm>
                <a:off x="5564412" y="2703274"/>
                <a:ext cx="1811536" cy="1800000"/>
                <a:chOff x="4350191" y="1869989"/>
                <a:chExt cx="1811536" cy="1800000"/>
              </a:xfrm>
            </p:grpSpPr>
            <p:sp>
              <p:nvSpPr>
                <p:cNvPr id="33" name="任意多边形 32"/>
                <p:cNvSpPr/>
                <p:nvPr/>
              </p:nvSpPr>
              <p:spPr>
                <a:xfrm>
                  <a:off x="4880960" y="3400758"/>
                  <a:ext cx="695401" cy="142305"/>
                </a:xfrm>
                <a:custGeom>
                  <a:avLst/>
                  <a:gdLst>
                    <a:gd name="connsiteX0" fmla="*/ 89535 w 172216"/>
                    <a:gd name="connsiteY0" fmla="*/ 35243 h 35242"/>
                    <a:gd name="connsiteX1" fmla="*/ 3810 w 172216"/>
                    <a:gd name="connsiteY1" fmla="*/ 13335 h 35242"/>
                    <a:gd name="connsiteX2" fmla="*/ 952 w 172216"/>
                    <a:gd name="connsiteY2" fmla="*/ 3810 h 35242"/>
                    <a:gd name="connsiteX3" fmla="*/ 10477 w 172216"/>
                    <a:gd name="connsiteY3" fmla="*/ 952 h 35242"/>
                    <a:gd name="connsiteX4" fmla="*/ 89535 w 172216"/>
                    <a:gd name="connsiteY4" fmla="*/ 20955 h 35242"/>
                    <a:gd name="connsiteX5" fmla="*/ 161925 w 172216"/>
                    <a:gd name="connsiteY5" fmla="*/ 3810 h 35242"/>
                    <a:gd name="connsiteX6" fmla="*/ 171450 w 172216"/>
                    <a:gd name="connsiteY6" fmla="*/ 6668 h 35242"/>
                    <a:gd name="connsiteX7" fmla="*/ 168592 w 172216"/>
                    <a:gd name="connsiteY7" fmla="*/ 16193 h 35242"/>
                    <a:gd name="connsiteX8" fmla="*/ 89535 w 172216"/>
                    <a:gd name="connsiteY8" fmla="*/ 35243 h 352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2216" h="35242">
                      <a:moveTo>
                        <a:pt x="89535" y="35243"/>
                      </a:moveTo>
                      <a:cubicBezTo>
                        <a:pt x="59055" y="35243"/>
                        <a:pt x="29527" y="27622"/>
                        <a:pt x="3810" y="13335"/>
                      </a:cubicBezTo>
                      <a:cubicBezTo>
                        <a:pt x="0" y="11430"/>
                        <a:pt x="-952" y="6668"/>
                        <a:pt x="952" y="3810"/>
                      </a:cubicBezTo>
                      <a:cubicBezTo>
                        <a:pt x="2858" y="0"/>
                        <a:pt x="7620" y="-953"/>
                        <a:pt x="10477" y="952"/>
                      </a:cubicBezTo>
                      <a:cubicBezTo>
                        <a:pt x="34290" y="14288"/>
                        <a:pt x="61912" y="20955"/>
                        <a:pt x="89535" y="20955"/>
                      </a:cubicBezTo>
                      <a:cubicBezTo>
                        <a:pt x="115252" y="20955"/>
                        <a:pt x="139065" y="15240"/>
                        <a:pt x="161925" y="3810"/>
                      </a:cubicBezTo>
                      <a:cubicBezTo>
                        <a:pt x="165735" y="1905"/>
                        <a:pt x="169545" y="3810"/>
                        <a:pt x="171450" y="6668"/>
                      </a:cubicBezTo>
                      <a:cubicBezTo>
                        <a:pt x="173355" y="10477"/>
                        <a:pt x="171450" y="14288"/>
                        <a:pt x="168592" y="16193"/>
                      </a:cubicBezTo>
                      <a:cubicBezTo>
                        <a:pt x="142875" y="29527"/>
                        <a:pt x="117158" y="35243"/>
                        <a:pt x="89535" y="3524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4" name="任意多边形 33"/>
                <p:cNvSpPr/>
                <p:nvPr/>
              </p:nvSpPr>
              <p:spPr>
                <a:xfrm>
                  <a:off x="5400193" y="3373833"/>
                  <a:ext cx="203844" cy="211536"/>
                </a:xfrm>
                <a:custGeom>
                  <a:avLst/>
                  <a:gdLst>
                    <a:gd name="connsiteX0" fmla="*/ 0 w 50482"/>
                    <a:gd name="connsiteY0" fmla="*/ 9525 h 52387"/>
                    <a:gd name="connsiteX1" fmla="*/ 32385 w 50482"/>
                    <a:gd name="connsiteY1" fmla="*/ 19050 h 52387"/>
                    <a:gd name="connsiteX2" fmla="*/ 22860 w 50482"/>
                    <a:gd name="connsiteY2" fmla="*/ 52388 h 52387"/>
                    <a:gd name="connsiteX3" fmla="*/ 40958 w 50482"/>
                    <a:gd name="connsiteY3" fmla="*/ 41910 h 52387"/>
                    <a:gd name="connsiteX4" fmla="*/ 50483 w 50482"/>
                    <a:gd name="connsiteY4" fmla="*/ 9525 h 52387"/>
                    <a:gd name="connsiteX5" fmla="*/ 17145 w 50482"/>
                    <a:gd name="connsiteY5" fmla="*/ 0 h 523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50482" h="52387">
                      <a:moveTo>
                        <a:pt x="0" y="9525"/>
                      </a:moveTo>
                      <a:lnTo>
                        <a:pt x="32385" y="19050"/>
                      </a:lnTo>
                      <a:lnTo>
                        <a:pt x="22860" y="52388"/>
                      </a:lnTo>
                      <a:lnTo>
                        <a:pt x="40958" y="41910"/>
                      </a:lnTo>
                      <a:lnTo>
                        <a:pt x="50483" y="9525"/>
                      </a:lnTo>
                      <a:lnTo>
                        <a:pt x="17145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6" name="任意多边形 35"/>
                <p:cNvSpPr/>
                <p:nvPr/>
              </p:nvSpPr>
              <p:spPr>
                <a:xfrm>
                  <a:off x="5579099" y="2221973"/>
                  <a:ext cx="378784" cy="636475"/>
                </a:xfrm>
                <a:custGeom>
                  <a:avLst/>
                  <a:gdLst>
                    <a:gd name="connsiteX0" fmla="*/ 86186 w 93806"/>
                    <a:gd name="connsiteY0" fmla="*/ 157624 h 157623"/>
                    <a:gd name="connsiteX1" fmla="*/ 79519 w 93806"/>
                    <a:gd name="connsiteY1" fmla="*/ 150956 h 157623"/>
                    <a:gd name="connsiteX2" fmla="*/ 58564 w 93806"/>
                    <a:gd name="connsiteY2" fmla="*/ 70946 h 157623"/>
                    <a:gd name="connsiteX3" fmla="*/ 3319 w 93806"/>
                    <a:gd name="connsiteY3" fmla="*/ 12844 h 157623"/>
                    <a:gd name="connsiteX4" fmla="*/ 1414 w 93806"/>
                    <a:gd name="connsiteY4" fmla="*/ 3319 h 157623"/>
                    <a:gd name="connsiteX5" fmla="*/ 10939 w 93806"/>
                    <a:gd name="connsiteY5" fmla="*/ 1414 h 157623"/>
                    <a:gd name="connsiteX6" fmla="*/ 70946 w 93806"/>
                    <a:gd name="connsiteY6" fmla="*/ 64278 h 157623"/>
                    <a:gd name="connsiteX7" fmla="*/ 93806 w 93806"/>
                    <a:gd name="connsiteY7" fmla="*/ 150956 h 157623"/>
                    <a:gd name="connsiteX8" fmla="*/ 86186 w 93806"/>
                    <a:gd name="connsiteY8" fmla="*/ 157624 h 1576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93806" h="157623">
                      <a:moveTo>
                        <a:pt x="86186" y="157624"/>
                      </a:moveTo>
                      <a:cubicBezTo>
                        <a:pt x="82376" y="157624"/>
                        <a:pt x="79519" y="154766"/>
                        <a:pt x="79519" y="150956"/>
                      </a:cubicBezTo>
                      <a:cubicBezTo>
                        <a:pt x="79519" y="123333"/>
                        <a:pt x="71899" y="95711"/>
                        <a:pt x="58564" y="70946"/>
                      </a:cubicBezTo>
                      <a:cubicBezTo>
                        <a:pt x="45229" y="47133"/>
                        <a:pt x="26179" y="27131"/>
                        <a:pt x="3319" y="12844"/>
                      </a:cubicBezTo>
                      <a:cubicBezTo>
                        <a:pt x="461" y="10939"/>
                        <a:pt x="-1444" y="6176"/>
                        <a:pt x="1414" y="3319"/>
                      </a:cubicBezTo>
                      <a:cubicBezTo>
                        <a:pt x="3319" y="461"/>
                        <a:pt x="8081" y="-1444"/>
                        <a:pt x="10939" y="1414"/>
                      </a:cubicBezTo>
                      <a:cubicBezTo>
                        <a:pt x="35704" y="16653"/>
                        <a:pt x="56659" y="38561"/>
                        <a:pt x="70946" y="64278"/>
                      </a:cubicBezTo>
                      <a:cubicBezTo>
                        <a:pt x="86186" y="90949"/>
                        <a:pt x="93806" y="120476"/>
                        <a:pt x="93806" y="150956"/>
                      </a:cubicBezTo>
                      <a:cubicBezTo>
                        <a:pt x="92854" y="154766"/>
                        <a:pt x="89996" y="157624"/>
                        <a:pt x="86186" y="157624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7" name="任意多边形 36"/>
                <p:cNvSpPr/>
                <p:nvPr/>
              </p:nvSpPr>
              <p:spPr>
                <a:xfrm>
                  <a:off x="5550191" y="2181525"/>
                  <a:ext cx="203844" cy="211536"/>
                </a:xfrm>
                <a:custGeom>
                  <a:avLst/>
                  <a:gdLst>
                    <a:gd name="connsiteX0" fmla="*/ 26670 w 50482"/>
                    <a:gd name="connsiteY0" fmla="*/ 52388 h 52387"/>
                    <a:gd name="connsiteX1" fmla="*/ 18098 w 50482"/>
                    <a:gd name="connsiteY1" fmla="*/ 19050 h 52387"/>
                    <a:gd name="connsiteX2" fmla="*/ 50482 w 50482"/>
                    <a:gd name="connsiteY2" fmla="*/ 10478 h 52387"/>
                    <a:gd name="connsiteX3" fmla="*/ 32385 w 50482"/>
                    <a:gd name="connsiteY3" fmla="*/ 0 h 52387"/>
                    <a:gd name="connsiteX4" fmla="*/ 0 w 50482"/>
                    <a:gd name="connsiteY4" fmla="*/ 8573 h 52387"/>
                    <a:gd name="connsiteX5" fmla="*/ 8573 w 50482"/>
                    <a:gd name="connsiteY5" fmla="*/ 41910 h 523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50482" h="52387">
                      <a:moveTo>
                        <a:pt x="26670" y="52388"/>
                      </a:moveTo>
                      <a:lnTo>
                        <a:pt x="18098" y="19050"/>
                      </a:lnTo>
                      <a:lnTo>
                        <a:pt x="50482" y="10478"/>
                      </a:lnTo>
                      <a:lnTo>
                        <a:pt x="32385" y="0"/>
                      </a:lnTo>
                      <a:lnTo>
                        <a:pt x="0" y="8573"/>
                      </a:lnTo>
                      <a:lnTo>
                        <a:pt x="8573" y="4191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任意多边形 38"/>
                <p:cNvSpPr/>
                <p:nvPr/>
              </p:nvSpPr>
              <p:spPr>
                <a:xfrm>
                  <a:off x="4530224" y="2189969"/>
                  <a:ext cx="430753" cy="603093"/>
                </a:xfrm>
                <a:custGeom>
                  <a:avLst/>
                  <a:gdLst>
                    <a:gd name="connsiteX0" fmla="*/ 6850 w 106676"/>
                    <a:gd name="connsiteY0" fmla="*/ 149357 h 149356"/>
                    <a:gd name="connsiteX1" fmla="*/ 6850 w 106676"/>
                    <a:gd name="connsiteY1" fmla="*/ 149357 h 149356"/>
                    <a:gd name="connsiteX2" fmla="*/ 182 w 106676"/>
                    <a:gd name="connsiteY2" fmla="*/ 141737 h 149356"/>
                    <a:gd name="connsiteX3" fmla="*/ 30662 w 106676"/>
                    <a:gd name="connsiteY3" fmla="*/ 57917 h 149356"/>
                    <a:gd name="connsiteX4" fmla="*/ 96385 w 106676"/>
                    <a:gd name="connsiteY4" fmla="*/ 767 h 149356"/>
                    <a:gd name="connsiteX5" fmla="*/ 105910 w 106676"/>
                    <a:gd name="connsiteY5" fmla="*/ 3624 h 149356"/>
                    <a:gd name="connsiteX6" fmla="*/ 103052 w 106676"/>
                    <a:gd name="connsiteY6" fmla="*/ 13149 h 149356"/>
                    <a:gd name="connsiteX7" fmla="*/ 43045 w 106676"/>
                    <a:gd name="connsiteY7" fmla="*/ 65537 h 149356"/>
                    <a:gd name="connsiteX8" fmla="*/ 15422 w 106676"/>
                    <a:gd name="connsiteY8" fmla="*/ 142689 h 149356"/>
                    <a:gd name="connsiteX9" fmla="*/ 6850 w 106676"/>
                    <a:gd name="connsiteY9" fmla="*/ 149357 h 1493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06676" h="149356">
                      <a:moveTo>
                        <a:pt x="6850" y="149357"/>
                      </a:moveTo>
                      <a:cubicBezTo>
                        <a:pt x="6850" y="149357"/>
                        <a:pt x="6850" y="149357"/>
                        <a:pt x="6850" y="149357"/>
                      </a:cubicBezTo>
                      <a:cubicBezTo>
                        <a:pt x="2087" y="149357"/>
                        <a:pt x="-770" y="145547"/>
                        <a:pt x="182" y="141737"/>
                      </a:cubicBezTo>
                      <a:cubicBezTo>
                        <a:pt x="3040" y="112209"/>
                        <a:pt x="13518" y="82682"/>
                        <a:pt x="30662" y="57917"/>
                      </a:cubicBezTo>
                      <a:cubicBezTo>
                        <a:pt x="47807" y="34104"/>
                        <a:pt x="69715" y="14102"/>
                        <a:pt x="96385" y="767"/>
                      </a:cubicBezTo>
                      <a:cubicBezTo>
                        <a:pt x="100195" y="-1138"/>
                        <a:pt x="104005" y="767"/>
                        <a:pt x="105910" y="3624"/>
                      </a:cubicBezTo>
                      <a:cubicBezTo>
                        <a:pt x="107815" y="7434"/>
                        <a:pt x="105910" y="11244"/>
                        <a:pt x="103052" y="13149"/>
                      </a:cubicBezTo>
                      <a:cubicBezTo>
                        <a:pt x="79240" y="25532"/>
                        <a:pt x="58285" y="43629"/>
                        <a:pt x="43045" y="65537"/>
                      </a:cubicBezTo>
                      <a:cubicBezTo>
                        <a:pt x="26852" y="88397"/>
                        <a:pt x="17327" y="115067"/>
                        <a:pt x="15422" y="142689"/>
                      </a:cubicBezTo>
                      <a:cubicBezTo>
                        <a:pt x="13518" y="146499"/>
                        <a:pt x="10660" y="149357"/>
                        <a:pt x="6850" y="149357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40" name="任意多边形 39"/>
                <p:cNvSpPr/>
                <p:nvPr/>
              </p:nvSpPr>
              <p:spPr>
                <a:xfrm>
                  <a:off x="4465576" y="2646912"/>
                  <a:ext cx="196152" cy="180767"/>
                </a:xfrm>
                <a:custGeom>
                  <a:avLst/>
                  <a:gdLst>
                    <a:gd name="connsiteX0" fmla="*/ 48578 w 48577"/>
                    <a:gd name="connsiteY0" fmla="*/ 1905 h 44767"/>
                    <a:gd name="connsiteX1" fmla="*/ 23813 w 48577"/>
                    <a:gd name="connsiteY1" fmla="*/ 24765 h 44767"/>
                    <a:gd name="connsiteX2" fmla="*/ 953 w 48577"/>
                    <a:gd name="connsiteY2" fmla="*/ 0 h 44767"/>
                    <a:gd name="connsiteX3" fmla="*/ 0 w 48577"/>
                    <a:gd name="connsiteY3" fmla="*/ 20003 h 44767"/>
                    <a:gd name="connsiteX4" fmla="*/ 21908 w 48577"/>
                    <a:gd name="connsiteY4" fmla="*/ 44767 h 44767"/>
                    <a:gd name="connsiteX5" fmla="*/ 47625 w 48577"/>
                    <a:gd name="connsiteY5" fmla="*/ 22860 h 447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8577" h="44767">
                      <a:moveTo>
                        <a:pt x="48578" y="1905"/>
                      </a:moveTo>
                      <a:lnTo>
                        <a:pt x="23813" y="24765"/>
                      </a:lnTo>
                      <a:lnTo>
                        <a:pt x="953" y="0"/>
                      </a:lnTo>
                      <a:lnTo>
                        <a:pt x="0" y="20003"/>
                      </a:lnTo>
                      <a:lnTo>
                        <a:pt x="21908" y="44767"/>
                      </a:lnTo>
                      <a:lnTo>
                        <a:pt x="47625" y="2286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43" name="任意多边形 42"/>
                <p:cNvSpPr/>
                <p:nvPr/>
              </p:nvSpPr>
              <p:spPr>
                <a:xfrm>
                  <a:off x="5042498" y="1900758"/>
                  <a:ext cx="400000" cy="399996"/>
                </a:xfrm>
                <a:custGeom>
                  <a:avLst/>
                  <a:gdLst>
                    <a:gd name="connsiteX0" fmla="*/ 99060 w 99060"/>
                    <a:gd name="connsiteY0" fmla="*/ 49530 h 99059"/>
                    <a:gd name="connsiteX1" fmla="*/ 49530 w 99060"/>
                    <a:gd name="connsiteY1" fmla="*/ 99060 h 99059"/>
                    <a:gd name="connsiteX2" fmla="*/ 0 w 99060"/>
                    <a:gd name="connsiteY2" fmla="*/ 49530 h 99059"/>
                    <a:gd name="connsiteX3" fmla="*/ 49530 w 99060"/>
                    <a:gd name="connsiteY3" fmla="*/ 0 h 99059"/>
                    <a:gd name="connsiteX4" fmla="*/ 99060 w 99060"/>
                    <a:gd name="connsiteY4" fmla="*/ 49530 h 990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9060" h="99059">
                      <a:moveTo>
                        <a:pt x="99060" y="49530"/>
                      </a:moveTo>
                      <a:cubicBezTo>
                        <a:pt x="99060" y="77152"/>
                        <a:pt x="77153" y="99060"/>
                        <a:pt x="49530" y="99060"/>
                      </a:cubicBezTo>
                      <a:cubicBezTo>
                        <a:pt x="21908" y="99060"/>
                        <a:pt x="0" y="77152"/>
                        <a:pt x="0" y="49530"/>
                      </a:cubicBezTo>
                      <a:cubicBezTo>
                        <a:pt x="0" y="21907"/>
                        <a:pt x="21908" y="0"/>
                        <a:pt x="49530" y="0"/>
                      </a:cubicBezTo>
                      <a:cubicBezTo>
                        <a:pt x="77153" y="0"/>
                        <a:pt x="99060" y="21907"/>
                        <a:pt x="99060" y="49530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4" name="任意多边形 43"/>
                <p:cNvSpPr/>
                <p:nvPr/>
              </p:nvSpPr>
              <p:spPr>
                <a:xfrm>
                  <a:off x="5011729" y="1869989"/>
                  <a:ext cx="461539" cy="461538"/>
                </a:xfrm>
                <a:custGeom>
                  <a:avLst/>
                  <a:gdLst>
                    <a:gd name="connsiteX0" fmla="*/ 57150 w 114300"/>
                    <a:gd name="connsiteY0" fmla="*/ 114300 h 114300"/>
                    <a:gd name="connsiteX1" fmla="*/ 0 w 114300"/>
                    <a:gd name="connsiteY1" fmla="*/ 57150 h 114300"/>
                    <a:gd name="connsiteX2" fmla="*/ 57150 w 114300"/>
                    <a:gd name="connsiteY2" fmla="*/ 0 h 114300"/>
                    <a:gd name="connsiteX3" fmla="*/ 114300 w 114300"/>
                    <a:gd name="connsiteY3" fmla="*/ 57150 h 114300"/>
                    <a:gd name="connsiteX4" fmla="*/ 57150 w 114300"/>
                    <a:gd name="connsiteY4" fmla="*/ 114300 h 114300"/>
                    <a:gd name="connsiteX5" fmla="*/ 57150 w 114300"/>
                    <a:gd name="connsiteY5" fmla="*/ 14288 h 114300"/>
                    <a:gd name="connsiteX6" fmla="*/ 14288 w 114300"/>
                    <a:gd name="connsiteY6" fmla="*/ 57150 h 114300"/>
                    <a:gd name="connsiteX7" fmla="*/ 57150 w 114300"/>
                    <a:gd name="connsiteY7" fmla="*/ 100013 h 114300"/>
                    <a:gd name="connsiteX8" fmla="*/ 100013 w 114300"/>
                    <a:gd name="connsiteY8" fmla="*/ 57150 h 114300"/>
                    <a:gd name="connsiteX9" fmla="*/ 57150 w 114300"/>
                    <a:gd name="connsiteY9" fmla="*/ 14288 h 1143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14300" h="114300">
                      <a:moveTo>
                        <a:pt x="57150" y="114300"/>
                      </a:moveTo>
                      <a:cubicBezTo>
                        <a:pt x="25717" y="114300"/>
                        <a:pt x="0" y="88583"/>
                        <a:pt x="0" y="57150"/>
                      </a:cubicBezTo>
                      <a:cubicBezTo>
                        <a:pt x="0" y="25717"/>
                        <a:pt x="25717" y="0"/>
                        <a:pt x="57150" y="0"/>
                      </a:cubicBezTo>
                      <a:cubicBezTo>
                        <a:pt x="88582" y="0"/>
                        <a:pt x="114300" y="25717"/>
                        <a:pt x="114300" y="57150"/>
                      </a:cubicBezTo>
                      <a:cubicBezTo>
                        <a:pt x="113348" y="88583"/>
                        <a:pt x="88582" y="114300"/>
                        <a:pt x="57150" y="114300"/>
                      </a:cubicBezTo>
                      <a:close/>
                      <a:moveTo>
                        <a:pt x="57150" y="14288"/>
                      </a:moveTo>
                      <a:cubicBezTo>
                        <a:pt x="33338" y="14288"/>
                        <a:pt x="14288" y="33338"/>
                        <a:pt x="14288" y="57150"/>
                      </a:cubicBezTo>
                      <a:cubicBezTo>
                        <a:pt x="14288" y="80963"/>
                        <a:pt x="33338" y="100013"/>
                        <a:pt x="57150" y="100013"/>
                      </a:cubicBezTo>
                      <a:cubicBezTo>
                        <a:pt x="80963" y="100013"/>
                        <a:pt x="100013" y="80963"/>
                        <a:pt x="100013" y="57150"/>
                      </a:cubicBezTo>
                      <a:cubicBezTo>
                        <a:pt x="100013" y="33338"/>
                        <a:pt x="80010" y="14288"/>
                        <a:pt x="57150" y="14288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任意多边形 45"/>
                <p:cNvSpPr/>
                <p:nvPr/>
              </p:nvSpPr>
              <p:spPr>
                <a:xfrm>
                  <a:off x="5034806" y="2304606"/>
                  <a:ext cx="415385" cy="269231"/>
                </a:xfrm>
                <a:custGeom>
                  <a:avLst/>
                  <a:gdLst>
                    <a:gd name="connsiteX0" fmla="*/ 101917 w 102870"/>
                    <a:gd name="connsiteY0" fmla="*/ 66675 h 66675"/>
                    <a:gd name="connsiteX1" fmla="*/ 0 w 102870"/>
                    <a:gd name="connsiteY1" fmla="*/ 66675 h 66675"/>
                    <a:gd name="connsiteX2" fmla="*/ 0 w 102870"/>
                    <a:gd name="connsiteY2" fmla="*/ 51435 h 66675"/>
                    <a:gd name="connsiteX3" fmla="*/ 51435 w 102870"/>
                    <a:gd name="connsiteY3" fmla="*/ 0 h 66675"/>
                    <a:gd name="connsiteX4" fmla="*/ 51435 w 102870"/>
                    <a:gd name="connsiteY4" fmla="*/ 0 h 66675"/>
                    <a:gd name="connsiteX5" fmla="*/ 102870 w 102870"/>
                    <a:gd name="connsiteY5" fmla="*/ 51435 h 66675"/>
                    <a:gd name="connsiteX6" fmla="*/ 102870 w 102870"/>
                    <a:gd name="connsiteY6" fmla="*/ 66675 h 666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02870" h="66675">
                      <a:moveTo>
                        <a:pt x="101917" y="66675"/>
                      </a:moveTo>
                      <a:lnTo>
                        <a:pt x="0" y="66675"/>
                      </a:lnTo>
                      <a:lnTo>
                        <a:pt x="0" y="51435"/>
                      </a:lnTo>
                      <a:cubicBezTo>
                        <a:pt x="0" y="22860"/>
                        <a:pt x="22860" y="0"/>
                        <a:pt x="51435" y="0"/>
                      </a:cubicBezTo>
                      <a:lnTo>
                        <a:pt x="51435" y="0"/>
                      </a:lnTo>
                      <a:cubicBezTo>
                        <a:pt x="80010" y="0"/>
                        <a:pt x="102870" y="22860"/>
                        <a:pt x="102870" y="51435"/>
                      </a:cubicBezTo>
                      <a:lnTo>
                        <a:pt x="102870" y="66675"/>
                      </a:ln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47" name="任意多边形 46"/>
                <p:cNvSpPr/>
                <p:nvPr/>
              </p:nvSpPr>
              <p:spPr>
                <a:xfrm>
                  <a:off x="5007885" y="2277681"/>
                  <a:ext cx="469227" cy="323077"/>
                </a:xfrm>
                <a:custGeom>
                  <a:avLst/>
                  <a:gdLst>
                    <a:gd name="connsiteX0" fmla="*/ 108585 w 116204"/>
                    <a:gd name="connsiteY0" fmla="*/ 80010 h 80010"/>
                    <a:gd name="connsiteX1" fmla="*/ 6667 w 116204"/>
                    <a:gd name="connsiteY1" fmla="*/ 80010 h 80010"/>
                    <a:gd name="connsiteX2" fmla="*/ 0 w 116204"/>
                    <a:gd name="connsiteY2" fmla="*/ 73343 h 80010"/>
                    <a:gd name="connsiteX3" fmla="*/ 0 w 116204"/>
                    <a:gd name="connsiteY3" fmla="*/ 58103 h 80010"/>
                    <a:gd name="connsiteX4" fmla="*/ 58102 w 116204"/>
                    <a:gd name="connsiteY4" fmla="*/ 0 h 80010"/>
                    <a:gd name="connsiteX5" fmla="*/ 116205 w 116204"/>
                    <a:gd name="connsiteY5" fmla="*/ 58103 h 80010"/>
                    <a:gd name="connsiteX6" fmla="*/ 116205 w 116204"/>
                    <a:gd name="connsiteY6" fmla="*/ 73343 h 80010"/>
                    <a:gd name="connsiteX7" fmla="*/ 108585 w 116204"/>
                    <a:gd name="connsiteY7" fmla="*/ 80010 h 80010"/>
                    <a:gd name="connsiteX8" fmla="*/ 14288 w 116204"/>
                    <a:gd name="connsiteY8" fmla="*/ 65723 h 80010"/>
                    <a:gd name="connsiteX9" fmla="*/ 101917 w 116204"/>
                    <a:gd name="connsiteY9" fmla="*/ 65723 h 80010"/>
                    <a:gd name="connsiteX10" fmla="*/ 101917 w 116204"/>
                    <a:gd name="connsiteY10" fmla="*/ 58103 h 80010"/>
                    <a:gd name="connsiteX11" fmla="*/ 58102 w 116204"/>
                    <a:gd name="connsiteY11" fmla="*/ 14288 h 80010"/>
                    <a:gd name="connsiteX12" fmla="*/ 14288 w 116204"/>
                    <a:gd name="connsiteY12" fmla="*/ 58103 h 80010"/>
                    <a:gd name="connsiteX13" fmla="*/ 14288 w 116204"/>
                    <a:gd name="connsiteY13" fmla="*/ 65723 h 800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16204" h="80010">
                      <a:moveTo>
                        <a:pt x="108585" y="80010"/>
                      </a:moveTo>
                      <a:lnTo>
                        <a:pt x="6667" y="80010"/>
                      </a:lnTo>
                      <a:cubicBezTo>
                        <a:pt x="2857" y="80010"/>
                        <a:pt x="0" y="77153"/>
                        <a:pt x="0" y="73343"/>
                      </a:cubicBezTo>
                      <a:lnTo>
                        <a:pt x="0" y="58103"/>
                      </a:lnTo>
                      <a:cubicBezTo>
                        <a:pt x="0" y="25718"/>
                        <a:pt x="25717" y="0"/>
                        <a:pt x="58102" y="0"/>
                      </a:cubicBezTo>
                      <a:cubicBezTo>
                        <a:pt x="90488" y="0"/>
                        <a:pt x="116205" y="25718"/>
                        <a:pt x="116205" y="58103"/>
                      </a:cubicBezTo>
                      <a:lnTo>
                        <a:pt x="116205" y="73343"/>
                      </a:lnTo>
                      <a:cubicBezTo>
                        <a:pt x="116205" y="77153"/>
                        <a:pt x="112395" y="80010"/>
                        <a:pt x="108585" y="80010"/>
                      </a:cubicBezTo>
                      <a:close/>
                      <a:moveTo>
                        <a:pt x="14288" y="65723"/>
                      </a:moveTo>
                      <a:lnTo>
                        <a:pt x="101917" y="65723"/>
                      </a:lnTo>
                      <a:lnTo>
                        <a:pt x="101917" y="58103"/>
                      </a:lnTo>
                      <a:cubicBezTo>
                        <a:pt x="101917" y="34290"/>
                        <a:pt x="81915" y="14288"/>
                        <a:pt x="58102" y="14288"/>
                      </a:cubicBezTo>
                      <a:cubicBezTo>
                        <a:pt x="34290" y="14288"/>
                        <a:pt x="14288" y="34290"/>
                        <a:pt x="14288" y="58103"/>
                      </a:cubicBezTo>
                      <a:lnTo>
                        <a:pt x="14288" y="65723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50" name="任意多边形 49"/>
                <p:cNvSpPr/>
                <p:nvPr/>
              </p:nvSpPr>
              <p:spPr>
                <a:xfrm>
                  <a:off x="5727113" y="2969989"/>
                  <a:ext cx="400000" cy="400000"/>
                </a:xfrm>
                <a:custGeom>
                  <a:avLst/>
                  <a:gdLst>
                    <a:gd name="connsiteX0" fmla="*/ 99060 w 99060"/>
                    <a:gd name="connsiteY0" fmla="*/ 49530 h 99060"/>
                    <a:gd name="connsiteX1" fmla="*/ 49530 w 99060"/>
                    <a:gd name="connsiteY1" fmla="*/ 99060 h 99060"/>
                    <a:gd name="connsiteX2" fmla="*/ 0 w 99060"/>
                    <a:gd name="connsiteY2" fmla="*/ 49530 h 99060"/>
                    <a:gd name="connsiteX3" fmla="*/ 49530 w 99060"/>
                    <a:gd name="connsiteY3" fmla="*/ 0 h 99060"/>
                    <a:gd name="connsiteX4" fmla="*/ 99060 w 99060"/>
                    <a:gd name="connsiteY4" fmla="*/ 49530 h 990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9060" h="99060">
                      <a:moveTo>
                        <a:pt x="99060" y="49530"/>
                      </a:moveTo>
                      <a:cubicBezTo>
                        <a:pt x="99060" y="77153"/>
                        <a:pt x="77152" y="99060"/>
                        <a:pt x="49530" y="99060"/>
                      </a:cubicBezTo>
                      <a:cubicBezTo>
                        <a:pt x="21908" y="99060"/>
                        <a:pt x="0" y="77153"/>
                        <a:pt x="0" y="49530"/>
                      </a:cubicBezTo>
                      <a:cubicBezTo>
                        <a:pt x="0" y="21908"/>
                        <a:pt x="21908" y="0"/>
                        <a:pt x="49530" y="0"/>
                      </a:cubicBezTo>
                      <a:cubicBezTo>
                        <a:pt x="77152" y="0"/>
                        <a:pt x="99060" y="21908"/>
                        <a:pt x="99060" y="49530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51" name="任意多边形 50"/>
                <p:cNvSpPr/>
                <p:nvPr/>
              </p:nvSpPr>
              <p:spPr>
                <a:xfrm>
                  <a:off x="5696344" y="2939220"/>
                  <a:ext cx="461539" cy="461538"/>
                </a:xfrm>
                <a:custGeom>
                  <a:avLst/>
                  <a:gdLst>
                    <a:gd name="connsiteX0" fmla="*/ 57150 w 114300"/>
                    <a:gd name="connsiteY0" fmla="*/ 114300 h 114300"/>
                    <a:gd name="connsiteX1" fmla="*/ 0 w 114300"/>
                    <a:gd name="connsiteY1" fmla="*/ 57150 h 114300"/>
                    <a:gd name="connsiteX2" fmla="*/ 57150 w 114300"/>
                    <a:gd name="connsiteY2" fmla="*/ 0 h 114300"/>
                    <a:gd name="connsiteX3" fmla="*/ 114300 w 114300"/>
                    <a:gd name="connsiteY3" fmla="*/ 57150 h 114300"/>
                    <a:gd name="connsiteX4" fmla="*/ 57150 w 114300"/>
                    <a:gd name="connsiteY4" fmla="*/ 114300 h 114300"/>
                    <a:gd name="connsiteX5" fmla="*/ 57150 w 114300"/>
                    <a:gd name="connsiteY5" fmla="*/ 14288 h 114300"/>
                    <a:gd name="connsiteX6" fmla="*/ 14288 w 114300"/>
                    <a:gd name="connsiteY6" fmla="*/ 57150 h 114300"/>
                    <a:gd name="connsiteX7" fmla="*/ 57150 w 114300"/>
                    <a:gd name="connsiteY7" fmla="*/ 100013 h 114300"/>
                    <a:gd name="connsiteX8" fmla="*/ 100013 w 114300"/>
                    <a:gd name="connsiteY8" fmla="*/ 57150 h 114300"/>
                    <a:gd name="connsiteX9" fmla="*/ 57150 w 114300"/>
                    <a:gd name="connsiteY9" fmla="*/ 14288 h 1143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14300" h="114300">
                      <a:moveTo>
                        <a:pt x="57150" y="114300"/>
                      </a:moveTo>
                      <a:cubicBezTo>
                        <a:pt x="25718" y="114300"/>
                        <a:pt x="0" y="88582"/>
                        <a:pt x="0" y="57150"/>
                      </a:cubicBezTo>
                      <a:cubicBezTo>
                        <a:pt x="0" y="25717"/>
                        <a:pt x="25718" y="0"/>
                        <a:pt x="57150" y="0"/>
                      </a:cubicBezTo>
                      <a:cubicBezTo>
                        <a:pt x="88583" y="0"/>
                        <a:pt x="114300" y="25717"/>
                        <a:pt x="114300" y="57150"/>
                      </a:cubicBezTo>
                      <a:cubicBezTo>
                        <a:pt x="114300" y="88582"/>
                        <a:pt x="88583" y="114300"/>
                        <a:pt x="57150" y="114300"/>
                      </a:cubicBezTo>
                      <a:close/>
                      <a:moveTo>
                        <a:pt x="57150" y="14288"/>
                      </a:moveTo>
                      <a:cubicBezTo>
                        <a:pt x="33338" y="14288"/>
                        <a:pt x="14288" y="33338"/>
                        <a:pt x="14288" y="57150"/>
                      </a:cubicBezTo>
                      <a:cubicBezTo>
                        <a:pt x="14288" y="80963"/>
                        <a:pt x="33338" y="100013"/>
                        <a:pt x="57150" y="100013"/>
                      </a:cubicBezTo>
                      <a:cubicBezTo>
                        <a:pt x="80963" y="100013"/>
                        <a:pt x="100013" y="80963"/>
                        <a:pt x="100013" y="57150"/>
                      </a:cubicBezTo>
                      <a:cubicBezTo>
                        <a:pt x="100013" y="33338"/>
                        <a:pt x="80963" y="14288"/>
                        <a:pt x="57150" y="14288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53" name="任意多边形 52"/>
                <p:cNvSpPr/>
                <p:nvPr/>
              </p:nvSpPr>
              <p:spPr>
                <a:xfrm>
                  <a:off x="5719421" y="3373833"/>
                  <a:ext cx="415381" cy="269231"/>
                </a:xfrm>
                <a:custGeom>
                  <a:avLst/>
                  <a:gdLst>
                    <a:gd name="connsiteX0" fmla="*/ 101917 w 102869"/>
                    <a:gd name="connsiteY0" fmla="*/ 66675 h 66675"/>
                    <a:gd name="connsiteX1" fmla="*/ 0 w 102869"/>
                    <a:gd name="connsiteY1" fmla="*/ 66675 h 66675"/>
                    <a:gd name="connsiteX2" fmla="*/ 0 w 102869"/>
                    <a:gd name="connsiteY2" fmla="*/ 51435 h 66675"/>
                    <a:gd name="connsiteX3" fmla="*/ 51435 w 102869"/>
                    <a:gd name="connsiteY3" fmla="*/ 0 h 66675"/>
                    <a:gd name="connsiteX4" fmla="*/ 51435 w 102869"/>
                    <a:gd name="connsiteY4" fmla="*/ 0 h 66675"/>
                    <a:gd name="connsiteX5" fmla="*/ 102870 w 102869"/>
                    <a:gd name="connsiteY5" fmla="*/ 51435 h 66675"/>
                    <a:gd name="connsiteX6" fmla="*/ 102870 w 102869"/>
                    <a:gd name="connsiteY6" fmla="*/ 66675 h 666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02869" h="66675">
                      <a:moveTo>
                        <a:pt x="101917" y="66675"/>
                      </a:moveTo>
                      <a:lnTo>
                        <a:pt x="0" y="66675"/>
                      </a:lnTo>
                      <a:lnTo>
                        <a:pt x="0" y="51435"/>
                      </a:lnTo>
                      <a:cubicBezTo>
                        <a:pt x="0" y="22860"/>
                        <a:pt x="22860" y="0"/>
                        <a:pt x="51435" y="0"/>
                      </a:cubicBezTo>
                      <a:lnTo>
                        <a:pt x="51435" y="0"/>
                      </a:lnTo>
                      <a:cubicBezTo>
                        <a:pt x="80010" y="0"/>
                        <a:pt x="102870" y="22860"/>
                        <a:pt x="102870" y="51435"/>
                      </a:cubicBezTo>
                      <a:lnTo>
                        <a:pt x="102870" y="66675"/>
                      </a:ln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54" name="任意多边形 53"/>
                <p:cNvSpPr/>
                <p:nvPr/>
              </p:nvSpPr>
              <p:spPr>
                <a:xfrm>
                  <a:off x="5692496" y="3346912"/>
                  <a:ext cx="469231" cy="323077"/>
                </a:xfrm>
                <a:custGeom>
                  <a:avLst/>
                  <a:gdLst>
                    <a:gd name="connsiteX0" fmla="*/ 108585 w 116205"/>
                    <a:gd name="connsiteY0" fmla="*/ 80010 h 80010"/>
                    <a:gd name="connsiteX1" fmla="*/ 6668 w 116205"/>
                    <a:gd name="connsiteY1" fmla="*/ 80010 h 80010"/>
                    <a:gd name="connsiteX2" fmla="*/ 0 w 116205"/>
                    <a:gd name="connsiteY2" fmla="*/ 73342 h 80010"/>
                    <a:gd name="connsiteX3" fmla="*/ 0 w 116205"/>
                    <a:gd name="connsiteY3" fmla="*/ 58103 h 80010"/>
                    <a:gd name="connsiteX4" fmla="*/ 58102 w 116205"/>
                    <a:gd name="connsiteY4" fmla="*/ 0 h 80010"/>
                    <a:gd name="connsiteX5" fmla="*/ 116205 w 116205"/>
                    <a:gd name="connsiteY5" fmla="*/ 58103 h 80010"/>
                    <a:gd name="connsiteX6" fmla="*/ 116205 w 116205"/>
                    <a:gd name="connsiteY6" fmla="*/ 73342 h 80010"/>
                    <a:gd name="connsiteX7" fmla="*/ 108585 w 116205"/>
                    <a:gd name="connsiteY7" fmla="*/ 80010 h 80010"/>
                    <a:gd name="connsiteX8" fmla="*/ 14288 w 116205"/>
                    <a:gd name="connsiteY8" fmla="*/ 65723 h 80010"/>
                    <a:gd name="connsiteX9" fmla="*/ 101918 w 116205"/>
                    <a:gd name="connsiteY9" fmla="*/ 65723 h 80010"/>
                    <a:gd name="connsiteX10" fmla="*/ 101918 w 116205"/>
                    <a:gd name="connsiteY10" fmla="*/ 58103 h 80010"/>
                    <a:gd name="connsiteX11" fmla="*/ 58102 w 116205"/>
                    <a:gd name="connsiteY11" fmla="*/ 14288 h 80010"/>
                    <a:gd name="connsiteX12" fmla="*/ 14288 w 116205"/>
                    <a:gd name="connsiteY12" fmla="*/ 58103 h 80010"/>
                    <a:gd name="connsiteX13" fmla="*/ 14288 w 116205"/>
                    <a:gd name="connsiteY13" fmla="*/ 65723 h 800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16205" h="80010">
                      <a:moveTo>
                        <a:pt x="108585" y="80010"/>
                      </a:moveTo>
                      <a:lnTo>
                        <a:pt x="6668" y="80010"/>
                      </a:lnTo>
                      <a:cubicBezTo>
                        <a:pt x="2858" y="80010"/>
                        <a:pt x="0" y="77153"/>
                        <a:pt x="0" y="73342"/>
                      </a:cubicBezTo>
                      <a:lnTo>
                        <a:pt x="0" y="58103"/>
                      </a:lnTo>
                      <a:cubicBezTo>
                        <a:pt x="0" y="25717"/>
                        <a:pt x="25718" y="0"/>
                        <a:pt x="58102" y="0"/>
                      </a:cubicBezTo>
                      <a:cubicBezTo>
                        <a:pt x="90488" y="0"/>
                        <a:pt x="116205" y="25717"/>
                        <a:pt x="116205" y="58103"/>
                      </a:cubicBezTo>
                      <a:lnTo>
                        <a:pt x="116205" y="73342"/>
                      </a:lnTo>
                      <a:cubicBezTo>
                        <a:pt x="116205" y="77153"/>
                        <a:pt x="113348" y="80010"/>
                        <a:pt x="108585" y="80010"/>
                      </a:cubicBezTo>
                      <a:close/>
                      <a:moveTo>
                        <a:pt x="14288" y="65723"/>
                      </a:moveTo>
                      <a:lnTo>
                        <a:pt x="101918" y="65723"/>
                      </a:lnTo>
                      <a:lnTo>
                        <a:pt x="101918" y="58103"/>
                      </a:lnTo>
                      <a:cubicBezTo>
                        <a:pt x="101918" y="34290"/>
                        <a:pt x="81915" y="14288"/>
                        <a:pt x="58102" y="14288"/>
                      </a:cubicBezTo>
                      <a:cubicBezTo>
                        <a:pt x="34290" y="14288"/>
                        <a:pt x="14288" y="34290"/>
                        <a:pt x="14288" y="58103"/>
                      </a:cubicBezTo>
                      <a:lnTo>
                        <a:pt x="14288" y="65723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57" name="任意多边形 56"/>
                <p:cNvSpPr/>
                <p:nvPr/>
              </p:nvSpPr>
              <p:spPr>
                <a:xfrm>
                  <a:off x="4384804" y="2969989"/>
                  <a:ext cx="400000" cy="400000"/>
                </a:xfrm>
                <a:custGeom>
                  <a:avLst/>
                  <a:gdLst>
                    <a:gd name="connsiteX0" fmla="*/ 99060 w 99060"/>
                    <a:gd name="connsiteY0" fmla="*/ 49530 h 99060"/>
                    <a:gd name="connsiteX1" fmla="*/ 49530 w 99060"/>
                    <a:gd name="connsiteY1" fmla="*/ 99060 h 99060"/>
                    <a:gd name="connsiteX2" fmla="*/ 0 w 99060"/>
                    <a:gd name="connsiteY2" fmla="*/ 49530 h 99060"/>
                    <a:gd name="connsiteX3" fmla="*/ 49530 w 99060"/>
                    <a:gd name="connsiteY3" fmla="*/ 0 h 99060"/>
                    <a:gd name="connsiteX4" fmla="*/ 99060 w 99060"/>
                    <a:gd name="connsiteY4" fmla="*/ 49530 h 990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9060" h="99060">
                      <a:moveTo>
                        <a:pt x="99060" y="49530"/>
                      </a:moveTo>
                      <a:cubicBezTo>
                        <a:pt x="99060" y="77153"/>
                        <a:pt x="77152" y="99060"/>
                        <a:pt x="49530" y="99060"/>
                      </a:cubicBezTo>
                      <a:cubicBezTo>
                        <a:pt x="21908" y="99060"/>
                        <a:pt x="0" y="77153"/>
                        <a:pt x="0" y="49530"/>
                      </a:cubicBezTo>
                      <a:cubicBezTo>
                        <a:pt x="0" y="21908"/>
                        <a:pt x="21908" y="0"/>
                        <a:pt x="49530" y="0"/>
                      </a:cubicBezTo>
                      <a:cubicBezTo>
                        <a:pt x="77152" y="0"/>
                        <a:pt x="99060" y="21908"/>
                        <a:pt x="99060" y="49530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58" name="任意多边形 57"/>
                <p:cNvSpPr/>
                <p:nvPr/>
              </p:nvSpPr>
              <p:spPr>
                <a:xfrm>
                  <a:off x="4350191" y="2939220"/>
                  <a:ext cx="461539" cy="461538"/>
                </a:xfrm>
                <a:custGeom>
                  <a:avLst/>
                  <a:gdLst>
                    <a:gd name="connsiteX0" fmla="*/ 57150 w 114300"/>
                    <a:gd name="connsiteY0" fmla="*/ 114300 h 114300"/>
                    <a:gd name="connsiteX1" fmla="*/ 0 w 114300"/>
                    <a:gd name="connsiteY1" fmla="*/ 57150 h 114300"/>
                    <a:gd name="connsiteX2" fmla="*/ 57150 w 114300"/>
                    <a:gd name="connsiteY2" fmla="*/ 0 h 114300"/>
                    <a:gd name="connsiteX3" fmla="*/ 114300 w 114300"/>
                    <a:gd name="connsiteY3" fmla="*/ 57150 h 114300"/>
                    <a:gd name="connsiteX4" fmla="*/ 57150 w 114300"/>
                    <a:gd name="connsiteY4" fmla="*/ 114300 h 114300"/>
                    <a:gd name="connsiteX5" fmla="*/ 57150 w 114300"/>
                    <a:gd name="connsiteY5" fmla="*/ 14288 h 114300"/>
                    <a:gd name="connsiteX6" fmla="*/ 14288 w 114300"/>
                    <a:gd name="connsiteY6" fmla="*/ 57150 h 114300"/>
                    <a:gd name="connsiteX7" fmla="*/ 57150 w 114300"/>
                    <a:gd name="connsiteY7" fmla="*/ 100013 h 114300"/>
                    <a:gd name="connsiteX8" fmla="*/ 100013 w 114300"/>
                    <a:gd name="connsiteY8" fmla="*/ 57150 h 114300"/>
                    <a:gd name="connsiteX9" fmla="*/ 57150 w 114300"/>
                    <a:gd name="connsiteY9" fmla="*/ 14288 h 1143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14300" h="114300">
                      <a:moveTo>
                        <a:pt x="57150" y="114300"/>
                      </a:moveTo>
                      <a:cubicBezTo>
                        <a:pt x="25718" y="114300"/>
                        <a:pt x="0" y="88582"/>
                        <a:pt x="0" y="57150"/>
                      </a:cubicBezTo>
                      <a:cubicBezTo>
                        <a:pt x="0" y="25717"/>
                        <a:pt x="25718" y="0"/>
                        <a:pt x="57150" y="0"/>
                      </a:cubicBezTo>
                      <a:cubicBezTo>
                        <a:pt x="88583" y="0"/>
                        <a:pt x="114300" y="25717"/>
                        <a:pt x="114300" y="57150"/>
                      </a:cubicBezTo>
                      <a:cubicBezTo>
                        <a:pt x="114300" y="88582"/>
                        <a:pt x="88583" y="114300"/>
                        <a:pt x="57150" y="114300"/>
                      </a:cubicBezTo>
                      <a:close/>
                      <a:moveTo>
                        <a:pt x="57150" y="14288"/>
                      </a:moveTo>
                      <a:cubicBezTo>
                        <a:pt x="33338" y="14288"/>
                        <a:pt x="14288" y="33338"/>
                        <a:pt x="14288" y="57150"/>
                      </a:cubicBezTo>
                      <a:cubicBezTo>
                        <a:pt x="14288" y="80963"/>
                        <a:pt x="33338" y="100013"/>
                        <a:pt x="57150" y="100013"/>
                      </a:cubicBezTo>
                      <a:cubicBezTo>
                        <a:pt x="80963" y="100013"/>
                        <a:pt x="100013" y="80963"/>
                        <a:pt x="100013" y="57150"/>
                      </a:cubicBezTo>
                      <a:cubicBezTo>
                        <a:pt x="100013" y="33338"/>
                        <a:pt x="80963" y="14288"/>
                        <a:pt x="57150" y="14288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60" name="任意多边形 59"/>
                <p:cNvSpPr/>
                <p:nvPr/>
              </p:nvSpPr>
              <p:spPr>
                <a:xfrm>
                  <a:off x="4377116" y="3373833"/>
                  <a:ext cx="415381" cy="269231"/>
                </a:xfrm>
                <a:custGeom>
                  <a:avLst/>
                  <a:gdLst>
                    <a:gd name="connsiteX0" fmla="*/ 101917 w 102869"/>
                    <a:gd name="connsiteY0" fmla="*/ 66675 h 66675"/>
                    <a:gd name="connsiteX1" fmla="*/ 0 w 102869"/>
                    <a:gd name="connsiteY1" fmla="*/ 66675 h 66675"/>
                    <a:gd name="connsiteX2" fmla="*/ 0 w 102869"/>
                    <a:gd name="connsiteY2" fmla="*/ 51435 h 66675"/>
                    <a:gd name="connsiteX3" fmla="*/ 51435 w 102869"/>
                    <a:gd name="connsiteY3" fmla="*/ 0 h 66675"/>
                    <a:gd name="connsiteX4" fmla="*/ 51435 w 102869"/>
                    <a:gd name="connsiteY4" fmla="*/ 0 h 66675"/>
                    <a:gd name="connsiteX5" fmla="*/ 102870 w 102869"/>
                    <a:gd name="connsiteY5" fmla="*/ 51435 h 66675"/>
                    <a:gd name="connsiteX6" fmla="*/ 102870 w 102869"/>
                    <a:gd name="connsiteY6" fmla="*/ 66675 h 666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02869" h="66675">
                      <a:moveTo>
                        <a:pt x="101917" y="66675"/>
                      </a:moveTo>
                      <a:lnTo>
                        <a:pt x="0" y="66675"/>
                      </a:lnTo>
                      <a:lnTo>
                        <a:pt x="0" y="51435"/>
                      </a:lnTo>
                      <a:cubicBezTo>
                        <a:pt x="0" y="22860"/>
                        <a:pt x="22860" y="0"/>
                        <a:pt x="51435" y="0"/>
                      </a:cubicBezTo>
                      <a:lnTo>
                        <a:pt x="51435" y="0"/>
                      </a:lnTo>
                      <a:cubicBezTo>
                        <a:pt x="80010" y="0"/>
                        <a:pt x="102870" y="22860"/>
                        <a:pt x="102870" y="51435"/>
                      </a:cubicBezTo>
                      <a:lnTo>
                        <a:pt x="102870" y="66675"/>
                      </a:ln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61" name="任意多边形 60"/>
                <p:cNvSpPr/>
                <p:nvPr/>
              </p:nvSpPr>
              <p:spPr>
                <a:xfrm>
                  <a:off x="4350191" y="3346912"/>
                  <a:ext cx="469231" cy="323077"/>
                </a:xfrm>
                <a:custGeom>
                  <a:avLst/>
                  <a:gdLst>
                    <a:gd name="connsiteX0" fmla="*/ 108585 w 116205"/>
                    <a:gd name="connsiteY0" fmla="*/ 80010 h 80010"/>
                    <a:gd name="connsiteX1" fmla="*/ 6668 w 116205"/>
                    <a:gd name="connsiteY1" fmla="*/ 80010 h 80010"/>
                    <a:gd name="connsiteX2" fmla="*/ 0 w 116205"/>
                    <a:gd name="connsiteY2" fmla="*/ 73342 h 80010"/>
                    <a:gd name="connsiteX3" fmla="*/ 0 w 116205"/>
                    <a:gd name="connsiteY3" fmla="*/ 58103 h 80010"/>
                    <a:gd name="connsiteX4" fmla="*/ 58103 w 116205"/>
                    <a:gd name="connsiteY4" fmla="*/ 0 h 80010"/>
                    <a:gd name="connsiteX5" fmla="*/ 116205 w 116205"/>
                    <a:gd name="connsiteY5" fmla="*/ 58103 h 80010"/>
                    <a:gd name="connsiteX6" fmla="*/ 116205 w 116205"/>
                    <a:gd name="connsiteY6" fmla="*/ 73342 h 80010"/>
                    <a:gd name="connsiteX7" fmla="*/ 108585 w 116205"/>
                    <a:gd name="connsiteY7" fmla="*/ 80010 h 80010"/>
                    <a:gd name="connsiteX8" fmla="*/ 13335 w 116205"/>
                    <a:gd name="connsiteY8" fmla="*/ 65723 h 80010"/>
                    <a:gd name="connsiteX9" fmla="*/ 100965 w 116205"/>
                    <a:gd name="connsiteY9" fmla="*/ 65723 h 80010"/>
                    <a:gd name="connsiteX10" fmla="*/ 100965 w 116205"/>
                    <a:gd name="connsiteY10" fmla="*/ 58103 h 80010"/>
                    <a:gd name="connsiteX11" fmla="*/ 57150 w 116205"/>
                    <a:gd name="connsiteY11" fmla="*/ 14288 h 80010"/>
                    <a:gd name="connsiteX12" fmla="*/ 13335 w 116205"/>
                    <a:gd name="connsiteY12" fmla="*/ 58103 h 80010"/>
                    <a:gd name="connsiteX13" fmla="*/ 13335 w 116205"/>
                    <a:gd name="connsiteY13" fmla="*/ 65723 h 800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16205" h="80010">
                      <a:moveTo>
                        <a:pt x="108585" y="80010"/>
                      </a:moveTo>
                      <a:lnTo>
                        <a:pt x="6668" y="80010"/>
                      </a:lnTo>
                      <a:cubicBezTo>
                        <a:pt x="2858" y="80010"/>
                        <a:pt x="0" y="77153"/>
                        <a:pt x="0" y="73342"/>
                      </a:cubicBezTo>
                      <a:lnTo>
                        <a:pt x="0" y="58103"/>
                      </a:lnTo>
                      <a:cubicBezTo>
                        <a:pt x="0" y="25717"/>
                        <a:pt x="25718" y="0"/>
                        <a:pt x="58103" y="0"/>
                      </a:cubicBezTo>
                      <a:cubicBezTo>
                        <a:pt x="90488" y="0"/>
                        <a:pt x="116205" y="25717"/>
                        <a:pt x="116205" y="58103"/>
                      </a:cubicBezTo>
                      <a:lnTo>
                        <a:pt x="116205" y="73342"/>
                      </a:lnTo>
                      <a:cubicBezTo>
                        <a:pt x="115253" y="77153"/>
                        <a:pt x="112395" y="80010"/>
                        <a:pt x="108585" y="80010"/>
                      </a:cubicBezTo>
                      <a:close/>
                      <a:moveTo>
                        <a:pt x="13335" y="65723"/>
                      </a:moveTo>
                      <a:lnTo>
                        <a:pt x="100965" y="65723"/>
                      </a:lnTo>
                      <a:lnTo>
                        <a:pt x="100965" y="58103"/>
                      </a:lnTo>
                      <a:cubicBezTo>
                        <a:pt x="100965" y="34290"/>
                        <a:pt x="80963" y="14288"/>
                        <a:pt x="57150" y="14288"/>
                      </a:cubicBezTo>
                      <a:cubicBezTo>
                        <a:pt x="33338" y="14288"/>
                        <a:pt x="13335" y="34290"/>
                        <a:pt x="13335" y="58103"/>
                      </a:cubicBezTo>
                      <a:lnTo>
                        <a:pt x="13335" y="65723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59" name="组合 158"/>
              <p:cNvGrpSpPr/>
              <p:nvPr/>
            </p:nvGrpSpPr>
            <p:grpSpPr>
              <a:xfrm>
                <a:off x="1340320" y="3516302"/>
                <a:ext cx="9892099" cy="481723"/>
                <a:chOff x="1340320" y="3516302"/>
                <a:chExt cx="9892099" cy="481723"/>
              </a:xfrm>
            </p:grpSpPr>
            <p:sp>
              <p:nvSpPr>
                <p:cNvPr id="142" name="圆角矩形 141"/>
                <p:cNvSpPr/>
                <p:nvPr/>
              </p:nvSpPr>
              <p:spPr>
                <a:xfrm>
                  <a:off x="7623601" y="3516303"/>
                  <a:ext cx="3608818" cy="481722"/>
                </a:xfrm>
                <a:prstGeom prst="roundRect">
                  <a:avLst>
                    <a:gd name="adj" fmla="val 18537"/>
                  </a:avLst>
                </a:prstGeom>
                <a:solidFill>
                  <a:schemeClr val="tx1">
                    <a:lumMod val="50000"/>
                    <a:lumOff val="50000"/>
                    <a:alpha val="20000"/>
                  </a:schemeClr>
                </a:solidFill>
                <a:ln w="57150" cap="rnd">
                  <a:noFill/>
                  <a:prstDash val="solid"/>
                  <a:rou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180000" tIns="0" rIns="0" bIns="0" numCol="1" spcCol="0" rtlCol="0" fromWordArt="0" anchor="ctr" anchorCtr="0" forceAA="0" compatLnSpc="1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pPr defTabSz="913765">
                    <a:lnSpc>
                      <a:spcPct val="120000"/>
                    </a:lnSpc>
                  </a:pPr>
                  <a:r>
                    <a:rPr lang="zh-CN" altLang="en-US" sz="2000" dirty="0">
                      <a:solidFill>
                        <a:schemeClr val="tx1"/>
                      </a:solidFill>
                      <a:cs typeface="+mn-ea"/>
                      <a:sym typeface="+mn-lt"/>
                    </a:rPr>
                    <a:t>输入标题文字</a:t>
                  </a:r>
                  <a:endParaRPr lang="zh-CN" altLang="en-US" sz="2000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1" name="圆角矩形 150"/>
                <p:cNvSpPr/>
                <p:nvPr/>
              </p:nvSpPr>
              <p:spPr>
                <a:xfrm>
                  <a:off x="1340320" y="3516302"/>
                  <a:ext cx="3608818" cy="481722"/>
                </a:xfrm>
                <a:prstGeom prst="roundRect">
                  <a:avLst>
                    <a:gd name="adj" fmla="val 18537"/>
                  </a:avLst>
                </a:prstGeom>
                <a:solidFill>
                  <a:schemeClr val="tx1">
                    <a:lumMod val="50000"/>
                    <a:lumOff val="50000"/>
                    <a:alpha val="20000"/>
                  </a:schemeClr>
                </a:solidFill>
                <a:ln w="57150" cap="rnd">
                  <a:noFill/>
                  <a:prstDash val="solid"/>
                  <a:rou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180000" tIns="0" rIns="0" bIns="0" numCol="1" spcCol="0" rtlCol="0" fromWordArt="0" anchor="ctr" anchorCtr="0" forceAA="0" compatLnSpc="1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pPr algn="r" defTabSz="913765">
                    <a:lnSpc>
                      <a:spcPct val="120000"/>
                    </a:lnSpc>
                  </a:pPr>
                  <a:r>
                    <a:rPr lang="zh-CN" altLang="en-US" sz="2000" dirty="0">
                      <a:solidFill>
                        <a:schemeClr val="tx1"/>
                      </a:solidFill>
                      <a:cs typeface="+mn-ea"/>
                      <a:sym typeface="+mn-lt"/>
                    </a:rPr>
                    <a:t>输入标题文字</a:t>
                  </a:r>
                  <a:endParaRPr lang="zh-CN" altLang="en-US" sz="2000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58" name="组合 157"/>
              <p:cNvGrpSpPr/>
              <p:nvPr/>
            </p:nvGrpSpPr>
            <p:grpSpPr>
              <a:xfrm>
                <a:off x="1791817" y="2304687"/>
                <a:ext cx="8989105" cy="2904953"/>
                <a:chOff x="1899210" y="2304687"/>
                <a:chExt cx="8989105" cy="2904953"/>
              </a:xfrm>
            </p:grpSpPr>
            <p:sp>
              <p:nvSpPr>
                <p:cNvPr id="111" name="圆角矩形 110"/>
                <p:cNvSpPr/>
                <p:nvPr/>
              </p:nvSpPr>
              <p:spPr>
                <a:xfrm>
                  <a:off x="7279497" y="2304687"/>
                  <a:ext cx="3608818" cy="481722"/>
                </a:xfrm>
                <a:prstGeom prst="roundRect">
                  <a:avLst>
                    <a:gd name="adj" fmla="val 18537"/>
                  </a:avLst>
                </a:prstGeom>
                <a:solidFill>
                  <a:schemeClr val="tx1">
                    <a:lumMod val="50000"/>
                    <a:lumOff val="50000"/>
                    <a:alpha val="20000"/>
                  </a:schemeClr>
                </a:solidFill>
                <a:ln w="57150" cap="rnd">
                  <a:noFill/>
                  <a:prstDash val="solid"/>
                  <a:rou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180000" tIns="0" rIns="0" bIns="0" numCol="1" spcCol="0" rtlCol="0" fromWordArt="0" anchor="ctr" anchorCtr="0" forceAA="0" compatLnSpc="1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pPr defTabSz="913765">
                    <a:lnSpc>
                      <a:spcPct val="120000"/>
                    </a:lnSpc>
                  </a:pPr>
                  <a:r>
                    <a:rPr lang="zh-CN" altLang="en-US" sz="2000" dirty="0">
                      <a:solidFill>
                        <a:schemeClr val="tx1"/>
                      </a:solidFill>
                      <a:cs typeface="+mn-ea"/>
                      <a:sym typeface="+mn-lt"/>
                    </a:rPr>
                    <a:t>输入标题文字</a:t>
                  </a:r>
                  <a:endParaRPr lang="zh-CN" altLang="en-US" sz="2000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45" name="圆角矩形 144"/>
                <p:cNvSpPr/>
                <p:nvPr/>
              </p:nvSpPr>
              <p:spPr>
                <a:xfrm>
                  <a:off x="7279497" y="4727918"/>
                  <a:ext cx="3608818" cy="481722"/>
                </a:xfrm>
                <a:prstGeom prst="roundRect">
                  <a:avLst>
                    <a:gd name="adj" fmla="val 18537"/>
                  </a:avLst>
                </a:prstGeom>
                <a:solidFill>
                  <a:schemeClr val="tx1">
                    <a:lumMod val="50000"/>
                    <a:lumOff val="50000"/>
                    <a:alpha val="20000"/>
                  </a:schemeClr>
                </a:solidFill>
                <a:ln w="57150" cap="rnd">
                  <a:noFill/>
                  <a:prstDash val="solid"/>
                  <a:rou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180000" tIns="0" rIns="0" bIns="0" numCol="1" spcCol="0" rtlCol="0" fromWordArt="0" anchor="ctr" anchorCtr="0" forceAA="0" compatLnSpc="1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pPr defTabSz="913765">
                    <a:lnSpc>
                      <a:spcPct val="120000"/>
                    </a:lnSpc>
                  </a:pPr>
                  <a:r>
                    <a:rPr lang="zh-CN" altLang="en-US" sz="2000" dirty="0">
                      <a:solidFill>
                        <a:schemeClr val="tx1"/>
                      </a:solidFill>
                      <a:cs typeface="+mn-ea"/>
                      <a:sym typeface="+mn-lt"/>
                    </a:rPr>
                    <a:t>输入标题文字</a:t>
                  </a:r>
                  <a:endParaRPr lang="zh-CN" altLang="en-US" sz="2000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48" name="圆角矩形 147"/>
                <p:cNvSpPr/>
                <p:nvPr/>
              </p:nvSpPr>
              <p:spPr>
                <a:xfrm>
                  <a:off x="1899210" y="2304687"/>
                  <a:ext cx="3608818" cy="481722"/>
                </a:xfrm>
                <a:prstGeom prst="roundRect">
                  <a:avLst>
                    <a:gd name="adj" fmla="val 18537"/>
                  </a:avLst>
                </a:prstGeom>
                <a:solidFill>
                  <a:schemeClr val="tx1">
                    <a:lumMod val="50000"/>
                    <a:lumOff val="50000"/>
                    <a:alpha val="20000"/>
                  </a:schemeClr>
                </a:solidFill>
                <a:ln w="57150" cap="rnd">
                  <a:noFill/>
                  <a:prstDash val="solid"/>
                  <a:rou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180000" tIns="0" rIns="0" bIns="0" numCol="1" spcCol="0" rtlCol="0" fromWordArt="0" anchor="ctr" anchorCtr="0" forceAA="0" compatLnSpc="1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pPr algn="r" defTabSz="913765">
                    <a:lnSpc>
                      <a:spcPct val="120000"/>
                    </a:lnSpc>
                  </a:pPr>
                  <a:r>
                    <a:rPr lang="zh-CN" altLang="en-US" sz="2000" dirty="0">
                      <a:solidFill>
                        <a:schemeClr val="tx1"/>
                      </a:solidFill>
                      <a:cs typeface="+mn-ea"/>
                      <a:sym typeface="+mn-lt"/>
                    </a:rPr>
                    <a:t>输入标题文字</a:t>
                  </a:r>
                  <a:endParaRPr lang="zh-CN" altLang="en-US" sz="2000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4" name="圆角矩形 153"/>
                <p:cNvSpPr/>
                <p:nvPr/>
              </p:nvSpPr>
              <p:spPr>
                <a:xfrm>
                  <a:off x="1899210" y="4727918"/>
                  <a:ext cx="3608818" cy="481722"/>
                </a:xfrm>
                <a:prstGeom prst="roundRect">
                  <a:avLst>
                    <a:gd name="adj" fmla="val 18537"/>
                  </a:avLst>
                </a:prstGeom>
                <a:solidFill>
                  <a:schemeClr val="tx1">
                    <a:lumMod val="50000"/>
                    <a:lumOff val="50000"/>
                    <a:alpha val="20000"/>
                  </a:schemeClr>
                </a:solidFill>
                <a:ln w="57150" cap="rnd">
                  <a:noFill/>
                  <a:prstDash val="solid"/>
                  <a:rou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180000" tIns="0" rIns="0" bIns="0" numCol="1" spcCol="0" rtlCol="0" fromWordArt="0" anchor="ctr" anchorCtr="0" forceAA="0" compatLnSpc="1">
                  <a:norm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pPr algn="r" defTabSz="913765">
                    <a:lnSpc>
                      <a:spcPct val="120000"/>
                    </a:lnSpc>
                  </a:pPr>
                  <a:r>
                    <a:rPr lang="zh-CN" altLang="en-US" sz="2000" dirty="0">
                      <a:solidFill>
                        <a:schemeClr val="tx1"/>
                      </a:solidFill>
                      <a:cs typeface="+mn-ea"/>
                      <a:sym typeface="+mn-lt"/>
                    </a:rPr>
                    <a:t>输入标题文字</a:t>
                  </a:r>
                  <a:endParaRPr lang="zh-CN" altLang="en-US" sz="2000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61" name="矩形 160"/>
            <p:cNvSpPr/>
            <p:nvPr/>
          </p:nvSpPr>
          <p:spPr>
            <a:xfrm>
              <a:off x="2032984" y="1355490"/>
              <a:ext cx="8126033" cy="815667"/>
            </a:xfrm>
            <a:prstGeom prst="rect">
              <a:avLst/>
            </a:prstGeom>
          </p:spPr>
          <p:txBody>
            <a:bodyPr wrap="none" anchor="b" anchorCtr="0">
              <a:noAutofit/>
            </a:bodyPr>
            <a:lstStyle/>
            <a:p>
              <a:pPr algn="ctr">
                <a:buSzPct val="25000"/>
              </a:pPr>
              <a:r>
                <a:rPr lang="en-US" altLang="zh-CN" sz="3200" dirty="0">
                  <a:solidFill>
                    <a:schemeClr val="accent1"/>
                  </a:solidFill>
                  <a:cs typeface="+mn-ea"/>
                  <a:sym typeface="+mn-lt"/>
                </a:rPr>
                <a:t>Unified fonts</a:t>
              </a:r>
              <a:r>
                <a:rPr lang="zh-CN" altLang="en-US" sz="3200" dirty="0">
                  <a:solidFill>
                    <a:schemeClr val="accent1"/>
                  </a:solidFill>
                  <a:cs typeface="+mn-ea"/>
                  <a:sym typeface="+mn-lt"/>
                </a:rPr>
                <a:t> </a:t>
              </a:r>
              <a:r>
                <a:rPr lang="en-US" altLang="zh-CN" sz="3200" dirty="0">
                  <a:solidFill>
                    <a:schemeClr val="accent1"/>
                  </a:solidFill>
                  <a:cs typeface="+mn-ea"/>
                  <a:sym typeface="+mn-lt"/>
                </a:rPr>
                <a:t>make </a:t>
              </a:r>
              <a:r>
                <a:rPr lang="en-US" altLang="zh-CN" sz="3200" dirty="0">
                  <a:cs typeface="+mn-ea"/>
                  <a:sym typeface="+mn-lt"/>
                </a:rPr>
                <a:t>Rea</a:t>
              </a:r>
              <a:r>
                <a:rPr lang="en-US" altLang="zh-CN" sz="100" dirty="0">
                  <a:cs typeface="+mn-ea"/>
                  <a:sym typeface="+mn-lt"/>
                </a:rPr>
                <a:t> </a:t>
              </a:r>
              <a:r>
                <a:rPr lang="en-US" altLang="zh-CN" sz="3200" dirty="0">
                  <a:cs typeface="+mn-ea"/>
                  <a:sym typeface="+mn-lt"/>
                </a:rPr>
                <a:t>ding more fluent.</a:t>
              </a:r>
              <a:endParaRPr lang="en-US" altLang="zh-CN" sz="3200" dirty="0">
                <a:cs typeface="+mn-ea"/>
                <a:sym typeface="+mn-lt"/>
              </a:endParaRPr>
            </a:p>
          </p:txBody>
        </p:sp>
      </p:grp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解决方案及总结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解决方案及总结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048650" y="1518102"/>
            <a:ext cx="10057500" cy="4780840"/>
            <a:chOff x="1048650" y="1518102"/>
            <a:chExt cx="10057500" cy="4780840"/>
          </a:xfrm>
        </p:grpSpPr>
        <p:sp>
          <p:nvSpPr>
            <p:cNvPr id="4" name="圆角矩形 19"/>
            <p:cNvSpPr/>
            <p:nvPr/>
          </p:nvSpPr>
          <p:spPr>
            <a:xfrm>
              <a:off x="6909791" y="2929741"/>
              <a:ext cx="2778826" cy="617517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圆角矩形 20"/>
            <p:cNvSpPr/>
            <p:nvPr/>
          </p:nvSpPr>
          <p:spPr>
            <a:xfrm>
              <a:off x="4688940" y="2929741"/>
              <a:ext cx="2778826" cy="617517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圆角矩形 21"/>
            <p:cNvSpPr/>
            <p:nvPr/>
          </p:nvSpPr>
          <p:spPr>
            <a:xfrm>
              <a:off x="2468089" y="2929741"/>
              <a:ext cx="2778826" cy="617517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4219874" y="1518102"/>
              <a:ext cx="4209449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Unified fonts </a:t>
              </a:r>
              <a:endParaRPr kumimoji="0" lang="en-US" altLang="zh-CN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  <a:p>
              <a:pPr marL="0" marR="0" lvl="0" indent="0" algn="ctr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make reading more fluent. </a:t>
              </a:r>
              <a:endParaRPr kumimoji="0" lang="en-US" altLang="zh-CN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833920" y="3007666"/>
              <a:ext cx="20329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solidFill>
                    <a:srgbClr val="FFFFFF"/>
                  </a:solidFill>
                  <a:cs typeface="+mn-ea"/>
                  <a:sym typeface="+mn-lt"/>
                </a:rPr>
                <a:t>01 / </a:t>
              </a:r>
              <a:r>
                <a:rPr lang="zh-CN" altLang="en-US" sz="1400" b="1" dirty="0">
                  <a:solidFill>
                    <a:srgbClr val="FFFFFF"/>
                  </a:solidFill>
                  <a:cs typeface="+mn-ea"/>
                  <a:sym typeface="+mn-lt"/>
                </a:rPr>
                <a:t>输入标题文字</a:t>
              </a:r>
              <a:r>
                <a:rPr lang="en-US" altLang="zh-CN" sz="1400" b="1" dirty="0">
                  <a:solidFill>
                    <a:srgbClr val="FFFFFF"/>
                  </a:solidFill>
                  <a:cs typeface="+mn-ea"/>
                  <a:sym typeface="+mn-lt"/>
                </a:rPr>
                <a:t>.</a:t>
              </a:r>
              <a:endParaRPr lang="en-US" altLang="zh-CN" sz="1400" b="1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5434780" y="3007666"/>
              <a:ext cx="20329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solidFill>
                    <a:srgbClr val="FFFFFF"/>
                  </a:solidFill>
                  <a:cs typeface="+mn-ea"/>
                  <a:sym typeface="+mn-lt"/>
                </a:rPr>
                <a:t>02 / </a:t>
              </a:r>
              <a:r>
                <a:rPr lang="zh-CN" altLang="en-US" sz="1400" b="1" dirty="0">
                  <a:solidFill>
                    <a:srgbClr val="FFFFFF"/>
                  </a:solidFill>
                  <a:cs typeface="+mn-ea"/>
                  <a:sym typeface="+mn-lt"/>
                </a:rPr>
                <a:t>输入标题文字</a:t>
              </a:r>
              <a:r>
                <a:rPr lang="en-US" altLang="zh-CN" sz="1400" b="1" dirty="0">
                  <a:solidFill>
                    <a:srgbClr val="FFFFFF"/>
                  </a:solidFill>
                  <a:cs typeface="+mn-ea"/>
                  <a:sym typeface="+mn-lt"/>
                </a:rPr>
                <a:t>.</a:t>
              </a:r>
              <a:endParaRPr lang="en-US" altLang="zh-CN" sz="1400" b="1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7655631" y="3007666"/>
              <a:ext cx="20329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b="1" dirty="0">
                  <a:solidFill>
                    <a:srgbClr val="FFFFFF"/>
                  </a:solidFill>
                  <a:cs typeface="+mn-ea"/>
                  <a:sym typeface="+mn-lt"/>
                </a:rPr>
                <a:t>03 / </a:t>
              </a:r>
              <a:r>
                <a:rPr lang="zh-CN" altLang="en-US" sz="1400" b="1" dirty="0">
                  <a:solidFill>
                    <a:srgbClr val="FFFFFF"/>
                  </a:solidFill>
                  <a:cs typeface="+mn-ea"/>
                  <a:sym typeface="+mn-lt"/>
                </a:rPr>
                <a:t>输入标题文字</a:t>
              </a:r>
              <a:r>
                <a:rPr lang="en-US" altLang="zh-CN" sz="1400" b="1" dirty="0">
                  <a:solidFill>
                    <a:srgbClr val="FFFFFF"/>
                  </a:solidFill>
                  <a:cs typeface="+mn-ea"/>
                  <a:sym typeface="+mn-lt"/>
                </a:rPr>
                <a:t>.</a:t>
              </a:r>
              <a:endParaRPr lang="en-US" altLang="zh-CN" sz="1400" b="1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2833921" y="3810675"/>
              <a:ext cx="1941280" cy="861774"/>
            </a:xfrm>
            <a:prstGeom prst="rect">
              <a:avLst/>
            </a:prstGeom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ts val="1500"/>
                </a:lnSpc>
                <a:defRPr sz="900"/>
              </a:lvl1pPr>
            </a:lstStyle>
            <a:p>
              <a:pPr algn="ctr"/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5434780" y="3810675"/>
              <a:ext cx="1941280" cy="861774"/>
            </a:xfrm>
            <a:prstGeom prst="rect">
              <a:avLst/>
            </a:prstGeom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ts val="1500"/>
                </a:lnSpc>
                <a:defRPr sz="900"/>
              </a:lvl1pPr>
            </a:lstStyle>
            <a:p>
              <a:pPr algn="ctr"/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7655631" y="3810675"/>
              <a:ext cx="1941280" cy="861774"/>
            </a:xfrm>
            <a:prstGeom prst="rect">
              <a:avLst/>
            </a:prstGeom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ts val="1500"/>
                </a:lnSpc>
                <a:defRPr sz="900"/>
              </a:lvl1pPr>
            </a:lstStyle>
            <a:p>
              <a:pPr algn="ctr"/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3398017" y="4821614"/>
              <a:ext cx="5853165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ts val="1500"/>
                </a:lnSpc>
                <a:defRPr sz="900"/>
              </a:lvl1pPr>
            </a:lstStyle>
            <a:p>
              <a:pPr algn="ctr">
                <a:lnSpc>
                  <a:spcPct val="150000"/>
                </a:lnSpc>
              </a:pPr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  <a:endParaRPr lang="en-US" altLang="zh-CN" sz="1200" dirty="0">
                <a:cs typeface="+mn-ea"/>
                <a:sym typeface="+mn-lt"/>
              </a:endParaRPr>
            </a:p>
            <a:p>
              <a:pPr algn="ctr">
                <a:lnSpc>
                  <a:spcPct val="150000"/>
                </a:lnSpc>
              </a:pPr>
              <a:endParaRPr lang="en-US" altLang="zh-CN" sz="1200" dirty="0">
                <a:cs typeface="+mn-ea"/>
                <a:sym typeface="+mn-lt"/>
              </a:endParaRP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4568389" y="2821177"/>
              <a:ext cx="834641" cy="834642"/>
              <a:chOff x="1355112" y="4385805"/>
              <a:chExt cx="834641" cy="834642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1355112" y="4385805"/>
                <a:ext cx="834641" cy="834642"/>
              </a:xfrm>
              <a:prstGeom prst="ellipse">
                <a:avLst/>
              </a:prstGeom>
              <a:solidFill>
                <a:schemeClr val="accent1"/>
              </a:solidFill>
              <a:ln w="19050">
                <a:solidFill>
                  <a:srgbClr val="FFFFFF"/>
                </a:solidFill>
                <a:round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任意多边形 34"/>
              <p:cNvSpPr/>
              <p:nvPr/>
            </p:nvSpPr>
            <p:spPr>
              <a:xfrm>
                <a:off x="1586073" y="4638306"/>
                <a:ext cx="372717" cy="372717"/>
              </a:xfrm>
              <a:custGeom>
                <a:avLst/>
                <a:gdLst>
                  <a:gd name="connsiteX0" fmla="*/ 343764 w 533400"/>
                  <a:gd name="connsiteY0" fmla="*/ 621 h 533400"/>
                  <a:gd name="connsiteX1" fmla="*/ 381864 w 533400"/>
                  <a:gd name="connsiteY1" fmla="*/ 38721 h 533400"/>
                  <a:gd name="connsiteX2" fmla="*/ 381864 w 533400"/>
                  <a:gd name="connsiteY2" fmla="*/ 38721 h 533400"/>
                  <a:gd name="connsiteX3" fmla="*/ 381864 w 533400"/>
                  <a:gd name="connsiteY3" fmla="*/ 114921 h 533400"/>
                  <a:gd name="connsiteX4" fmla="*/ 496164 w 533400"/>
                  <a:gd name="connsiteY4" fmla="*/ 114921 h 533400"/>
                  <a:gd name="connsiteX5" fmla="*/ 534264 w 533400"/>
                  <a:gd name="connsiteY5" fmla="*/ 151116 h 533400"/>
                  <a:gd name="connsiteX6" fmla="*/ 534264 w 533400"/>
                  <a:gd name="connsiteY6" fmla="*/ 153021 h 533400"/>
                  <a:gd name="connsiteX7" fmla="*/ 534264 w 533400"/>
                  <a:gd name="connsiteY7" fmla="*/ 381621 h 533400"/>
                  <a:gd name="connsiteX8" fmla="*/ 498069 w 533400"/>
                  <a:gd name="connsiteY8" fmla="*/ 419721 h 533400"/>
                  <a:gd name="connsiteX9" fmla="*/ 496164 w 533400"/>
                  <a:gd name="connsiteY9" fmla="*/ 419721 h 533400"/>
                  <a:gd name="connsiteX10" fmla="*/ 381864 w 533400"/>
                  <a:gd name="connsiteY10" fmla="*/ 419721 h 533400"/>
                  <a:gd name="connsiteX11" fmla="*/ 381864 w 533400"/>
                  <a:gd name="connsiteY11" fmla="*/ 495921 h 533400"/>
                  <a:gd name="connsiteX12" fmla="*/ 345669 w 533400"/>
                  <a:gd name="connsiteY12" fmla="*/ 534021 h 533400"/>
                  <a:gd name="connsiteX13" fmla="*/ 343764 w 533400"/>
                  <a:gd name="connsiteY13" fmla="*/ 534021 h 533400"/>
                  <a:gd name="connsiteX14" fmla="*/ 191364 w 533400"/>
                  <a:gd name="connsiteY14" fmla="*/ 534021 h 533400"/>
                  <a:gd name="connsiteX15" fmla="*/ 153264 w 533400"/>
                  <a:gd name="connsiteY15" fmla="*/ 495921 h 533400"/>
                  <a:gd name="connsiteX16" fmla="*/ 153264 w 533400"/>
                  <a:gd name="connsiteY16" fmla="*/ 495921 h 533400"/>
                  <a:gd name="connsiteX17" fmla="*/ 153264 w 533400"/>
                  <a:gd name="connsiteY17" fmla="*/ 419721 h 533400"/>
                  <a:gd name="connsiteX18" fmla="*/ 38964 w 533400"/>
                  <a:gd name="connsiteY18" fmla="*/ 419721 h 533400"/>
                  <a:gd name="connsiteX19" fmla="*/ 864 w 533400"/>
                  <a:gd name="connsiteY19" fmla="*/ 383526 h 533400"/>
                  <a:gd name="connsiteX20" fmla="*/ 864 w 533400"/>
                  <a:gd name="connsiteY20" fmla="*/ 381621 h 533400"/>
                  <a:gd name="connsiteX21" fmla="*/ 864 w 533400"/>
                  <a:gd name="connsiteY21" fmla="*/ 197789 h 533400"/>
                  <a:gd name="connsiteX22" fmla="*/ 9436 w 533400"/>
                  <a:gd name="connsiteY22" fmla="*/ 173976 h 533400"/>
                  <a:gd name="connsiteX23" fmla="*/ 11342 w 533400"/>
                  <a:gd name="connsiteY23" fmla="*/ 172071 h 533400"/>
                  <a:gd name="connsiteX24" fmla="*/ 52299 w 533400"/>
                  <a:gd name="connsiteY24" fmla="*/ 127304 h 533400"/>
                  <a:gd name="connsiteX25" fmla="*/ 78017 w 533400"/>
                  <a:gd name="connsiteY25" fmla="*/ 114921 h 533400"/>
                  <a:gd name="connsiteX26" fmla="*/ 79921 w 533400"/>
                  <a:gd name="connsiteY26" fmla="*/ 114921 h 533400"/>
                  <a:gd name="connsiteX27" fmla="*/ 153264 w 533400"/>
                  <a:gd name="connsiteY27" fmla="*/ 114921 h 533400"/>
                  <a:gd name="connsiteX28" fmla="*/ 153264 w 533400"/>
                  <a:gd name="connsiteY28" fmla="*/ 38721 h 533400"/>
                  <a:gd name="connsiteX29" fmla="*/ 189459 w 533400"/>
                  <a:gd name="connsiteY29" fmla="*/ 621 h 533400"/>
                  <a:gd name="connsiteX30" fmla="*/ 191364 w 533400"/>
                  <a:gd name="connsiteY30" fmla="*/ 621 h 533400"/>
                  <a:gd name="connsiteX31" fmla="*/ 343764 w 533400"/>
                  <a:gd name="connsiteY31" fmla="*/ 621 h 533400"/>
                  <a:gd name="connsiteX32" fmla="*/ 343764 w 533400"/>
                  <a:gd name="connsiteY32" fmla="*/ 286371 h 533400"/>
                  <a:gd name="connsiteX33" fmla="*/ 191364 w 533400"/>
                  <a:gd name="connsiteY33" fmla="*/ 286371 h 533400"/>
                  <a:gd name="connsiteX34" fmla="*/ 172314 w 533400"/>
                  <a:gd name="connsiteY34" fmla="*/ 305421 h 533400"/>
                  <a:gd name="connsiteX35" fmla="*/ 172314 w 533400"/>
                  <a:gd name="connsiteY35" fmla="*/ 305421 h 533400"/>
                  <a:gd name="connsiteX36" fmla="*/ 172314 w 533400"/>
                  <a:gd name="connsiteY36" fmla="*/ 495921 h 533400"/>
                  <a:gd name="connsiteX37" fmla="*/ 191364 w 533400"/>
                  <a:gd name="connsiteY37" fmla="*/ 514971 h 533400"/>
                  <a:gd name="connsiteX38" fmla="*/ 191364 w 533400"/>
                  <a:gd name="connsiteY38" fmla="*/ 514971 h 533400"/>
                  <a:gd name="connsiteX39" fmla="*/ 343764 w 533400"/>
                  <a:gd name="connsiteY39" fmla="*/ 514971 h 533400"/>
                  <a:gd name="connsiteX40" fmla="*/ 362814 w 533400"/>
                  <a:gd name="connsiteY40" fmla="*/ 495921 h 533400"/>
                  <a:gd name="connsiteX41" fmla="*/ 362814 w 533400"/>
                  <a:gd name="connsiteY41" fmla="*/ 495921 h 533400"/>
                  <a:gd name="connsiteX42" fmla="*/ 362814 w 533400"/>
                  <a:gd name="connsiteY42" fmla="*/ 305421 h 533400"/>
                  <a:gd name="connsiteX43" fmla="*/ 343764 w 533400"/>
                  <a:gd name="connsiteY43" fmla="*/ 286371 h 533400"/>
                  <a:gd name="connsiteX44" fmla="*/ 343764 w 533400"/>
                  <a:gd name="connsiteY44" fmla="*/ 286371 h 533400"/>
                  <a:gd name="connsiteX45" fmla="*/ 496164 w 533400"/>
                  <a:gd name="connsiteY45" fmla="*/ 133971 h 533400"/>
                  <a:gd name="connsiteX46" fmla="*/ 79921 w 533400"/>
                  <a:gd name="connsiteY46" fmla="*/ 133971 h 533400"/>
                  <a:gd name="connsiteX47" fmla="*/ 67539 w 533400"/>
                  <a:gd name="connsiteY47" fmla="*/ 138734 h 533400"/>
                  <a:gd name="connsiteX48" fmla="*/ 66586 w 533400"/>
                  <a:gd name="connsiteY48" fmla="*/ 139686 h 533400"/>
                  <a:gd name="connsiteX49" fmla="*/ 25629 w 533400"/>
                  <a:gd name="connsiteY49" fmla="*/ 184454 h 533400"/>
                  <a:gd name="connsiteX50" fmla="*/ 20867 w 533400"/>
                  <a:gd name="connsiteY50" fmla="*/ 195884 h 533400"/>
                  <a:gd name="connsiteX51" fmla="*/ 20867 w 533400"/>
                  <a:gd name="connsiteY51" fmla="*/ 197789 h 533400"/>
                  <a:gd name="connsiteX52" fmla="*/ 20867 w 533400"/>
                  <a:gd name="connsiteY52" fmla="*/ 381621 h 533400"/>
                  <a:gd name="connsiteX53" fmla="*/ 38964 w 533400"/>
                  <a:gd name="connsiteY53" fmla="*/ 400671 h 533400"/>
                  <a:gd name="connsiteX54" fmla="*/ 39917 w 533400"/>
                  <a:gd name="connsiteY54" fmla="*/ 400671 h 533400"/>
                  <a:gd name="connsiteX55" fmla="*/ 154217 w 533400"/>
                  <a:gd name="connsiteY55" fmla="*/ 400671 h 533400"/>
                  <a:gd name="connsiteX56" fmla="*/ 154217 w 533400"/>
                  <a:gd name="connsiteY56" fmla="*/ 305421 h 533400"/>
                  <a:gd name="connsiteX57" fmla="*/ 190411 w 533400"/>
                  <a:gd name="connsiteY57" fmla="*/ 267321 h 533400"/>
                  <a:gd name="connsiteX58" fmla="*/ 192317 w 533400"/>
                  <a:gd name="connsiteY58" fmla="*/ 267321 h 533400"/>
                  <a:gd name="connsiteX59" fmla="*/ 344717 w 533400"/>
                  <a:gd name="connsiteY59" fmla="*/ 267321 h 533400"/>
                  <a:gd name="connsiteX60" fmla="*/ 382817 w 533400"/>
                  <a:gd name="connsiteY60" fmla="*/ 305421 h 533400"/>
                  <a:gd name="connsiteX61" fmla="*/ 382817 w 533400"/>
                  <a:gd name="connsiteY61" fmla="*/ 305421 h 533400"/>
                  <a:gd name="connsiteX62" fmla="*/ 382817 w 533400"/>
                  <a:gd name="connsiteY62" fmla="*/ 400671 h 533400"/>
                  <a:gd name="connsiteX63" fmla="*/ 497117 w 533400"/>
                  <a:gd name="connsiteY63" fmla="*/ 400671 h 533400"/>
                  <a:gd name="connsiteX64" fmla="*/ 516167 w 533400"/>
                  <a:gd name="connsiteY64" fmla="*/ 382574 h 533400"/>
                  <a:gd name="connsiteX65" fmla="*/ 516167 w 533400"/>
                  <a:gd name="connsiteY65" fmla="*/ 381621 h 533400"/>
                  <a:gd name="connsiteX66" fmla="*/ 516167 w 533400"/>
                  <a:gd name="connsiteY66" fmla="*/ 153021 h 533400"/>
                  <a:gd name="connsiteX67" fmla="*/ 498069 w 533400"/>
                  <a:gd name="connsiteY67" fmla="*/ 133971 h 533400"/>
                  <a:gd name="connsiteX68" fmla="*/ 496164 w 533400"/>
                  <a:gd name="connsiteY68" fmla="*/ 133971 h 533400"/>
                  <a:gd name="connsiteX69" fmla="*/ 462827 w 533400"/>
                  <a:gd name="connsiteY69" fmla="*/ 172071 h 533400"/>
                  <a:gd name="connsiteX70" fmla="*/ 477114 w 533400"/>
                  <a:gd name="connsiteY70" fmla="*/ 186359 h 533400"/>
                  <a:gd name="connsiteX71" fmla="*/ 462827 w 533400"/>
                  <a:gd name="connsiteY71" fmla="*/ 200646 h 533400"/>
                  <a:gd name="connsiteX72" fmla="*/ 448539 w 533400"/>
                  <a:gd name="connsiteY72" fmla="*/ 186359 h 533400"/>
                  <a:gd name="connsiteX73" fmla="*/ 462827 w 533400"/>
                  <a:gd name="connsiteY73" fmla="*/ 172071 h 533400"/>
                  <a:gd name="connsiteX74" fmla="*/ 343764 w 533400"/>
                  <a:gd name="connsiteY74" fmla="*/ 19671 h 533400"/>
                  <a:gd name="connsiteX75" fmla="*/ 191364 w 533400"/>
                  <a:gd name="connsiteY75" fmla="*/ 19671 h 533400"/>
                  <a:gd name="connsiteX76" fmla="*/ 172314 w 533400"/>
                  <a:gd name="connsiteY76" fmla="*/ 38721 h 533400"/>
                  <a:gd name="connsiteX77" fmla="*/ 172314 w 533400"/>
                  <a:gd name="connsiteY77" fmla="*/ 38721 h 533400"/>
                  <a:gd name="connsiteX78" fmla="*/ 172314 w 533400"/>
                  <a:gd name="connsiteY78" fmla="*/ 114921 h 533400"/>
                  <a:gd name="connsiteX79" fmla="*/ 362814 w 533400"/>
                  <a:gd name="connsiteY79" fmla="*/ 114921 h 533400"/>
                  <a:gd name="connsiteX80" fmla="*/ 362814 w 533400"/>
                  <a:gd name="connsiteY80" fmla="*/ 38721 h 533400"/>
                  <a:gd name="connsiteX81" fmla="*/ 344717 w 533400"/>
                  <a:gd name="connsiteY81" fmla="*/ 19671 h 533400"/>
                  <a:gd name="connsiteX82" fmla="*/ 344717 w 533400"/>
                  <a:gd name="connsiteY82" fmla="*/ 19671 h 533400"/>
                  <a:gd name="connsiteX83" fmla="*/ 343764 w 533400"/>
                  <a:gd name="connsiteY83" fmla="*/ 19671 h 533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</a:cxnLst>
                <a:rect l="l" t="t" r="r" b="b"/>
                <a:pathLst>
                  <a:path w="533400" h="533400">
                    <a:moveTo>
                      <a:pt x="343764" y="621"/>
                    </a:moveTo>
                    <a:cubicBezTo>
                      <a:pt x="364719" y="621"/>
                      <a:pt x="381864" y="17766"/>
                      <a:pt x="381864" y="38721"/>
                    </a:cubicBezTo>
                    <a:lnTo>
                      <a:pt x="381864" y="38721"/>
                    </a:lnTo>
                    <a:lnTo>
                      <a:pt x="381864" y="114921"/>
                    </a:lnTo>
                    <a:lnTo>
                      <a:pt x="496164" y="114921"/>
                    </a:lnTo>
                    <a:cubicBezTo>
                      <a:pt x="516167" y="114921"/>
                      <a:pt x="533311" y="131114"/>
                      <a:pt x="534264" y="151116"/>
                    </a:cubicBezTo>
                    <a:lnTo>
                      <a:pt x="534264" y="153021"/>
                    </a:lnTo>
                    <a:lnTo>
                      <a:pt x="534264" y="381621"/>
                    </a:lnTo>
                    <a:cubicBezTo>
                      <a:pt x="534264" y="401624"/>
                      <a:pt x="518071" y="418769"/>
                      <a:pt x="498069" y="419721"/>
                    </a:cubicBezTo>
                    <a:lnTo>
                      <a:pt x="496164" y="419721"/>
                    </a:lnTo>
                    <a:lnTo>
                      <a:pt x="381864" y="419721"/>
                    </a:lnTo>
                    <a:lnTo>
                      <a:pt x="381864" y="495921"/>
                    </a:lnTo>
                    <a:cubicBezTo>
                      <a:pt x="381864" y="515924"/>
                      <a:pt x="365671" y="533069"/>
                      <a:pt x="345669" y="534021"/>
                    </a:cubicBezTo>
                    <a:lnTo>
                      <a:pt x="343764" y="534021"/>
                    </a:lnTo>
                    <a:lnTo>
                      <a:pt x="191364" y="534021"/>
                    </a:lnTo>
                    <a:cubicBezTo>
                      <a:pt x="170409" y="534021"/>
                      <a:pt x="153264" y="516876"/>
                      <a:pt x="153264" y="495921"/>
                    </a:cubicBezTo>
                    <a:lnTo>
                      <a:pt x="153264" y="495921"/>
                    </a:lnTo>
                    <a:lnTo>
                      <a:pt x="153264" y="419721"/>
                    </a:lnTo>
                    <a:lnTo>
                      <a:pt x="38964" y="419721"/>
                    </a:lnTo>
                    <a:cubicBezTo>
                      <a:pt x="18961" y="419721"/>
                      <a:pt x="1817" y="403529"/>
                      <a:pt x="864" y="383526"/>
                    </a:cubicBezTo>
                    <a:lnTo>
                      <a:pt x="864" y="381621"/>
                    </a:lnTo>
                    <a:lnTo>
                      <a:pt x="864" y="197789"/>
                    </a:lnTo>
                    <a:cubicBezTo>
                      <a:pt x="864" y="189216"/>
                      <a:pt x="3721" y="180644"/>
                      <a:pt x="9436" y="173976"/>
                    </a:cubicBezTo>
                    <a:lnTo>
                      <a:pt x="11342" y="172071"/>
                    </a:lnTo>
                    <a:lnTo>
                      <a:pt x="52299" y="127304"/>
                    </a:lnTo>
                    <a:cubicBezTo>
                      <a:pt x="58967" y="119684"/>
                      <a:pt x="68492" y="115874"/>
                      <a:pt x="78017" y="114921"/>
                    </a:cubicBezTo>
                    <a:lnTo>
                      <a:pt x="79921" y="114921"/>
                    </a:lnTo>
                    <a:lnTo>
                      <a:pt x="153264" y="114921"/>
                    </a:lnTo>
                    <a:lnTo>
                      <a:pt x="153264" y="38721"/>
                    </a:lnTo>
                    <a:cubicBezTo>
                      <a:pt x="153264" y="18719"/>
                      <a:pt x="169457" y="1574"/>
                      <a:pt x="189459" y="621"/>
                    </a:cubicBezTo>
                    <a:lnTo>
                      <a:pt x="191364" y="621"/>
                    </a:lnTo>
                    <a:lnTo>
                      <a:pt x="343764" y="621"/>
                    </a:lnTo>
                    <a:close/>
                    <a:moveTo>
                      <a:pt x="343764" y="286371"/>
                    </a:moveTo>
                    <a:lnTo>
                      <a:pt x="191364" y="286371"/>
                    </a:lnTo>
                    <a:cubicBezTo>
                      <a:pt x="180886" y="286371"/>
                      <a:pt x="172314" y="294944"/>
                      <a:pt x="172314" y="305421"/>
                    </a:cubicBezTo>
                    <a:lnTo>
                      <a:pt x="172314" y="305421"/>
                    </a:lnTo>
                    <a:lnTo>
                      <a:pt x="172314" y="495921"/>
                    </a:lnTo>
                    <a:cubicBezTo>
                      <a:pt x="172314" y="506399"/>
                      <a:pt x="180886" y="514971"/>
                      <a:pt x="191364" y="514971"/>
                    </a:cubicBezTo>
                    <a:lnTo>
                      <a:pt x="191364" y="514971"/>
                    </a:lnTo>
                    <a:lnTo>
                      <a:pt x="343764" y="514971"/>
                    </a:lnTo>
                    <a:cubicBezTo>
                      <a:pt x="354242" y="514971"/>
                      <a:pt x="362814" y="506399"/>
                      <a:pt x="362814" y="495921"/>
                    </a:cubicBezTo>
                    <a:lnTo>
                      <a:pt x="362814" y="495921"/>
                    </a:lnTo>
                    <a:lnTo>
                      <a:pt x="362814" y="305421"/>
                    </a:lnTo>
                    <a:cubicBezTo>
                      <a:pt x="362814" y="294944"/>
                      <a:pt x="354242" y="286371"/>
                      <a:pt x="343764" y="286371"/>
                    </a:cubicBezTo>
                    <a:lnTo>
                      <a:pt x="343764" y="286371"/>
                    </a:lnTo>
                    <a:close/>
                    <a:moveTo>
                      <a:pt x="496164" y="133971"/>
                    </a:moveTo>
                    <a:lnTo>
                      <a:pt x="79921" y="133971"/>
                    </a:lnTo>
                    <a:cubicBezTo>
                      <a:pt x="75159" y="133971"/>
                      <a:pt x="70396" y="135876"/>
                      <a:pt x="67539" y="138734"/>
                    </a:cubicBezTo>
                    <a:lnTo>
                      <a:pt x="66586" y="139686"/>
                    </a:lnTo>
                    <a:lnTo>
                      <a:pt x="25629" y="184454"/>
                    </a:lnTo>
                    <a:cubicBezTo>
                      <a:pt x="22771" y="187311"/>
                      <a:pt x="20867" y="191121"/>
                      <a:pt x="20867" y="195884"/>
                    </a:cubicBezTo>
                    <a:lnTo>
                      <a:pt x="20867" y="197789"/>
                    </a:lnTo>
                    <a:lnTo>
                      <a:pt x="20867" y="381621"/>
                    </a:lnTo>
                    <a:cubicBezTo>
                      <a:pt x="20867" y="392099"/>
                      <a:pt x="28486" y="399719"/>
                      <a:pt x="38964" y="400671"/>
                    </a:cubicBezTo>
                    <a:lnTo>
                      <a:pt x="39917" y="400671"/>
                    </a:lnTo>
                    <a:lnTo>
                      <a:pt x="154217" y="400671"/>
                    </a:lnTo>
                    <a:lnTo>
                      <a:pt x="154217" y="305421"/>
                    </a:lnTo>
                    <a:cubicBezTo>
                      <a:pt x="154217" y="285419"/>
                      <a:pt x="170409" y="268274"/>
                      <a:pt x="190411" y="267321"/>
                    </a:cubicBezTo>
                    <a:lnTo>
                      <a:pt x="192317" y="267321"/>
                    </a:lnTo>
                    <a:lnTo>
                      <a:pt x="344717" y="267321"/>
                    </a:lnTo>
                    <a:cubicBezTo>
                      <a:pt x="365671" y="267321"/>
                      <a:pt x="382817" y="284466"/>
                      <a:pt x="382817" y="305421"/>
                    </a:cubicBezTo>
                    <a:lnTo>
                      <a:pt x="382817" y="305421"/>
                    </a:lnTo>
                    <a:lnTo>
                      <a:pt x="382817" y="400671"/>
                    </a:lnTo>
                    <a:lnTo>
                      <a:pt x="497117" y="400671"/>
                    </a:lnTo>
                    <a:cubicBezTo>
                      <a:pt x="507594" y="400671"/>
                      <a:pt x="515214" y="393051"/>
                      <a:pt x="516167" y="382574"/>
                    </a:cubicBezTo>
                    <a:lnTo>
                      <a:pt x="516167" y="381621"/>
                    </a:lnTo>
                    <a:lnTo>
                      <a:pt x="516167" y="153021"/>
                    </a:lnTo>
                    <a:cubicBezTo>
                      <a:pt x="516167" y="142544"/>
                      <a:pt x="508546" y="134924"/>
                      <a:pt x="498069" y="133971"/>
                    </a:cubicBezTo>
                    <a:lnTo>
                      <a:pt x="496164" y="133971"/>
                    </a:lnTo>
                    <a:close/>
                    <a:moveTo>
                      <a:pt x="462827" y="172071"/>
                    </a:moveTo>
                    <a:cubicBezTo>
                      <a:pt x="470446" y="172071"/>
                      <a:pt x="477114" y="178739"/>
                      <a:pt x="477114" y="186359"/>
                    </a:cubicBezTo>
                    <a:cubicBezTo>
                      <a:pt x="477114" y="193979"/>
                      <a:pt x="470446" y="200646"/>
                      <a:pt x="462827" y="200646"/>
                    </a:cubicBezTo>
                    <a:cubicBezTo>
                      <a:pt x="455207" y="200646"/>
                      <a:pt x="448539" y="193979"/>
                      <a:pt x="448539" y="186359"/>
                    </a:cubicBezTo>
                    <a:cubicBezTo>
                      <a:pt x="448539" y="178739"/>
                      <a:pt x="455207" y="172071"/>
                      <a:pt x="462827" y="172071"/>
                    </a:cubicBezTo>
                    <a:close/>
                    <a:moveTo>
                      <a:pt x="343764" y="19671"/>
                    </a:moveTo>
                    <a:lnTo>
                      <a:pt x="191364" y="19671"/>
                    </a:lnTo>
                    <a:cubicBezTo>
                      <a:pt x="180886" y="19671"/>
                      <a:pt x="172314" y="28244"/>
                      <a:pt x="172314" y="38721"/>
                    </a:cubicBezTo>
                    <a:lnTo>
                      <a:pt x="172314" y="38721"/>
                    </a:lnTo>
                    <a:lnTo>
                      <a:pt x="172314" y="114921"/>
                    </a:lnTo>
                    <a:lnTo>
                      <a:pt x="362814" y="114921"/>
                    </a:lnTo>
                    <a:lnTo>
                      <a:pt x="362814" y="38721"/>
                    </a:lnTo>
                    <a:cubicBezTo>
                      <a:pt x="362814" y="28244"/>
                      <a:pt x="355194" y="20624"/>
                      <a:pt x="344717" y="19671"/>
                    </a:cubicBezTo>
                    <a:lnTo>
                      <a:pt x="344717" y="19671"/>
                    </a:lnTo>
                    <a:lnTo>
                      <a:pt x="343764" y="19671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cxnSp>
          <p:nvCxnSpPr>
            <p:cNvPr id="16" name="直接连接符 15"/>
            <p:cNvCxnSpPr/>
            <p:nvPr/>
          </p:nvCxnSpPr>
          <p:spPr>
            <a:xfrm>
              <a:off x="1048650" y="3702114"/>
              <a:ext cx="10057500" cy="0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圆角矩形 36"/>
            <p:cNvSpPr/>
            <p:nvPr/>
          </p:nvSpPr>
          <p:spPr>
            <a:xfrm>
              <a:off x="5190157" y="3875068"/>
              <a:ext cx="209675" cy="209675"/>
            </a:xfrm>
            <a:prstGeom prst="roundRect">
              <a:avLst>
                <a:gd name="adj" fmla="val 4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标题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解决方案及总结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656907" y="1697508"/>
            <a:ext cx="8878186" cy="4479982"/>
            <a:chOff x="1656907" y="1389164"/>
            <a:chExt cx="8878186" cy="4479982"/>
          </a:xfrm>
        </p:grpSpPr>
        <p:sp>
          <p:nvSpPr>
            <p:cNvPr id="4" name="圆角矩形 20"/>
            <p:cNvSpPr/>
            <p:nvPr/>
          </p:nvSpPr>
          <p:spPr>
            <a:xfrm rot="2700000">
              <a:off x="7437651" y="2675913"/>
              <a:ext cx="1752600" cy="1752600"/>
            </a:xfrm>
            <a:prstGeom prst="roundRect">
              <a:avLst>
                <a:gd name="adj" fmla="val 6000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圆角矩形 19"/>
            <p:cNvSpPr/>
            <p:nvPr/>
          </p:nvSpPr>
          <p:spPr>
            <a:xfrm rot="2700000">
              <a:off x="5252261" y="2675912"/>
              <a:ext cx="1752600" cy="1752600"/>
            </a:xfrm>
            <a:prstGeom prst="roundRect">
              <a:avLst>
                <a:gd name="adj" fmla="val 6000"/>
              </a:avLst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圆角矩形 17"/>
            <p:cNvSpPr/>
            <p:nvPr/>
          </p:nvSpPr>
          <p:spPr>
            <a:xfrm rot="2700000">
              <a:off x="3066870" y="2675911"/>
              <a:ext cx="1752600" cy="1752600"/>
            </a:xfrm>
            <a:prstGeom prst="roundRect">
              <a:avLst>
                <a:gd name="adj" fmla="val 6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076975" y="5007372"/>
              <a:ext cx="1812309" cy="861774"/>
            </a:xfrm>
            <a:prstGeom prst="rect">
              <a:avLst/>
            </a:prstGeom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ts val="1500"/>
                </a:lnSpc>
                <a:defRPr sz="900"/>
              </a:lvl1pPr>
            </a:lstStyle>
            <a:p>
              <a:pPr algn="ctr"/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5262366" y="5007372"/>
              <a:ext cx="1812309" cy="861774"/>
            </a:xfrm>
            <a:prstGeom prst="rect">
              <a:avLst/>
            </a:prstGeom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ts val="1500"/>
                </a:lnSpc>
                <a:defRPr sz="900"/>
              </a:lvl1pPr>
            </a:lstStyle>
            <a:p>
              <a:pPr algn="ctr"/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3225207" y="3060126"/>
              <a:ext cx="143592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3200" b="1" dirty="0">
                  <a:solidFill>
                    <a:srgbClr val="FFFFFF"/>
                  </a:solidFill>
                  <a:cs typeface="+mn-ea"/>
                  <a:sym typeface="+mn-lt"/>
                </a:rPr>
                <a:t>01</a:t>
              </a:r>
              <a:endParaRPr lang="en-US" altLang="zh-CN" sz="3200" b="1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3225207" y="3608777"/>
              <a:ext cx="143592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1400" b="1">
                  <a:solidFill>
                    <a:srgbClr val="FFFFFF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zh-CN" altLang="en-US" sz="2000" dirty="0">
                  <a:cs typeface="+mn-ea"/>
                  <a:sym typeface="+mn-lt"/>
                </a:rPr>
                <a:t>输入标题文字</a:t>
              </a:r>
              <a:endParaRPr lang="en-US" altLang="zh-CN" sz="2000" dirty="0">
                <a:cs typeface="+mn-ea"/>
                <a:sym typeface="+mn-lt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7416914" y="5007372"/>
              <a:ext cx="1812309" cy="861774"/>
            </a:xfrm>
            <a:prstGeom prst="rect">
              <a:avLst/>
            </a:prstGeom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ts val="1500"/>
                </a:lnSpc>
                <a:defRPr sz="900"/>
              </a:lvl1pPr>
            </a:lstStyle>
            <a:p>
              <a:pPr algn="ctr"/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5410597" y="3060126"/>
              <a:ext cx="143592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3200" b="1" dirty="0">
                  <a:solidFill>
                    <a:srgbClr val="FFFFFF"/>
                  </a:solidFill>
                  <a:cs typeface="+mn-ea"/>
                  <a:sym typeface="+mn-lt"/>
                </a:rPr>
                <a:t>02</a:t>
              </a:r>
              <a:endParaRPr lang="en-US" altLang="zh-CN" sz="3200" b="1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5410597" y="3608777"/>
              <a:ext cx="143592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1400" b="1">
                  <a:solidFill>
                    <a:srgbClr val="FFFFFF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zh-CN" altLang="en-US" sz="2000" dirty="0">
                  <a:cs typeface="+mn-ea"/>
                  <a:sym typeface="+mn-lt"/>
                </a:rPr>
                <a:t>输入标题文字</a:t>
              </a:r>
              <a:endParaRPr lang="en-US" altLang="zh-CN" sz="2000" dirty="0">
                <a:cs typeface="+mn-ea"/>
                <a:sym typeface="+mn-lt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7595988" y="3060126"/>
              <a:ext cx="143592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3200" b="1" dirty="0">
                  <a:solidFill>
                    <a:srgbClr val="FFFFFF"/>
                  </a:solidFill>
                  <a:cs typeface="+mn-ea"/>
                  <a:sym typeface="+mn-lt"/>
                </a:rPr>
                <a:t>03</a:t>
              </a:r>
              <a:endParaRPr lang="en-US" altLang="zh-CN" sz="3200" b="1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7595988" y="3608777"/>
              <a:ext cx="143592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1400" b="1">
                  <a:solidFill>
                    <a:srgbClr val="FFFFFF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zh-CN" altLang="en-US" sz="2000" dirty="0">
                  <a:cs typeface="+mn-ea"/>
                  <a:sym typeface="+mn-lt"/>
                </a:rPr>
                <a:t>输入标题文字</a:t>
              </a:r>
              <a:endParaRPr lang="en-US" altLang="zh-CN" sz="2000" dirty="0">
                <a:cs typeface="+mn-ea"/>
                <a:sym typeface="+mn-lt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1656907" y="1389164"/>
              <a:ext cx="8878186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2000" dirty="0">
                  <a:cs typeface="+mn-ea"/>
                  <a:sym typeface="+mn-lt"/>
                </a:rPr>
                <a:t>.</a:t>
              </a:r>
              <a:endParaRPr lang="en-US" altLang="zh-CN" sz="2000" dirty="0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解决方案及总结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3" name="ïSļíḓe"/>
          <p:cNvGrpSpPr/>
          <p:nvPr/>
        </p:nvGrpSpPr>
        <p:grpSpPr>
          <a:xfrm>
            <a:off x="660400" y="1895485"/>
            <a:ext cx="10871200" cy="3400273"/>
            <a:chOff x="660400" y="1895485"/>
            <a:chExt cx="10871200" cy="3400273"/>
          </a:xfrm>
        </p:grpSpPr>
        <p:sp>
          <p:nvSpPr>
            <p:cNvPr id="4" name="îṧľïḋê"/>
            <p:cNvSpPr/>
            <p:nvPr/>
          </p:nvSpPr>
          <p:spPr>
            <a:xfrm>
              <a:off x="6681221" y="4041271"/>
              <a:ext cx="4850379" cy="950004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50000"/>
                <a:lumOff val="50000"/>
                <a:alpha val="5000"/>
              </a:schemeClr>
            </a:solidFill>
            <a:ln w="12700" cap="rnd">
              <a:noFill/>
              <a:prstDash val="solid"/>
              <a:round/>
            </a:ln>
            <a:effectLst>
              <a:outerShdw blurRad="254000" dist="127000" algn="ctr" rotWithShape="0">
                <a:schemeClr val="bg1">
                  <a:lumMod val="65000"/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" name="ísḻïḑé"/>
            <p:cNvSpPr/>
            <p:nvPr/>
          </p:nvSpPr>
          <p:spPr>
            <a:xfrm>
              <a:off x="660400" y="4041271"/>
              <a:ext cx="4850379" cy="950004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50000"/>
                <a:lumOff val="50000"/>
                <a:alpha val="5000"/>
              </a:schemeClr>
            </a:solidFill>
            <a:ln w="12700" cap="rnd">
              <a:noFill/>
              <a:prstDash val="solid"/>
              <a:round/>
            </a:ln>
            <a:effectLst>
              <a:outerShdw blurRad="254000" dist="127000" algn="ctr" rotWithShape="0">
                <a:schemeClr val="bg1">
                  <a:lumMod val="65000"/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" name="ïṧľíḓè"/>
            <p:cNvSpPr/>
            <p:nvPr/>
          </p:nvSpPr>
          <p:spPr>
            <a:xfrm>
              <a:off x="6681221" y="2225171"/>
              <a:ext cx="4850379" cy="950004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50000"/>
                <a:lumOff val="50000"/>
                <a:alpha val="5000"/>
              </a:schemeClr>
            </a:solidFill>
            <a:ln w="12700" cap="rnd">
              <a:noFill/>
              <a:prstDash val="solid"/>
              <a:round/>
            </a:ln>
            <a:effectLst>
              <a:outerShdw blurRad="254000" dist="127000" algn="ctr" rotWithShape="0">
                <a:schemeClr val="bg1">
                  <a:lumMod val="65000"/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12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" name="ïṩḻíḋè"/>
            <p:cNvSpPr/>
            <p:nvPr/>
          </p:nvSpPr>
          <p:spPr>
            <a:xfrm>
              <a:off x="660400" y="2225171"/>
              <a:ext cx="4850379" cy="950004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50000"/>
                <a:lumOff val="50000"/>
                <a:alpha val="5000"/>
              </a:schemeClr>
            </a:solidFill>
            <a:ln w="12700" cap="rnd">
              <a:noFill/>
              <a:prstDash val="solid"/>
              <a:round/>
            </a:ln>
            <a:effectLst>
              <a:outerShdw blurRad="254000" dist="127000" algn="ctr" rotWithShape="0">
                <a:schemeClr val="bg1">
                  <a:lumMod val="65000"/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" name="íşḻïḋe"/>
            <p:cNvSpPr/>
            <p:nvPr/>
          </p:nvSpPr>
          <p:spPr>
            <a:xfrm>
              <a:off x="4395793" y="1895488"/>
              <a:ext cx="1612932" cy="1612932"/>
            </a:xfrm>
            <a:custGeom>
              <a:avLst/>
              <a:gdLst>
                <a:gd name="connsiteX0" fmla="*/ 1057072 w 1057072"/>
                <a:gd name="connsiteY0" fmla="*/ 483572 h 1057072"/>
                <a:gd name="connsiteX1" fmla="*/ 1057072 w 1057072"/>
                <a:gd name="connsiteY1" fmla="*/ 82665 h 1057072"/>
                <a:gd name="connsiteX2" fmla="*/ 963537 w 1057072"/>
                <a:gd name="connsiteY2" fmla="*/ 750 h 1057072"/>
                <a:gd name="connsiteX3" fmla="*/ 750 w 1057072"/>
                <a:gd name="connsiteY3" fmla="*/ 963537 h 1057072"/>
                <a:gd name="connsiteX4" fmla="*/ 82665 w 1057072"/>
                <a:gd name="connsiteY4" fmla="*/ 1057072 h 1057072"/>
                <a:gd name="connsiteX5" fmla="*/ 483667 w 1057072"/>
                <a:gd name="connsiteY5" fmla="*/ 1057072 h 1057072"/>
                <a:gd name="connsiteX6" fmla="*/ 564153 w 1057072"/>
                <a:gd name="connsiteY6" fmla="*/ 992778 h 1057072"/>
                <a:gd name="connsiteX7" fmla="*/ 992874 w 1057072"/>
                <a:gd name="connsiteY7" fmla="*/ 564058 h 1057072"/>
                <a:gd name="connsiteX8" fmla="*/ 1057072 w 1057072"/>
                <a:gd name="connsiteY8" fmla="*/ 483572 h 1057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7072" h="1057072">
                  <a:moveTo>
                    <a:pt x="1057072" y="483572"/>
                  </a:moveTo>
                  <a:lnTo>
                    <a:pt x="1057072" y="82665"/>
                  </a:lnTo>
                  <a:cubicBezTo>
                    <a:pt x="1057072" y="32754"/>
                    <a:pt x="1013067" y="-5918"/>
                    <a:pt x="963537" y="750"/>
                  </a:cubicBezTo>
                  <a:cubicBezTo>
                    <a:pt x="463569" y="67710"/>
                    <a:pt x="67710" y="463569"/>
                    <a:pt x="750" y="963537"/>
                  </a:cubicBezTo>
                  <a:cubicBezTo>
                    <a:pt x="-5918" y="1013067"/>
                    <a:pt x="32754" y="1057072"/>
                    <a:pt x="82665" y="1057072"/>
                  </a:cubicBezTo>
                  <a:lnTo>
                    <a:pt x="483667" y="1057072"/>
                  </a:lnTo>
                  <a:cubicBezTo>
                    <a:pt x="522243" y="1057072"/>
                    <a:pt x="555867" y="1030402"/>
                    <a:pt x="564153" y="992778"/>
                  </a:cubicBezTo>
                  <a:cubicBezTo>
                    <a:pt x="611112" y="779133"/>
                    <a:pt x="779228" y="610921"/>
                    <a:pt x="992874" y="564058"/>
                  </a:cubicBezTo>
                  <a:cubicBezTo>
                    <a:pt x="1030402" y="555771"/>
                    <a:pt x="1057072" y="522148"/>
                    <a:pt x="1057072" y="483572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lumMod val="60000"/>
                    <a:lumOff val="40000"/>
                  </a:schemeClr>
                </a:gs>
                <a:gs pos="60000">
                  <a:schemeClr val="accent3"/>
                </a:gs>
              </a:gsLst>
              <a:lin ang="2700000" scaled="0"/>
            </a:gradFill>
            <a:ln w="57150" cap="rnd">
              <a:noFill/>
              <a:prstDash val="solid"/>
              <a:round/>
            </a:ln>
            <a:effectLst>
              <a:outerShdw blurRad="50800" dist="50800" dir="5400000" algn="ctr" rotWithShape="0">
                <a:schemeClr val="accent3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/>
              <a:endParaRPr lang="zh-CN" altLang="en-US" sz="1400" b="1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" name="ïŝḷîḍé"/>
            <p:cNvSpPr/>
            <p:nvPr/>
          </p:nvSpPr>
          <p:spPr>
            <a:xfrm>
              <a:off x="4395793" y="3682825"/>
              <a:ext cx="1612932" cy="1612933"/>
            </a:xfrm>
            <a:custGeom>
              <a:avLst/>
              <a:gdLst>
                <a:gd name="connsiteX0" fmla="*/ 1057072 w 1057072"/>
                <a:gd name="connsiteY0" fmla="*/ 974407 h 1057073"/>
                <a:gd name="connsiteX1" fmla="*/ 1057072 w 1057072"/>
                <a:gd name="connsiteY1" fmla="*/ 573500 h 1057073"/>
                <a:gd name="connsiteX2" fmla="*/ 992778 w 1057072"/>
                <a:gd name="connsiteY2" fmla="*/ 493014 h 1057073"/>
                <a:gd name="connsiteX3" fmla="*/ 564058 w 1057072"/>
                <a:gd name="connsiteY3" fmla="*/ 64294 h 1057073"/>
                <a:gd name="connsiteX4" fmla="*/ 483572 w 1057072"/>
                <a:gd name="connsiteY4" fmla="*/ 0 h 1057073"/>
                <a:gd name="connsiteX5" fmla="*/ 82665 w 1057072"/>
                <a:gd name="connsiteY5" fmla="*/ 0 h 1057073"/>
                <a:gd name="connsiteX6" fmla="*/ 750 w 1057072"/>
                <a:gd name="connsiteY6" fmla="*/ 93536 h 1057073"/>
                <a:gd name="connsiteX7" fmla="*/ 963537 w 1057072"/>
                <a:gd name="connsiteY7" fmla="*/ 1056323 h 1057073"/>
                <a:gd name="connsiteX8" fmla="*/ 1057072 w 1057072"/>
                <a:gd name="connsiteY8" fmla="*/ 974407 h 1057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7072" h="1057073">
                  <a:moveTo>
                    <a:pt x="1057072" y="974407"/>
                  </a:moveTo>
                  <a:lnTo>
                    <a:pt x="1057072" y="573500"/>
                  </a:lnTo>
                  <a:cubicBezTo>
                    <a:pt x="1057072" y="534924"/>
                    <a:pt x="1030402" y="501301"/>
                    <a:pt x="992778" y="493014"/>
                  </a:cubicBezTo>
                  <a:cubicBezTo>
                    <a:pt x="779133" y="446056"/>
                    <a:pt x="611016" y="277844"/>
                    <a:pt x="564058" y="64294"/>
                  </a:cubicBezTo>
                  <a:cubicBezTo>
                    <a:pt x="555771" y="26670"/>
                    <a:pt x="522148" y="0"/>
                    <a:pt x="483572" y="0"/>
                  </a:cubicBezTo>
                  <a:lnTo>
                    <a:pt x="82665" y="0"/>
                  </a:lnTo>
                  <a:cubicBezTo>
                    <a:pt x="32754" y="0"/>
                    <a:pt x="-5918" y="44005"/>
                    <a:pt x="750" y="93536"/>
                  </a:cubicBezTo>
                  <a:cubicBezTo>
                    <a:pt x="67806" y="593503"/>
                    <a:pt x="463569" y="989362"/>
                    <a:pt x="963537" y="1056323"/>
                  </a:cubicBezTo>
                  <a:cubicBezTo>
                    <a:pt x="1013067" y="1062990"/>
                    <a:pt x="1057072" y="1024414"/>
                    <a:pt x="1057072" y="97440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60000">
                  <a:schemeClr val="accent1"/>
                </a:gs>
              </a:gsLst>
              <a:lin ang="2700000" scaled="0"/>
            </a:gradFill>
            <a:ln w="57150" cap="rnd">
              <a:noFill/>
              <a:prstDash val="solid"/>
              <a:round/>
            </a:ln>
            <a:effectLst>
              <a:outerShdw blurRad="50800" dist="50800" dir="5400000" algn="ctr" rotWithShape="0">
                <a:schemeClr val="accent1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/>
              <a:endParaRPr lang="zh-CN" altLang="en-US" sz="1400" b="1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" name="ïṣľiḓé"/>
            <p:cNvSpPr/>
            <p:nvPr/>
          </p:nvSpPr>
          <p:spPr>
            <a:xfrm>
              <a:off x="6183129" y="3682825"/>
              <a:ext cx="1612932" cy="1612932"/>
            </a:xfrm>
            <a:custGeom>
              <a:avLst/>
              <a:gdLst>
                <a:gd name="connsiteX0" fmla="*/ 0 w 1057072"/>
                <a:gd name="connsiteY0" fmla="*/ 573500 h 1057072"/>
                <a:gd name="connsiteX1" fmla="*/ 0 w 1057072"/>
                <a:gd name="connsiteY1" fmla="*/ 974407 h 1057072"/>
                <a:gd name="connsiteX2" fmla="*/ 93536 w 1057072"/>
                <a:gd name="connsiteY2" fmla="*/ 1056323 h 1057072"/>
                <a:gd name="connsiteX3" fmla="*/ 1056323 w 1057072"/>
                <a:gd name="connsiteY3" fmla="*/ 93536 h 1057072"/>
                <a:gd name="connsiteX4" fmla="*/ 974407 w 1057072"/>
                <a:gd name="connsiteY4" fmla="*/ 0 h 1057072"/>
                <a:gd name="connsiteX5" fmla="*/ 573405 w 1057072"/>
                <a:gd name="connsiteY5" fmla="*/ 0 h 1057072"/>
                <a:gd name="connsiteX6" fmla="*/ 492919 w 1057072"/>
                <a:gd name="connsiteY6" fmla="*/ 64294 h 1057072"/>
                <a:gd name="connsiteX7" fmla="*/ 64198 w 1057072"/>
                <a:gd name="connsiteY7" fmla="*/ 493014 h 1057072"/>
                <a:gd name="connsiteX8" fmla="*/ 0 w 1057072"/>
                <a:gd name="connsiteY8" fmla="*/ 573500 h 1057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7072" h="1057072">
                  <a:moveTo>
                    <a:pt x="0" y="573500"/>
                  </a:moveTo>
                  <a:lnTo>
                    <a:pt x="0" y="974407"/>
                  </a:lnTo>
                  <a:cubicBezTo>
                    <a:pt x="0" y="1024319"/>
                    <a:pt x="44005" y="1062990"/>
                    <a:pt x="93536" y="1056323"/>
                  </a:cubicBezTo>
                  <a:cubicBezTo>
                    <a:pt x="593503" y="989266"/>
                    <a:pt x="989362" y="593503"/>
                    <a:pt x="1056323" y="93536"/>
                  </a:cubicBezTo>
                  <a:cubicBezTo>
                    <a:pt x="1062990" y="44005"/>
                    <a:pt x="1024319" y="0"/>
                    <a:pt x="974407" y="0"/>
                  </a:cubicBezTo>
                  <a:lnTo>
                    <a:pt x="573405" y="0"/>
                  </a:lnTo>
                  <a:cubicBezTo>
                    <a:pt x="534829" y="0"/>
                    <a:pt x="501206" y="26670"/>
                    <a:pt x="492919" y="64294"/>
                  </a:cubicBezTo>
                  <a:cubicBezTo>
                    <a:pt x="445961" y="277940"/>
                    <a:pt x="277844" y="446151"/>
                    <a:pt x="64198" y="493014"/>
                  </a:cubicBezTo>
                  <a:cubicBezTo>
                    <a:pt x="26670" y="501301"/>
                    <a:pt x="0" y="534924"/>
                    <a:pt x="0" y="57350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lumMod val="60000"/>
                    <a:lumOff val="40000"/>
                  </a:schemeClr>
                </a:gs>
                <a:gs pos="60000">
                  <a:schemeClr val="accent5"/>
                </a:gs>
              </a:gsLst>
              <a:lin ang="2700000" scaled="0"/>
            </a:gradFill>
            <a:ln w="57150" cap="rnd">
              <a:noFill/>
              <a:prstDash val="solid"/>
              <a:round/>
            </a:ln>
            <a:effectLst>
              <a:outerShdw blurRad="50800" dist="50800" dir="5400000" algn="ctr" rotWithShape="0">
                <a:schemeClr val="accent5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/>
              <a:endParaRPr lang="zh-CN" altLang="en-US" sz="1400" b="1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" name="îŝ1iḍe"/>
            <p:cNvSpPr/>
            <p:nvPr/>
          </p:nvSpPr>
          <p:spPr>
            <a:xfrm>
              <a:off x="6183129" y="1895485"/>
              <a:ext cx="1613077" cy="1612933"/>
            </a:xfrm>
            <a:custGeom>
              <a:avLst/>
              <a:gdLst>
                <a:gd name="connsiteX0" fmla="*/ 0 w 1057167"/>
                <a:gd name="connsiteY0" fmla="*/ 82666 h 1057073"/>
                <a:gd name="connsiteX1" fmla="*/ 0 w 1057167"/>
                <a:gd name="connsiteY1" fmla="*/ 483573 h 1057073"/>
                <a:gd name="connsiteX2" fmla="*/ 64294 w 1057167"/>
                <a:gd name="connsiteY2" fmla="*/ 564060 h 1057073"/>
                <a:gd name="connsiteX3" fmla="*/ 493014 w 1057167"/>
                <a:gd name="connsiteY3" fmla="*/ 992780 h 1057073"/>
                <a:gd name="connsiteX4" fmla="*/ 573500 w 1057167"/>
                <a:gd name="connsiteY4" fmla="*/ 1057074 h 1057073"/>
                <a:gd name="connsiteX5" fmla="*/ 974503 w 1057167"/>
                <a:gd name="connsiteY5" fmla="*/ 1057074 h 1057073"/>
                <a:gd name="connsiteX6" fmla="*/ 1056418 w 1057167"/>
                <a:gd name="connsiteY6" fmla="*/ 963538 h 1057073"/>
                <a:gd name="connsiteX7" fmla="*/ 93536 w 1057167"/>
                <a:gd name="connsiteY7" fmla="*/ 751 h 1057073"/>
                <a:gd name="connsiteX8" fmla="*/ 0 w 1057167"/>
                <a:gd name="connsiteY8" fmla="*/ 82666 h 1057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7167" h="1057073">
                  <a:moveTo>
                    <a:pt x="0" y="82666"/>
                  </a:moveTo>
                  <a:lnTo>
                    <a:pt x="0" y="483573"/>
                  </a:lnTo>
                  <a:cubicBezTo>
                    <a:pt x="0" y="522150"/>
                    <a:pt x="26670" y="555773"/>
                    <a:pt x="64294" y="564060"/>
                  </a:cubicBezTo>
                  <a:cubicBezTo>
                    <a:pt x="277940" y="611018"/>
                    <a:pt x="446056" y="779229"/>
                    <a:pt x="493014" y="992780"/>
                  </a:cubicBezTo>
                  <a:cubicBezTo>
                    <a:pt x="501301" y="1030404"/>
                    <a:pt x="534924" y="1057074"/>
                    <a:pt x="573500" y="1057074"/>
                  </a:cubicBezTo>
                  <a:lnTo>
                    <a:pt x="974503" y="1057074"/>
                  </a:lnTo>
                  <a:cubicBezTo>
                    <a:pt x="1024414" y="1057074"/>
                    <a:pt x="1063085" y="1013068"/>
                    <a:pt x="1056418" y="963538"/>
                  </a:cubicBezTo>
                  <a:cubicBezTo>
                    <a:pt x="989362" y="463571"/>
                    <a:pt x="593503" y="67712"/>
                    <a:pt x="93536" y="751"/>
                  </a:cubicBezTo>
                  <a:cubicBezTo>
                    <a:pt x="44005" y="-5916"/>
                    <a:pt x="0" y="32660"/>
                    <a:pt x="0" y="8266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60000">
                  <a:schemeClr val="accent2"/>
                </a:gs>
              </a:gsLst>
              <a:lin ang="2700000" scaled="0"/>
            </a:gradFill>
            <a:ln w="57150" cap="rnd">
              <a:noFill/>
              <a:prstDash val="solid"/>
              <a:round/>
            </a:ln>
            <a:effectLst>
              <a:outerShdw blurRad="50800" dist="50800" dir="5400000" algn="ctr" rotWithShape="0">
                <a:schemeClr val="accent2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/>
              <a:endParaRPr lang="zh-CN" altLang="en-US" sz="1400" b="1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" name="íṩ1ïḑe"/>
            <p:cNvSpPr/>
            <p:nvPr/>
          </p:nvSpPr>
          <p:spPr>
            <a:xfrm>
              <a:off x="5055167" y="2591636"/>
              <a:ext cx="294184" cy="220637"/>
            </a:xfrm>
            <a:custGeom>
              <a:avLst/>
              <a:gdLst>
                <a:gd name="connsiteX0" fmla="*/ 505433 w 533400"/>
                <a:gd name="connsiteY0" fmla="*/ 621 h 400050"/>
                <a:gd name="connsiteX1" fmla="*/ 534008 w 533400"/>
                <a:gd name="connsiteY1" fmla="*/ 29196 h 400050"/>
                <a:gd name="connsiteX2" fmla="*/ 534008 w 533400"/>
                <a:gd name="connsiteY2" fmla="*/ 372096 h 400050"/>
                <a:gd name="connsiteX3" fmla="*/ 505433 w 533400"/>
                <a:gd name="connsiteY3" fmla="*/ 400671 h 400050"/>
                <a:gd name="connsiteX4" fmla="*/ 29183 w 533400"/>
                <a:gd name="connsiteY4" fmla="*/ 400671 h 400050"/>
                <a:gd name="connsiteX5" fmla="*/ 608 w 533400"/>
                <a:gd name="connsiteY5" fmla="*/ 372096 h 400050"/>
                <a:gd name="connsiteX6" fmla="*/ 608 w 533400"/>
                <a:gd name="connsiteY6" fmla="*/ 29196 h 400050"/>
                <a:gd name="connsiteX7" fmla="*/ 29183 w 533400"/>
                <a:gd name="connsiteY7" fmla="*/ 621 h 400050"/>
                <a:gd name="connsiteX8" fmla="*/ 505433 w 533400"/>
                <a:gd name="connsiteY8" fmla="*/ 621 h 400050"/>
                <a:gd name="connsiteX9" fmla="*/ 391419 w 533400"/>
                <a:gd name="connsiteY9" fmla="*/ 198646 h 400050"/>
                <a:gd name="connsiteX10" fmla="*/ 351414 w 533400"/>
                <a:gd name="connsiteY10" fmla="*/ 204170 h 400050"/>
                <a:gd name="connsiteX11" fmla="*/ 351414 w 533400"/>
                <a:gd name="connsiteY11" fmla="*/ 204170 h 400050"/>
                <a:gd name="connsiteX12" fmla="*/ 267118 w 533400"/>
                <a:gd name="connsiteY12" fmla="*/ 315613 h 400050"/>
                <a:gd name="connsiteX13" fmla="*/ 264641 w 533400"/>
                <a:gd name="connsiteY13" fmla="*/ 318470 h 400050"/>
                <a:gd name="connsiteX14" fmla="*/ 224255 w 533400"/>
                <a:gd name="connsiteY14" fmla="*/ 318756 h 400050"/>
                <a:gd name="connsiteX15" fmla="*/ 224255 w 533400"/>
                <a:gd name="connsiteY15" fmla="*/ 318756 h 400050"/>
                <a:gd name="connsiteX16" fmla="*/ 162152 w 533400"/>
                <a:gd name="connsiteY16" fmla="*/ 257415 h 400050"/>
                <a:gd name="connsiteX17" fmla="*/ 160247 w 533400"/>
                <a:gd name="connsiteY17" fmla="*/ 255701 h 400050"/>
                <a:gd name="connsiteX18" fmla="*/ 120052 w 533400"/>
                <a:gd name="connsiteY18" fmla="*/ 259606 h 400050"/>
                <a:gd name="connsiteX19" fmla="*/ 120052 w 533400"/>
                <a:gd name="connsiteY19" fmla="*/ 259606 h 400050"/>
                <a:gd name="connsiteX20" fmla="*/ 32517 w 533400"/>
                <a:gd name="connsiteY20" fmla="*/ 366095 h 400050"/>
                <a:gd name="connsiteX21" fmla="*/ 30326 w 533400"/>
                <a:gd name="connsiteY21" fmla="*/ 372096 h 400050"/>
                <a:gd name="connsiteX22" fmla="*/ 39851 w 533400"/>
                <a:gd name="connsiteY22" fmla="*/ 381621 h 400050"/>
                <a:gd name="connsiteX23" fmla="*/ 39851 w 533400"/>
                <a:gd name="connsiteY23" fmla="*/ 381621 h 400050"/>
                <a:gd name="connsiteX24" fmla="*/ 497242 w 533400"/>
                <a:gd name="connsiteY24" fmla="*/ 381621 h 400050"/>
                <a:gd name="connsiteX25" fmla="*/ 502480 w 533400"/>
                <a:gd name="connsiteY25" fmla="*/ 380002 h 400050"/>
                <a:gd name="connsiteX26" fmla="*/ 505147 w 533400"/>
                <a:gd name="connsiteY26" fmla="*/ 366762 h 400050"/>
                <a:gd name="connsiteX27" fmla="*/ 505147 w 533400"/>
                <a:gd name="connsiteY27" fmla="*/ 366762 h 400050"/>
                <a:gd name="connsiteX28" fmla="*/ 397991 w 533400"/>
                <a:gd name="connsiteY28" fmla="*/ 205504 h 400050"/>
                <a:gd name="connsiteX29" fmla="*/ 391419 w 533400"/>
                <a:gd name="connsiteY29" fmla="*/ 198646 h 400050"/>
                <a:gd name="connsiteX30" fmla="*/ 95858 w 533400"/>
                <a:gd name="connsiteY30" fmla="*/ 57771 h 400050"/>
                <a:gd name="connsiteX31" fmla="*/ 57758 w 533400"/>
                <a:gd name="connsiteY31" fmla="*/ 95871 h 400050"/>
                <a:gd name="connsiteX32" fmla="*/ 95858 w 533400"/>
                <a:gd name="connsiteY32" fmla="*/ 133971 h 400050"/>
                <a:gd name="connsiteX33" fmla="*/ 133958 w 533400"/>
                <a:gd name="connsiteY33" fmla="*/ 95871 h 400050"/>
                <a:gd name="connsiteX34" fmla="*/ 95858 w 533400"/>
                <a:gd name="connsiteY34" fmla="*/ 57771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533400" h="400050">
                  <a:moveTo>
                    <a:pt x="505433" y="621"/>
                  </a:moveTo>
                  <a:cubicBezTo>
                    <a:pt x="521245" y="621"/>
                    <a:pt x="534008" y="13385"/>
                    <a:pt x="534008" y="29196"/>
                  </a:cubicBezTo>
                  <a:lnTo>
                    <a:pt x="534008" y="372096"/>
                  </a:lnTo>
                  <a:cubicBezTo>
                    <a:pt x="534008" y="387907"/>
                    <a:pt x="521245" y="400671"/>
                    <a:pt x="505433" y="400671"/>
                  </a:cubicBezTo>
                  <a:lnTo>
                    <a:pt x="29183" y="400671"/>
                  </a:lnTo>
                  <a:cubicBezTo>
                    <a:pt x="13371" y="400671"/>
                    <a:pt x="608" y="387907"/>
                    <a:pt x="608" y="372096"/>
                  </a:cubicBezTo>
                  <a:lnTo>
                    <a:pt x="608" y="29196"/>
                  </a:lnTo>
                  <a:cubicBezTo>
                    <a:pt x="608" y="13385"/>
                    <a:pt x="13371" y="621"/>
                    <a:pt x="29183" y="621"/>
                  </a:cubicBezTo>
                  <a:lnTo>
                    <a:pt x="505433" y="621"/>
                  </a:lnTo>
                  <a:close/>
                  <a:moveTo>
                    <a:pt x="391419" y="198646"/>
                  </a:moveTo>
                  <a:cubicBezTo>
                    <a:pt x="378846" y="189121"/>
                    <a:pt x="360939" y="191597"/>
                    <a:pt x="351414" y="204170"/>
                  </a:cubicBezTo>
                  <a:lnTo>
                    <a:pt x="351414" y="204170"/>
                  </a:lnTo>
                  <a:lnTo>
                    <a:pt x="267118" y="315613"/>
                  </a:lnTo>
                  <a:cubicBezTo>
                    <a:pt x="266355" y="316660"/>
                    <a:pt x="265498" y="317518"/>
                    <a:pt x="264641" y="318470"/>
                  </a:cubicBezTo>
                  <a:cubicBezTo>
                    <a:pt x="253592" y="329710"/>
                    <a:pt x="235495" y="329805"/>
                    <a:pt x="224255" y="318756"/>
                  </a:cubicBezTo>
                  <a:lnTo>
                    <a:pt x="224255" y="318756"/>
                  </a:lnTo>
                  <a:lnTo>
                    <a:pt x="162152" y="257415"/>
                  </a:lnTo>
                  <a:cubicBezTo>
                    <a:pt x="161485" y="256844"/>
                    <a:pt x="160914" y="256177"/>
                    <a:pt x="160247" y="255701"/>
                  </a:cubicBezTo>
                  <a:cubicBezTo>
                    <a:pt x="148055" y="245699"/>
                    <a:pt x="130053" y="247414"/>
                    <a:pt x="120052" y="259606"/>
                  </a:cubicBezTo>
                  <a:lnTo>
                    <a:pt x="120052" y="259606"/>
                  </a:lnTo>
                  <a:lnTo>
                    <a:pt x="32517" y="366095"/>
                  </a:lnTo>
                  <a:cubicBezTo>
                    <a:pt x="31088" y="367810"/>
                    <a:pt x="30326" y="369905"/>
                    <a:pt x="30326" y="372096"/>
                  </a:cubicBezTo>
                  <a:cubicBezTo>
                    <a:pt x="30326" y="377335"/>
                    <a:pt x="34612" y="381621"/>
                    <a:pt x="39851" y="381621"/>
                  </a:cubicBezTo>
                  <a:lnTo>
                    <a:pt x="39851" y="381621"/>
                  </a:lnTo>
                  <a:lnTo>
                    <a:pt x="497242" y="381621"/>
                  </a:lnTo>
                  <a:cubicBezTo>
                    <a:pt x="499146" y="381621"/>
                    <a:pt x="500956" y="381050"/>
                    <a:pt x="502480" y="380002"/>
                  </a:cubicBezTo>
                  <a:cubicBezTo>
                    <a:pt x="506862" y="377049"/>
                    <a:pt x="508005" y="371144"/>
                    <a:pt x="505147" y="366762"/>
                  </a:cubicBezTo>
                  <a:lnTo>
                    <a:pt x="505147" y="366762"/>
                  </a:lnTo>
                  <a:lnTo>
                    <a:pt x="397991" y="205504"/>
                  </a:lnTo>
                  <a:cubicBezTo>
                    <a:pt x="396181" y="202932"/>
                    <a:pt x="393990" y="200551"/>
                    <a:pt x="391419" y="198646"/>
                  </a:cubicBezTo>
                  <a:close/>
                  <a:moveTo>
                    <a:pt x="95858" y="57771"/>
                  </a:moveTo>
                  <a:cubicBezTo>
                    <a:pt x="74808" y="57771"/>
                    <a:pt x="57758" y="74821"/>
                    <a:pt x="57758" y="95871"/>
                  </a:cubicBezTo>
                  <a:cubicBezTo>
                    <a:pt x="57758" y="116921"/>
                    <a:pt x="74808" y="133971"/>
                    <a:pt x="95858" y="133971"/>
                  </a:cubicBezTo>
                  <a:cubicBezTo>
                    <a:pt x="116908" y="133971"/>
                    <a:pt x="133958" y="116921"/>
                    <a:pt x="133958" y="95871"/>
                  </a:cubicBezTo>
                  <a:cubicBezTo>
                    <a:pt x="133958" y="74821"/>
                    <a:pt x="116908" y="57771"/>
                    <a:pt x="95858" y="57771"/>
                  </a:cubicBezTo>
                  <a:close/>
                </a:path>
              </a:pathLst>
            </a:custGeom>
            <a:solidFill>
              <a:srgbClr val="FFFFFF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 fontScale="47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defTabSz="914400"/>
              <a:endParaRPr lang="zh-CN" altLang="en-US" sz="2000" b="1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" name="íṥļiḓê"/>
            <p:cNvSpPr/>
            <p:nvPr/>
          </p:nvSpPr>
          <p:spPr>
            <a:xfrm>
              <a:off x="6855479" y="2554859"/>
              <a:ext cx="268377" cy="294184"/>
            </a:xfrm>
            <a:custGeom>
              <a:avLst/>
              <a:gdLst>
                <a:gd name="connsiteX0" fmla="*/ 248770 w 495300"/>
                <a:gd name="connsiteY0" fmla="*/ 621 h 542925"/>
                <a:gd name="connsiteX1" fmla="*/ 496420 w 495300"/>
                <a:gd name="connsiteY1" fmla="*/ 248271 h 542925"/>
                <a:gd name="connsiteX2" fmla="*/ 323827 w 495300"/>
                <a:gd name="connsiteY2" fmla="*/ 484396 h 542925"/>
                <a:gd name="connsiteX3" fmla="*/ 346973 w 495300"/>
                <a:gd name="connsiteY3" fmla="*/ 524496 h 542925"/>
                <a:gd name="connsiteX4" fmla="*/ 420220 w 495300"/>
                <a:gd name="connsiteY4" fmla="*/ 524496 h 542925"/>
                <a:gd name="connsiteX5" fmla="*/ 420220 w 495300"/>
                <a:gd name="connsiteY5" fmla="*/ 543546 h 542925"/>
                <a:gd name="connsiteX6" fmla="*/ 77320 w 495300"/>
                <a:gd name="connsiteY6" fmla="*/ 543546 h 542925"/>
                <a:gd name="connsiteX7" fmla="*/ 77320 w 495300"/>
                <a:gd name="connsiteY7" fmla="*/ 524496 h 542925"/>
                <a:gd name="connsiteX8" fmla="*/ 150567 w 495300"/>
                <a:gd name="connsiteY8" fmla="*/ 524496 h 542925"/>
                <a:gd name="connsiteX9" fmla="*/ 173713 w 495300"/>
                <a:gd name="connsiteY9" fmla="*/ 484396 h 542925"/>
                <a:gd name="connsiteX10" fmla="*/ 1120 w 495300"/>
                <a:gd name="connsiteY10" fmla="*/ 248271 h 542925"/>
                <a:gd name="connsiteX11" fmla="*/ 248770 w 495300"/>
                <a:gd name="connsiteY11" fmla="*/ 621 h 542925"/>
                <a:gd name="connsiteX12" fmla="*/ 192763 w 495300"/>
                <a:gd name="connsiteY12" fmla="*/ 489539 h 542925"/>
                <a:gd name="connsiteX13" fmla="*/ 172570 w 495300"/>
                <a:gd name="connsiteY13" fmla="*/ 524496 h 542925"/>
                <a:gd name="connsiteX14" fmla="*/ 324970 w 495300"/>
                <a:gd name="connsiteY14" fmla="*/ 524496 h 542925"/>
                <a:gd name="connsiteX15" fmla="*/ 304777 w 495300"/>
                <a:gd name="connsiteY15" fmla="*/ 489539 h 542925"/>
                <a:gd name="connsiteX16" fmla="*/ 248770 w 495300"/>
                <a:gd name="connsiteY16" fmla="*/ 495921 h 542925"/>
                <a:gd name="connsiteX17" fmla="*/ 192763 w 495300"/>
                <a:gd name="connsiteY17" fmla="*/ 489539 h 542925"/>
                <a:gd name="connsiteX18" fmla="*/ 248770 w 495300"/>
                <a:gd name="connsiteY18" fmla="*/ 143496 h 542925"/>
                <a:gd name="connsiteX19" fmla="*/ 143995 w 495300"/>
                <a:gd name="connsiteY19" fmla="*/ 248271 h 542925"/>
                <a:gd name="connsiteX20" fmla="*/ 248770 w 495300"/>
                <a:gd name="connsiteY20" fmla="*/ 353046 h 542925"/>
                <a:gd name="connsiteX21" fmla="*/ 353545 w 495300"/>
                <a:gd name="connsiteY21" fmla="*/ 248271 h 542925"/>
                <a:gd name="connsiteX22" fmla="*/ 248770 w 495300"/>
                <a:gd name="connsiteY22" fmla="*/ 143496 h 542925"/>
                <a:gd name="connsiteX23" fmla="*/ 367833 w 495300"/>
                <a:gd name="connsiteY23" fmla="*/ 114921 h 542925"/>
                <a:gd name="connsiteX24" fmla="*/ 353545 w 495300"/>
                <a:gd name="connsiteY24" fmla="*/ 129209 h 542925"/>
                <a:gd name="connsiteX25" fmla="*/ 367833 w 495300"/>
                <a:gd name="connsiteY25" fmla="*/ 143496 h 542925"/>
                <a:gd name="connsiteX26" fmla="*/ 382120 w 495300"/>
                <a:gd name="connsiteY26" fmla="*/ 129209 h 542925"/>
                <a:gd name="connsiteX27" fmla="*/ 367833 w 495300"/>
                <a:gd name="connsiteY27" fmla="*/ 114921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95300" h="542925">
                  <a:moveTo>
                    <a:pt x="248770" y="621"/>
                  </a:moveTo>
                  <a:cubicBezTo>
                    <a:pt x="385549" y="621"/>
                    <a:pt x="496420" y="111492"/>
                    <a:pt x="496420" y="248271"/>
                  </a:cubicBezTo>
                  <a:cubicBezTo>
                    <a:pt x="496420" y="358856"/>
                    <a:pt x="423935" y="452582"/>
                    <a:pt x="323827" y="484396"/>
                  </a:cubicBezTo>
                  <a:lnTo>
                    <a:pt x="346973" y="524496"/>
                  </a:lnTo>
                  <a:lnTo>
                    <a:pt x="420220" y="524496"/>
                  </a:lnTo>
                  <a:lnTo>
                    <a:pt x="420220" y="543546"/>
                  </a:lnTo>
                  <a:lnTo>
                    <a:pt x="77320" y="543546"/>
                  </a:lnTo>
                  <a:lnTo>
                    <a:pt x="77320" y="524496"/>
                  </a:lnTo>
                  <a:lnTo>
                    <a:pt x="150567" y="524496"/>
                  </a:lnTo>
                  <a:lnTo>
                    <a:pt x="173713" y="484396"/>
                  </a:lnTo>
                  <a:cubicBezTo>
                    <a:pt x="73605" y="452582"/>
                    <a:pt x="1120" y="358856"/>
                    <a:pt x="1120" y="248271"/>
                  </a:cubicBezTo>
                  <a:cubicBezTo>
                    <a:pt x="1120" y="111492"/>
                    <a:pt x="111991" y="621"/>
                    <a:pt x="248770" y="621"/>
                  </a:cubicBezTo>
                  <a:close/>
                  <a:moveTo>
                    <a:pt x="192763" y="489539"/>
                  </a:moveTo>
                  <a:lnTo>
                    <a:pt x="172570" y="524496"/>
                  </a:lnTo>
                  <a:lnTo>
                    <a:pt x="324970" y="524496"/>
                  </a:lnTo>
                  <a:lnTo>
                    <a:pt x="304777" y="489539"/>
                  </a:lnTo>
                  <a:cubicBezTo>
                    <a:pt x="286775" y="493730"/>
                    <a:pt x="268010" y="495921"/>
                    <a:pt x="248770" y="495921"/>
                  </a:cubicBezTo>
                  <a:cubicBezTo>
                    <a:pt x="229530" y="495921"/>
                    <a:pt x="210765" y="493730"/>
                    <a:pt x="192763" y="489539"/>
                  </a:cubicBezTo>
                  <a:close/>
                  <a:moveTo>
                    <a:pt x="248770" y="143496"/>
                  </a:moveTo>
                  <a:cubicBezTo>
                    <a:pt x="190858" y="143496"/>
                    <a:pt x="143995" y="190359"/>
                    <a:pt x="143995" y="248271"/>
                  </a:cubicBezTo>
                  <a:cubicBezTo>
                    <a:pt x="143995" y="306183"/>
                    <a:pt x="190858" y="353046"/>
                    <a:pt x="248770" y="353046"/>
                  </a:cubicBezTo>
                  <a:cubicBezTo>
                    <a:pt x="306682" y="353046"/>
                    <a:pt x="353545" y="306183"/>
                    <a:pt x="353545" y="248271"/>
                  </a:cubicBezTo>
                  <a:cubicBezTo>
                    <a:pt x="353545" y="190359"/>
                    <a:pt x="306682" y="143496"/>
                    <a:pt x="248770" y="143496"/>
                  </a:cubicBezTo>
                  <a:close/>
                  <a:moveTo>
                    <a:pt x="367833" y="114921"/>
                  </a:moveTo>
                  <a:cubicBezTo>
                    <a:pt x="359927" y="114921"/>
                    <a:pt x="353545" y="121303"/>
                    <a:pt x="353545" y="129209"/>
                  </a:cubicBezTo>
                  <a:cubicBezTo>
                    <a:pt x="353545" y="137114"/>
                    <a:pt x="359927" y="143496"/>
                    <a:pt x="367833" y="143496"/>
                  </a:cubicBezTo>
                  <a:cubicBezTo>
                    <a:pt x="375738" y="143496"/>
                    <a:pt x="382120" y="137114"/>
                    <a:pt x="382120" y="129209"/>
                  </a:cubicBezTo>
                  <a:cubicBezTo>
                    <a:pt x="382120" y="121303"/>
                    <a:pt x="375738" y="114921"/>
                    <a:pt x="367833" y="114921"/>
                  </a:cubicBezTo>
                  <a:close/>
                </a:path>
              </a:pathLst>
            </a:custGeom>
            <a:solidFill>
              <a:srgbClr val="FFFFFF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 fontScale="77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defTabSz="914400"/>
              <a:endParaRPr lang="zh-CN" altLang="en-US" sz="2000" b="1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" name="íṡliḓè"/>
            <p:cNvSpPr/>
            <p:nvPr/>
          </p:nvSpPr>
          <p:spPr>
            <a:xfrm>
              <a:off x="5055167" y="4366835"/>
              <a:ext cx="294184" cy="244912"/>
            </a:xfrm>
            <a:custGeom>
              <a:avLst/>
              <a:gdLst>
                <a:gd name="connsiteX0" fmla="*/ 483573 w 526297"/>
                <a:gd name="connsiteY0" fmla="*/ 133971 h 438150"/>
                <a:gd name="connsiteX1" fmla="*/ 527674 w 526297"/>
                <a:gd name="connsiteY1" fmla="*/ 178072 h 438150"/>
                <a:gd name="connsiteX2" fmla="*/ 527579 w 526297"/>
                <a:gd name="connsiteY2" fmla="*/ 181501 h 438150"/>
                <a:gd name="connsiteX3" fmla="*/ 514244 w 526297"/>
                <a:gd name="connsiteY3" fmla="*/ 355237 h 438150"/>
                <a:gd name="connsiteX4" fmla="*/ 485764 w 526297"/>
                <a:gd name="connsiteY4" fmla="*/ 381621 h 438150"/>
                <a:gd name="connsiteX5" fmla="*/ 454998 w 526297"/>
                <a:gd name="connsiteY5" fmla="*/ 381621 h 438150"/>
                <a:gd name="connsiteX6" fmla="*/ 454998 w 526297"/>
                <a:gd name="connsiteY6" fmla="*/ 438771 h 438150"/>
                <a:gd name="connsiteX7" fmla="*/ 435948 w 526297"/>
                <a:gd name="connsiteY7" fmla="*/ 438771 h 438150"/>
                <a:gd name="connsiteX8" fmla="*/ 435948 w 526297"/>
                <a:gd name="connsiteY8" fmla="*/ 381621 h 438150"/>
                <a:gd name="connsiteX9" fmla="*/ 93048 w 526297"/>
                <a:gd name="connsiteY9" fmla="*/ 381621 h 438150"/>
                <a:gd name="connsiteX10" fmla="*/ 93048 w 526297"/>
                <a:gd name="connsiteY10" fmla="*/ 438771 h 438150"/>
                <a:gd name="connsiteX11" fmla="*/ 73998 w 526297"/>
                <a:gd name="connsiteY11" fmla="*/ 438771 h 438150"/>
                <a:gd name="connsiteX12" fmla="*/ 73998 w 526297"/>
                <a:gd name="connsiteY12" fmla="*/ 381621 h 438150"/>
                <a:gd name="connsiteX13" fmla="*/ 43328 w 526297"/>
                <a:gd name="connsiteY13" fmla="*/ 381621 h 438150"/>
                <a:gd name="connsiteX14" fmla="*/ 14848 w 526297"/>
                <a:gd name="connsiteY14" fmla="*/ 355237 h 438150"/>
                <a:gd name="connsiteX15" fmla="*/ 1513 w 526297"/>
                <a:gd name="connsiteY15" fmla="*/ 181501 h 438150"/>
                <a:gd name="connsiteX16" fmla="*/ 42089 w 526297"/>
                <a:gd name="connsiteY16" fmla="*/ 134162 h 438150"/>
                <a:gd name="connsiteX17" fmla="*/ 45518 w 526297"/>
                <a:gd name="connsiteY17" fmla="*/ 134066 h 438150"/>
                <a:gd name="connsiteX18" fmla="*/ 101906 w 526297"/>
                <a:gd name="connsiteY18" fmla="*/ 180834 h 438150"/>
                <a:gd name="connsiteX19" fmla="*/ 121623 w 526297"/>
                <a:gd name="connsiteY19" fmla="*/ 286371 h 438150"/>
                <a:gd name="connsiteX20" fmla="*/ 407373 w 526297"/>
                <a:gd name="connsiteY20" fmla="*/ 286371 h 438150"/>
                <a:gd name="connsiteX21" fmla="*/ 427185 w 526297"/>
                <a:gd name="connsiteY21" fmla="*/ 180739 h 438150"/>
                <a:gd name="connsiteX22" fmla="*/ 483573 w 526297"/>
                <a:gd name="connsiteY22" fmla="*/ 133971 h 438150"/>
                <a:gd name="connsiteX23" fmla="*/ 416898 w 526297"/>
                <a:gd name="connsiteY23" fmla="*/ 621 h 438150"/>
                <a:gd name="connsiteX24" fmla="*/ 483573 w 526297"/>
                <a:gd name="connsiteY24" fmla="*/ 67296 h 438150"/>
                <a:gd name="connsiteX25" fmla="*/ 483573 w 526297"/>
                <a:gd name="connsiteY25" fmla="*/ 115397 h 438150"/>
                <a:gd name="connsiteX26" fmla="*/ 476429 w 526297"/>
                <a:gd name="connsiteY26" fmla="*/ 114921 h 438150"/>
                <a:gd name="connsiteX27" fmla="*/ 412040 w 526297"/>
                <a:gd name="connsiteY27" fmla="*/ 166451 h 438150"/>
                <a:gd name="connsiteX28" fmla="*/ 411564 w 526297"/>
                <a:gd name="connsiteY28" fmla="*/ 168737 h 438150"/>
                <a:gd name="connsiteX29" fmla="*/ 393086 w 526297"/>
                <a:gd name="connsiteY29" fmla="*/ 267321 h 438150"/>
                <a:gd name="connsiteX30" fmla="*/ 135911 w 526297"/>
                <a:gd name="connsiteY30" fmla="*/ 267321 h 438150"/>
                <a:gd name="connsiteX31" fmla="*/ 117432 w 526297"/>
                <a:gd name="connsiteY31" fmla="*/ 168737 h 438150"/>
                <a:gd name="connsiteX32" fmla="*/ 52567 w 526297"/>
                <a:gd name="connsiteY32" fmla="*/ 114921 h 438150"/>
                <a:gd name="connsiteX33" fmla="*/ 54948 w 526297"/>
                <a:gd name="connsiteY33" fmla="*/ 67296 h 438150"/>
                <a:gd name="connsiteX34" fmla="*/ 121623 w 526297"/>
                <a:gd name="connsiteY34" fmla="*/ 621 h 438150"/>
                <a:gd name="connsiteX35" fmla="*/ 416898 w 526297"/>
                <a:gd name="connsiteY35" fmla="*/ 621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526297" h="438150">
                  <a:moveTo>
                    <a:pt x="483573" y="133971"/>
                  </a:moveTo>
                  <a:cubicBezTo>
                    <a:pt x="507957" y="133971"/>
                    <a:pt x="527674" y="153688"/>
                    <a:pt x="527674" y="178072"/>
                  </a:cubicBezTo>
                  <a:cubicBezTo>
                    <a:pt x="527674" y="179215"/>
                    <a:pt x="527674" y="180358"/>
                    <a:pt x="527579" y="181501"/>
                  </a:cubicBezTo>
                  <a:lnTo>
                    <a:pt x="514244" y="355237"/>
                  </a:lnTo>
                  <a:cubicBezTo>
                    <a:pt x="513101" y="370096"/>
                    <a:pt x="500718" y="381621"/>
                    <a:pt x="485764" y="381621"/>
                  </a:cubicBezTo>
                  <a:lnTo>
                    <a:pt x="454998" y="381621"/>
                  </a:lnTo>
                  <a:lnTo>
                    <a:pt x="454998" y="438771"/>
                  </a:lnTo>
                  <a:lnTo>
                    <a:pt x="435948" y="438771"/>
                  </a:lnTo>
                  <a:lnTo>
                    <a:pt x="435948" y="381621"/>
                  </a:lnTo>
                  <a:lnTo>
                    <a:pt x="93048" y="381621"/>
                  </a:lnTo>
                  <a:lnTo>
                    <a:pt x="93048" y="438771"/>
                  </a:lnTo>
                  <a:lnTo>
                    <a:pt x="73998" y="438771"/>
                  </a:lnTo>
                  <a:lnTo>
                    <a:pt x="73998" y="381621"/>
                  </a:lnTo>
                  <a:lnTo>
                    <a:pt x="43328" y="381621"/>
                  </a:lnTo>
                  <a:cubicBezTo>
                    <a:pt x="28373" y="381621"/>
                    <a:pt x="15991" y="370096"/>
                    <a:pt x="14848" y="355237"/>
                  </a:cubicBezTo>
                  <a:lnTo>
                    <a:pt x="1513" y="181501"/>
                  </a:lnTo>
                  <a:cubicBezTo>
                    <a:pt x="-392" y="157212"/>
                    <a:pt x="17801" y="135971"/>
                    <a:pt x="42089" y="134162"/>
                  </a:cubicBezTo>
                  <a:cubicBezTo>
                    <a:pt x="43232" y="134066"/>
                    <a:pt x="44375" y="134066"/>
                    <a:pt x="45518" y="134066"/>
                  </a:cubicBezTo>
                  <a:cubicBezTo>
                    <a:pt x="73141" y="134066"/>
                    <a:pt x="96858" y="153688"/>
                    <a:pt x="101906" y="180834"/>
                  </a:cubicBezTo>
                  <a:lnTo>
                    <a:pt x="121623" y="286371"/>
                  </a:lnTo>
                  <a:lnTo>
                    <a:pt x="407373" y="286371"/>
                  </a:lnTo>
                  <a:lnTo>
                    <a:pt x="427185" y="180739"/>
                  </a:lnTo>
                  <a:cubicBezTo>
                    <a:pt x="432233" y="153592"/>
                    <a:pt x="455951" y="133971"/>
                    <a:pt x="483573" y="133971"/>
                  </a:cubicBezTo>
                  <a:close/>
                  <a:moveTo>
                    <a:pt x="416898" y="621"/>
                  </a:moveTo>
                  <a:cubicBezTo>
                    <a:pt x="453760" y="621"/>
                    <a:pt x="483573" y="30434"/>
                    <a:pt x="483573" y="67296"/>
                  </a:cubicBezTo>
                  <a:lnTo>
                    <a:pt x="483573" y="115397"/>
                  </a:lnTo>
                  <a:cubicBezTo>
                    <a:pt x="481192" y="115112"/>
                    <a:pt x="478811" y="114921"/>
                    <a:pt x="476429" y="114921"/>
                  </a:cubicBezTo>
                  <a:cubicBezTo>
                    <a:pt x="445473" y="114921"/>
                    <a:pt x="418803" y="136448"/>
                    <a:pt x="412040" y="166451"/>
                  </a:cubicBezTo>
                  <a:lnTo>
                    <a:pt x="411564" y="168737"/>
                  </a:lnTo>
                  <a:lnTo>
                    <a:pt x="393086" y="267321"/>
                  </a:lnTo>
                  <a:lnTo>
                    <a:pt x="135911" y="267321"/>
                  </a:lnTo>
                  <a:lnTo>
                    <a:pt x="117432" y="168737"/>
                  </a:lnTo>
                  <a:cubicBezTo>
                    <a:pt x="111622" y="137495"/>
                    <a:pt x="84285" y="114921"/>
                    <a:pt x="52567" y="114921"/>
                  </a:cubicBezTo>
                  <a:lnTo>
                    <a:pt x="54948" y="67296"/>
                  </a:lnTo>
                  <a:cubicBezTo>
                    <a:pt x="54948" y="30434"/>
                    <a:pt x="84761" y="621"/>
                    <a:pt x="121623" y="621"/>
                  </a:cubicBezTo>
                  <a:lnTo>
                    <a:pt x="416898" y="621"/>
                  </a:lnTo>
                  <a:close/>
                </a:path>
              </a:pathLst>
            </a:custGeom>
            <a:solidFill>
              <a:srgbClr val="FFFFFF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 fontScale="550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defTabSz="914400"/>
              <a:endParaRPr lang="zh-CN" altLang="en-US" sz="2000" b="1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" name="i$ḷîḑè"/>
            <p:cNvSpPr/>
            <p:nvPr/>
          </p:nvSpPr>
          <p:spPr>
            <a:xfrm>
              <a:off x="6842503" y="4372163"/>
              <a:ext cx="294184" cy="234257"/>
            </a:xfrm>
            <a:custGeom>
              <a:avLst/>
              <a:gdLst>
                <a:gd name="connsiteX0" fmla="*/ 486767 w 514350"/>
                <a:gd name="connsiteY0" fmla="*/ 621 h 409575"/>
                <a:gd name="connsiteX1" fmla="*/ 515342 w 514350"/>
                <a:gd name="connsiteY1" fmla="*/ 29196 h 409575"/>
                <a:gd name="connsiteX2" fmla="*/ 515342 w 514350"/>
                <a:gd name="connsiteY2" fmla="*/ 324471 h 409575"/>
                <a:gd name="connsiteX3" fmla="*/ 486767 w 514350"/>
                <a:gd name="connsiteY3" fmla="*/ 353046 h 409575"/>
                <a:gd name="connsiteX4" fmla="*/ 192159 w 514350"/>
                <a:gd name="connsiteY4" fmla="*/ 353046 h 409575"/>
                <a:gd name="connsiteX5" fmla="*/ 115387 w 514350"/>
                <a:gd name="connsiteY5" fmla="*/ 410196 h 409575"/>
                <a:gd name="connsiteX6" fmla="*/ 115387 w 514350"/>
                <a:gd name="connsiteY6" fmla="*/ 353046 h 409575"/>
                <a:gd name="connsiteX7" fmla="*/ 29567 w 514350"/>
                <a:gd name="connsiteY7" fmla="*/ 353046 h 409575"/>
                <a:gd name="connsiteX8" fmla="*/ 992 w 514350"/>
                <a:gd name="connsiteY8" fmla="*/ 324471 h 409575"/>
                <a:gd name="connsiteX9" fmla="*/ 992 w 514350"/>
                <a:gd name="connsiteY9" fmla="*/ 29196 h 409575"/>
                <a:gd name="connsiteX10" fmla="*/ 29567 w 514350"/>
                <a:gd name="connsiteY10" fmla="*/ 621 h 409575"/>
                <a:gd name="connsiteX11" fmla="*/ 486767 w 514350"/>
                <a:gd name="connsiteY11" fmla="*/ 621 h 409575"/>
                <a:gd name="connsiteX12" fmla="*/ 124817 w 514350"/>
                <a:gd name="connsiteY12" fmla="*/ 143496 h 409575"/>
                <a:gd name="connsiteX13" fmla="*/ 91480 w 514350"/>
                <a:gd name="connsiteY13" fmla="*/ 176834 h 409575"/>
                <a:gd name="connsiteX14" fmla="*/ 124817 w 514350"/>
                <a:gd name="connsiteY14" fmla="*/ 210171 h 409575"/>
                <a:gd name="connsiteX15" fmla="*/ 158155 w 514350"/>
                <a:gd name="connsiteY15" fmla="*/ 176834 h 409575"/>
                <a:gd name="connsiteX16" fmla="*/ 124817 w 514350"/>
                <a:gd name="connsiteY16" fmla="*/ 143496 h 409575"/>
                <a:gd name="connsiteX17" fmla="*/ 258167 w 514350"/>
                <a:gd name="connsiteY17" fmla="*/ 143496 h 409575"/>
                <a:gd name="connsiteX18" fmla="*/ 224830 w 514350"/>
                <a:gd name="connsiteY18" fmla="*/ 176834 h 409575"/>
                <a:gd name="connsiteX19" fmla="*/ 258167 w 514350"/>
                <a:gd name="connsiteY19" fmla="*/ 210171 h 409575"/>
                <a:gd name="connsiteX20" fmla="*/ 291505 w 514350"/>
                <a:gd name="connsiteY20" fmla="*/ 176834 h 409575"/>
                <a:gd name="connsiteX21" fmla="*/ 258167 w 514350"/>
                <a:gd name="connsiteY21" fmla="*/ 143496 h 409575"/>
                <a:gd name="connsiteX22" fmla="*/ 391517 w 514350"/>
                <a:gd name="connsiteY22" fmla="*/ 143496 h 409575"/>
                <a:gd name="connsiteX23" fmla="*/ 358180 w 514350"/>
                <a:gd name="connsiteY23" fmla="*/ 176834 h 409575"/>
                <a:gd name="connsiteX24" fmla="*/ 391517 w 514350"/>
                <a:gd name="connsiteY24" fmla="*/ 210171 h 409575"/>
                <a:gd name="connsiteX25" fmla="*/ 424855 w 514350"/>
                <a:gd name="connsiteY25" fmla="*/ 176834 h 409575"/>
                <a:gd name="connsiteX26" fmla="*/ 391517 w 514350"/>
                <a:gd name="connsiteY26" fmla="*/ 143496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514350" h="409575">
                  <a:moveTo>
                    <a:pt x="486767" y="621"/>
                  </a:moveTo>
                  <a:cubicBezTo>
                    <a:pt x="502579" y="621"/>
                    <a:pt x="515342" y="13385"/>
                    <a:pt x="515342" y="29196"/>
                  </a:cubicBezTo>
                  <a:lnTo>
                    <a:pt x="515342" y="324471"/>
                  </a:lnTo>
                  <a:cubicBezTo>
                    <a:pt x="515342" y="340282"/>
                    <a:pt x="502579" y="353046"/>
                    <a:pt x="486767" y="353046"/>
                  </a:cubicBezTo>
                  <a:lnTo>
                    <a:pt x="192159" y="353046"/>
                  </a:lnTo>
                  <a:lnTo>
                    <a:pt x="115387" y="410196"/>
                  </a:lnTo>
                  <a:lnTo>
                    <a:pt x="115387" y="353046"/>
                  </a:lnTo>
                  <a:lnTo>
                    <a:pt x="29567" y="353046"/>
                  </a:lnTo>
                  <a:cubicBezTo>
                    <a:pt x="13755" y="353046"/>
                    <a:pt x="992" y="340282"/>
                    <a:pt x="992" y="324471"/>
                  </a:cubicBezTo>
                  <a:lnTo>
                    <a:pt x="992" y="29196"/>
                  </a:lnTo>
                  <a:cubicBezTo>
                    <a:pt x="992" y="13385"/>
                    <a:pt x="13755" y="621"/>
                    <a:pt x="29567" y="621"/>
                  </a:cubicBezTo>
                  <a:lnTo>
                    <a:pt x="486767" y="621"/>
                  </a:lnTo>
                  <a:close/>
                  <a:moveTo>
                    <a:pt x="124817" y="143496"/>
                  </a:moveTo>
                  <a:cubicBezTo>
                    <a:pt x="106434" y="143496"/>
                    <a:pt x="91480" y="158450"/>
                    <a:pt x="91480" y="176834"/>
                  </a:cubicBezTo>
                  <a:cubicBezTo>
                    <a:pt x="91480" y="195217"/>
                    <a:pt x="106434" y="210171"/>
                    <a:pt x="124817" y="210171"/>
                  </a:cubicBezTo>
                  <a:cubicBezTo>
                    <a:pt x="143200" y="210171"/>
                    <a:pt x="158155" y="195217"/>
                    <a:pt x="158155" y="176834"/>
                  </a:cubicBezTo>
                  <a:cubicBezTo>
                    <a:pt x="158155" y="158450"/>
                    <a:pt x="143200" y="143496"/>
                    <a:pt x="124817" y="143496"/>
                  </a:cubicBezTo>
                  <a:close/>
                  <a:moveTo>
                    <a:pt x="258167" y="143496"/>
                  </a:moveTo>
                  <a:cubicBezTo>
                    <a:pt x="239784" y="143496"/>
                    <a:pt x="224830" y="158450"/>
                    <a:pt x="224830" y="176834"/>
                  </a:cubicBezTo>
                  <a:cubicBezTo>
                    <a:pt x="224830" y="195217"/>
                    <a:pt x="239784" y="210171"/>
                    <a:pt x="258167" y="210171"/>
                  </a:cubicBezTo>
                  <a:cubicBezTo>
                    <a:pt x="276550" y="210171"/>
                    <a:pt x="291505" y="195217"/>
                    <a:pt x="291505" y="176834"/>
                  </a:cubicBezTo>
                  <a:cubicBezTo>
                    <a:pt x="291505" y="158450"/>
                    <a:pt x="276550" y="143496"/>
                    <a:pt x="258167" y="143496"/>
                  </a:cubicBezTo>
                  <a:close/>
                  <a:moveTo>
                    <a:pt x="391517" y="143496"/>
                  </a:moveTo>
                  <a:cubicBezTo>
                    <a:pt x="373134" y="143496"/>
                    <a:pt x="358180" y="158450"/>
                    <a:pt x="358180" y="176834"/>
                  </a:cubicBezTo>
                  <a:cubicBezTo>
                    <a:pt x="358180" y="195217"/>
                    <a:pt x="373134" y="210171"/>
                    <a:pt x="391517" y="210171"/>
                  </a:cubicBezTo>
                  <a:cubicBezTo>
                    <a:pt x="409900" y="210171"/>
                    <a:pt x="424855" y="195217"/>
                    <a:pt x="424855" y="176834"/>
                  </a:cubicBezTo>
                  <a:cubicBezTo>
                    <a:pt x="424855" y="158450"/>
                    <a:pt x="409900" y="143496"/>
                    <a:pt x="391517" y="143496"/>
                  </a:cubicBezTo>
                  <a:close/>
                </a:path>
              </a:pathLst>
            </a:custGeom>
            <a:solidFill>
              <a:srgbClr val="FFFFFF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 fontScale="550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defTabSz="914400"/>
              <a:endParaRPr lang="zh-CN" altLang="en-US" sz="2000" b="1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6" name="iŝliḋe"/>
            <p:cNvSpPr txBox="1"/>
            <p:nvPr/>
          </p:nvSpPr>
          <p:spPr>
            <a:xfrm>
              <a:off x="942266" y="2322024"/>
              <a:ext cx="3453527" cy="613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17" name="iṣľiḑè"/>
            <p:cNvSpPr txBox="1"/>
            <p:nvPr/>
          </p:nvSpPr>
          <p:spPr>
            <a:xfrm>
              <a:off x="7796207" y="2322024"/>
              <a:ext cx="3453527" cy="613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18" name="îṣļîḑè"/>
            <p:cNvSpPr txBox="1"/>
            <p:nvPr/>
          </p:nvSpPr>
          <p:spPr>
            <a:xfrm>
              <a:off x="942266" y="4138124"/>
              <a:ext cx="3453527" cy="613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19" name="iṥľïḓè"/>
            <p:cNvSpPr txBox="1"/>
            <p:nvPr/>
          </p:nvSpPr>
          <p:spPr>
            <a:xfrm>
              <a:off x="7796207" y="4138124"/>
              <a:ext cx="3453527" cy="613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表格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42"/>
            <a:ext cx="12191569" cy="6858242"/>
          </a:xfrm>
          <a:prstGeom prst="rect">
            <a:avLst/>
          </a:prstGeom>
        </p:spPr>
      </p:pic>
      <p:pic>
        <p:nvPicPr>
          <p:cNvPr id="5" name="图片 4" descr="黑暗中亮着灯&#10;&#10;低可信度描述已自动生成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6665" y="124691"/>
            <a:ext cx="12191570" cy="6858241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3450097" y="1982329"/>
            <a:ext cx="469872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8800" dirty="0">
                <a:cs typeface="+mn-ea"/>
                <a:sym typeface="+mn-lt"/>
              </a:rPr>
              <a:t>谢谢观看</a:t>
            </a:r>
            <a:endParaRPr lang="zh-CN" altLang="en-US" sz="8800" dirty="0">
              <a:cs typeface="+mn-ea"/>
              <a:sym typeface="+mn-lt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3506664" y="5499240"/>
            <a:ext cx="2495955" cy="391686"/>
            <a:chOff x="1123888" y="5437497"/>
            <a:chExt cx="2495955" cy="391686"/>
          </a:xfrm>
        </p:grpSpPr>
        <p:pic>
          <p:nvPicPr>
            <p:cNvPr id="11" name="图形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3888" y="5437497"/>
              <a:ext cx="380179" cy="380179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1487720" y="5460883"/>
              <a:ext cx="2132123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cs typeface="+mn-ea"/>
                  <a:sym typeface="+mn-lt"/>
                </a:rPr>
                <a:t>答辩</a:t>
              </a:r>
              <a:r>
                <a:rPr lang="zh-CN" altLang="en-US" dirty="0" smtClean="0">
                  <a:cs typeface="+mn-ea"/>
                  <a:sym typeface="+mn-lt"/>
                </a:rPr>
                <a:t>人：</a:t>
              </a:r>
              <a:r>
                <a:rPr lang="en-US" altLang="zh-CN" dirty="0" smtClean="0">
                  <a:cs typeface="+mn-ea"/>
                  <a:sym typeface="+mn-lt"/>
                </a:rPr>
                <a:t>PPT</a:t>
              </a:r>
              <a:r>
                <a:rPr lang="zh-CN" altLang="en-US" dirty="0" smtClean="0">
                  <a:cs typeface="+mn-ea"/>
                  <a:sym typeface="+mn-lt"/>
                </a:rPr>
                <a:t>营</a:t>
              </a:r>
              <a:endParaRPr lang="zh-CN" altLang="en-US" dirty="0" smtClean="0"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292252" y="5499240"/>
            <a:ext cx="3517813" cy="392718"/>
            <a:chOff x="3388312" y="5437497"/>
            <a:chExt cx="3517813" cy="392718"/>
          </a:xfrm>
        </p:grpSpPr>
        <p:pic>
          <p:nvPicPr>
            <p:cNvPr id="14" name="图形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8312" y="5437497"/>
              <a:ext cx="380179" cy="380179"/>
            </a:xfrm>
            <a:prstGeom prst="rect">
              <a:avLst/>
            </a:prstGeom>
          </p:spPr>
        </p:pic>
        <p:sp>
          <p:nvSpPr>
            <p:cNvPr id="15" name="文本框 14"/>
            <p:cNvSpPr txBox="1"/>
            <p:nvPr/>
          </p:nvSpPr>
          <p:spPr>
            <a:xfrm>
              <a:off x="3821846" y="5460883"/>
              <a:ext cx="3084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cs typeface="+mn-ea"/>
                  <a:sym typeface="+mn-lt"/>
                </a:rPr>
                <a:t>时间：</a:t>
              </a:r>
              <a:r>
                <a:rPr lang="en-US" altLang="zh-CN" dirty="0">
                  <a:cs typeface="+mn-ea"/>
                  <a:sym typeface="+mn-lt"/>
                </a:rPr>
                <a:t>20XX</a:t>
              </a:r>
              <a:r>
                <a:rPr lang="zh-CN" altLang="en-US" dirty="0" smtClean="0">
                  <a:cs typeface="+mn-ea"/>
                  <a:sym typeface="+mn-lt"/>
                </a:rPr>
                <a:t>年</a:t>
              </a:r>
              <a:endParaRPr lang="zh-CN" altLang="en-US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635" y="2586991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679252" y="3297677"/>
            <a:ext cx="29555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000" dirty="0">
                <a:solidFill>
                  <a:schemeClr val="accent1"/>
                </a:solidFill>
                <a:cs typeface="+mn-ea"/>
                <a:sym typeface="+mn-lt"/>
              </a:rPr>
              <a:t>PART01</a:t>
            </a:r>
            <a:endParaRPr lang="zh-CN" altLang="en-US" sz="60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899120" y="1939532"/>
            <a:ext cx="44935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>
                <a:solidFill>
                  <a:schemeClr val="accent1"/>
                </a:solidFill>
                <a:cs typeface="+mn-ea"/>
                <a:sym typeface="+mn-lt"/>
              </a:rPr>
              <a:t>课题背景及内容</a:t>
            </a:r>
            <a:endParaRPr lang="en-US" altLang="zh-CN" sz="48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899120" y="2936649"/>
            <a:ext cx="4471609" cy="23462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cs typeface="+mn-ea"/>
                <a:sym typeface="+mn-lt"/>
              </a:rPr>
              <a:t>课题背景 </a:t>
            </a:r>
            <a:r>
              <a:rPr lang="en-US" altLang="zh-CN" sz="2000" dirty="0">
                <a:cs typeface="+mn-ea"/>
                <a:sym typeface="+mn-lt"/>
              </a:rPr>
              <a:t>THE BACKGROUND</a:t>
            </a:r>
            <a:endParaRPr lang="en-US" altLang="zh-CN" sz="2000" dirty="0">
              <a:cs typeface="+mn-ea"/>
              <a:sym typeface="+mn-lt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cs typeface="+mn-ea"/>
                <a:sym typeface="+mn-lt"/>
              </a:rPr>
              <a:t>相关研究  </a:t>
            </a:r>
            <a:r>
              <a:rPr lang="en-US" altLang="zh-CN" sz="2000" dirty="0">
                <a:cs typeface="+mn-ea"/>
                <a:sym typeface="+mn-lt"/>
              </a:rPr>
              <a:t>RELATED RESEARCH</a:t>
            </a:r>
            <a:endParaRPr lang="en-US" altLang="zh-CN" sz="2000" dirty="0">
              <a:cs typeface="+mn-ea"/>
              <a:sym typeface="+mn-lt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cs typeface="+mn-ea"/>
                <a:sym typeface="+mn-lt"/>
              </a:rPr>
              <a:t>研究意义  </a:t>
            </a:r>
            <a:r>
              <a:rPr lang="en-US" altLang="zh-CN" sz="2000" dirty="0">
                <a:cs typeface="+mn-ea"/>
                <a:sym typeface="+mn-lt"/>
              </a:rPr>
              <a:t>THE SIGNIFICANCE</a:t>
            </a:r>
            <a:endParaRPr lang="en-US" altLang="zh-CN" sz="2000" dirty="0">
              <a:cs typeface="+mn-ea"/>
              <a:sym typeface="+mn-lt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cs typeface="+mn-ea"/>
                <a:sym typeface="+mn-lt"/>
              </a:rPr>
              <a:t>研究综述  </a:t>
            </a:r>
            <a:r>
              <a:rPr lang="en-US" altLang="zh-CN" sz="2000" dirty="0">
                <a:cs typeface="+mn-ea"/>
                <a:sym typeface="+mn-lt"/>
              </a:rPr>
              <a:t>RESEARCH REVIEW</a:t>
            </a:r>
            <a:endParaRPr lang="en-US" altLang="zh-CN" sz="2000" dirty="0">
              <a:cs typeface="+mn-ea"/>
              <a:sym typeface="+mn-lt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cs typeface="+mn-ea"/>
                <a:sym typeface="+mn-lt"/>
              </a:rPr>
              <a:t>理论基础   </a:t>
            </a:r>
            <a:r>
              <a:rPr lang="en-US" altLang="zh-CN" sz="2000" dirty="0">
                <a:cs typeface="+mn-ea"/>
                <a:sym typeface="+mn-lt"/>
              </a:rPr>
              <a:t>THE ORETICAL BASIS</a:t>
            </a:r>
            <a:endParaRPr lang="zh-CN" altLang="en-US" sz="2000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iṡļíḍe"/>
          <p:cNvGrpSpPr/>
          <p:nvPr/>
        </p:nvGrpSpPr>
        <p:grpSpPr>
          <a:xfrm>
            <a:off x="1588655" y="2359494"/>
            <a:ext cx="9014690" cy="2950948"/>
            <a:chOff x="1588655" y="1990039"/>
            <a:chExt cx="9014690" cy="2950948"/>
          </a:xfrm>
        </p:grpSpPr>
        <p:sp>
          <p:nvSpPr>
            <p:cNvPr id="4" name="íṥļïḋê"/>
            <p:cNvSpPr/>
            <p:nvPr/>
          </p:nvSpPr>
          <p:spPr>
            <a:xfrm rot="2700000">
              <a:off x="4744968" y="2114481"/>
              <a:ext cx="2702064" cy="2702064"/>
            </a:xfrm>
            <a:prstGeom prst="roundRect">
              <a:avLst>
                <a:gd name="adj" fmla="val 4500"/>
              </a:avLst>
            </a:prstGeom>
            <a:solidFill>
              <a:schemeClr val="bg2"/>
            </a:solidFill>
            <a:ln w="254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" name="iṧlidê"/>
            <p:cNvSpPr/>
            <p:nvPr/>
          </p:nvSpPr>
          <p:spPr>
            <a:xfrm>
              <a:off x="4597422" y="1990039"/>
              <a:ext cx="1234418" cy="1234418"/>
            </a:xfrm>
            <a:prstGeom prst="roundRect">
              <a:avLst>
                <a:gd name="adj" fmla="val 4500"/>
              </a:avLst>
            </a:prstGeom>
            <a:solidFill>
              <a:srgbClr val="CE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algn="ctr">
                <a:lnSpc>
                  <a:spcPct val="150000"/>
                </a:lnSpc>
              </a:pPr>
              <a:r>
                <a:rPr lang="en-US" altLang="zh-CN" sz="4400" dirty="0">
                  <a:solidFill>
                    <a:srgbClr val="FFFFFF"/>
                  </a:solidFill>
                  <a:cs typeface="+mn-ea"/>
                  <a:sym typeface="+mn-lt"/>
                </a:rPr>
                <a:t>01</a:t>
              </a:r>
              <a:endParaRPr lang="zh-CN" altLang="en-US" sz="4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6" name="íšḷídê"/>
            <p:cNvSpPr/>
            <p:nvPr/>
          </p:nvSpPr>
          <p:spPr>
            <a:xfrm>
              <a:off x="6360160" y="1990039"/>
              <a:ext cx="1234418" cy="1234418"/>
            </a:xfrm>
            <a:prstGeom prst="roundRect">
              <a:avLst>
                <a:gd name="adj" fmla="val 45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ctr">
                <a:lnSpc>
                  <a:spcPct val="150000"/>
                </a:lnSpc>
              </a:pPr>
              <a:r>
                <a:rPr lang="en-US" altLang="zh-CN" sz="4400" dirty="0">
                  <a:solidFill>
                    <a:srgbClr val="FFFFFF"/>
                  </a:solidFill>
                  <a:cs typeface="+mn-ea"/>
                  <a:sym typeface="+mn-lt"/>
                </a:rPr>
                <a:t>02</a:t>
              </a:r>
              <a:endParaRPr lang="zh-CN" altLang="en-US" sz="4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7" name="ï$ḷíḓé"/>
            <p:cNvSpPr/>
            <p:nvPr/>
          </p:nvSpPr>
          <p:spPr>
            <a:xfrm>
              <a:off x="4597422" y="3706569"/>
              <a:ext cx="1234418" cy="1234418"/>
            </a:xfrm>
            <a:prstGeom prst="roundRect">
              <a:avLst>
                <a:gd name="adj" fmla="val 4500"/>
              </a:avLst>
            </a:prstGeom>
            <a:solidFill>
              <a:srgbClr val="CE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algn="ctr">
                <a:lnSpc>
                  <a:spcPct val="150000"/>
                </a:lnSpc>
              </a:pPr>
              <a:r>
                <a:rPr lang="en-US" altLang="zh-CN" sz="4400" dirty="0">
                  <a:solidFill>
                    <a:srgbClr val="FFFFFF"/>
                  </a:solidFill>
                  <a:cs typeface="+mn-ea"/>
                  <a:sym typeface="+mn-lt"/>
                </a:rPr>
                <a:t>03</a:t>
              </a:r>
              <a:endParaRPr lang="zh-CN" altLang="en-US" sz="4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8" name="íš1îḋe"/>
            <p:cNvSpPr/>
            <p:nvPr/>
          </p:nvSpPr>
          <p:spPr>
            <a:xfrm>
              <a:off x="6360160" y="3706569"/>
              <a:ext cx="1234418" cy="1234418"/>
            </a:xfrm>
            <a:prstGeom prst="roundRect">
              <a:avLst>
                <a:gd name="adj" fmla="val 4500"/>
              </a:avLst>
            </a:prstGeom>
            <a:solidFill>
              <a:srgbClr val="CE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algn="ctr">
                <a:lnSpc>
                  <a:spcPct val="150000"/>
                </a:lnSpc>
              </a:pPr>
              <a:r>
                <a:rPr lang="en-US" altLang="zh-CN" sz="4400" dirty="0">
                  <a:solidFill>
                    <a:srgbClr val="FFFFFF"/>
                  </a:solidFill>
                  <a:cs typeface="+mn-ea"/>
                  <a:sym typeface="+mn-lt"/>
                </a:rPr>
                <a:t>04</a:t>
              </a:r>
              <a:endParaRPr lang="zh-CN" altLang="en-US" sz="4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9" name="ïşļîdé"/>
            <p:cNvSpPr txBox="1"/>
            <p:nvPr/>
          </p:nvSpPr>
          <p:spPr>
            <a:xfrm>
              <a:off x="7721847" y="2083253"/>
              <a:ext cx="20940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1400" b="1"/>
              </a:lvl1pPr>
            </a:lstStyle>
            <a:p>
              <a:r>
                <a:rPr lang="zh-CN" altLang="en-US" sz="2000" dirty="0">
                  <a:solidFill>
                    <a:schemeClr val="accent1"/>
                  </a:solidFill>
                  <a:cs typeface="+mn-ea"/>
                  <a:sym typeface="+mn-lt"/>
                </a:rPr>
                <a:t>输入标题文字</a:t>
              </a:r>
              <a:endParaRPr lang="zh-CN" altLang="en-US" sz="2000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10" name="î$ḷíḑé"/>
            <p:cNvSpPr txBox="1"/>
            <p:nvPr/>
          </p:nvSpPr>
          <p:spPr>
            <a:xfrm>
              <a:off x="7732130" y="2475122"/>
              <a:ext cx="2871215" cy="669414"/>
            </a:xfrm>
            <a:prstGeom prst="rect">
              <a:avLst/>
            </a:prstGeom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ts val="1500"/>
                </a:lnSpc>
                <a:defRPr sz="900"/>
              </a:lvl1pPr>
            </a:lstStyle>
            <a:p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11" name="îśļidê"/>
            <p:cNvSpPr txBox="1"/>
            <p:nvPr/>
          </p:nvSpPr>
          <p:spPr>
            <a:xfrm>
              <a:off x="7721847" y="3837176"/>
              <a:ext cx="20940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1400" b="1"/>
              </a:lvl1pPr>
            </a:lstStyle>
            <a:p>
              <a:pPr>
                <a:buSzPct val="25000"/>
              </a:pPr>
              <a:r>
                <a:rPr lang="zh-CN" altLang="en-US" sz="2000" b="1" dirty="0">
                  <a:cs typeface="+mn-ea"/>
                  <a:sym typeface="+mn-lt"/>
                </a:rPr>
                <a:t>输入标题文字</a:t>
              </a:r>
              <a:endParaRPr lang="en-US" altLang="zh-CN" sz="2000" b="1" dirty="0">
                <a:cs typeface="+mn-ea"/>
                <a:sym typeface="+mn-lt"/>
              </a:endParaRPr>
            </a:p>
          </p:txBody>
        </p:sp>
        <p:sp>
          <p:nvSpPr>
            <p:cNvPr id="12" name="îşļíďé"/>
            <p:cNvSpPr txBox="1"/>
            <p:nvPr/>
          </p:nvSpPr>
          <p:spPr>
            <a:xfrm>
              <a:off x="7732130" y="4229045"/>
              <a:ext cx="2871215" cy="669414"/>
            </a:xfrm>
            <a:prstGeom prst="rect">
              <a:avLst/>
            </a:prstGeom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ts val="1500"/>
                </a:lnSpc>
                <a:defRPr sz="900"/>
              </a:lvl1pPr>
            </a:lstStyle>
            <a:p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13" name="íSḻíďè"/>
            <p:cNvSpPr txBox="1"/>
            <p:nvPr/>
          </p:nvSpPr>
          <p:spPr>
            <a:xfrm>
              <a:off x="2365800" y="3837176"/>
              <a:ext cx="20940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1400" b="1"/>
              </a:lvl1pPr>
            </a:lstStyle>
            <a:p>
              <a:pPr algn="r">
                <a:buSzPct val="25000"/>
              </a:pPr>
              <a:r>
                <a:rPr lang="zh-CN" altLang="en-US" sz="2000" b="1" dirty="0">
                  <a:cs typeface="+mn-ea"/>
                  <a:sym typeface="+mn-lt"/>
                </a:rPr>
                <a:t>输入标题文字</a:t>
              </a:r>
              <a:endParaRPr lang="en-US" altLang="zh-CN" sz="2000" b="1" dirty="0">
                <a:cs typeface="+mn-ea"/>
                <a:sym typeface="+mn-lt"/>
              </a:endParaRPr>
            </a:p>
          </p:txBody>
        </p:sp>
        <p:sp>
          <p:nvSpPr>
            <p:cNvPr id="14" name="i$liḋè"/>
            <p:cNvSpPr txBox="1"/>
            <p:nvPr/>
          </p:nvSpPr>
          <p:spPr>
            <a:xfrm>
              <a:off x="1588655" y="4229045"/>
              <a:ext cx="2871215" cy="669414"/>
            </a:xfrm>
            <a:prstGeom prst="rect">
              <a:avLst/>
            </a:prstGeom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ts val="1500"/>
                </a:lnSpc>
                <a:defRPr sz="900"/>
              </a:lvl1pPr>
            </a:lstStyle>
            <a:p>
              <a:pPr algn="r"/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15" name="îṡḻíḍé"/>
            <p:cNvSpPr txBox="1"/>
            <p:nvPr/>
          </p:nvSpPr>
          <p:spPr>
            <a:xfrm>
              <a:off x="2365800" y="2084699"/>
              <a:ext cx="20940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1400" b="1"/>
              </a:lvl1pPr>
            </a:lstStyle>
            <a:p>
              <a:pPr algn="r">
                <a:buSzPct val="25000"/>
              </a:pPr>
              <a:r>
                <a:rPr lang="zh-CN" altLang="en-US" sz="2000" b="1" dirty="0">
                  <a:cs typeface="+mn-ea"/>
                  <a:sym typeface="+mn-lt"/>
                </a:rPr>
                <a:t>输入标题文字</a:t>
              </a:r>
              <a:endParaRPr lang="en-US" altLang="zh-CN" sz="2000" b="1" dirty="0">
                <a:cs typeface="+mn-ea"/>
                <a:sym typeface="+mn-lt"/>
              </a:endParaRPr>
            </a:p>
          </p:txBody>
        </p:sp>
        <p:sp>
          <p:nvSpPr>
            <p:cNvPr id="16" name="îṧ1ïḋè"/>
            <p:cNvSpPr txBox="1"/>
            <p:nvPr/>
          </p:nvSpPr>
          <p:spPr>
            <a:xfrm>
              <a:off x="1588655" y="2476568"/>
              <a:ext cx="2871215" cy="669414"/>
            </a:xfrm>
            <a:prstGeom prst="rect">
              <a:avLst/>
            </a:prstGeom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ts val="1500"/>
                </a:lnSpc>
                <a:defRPr sz="900"/>
              </a:lvl1pPr>
            </a:lstStyle>
            <a:p>
              <a:pPr algn="r"/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课题背景及内容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í$ḷiďê"/>
          <p:cNvGrpSpPr/>
          <p:nvPr/>
        </p:nvGrpSpPr>
        <p:grpSpPr>
          <a:xfrm flipV="1">
            <a:off x="1271502" y="1540108"/>
            <a:ext cx="5015000" cy="4577275"/>
            <a:chOff x="827001" y="1265389"/>
            <a:chExt cx="5015000" cy="4577275"/>
          </a:xfrm>
        </p:grpSpPr>
        <p:sp>
          <p:nvSpPr>
            <p:cNvPr id="20" name="ïṥ1îḋê"/>
            <p:cNvSpPr/>
            <p:nvPr/>
          </p:nvSpPr>
          <p:spPr>
            <a:xfrm>
              <a:off x="2833001" y="1265389"/>
              <a:ext cx="1003000" cy="864655"/>
            </a:xfrm>
            <a:custGeom>
              <a:avLst/>
              <a:gdLst>
                <a:gd name="connsiteX0" fmla="*/ 501500 w 1003000"/>
                <a:gd name="connsiteY0" fmla="*/ 0 h 864655"/>
                <a:gd name="connsiteX1" fmla="*/ 1003000 w 1003000"/>
                <a:gd name="connsiteY1" fmla="*/ 864655 h 864655"/>
                <a:gd name="connsiteX2" fmla="*/ 0 w 1003000"/>
                <a:gd name="connsiteY2" fmla="*/ 864655 h 864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3000" h="864655">
                  <a:moveTo>
                    <a:pt x="501500" y="0"/>
                  </a:moveTo>
                  <a:lnTo>
                    <a:pt x="1003000" y="864655"/>
                  </a:lnTo>
                  <a:lnTo>
                    <a:pt x="0" y="86465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îṡľïḍè"/>
            <p:cNvSpPr/>
            <p:nvPr/>
          </p:nvSpPr>
          <p:spPr>
            <a:xfrm>
              <a:off x="2331501" y="2193544"/>
              <a:ext cx="2006000" cy="864655"/>
            </a:xfrm>
            <a:custGeom>
              <a:avLst/>
              <a:gdLst>
                <a:gd name="connsiteX0" fmla="*/ 501500 w 2006000"/>
                <a:gd name="connsiteY0" fmla="*/ 0 h 864655"/>
                <a:gd name="connsiteX1" fmla="*/ 1504500 w 2006000"/>
                <a:gd name="connsiteY1" fmla="*/ 0 h 864655"/>
                <a:gd name="connsiteX2" fmla="*/ 2006000 w 2006000"/>
                <a:gd name="connsiteY2" fmla="*/ 864655 h 864655"/>
                <a:gd name="connsiteX3" fmla="*/ 0 w 2006000"/>
                <a:gd name="connsiteY3" fmla="*/ 864655 h 864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06000" h="864655">
                  <a:moveTo>
                    <a:pt x="501500" y="0"/>
                  </a:moveTo>
                  <a:lnTo>
                    <a:pt x="1504500" y="0"/>
                  </a:lnTo>
                  <a:lnTo>
                    <a:pt x="2006000" y="864655"/>
                  </a:lnTo>
                  <a:lnTo>
                    <a:pt x="0" y="864655"/>
                  </a:lnTo>
                  <a:close/>
                </a:path>
              </a:pathLst>
            </a:custGeom>
            <a:solidFill>
              <a:schemeClr val="accent2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2" name="iśḻîďê"/>
            <p:cNvSpPr/>
            <p:nvPr/>
          </p:nvSpPr>
          <p:spPr>
            <a:xfrm>
              <a:off x="1830001" y="3121699"/>
              <a:ext cx="3009000" cy="864655"/>
            </a:xfrm>
            <a:custGeom>
              <a:avLst/>
              <a:gdLst>
                <a:gd name="connsiteX0" fmla="*/ 501500 w 3009000"/>
                <a:gd name="connsiteY0" fmla="*/ 0 h 864655"/>
                <a:gd name="connsiteX1" fmla="*/ 2507500 w 3009000"/>
                <a:gd name="connsiteY1" fmla="*/ 0 h 864655"/>
                <a:gd name="connsiteX2" fmla="*/ 3009000 w 3009000"/>
                <a:gd name="connsiteY2" fmla="*/ 864655 h 864655"/>
                <a:gd name="connsiteX3" fmla="*/ 0 w 3009000"/>
                <a:gd name="connsiteY3" fmla="*/ 864655 h 864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09000" h="864655">
                  <a:moveTo>
                    <a:pt x="501500" y="0"/>
                  </a:moveTo>
                  <a:lnTo>
                    <a:pt x="2507500" y="0"/>
                  </a:lnTo>
                  <a:lnTo>
                    <a:pt x="3009000" y="864655"/>
                  </a:lnTo>
                  <a:lnTo>
                    <a:pt x="0" y="86465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3" name="išľiḋé"/>
            <p:cNvSpPr/>
            <p:nvPr/>
          </p:nvSpPr>
          <p:spPr>
            <a:xfrm>
              <a:off x="1328501" y="4049854"/>
              <a:ext cx="4012000" cy="864655"/>
            </a:xfrm>
            <a:custGeom>
              <a:avLst/>
              <a:gdLst>
                <a:gd name="connsiteX0" fmla="*/ 501500 w 4012000"/>
                <a:gd name="connsiteY0" fmla="*/ 0 h 864655"/>
                <a:gd name="connsiteX1" fmla="*/ 3510500 w 4012000"/>
                <a:gd name="connsiteY1" fmla="*/ 0 h 864655"/>
                <a:gd name="connsiteX2" fmla="*/ 4012000 w 4012000"/>
                <a:gd name="connsiteY2" fmla="*/ 864655 h 864655"/>
                <a:gd name="connsiteX3" fmla="*/ 0 w 4012000"/>
                <a:gd name="connsiteY3" fmla="*/ 864655 h 864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12000" h="864655">
                  <a:moveTo>
                    <a:pt x="501500" y="0"/>
                  </a:moveTo>
                  <a:lnTo>
                    <a:pt x="3510500" y="0"/>
                  </a:lnTo>
                  <a:lnTo>
                    <a:pt x="4012000" y="864655"/>
                  </a:lnTo>
                  <a:lnTo>
                    <a:pt x="0" y="86465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4" name="íśḷïḓê"/>
            <p:cNvSpPr/>
            <p:nvPr/>
          </p:nvSpPr>
          <p:spPr>
            <a:xfrm>
              <a:off x="827001" y="4978009"/>
              <a:ext cx="5015000" cy="864655"/>
            </a:xfrm>
            <a:custGeom>
              <a:avLst/>
              <a:gdLst>
                <a:gd name="connsiteX0" fmla="*/ 501500 w 5015000"/>
                <a:gd name="connsiteY0" fmla="*/ 0 h 864655"/>
                <a:gd name="connsiteX1" fmla="*/ 4513500 w 5015000"/>
                <a:gd name="connsiteY1" fmla="*/ 0 h 864655"/>
                <a:gd name="connsiteX2" fmla="*/ 5015000 w 5015000"/>
                <a:gd name="connsiteY2" fmla="*/ 864655 h 864655"/>
                <a:gd name="connsiteX3" fmla="*/ 0 w 5015000"/>
                <a:gd name="connsiteY3" fmla="*/ 864655 h 864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15000" h="864655">
                  <a:moveTo>
                    <a:pt x="501500" y="0"/>
                  </a:moveTo>
                  <a:lnTo>
                    <a:pt x="4513500" y="0"/>
                  </a:lnTo>
                  <a:lnTo>
                    <a:pt x="5015000" y="864655"/>
                  </a:lnTo>
                  <a:lnTo>
                    <a:pt x="0" y="86465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i$1îḋê"/>
          <p:cNvGrpSpPr/>
          <p:nvPr/>
        </p:nvGrpSpPr>
        <p:grpSpPr>
          <a:xfrm>
            <a:off x="4533900" y="5252728"/>
            <a:ext cx="5511800" cy="882847"/>
            <a:chOff x="5588001" y="1741773"/>
            <a:chExt cx="5511800" cy="882847"/>
          </a:xfrm>
        </p:grpSpPr>
        <p:sp>
          <p:nvSpPr>
            <p:cNvPr id="18" name="îṧḷîḑe"/>
            <p:cNvSpPr txBox="1"/>
            <p:nvPr/>
          </p:nvSpPr>
          <p:spPr>
            <a:xfrm>
              <a:off x="5842001" y="1741773"/>
              <a:ext cx="5257800" cy="6141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normAutofit/>
            </a:bodyPr>
            <a:lstStyle/>
            <a:p>
              <a:pPr>
                <a:buSzPct val="25000"/>
              </a:pPr>
              <a:r>
                <a:rPr lang="zh-CN" altLang="en-US" sz="2400" b="1" dirty="0">
                  <a:cs typeface="+mn-ea"/>
                  <a:sym typeface="+mn-lt"/>
                </a:rPr>
                <a:t>输入标题文字</a:t>
              </a:r>
              <a:endParaRPr lang="en-US" altLang="zh-CN" sz="2400" b="1" dirty="0">
                <a:cs typeface="+mn-ea"/>
                <a:sym typeface="+mn-lt"/>
              </a:endParaRPr>
            </a:p>
          </p:txBody>
        </p:sp>
        <p:sp>
          <p:nvSpPr>
            <p:cNvPr id="19" name="i$ļiďè"/>
            <p:cNvSpPr txBox="1"/>
            <p:nvPr/>
          </p:nvSpPr>
          <p:spPr>
            <a:xfrm>
              <a:off x="5588001" y="2308251"/>
              <a:ext cx="5257800" cy="31636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sp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    Theme</a:t>
              </a:r>
              <a:r>
                <a:rPr kumimoji="0" lang="en-US" sz="1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 </a:t>
              </a: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 color makes PPT more convenient to change</a:t>
              </a:r>
              <a:endParaRPr kumimoji="0" lang="en-US" altLang="zh-CN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6" name="íṧľïďe"/>
          <p:cNvGrpSpPr/>
          <p:nvPr/>
        </p:nvGrpSpPr>
        <p:grpSpPr>
          <a:xfrm>
            <a:off x="5029200" y="4307856"/>
            <a:ext cx="5511800" cy="882847"/>
            <a:chOff x="5588001" y="1741773"/>
            <a:chExt cx="5511800" cy="882847"/>
          </a:xfrm>
        </p:grpSpPr>
        <p:sp>
          <p:nvSpPr>
            <p:cNvPr id="16" name="îṣľíḋê"/>
            <p:cNvSpPr txBox="1"/>
            <p:nvPr/>
          </p:nvSpPr>
          <p:spPr>
            <a:xfrm>
              <a:off x="5842001" y="1741773"/>
              <a:ext cx="5257800" cy="6141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normAutofit/>
            </a:bodyPr>
            <a:lstStyle/>
            <a:p>
              <a:pPr>
                <a:buSzPct val="25000"/>
              </a:pPr>
              <a:r>
                <a:rPr lang="zh-CN" altLang="en-US" sz="2400" b="1" dirty="0">
                  <a:cs typeface="+mn-ea"/>
                  <a:sym typeface="+mn-lt"/>
                </a:rPr>
                <a:t>输入标题文字</a:t>
              </a:r>
              <a:endParaRPr lang="en-US" altLang="zh-CN" sz="2400" b="1" dirty="0">
                <a:cs typeface="+mn-ea"/>
                <a:sym typeface="+mn-lt"/>
              </a:endParaRPr>
            </a:p>
          </p:txBody>
        </p:sp>
        <p:sp>
          <p:nvSpPr>
            <p:cNvPr id="17" name="işļîḑe"/>
            <p:cNvSpPr txBox="1"/>
            <p:nvPr/>
          </p:nvSpPr>
          <p:spPr>
            <a:xfrm>
              <a:off x="5588001" y="2308251"/>
              <a:ext cx="5257800" cy="31636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sp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    Theme</a:t>
              </a:r>
              <a:r>
                <a:rPr kumimoji="0" lang="en-US" sz="1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 </a:t>
              </a: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 color makes PPT more convenient to change</a:t>
              </a:r>
              <a:endParaRPr kumimoji="0" lang="en-US" altLang="zh-CN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7" name="iŝ1iďe"/>
          <p:cNvGrpSpPr/>
          <p:nvPr/>
        </p:nvGrpSpPr>
        <p:grpSpPr>
          <a:xfrm>
            <a:off x="5638800" y="3320152"/>
            <a:ext cx="5511800" cy="882847"/>
            <a:chOff x="5588001" y="1741773"/>
            <a:chExt cx="5511800" cy="882847"/>
          </a:xfrm>
        </p:grpSpPr>
        <p:sp>
          <p:nvSpPr>
            <p:cNvPr id="14" name="iṩlidê"/>
            <p:cNvSpPr txBox="1"/>
            <p:nvPr/>
          </p:nvSpPr>
          <p:spPr>
            <a:xfrm>
              <a:off x="5842001" y="1741773"/>
              <a:ext cx="5257800" cy="6141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normAutofit/>
            </a:bodyPr>
            <a:lstStyle/>
            <a:p>
              <a:pPr>
                <a:buSzPct val="25000"/>
              </a:pPr>
              <a:r>
                <a:rPr lang="zh-CN" altLang="en-US" sz="2400" b="1" dirty="0">
                  <a:cs typeface="+mn-ea"/>
                  <a:sym typeface="+mn-lt"/>
                </a:rPr>
                <a:t>输入标题文字</a:t>
              </a:r>
              <a:endParaRPr lang="en-US" altLang="zh-CN" sz="2400" b="1" dirty="0">
                <a:cs typeface="+mn-ea"/>
                <a:sym typeface="+mn-lt"/>
              </a:endParaRPr>
            </a:p>
          </p:txBody>
        </p:sp>
        <p:sp>
          <p:nvSpPr>
            <p:cNvPr id="15" name="i$ľîḍe"/>
            <p:cNvSpPr txBox="1"/>
            <p:nvPr/>
          </p:nvSpPr>
          <p:spPr>
            <a:xfrm>
              <a:off x="5588001" y="2308251"/>
              <a:ext cx="5257800" cy="31636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sp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    Theme</a:t>
              </a:r>
              <a:r>
                <a:rPr kumimoji="0" lang="en-US" sz="1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 </a:t>
              </a: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 color makes PPT more convenient to change</a:t>
              </a:r>
              <a:endParaRPr kumimoji="0" lang="en-US" altLang="zh-CN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8" name="íṡliďé"/>
          <p:cNvGrpSpPr/>
          <p:nvPr/>
        </p:nvGrpSpPr>
        <p:grpSpPr>
          <a:xfrm>
            <a:off x="6007100" y="2458783"/>
            <a:ext cx="5511800" cy="882847"/>
            <a:chOff x="5588001" y="1741773"/>
            <a:chExt cx="5511800" cy="882847"/>
          </a:xfrm>
        </p:grpSpPr>
        <p:sp>
          <p:nvSpPr>
            <p:cNvPr id="12" name="íṡļïḑé"/>
            <p:cNvSpPr txBox="1"/>
            <p:nvPr/>
          </p:nvSpPr>
          <p:spPr>
            <a:xfrm>
              <a:off x="5842001" y="1741773"/>
              <a:ext cx="5257800" cy="6141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normAutofit/>
            </a:bodyPr>
            <a:lstStyle/>
            <a:p>
              <a:pPr>
                <a:buSzPct val="25000"/>
              </a:pPr>
              <a:r>
                <a:rPr lang="zh-CN" altLang="en-US" sz="2400" b="1" dirty="0">
                  <a:cs typeface="+mn-ea"/>
                  <a:sym typeface="+mn-lt"/>
                </a:rPr>
                <a:t>输入标题文字</a:t>
              </a:r>
              <a:endParaRPr lang="en-US" altLang="zh-CN" sz="2400" b="1" dirty="0">
                <a:cs typeface="+mn-ea"/>
                <a:sym typeface="+mn-lt"/>
              </a:endParaRPr>
            </a:p>
          </p:txBody>
        </p:sp>
        <p:sp>
          <p:nvSpPr>
            <p:cNvPr id="13" name="îṥļíďe"/>
            <p:cNvSpPr txBox="1"/>
            <p:nvPr/>
          </p:nvSpPr>
          <p:spPr>
            <a:xfrm>
              <a:off x="5588001" y="2308251"/>
              <a:ext cx="5257800" cy="31636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sp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    Theme</a:t>
              </a:r>
              <a:r>
                <a:rPr kumimoji="0" lang="en-US" sz="1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 </a:t>
              </a: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 color makes PPT more convenient to change</a:t>
              </a:r>
              <a:endParaRPr kumimoji="0" lang="en-US" altLang="zh-CN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9" name="isḷíḓè"/>
          <p:cNvGrpSpPr/>
          <p:nvPr/>
        </p:nvGrpSpPr>
        <p:grpSpPr>
          <a:xfrm>
            <a:off x="6451601" y="1569080"/>
            <a:ext cx="4813299" cy="882847"/>
            <a:chOff x="5588001" y="1741773"/>
            <a:chExt cx="4813299" cy="882847"/>
          </a:xfrm>
        </p:grpSpPr>
        <p:sp>
          <p:nvSpPr>
            <p:cNvPr id="10" name="îṡļíḋe"/>
            <p:cNvSpPr txBox="1"/>
            <p:nvPr/>
          </p:nvSpPr>
          <p:spPr>
            <a:xfrm>
              <a:off x="5842001" y="1741773"/>
              <a:ext cx="4559299" cy="6141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normAutofit/>
            </a:bodyPr>
            <a:lstStyle/>
            <a:p>
              <a:pPr>
                <a:buSzPct val="25000"/>
              </a:pPr>
              <a:r>
                <a:rPr lang="zh-CN" altLang="en-US" sz="2400" b="1" dirty="0">
                  <a:cs typeface="+mn-ea"/>
                  <a:sym typeface="+mn-lt"/>
                </a:rPr>
                <a:t>输入标题文字</a:t>
              </a:r>
              <a:endParaRPr lang="en-US" altLang="zh-CN" sz="2400" b="1" dirty="0">
                <a:cs typeface="+mn-ea"/>
                <a:sym typeface="+mn-lt"/>
              </a:endParaRPr>
            </a:p>
          </p:txBody>
        </p:sp>
        <p:sp>
          <p:nvSpPr>
            <p:cNvPr id="11" name="íṣľîḋè"/>
            <p:cNvSpPr txBox="1"/>
            <p:nvPr/>
          </p:nvSpPr>
          <p:spPr>
            <a:xfrm>
              <a:off x="5588001" y="2308251"/>
              <a:ext cx="4559299" cy="31636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sp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    Theme</a:t>
              </a:r>
              <a:r>
                <a:rPr kumimoji="0" lang="en-US" sz="1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 </a:t>
              </a: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 color makes PPT more convenient to change</a:t>
              </a:r>
              <a:endParaRPr kumimoji="0" lang="en-US" altLang="zh-CN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课题背景及内容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 31"/>
          <p:cNvSpPr/>
          <p:nvPr/>
        </p:nvSpPr>
        <p:spPr>
          <a:xfrm rot="18900000">
            <a:off x="368095" y="5064873"/>
            <a:ext cx="4590616" cy="1162840"/>
          </a:xfrm>
          <a:custGeom>
            <a:avLst/>
            <a:gdLst>
              <a:gd name="connsiteX0" fmla="*/ 4812732 w 4998144"/>
              <a:gd name="connsiteY0" fmla="*/ 185412 h 1266070"/>
              <a:gd name="connsiteX1" fmla="*/ 4998144 w 4998144"/>
              <a:gd name="connsiteY1" fmla="*/ 633035 h 1266070"/>
              <a:gd name="connsiteX2" fmla="*/ 4998143 w 4998144"/>
              <a:gd name="connsiteY2" fmla="*/ 633035 h 1266070"/>
              <a:gd name="connsiteX3" fmla="*/ 4365108 w 4998144"/>
              <a:gd name="connsiteY3" fmla="*/ 1266070 h 1266070"/>
              <a:gd name="connsiteX4" fmla="*/ 1266069 w 4998144"/>
              <a:gd name="connsiteY4" fmla="*/ 1266069 h 1266070"/>
              <a:gd name="connsiteX5" fmla="*/ 0 w 4998144"/>
              <a:gd name="connsiteY5" fmla="*/ 0 h 1266070"/>
              <a:gd name="connsiteX6" fmla="*/ 4365109 w 4998144"/>
              <a:gd name="connsiteY6" fmla="*/ 0 h 1266070"/>
              <a:gd name="connsiteX7" fmla="*/ 4812732 w 4998144"/>
              <a:gd name="connsiteY7" fmla="*/ 185412 h 1266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98144" h="1266070">
                <a:moveTo>
                  <a:pt x="4812732" y="185412"/>
                </a:moveTo>
                <a:cubicBezTo>
                  <a:pt x="4927289" y="299968"/>
                  <a:pt x="4998144" y="458227"/>
                  <a:pt x="4998144" y="633035"/>
                </a:cubicBezTo>
                <a:lnTo>
                  <a:pt x="4998143" y="633035"/>
                </a:lnTo>
                <a:cubicBezTo>
                  <a:pt x="4998143" y="982651"/>
                  <a:pt x="4714724" y="1266070"/>
                  <a:pt x="4365108" y="1266070"/>
                </a:cubicBezTo>
                <a:lnTo>
                  <a:pt x="1266069" y="1266069"/>
                </a:lnTo>
                <a:lnTo>
                  <a:pt x="0" y="0"/>
                </a:lnTo>
                <a:lnTo>
                  <a:pt x="4365109" y="0"/>
                </a:lnTo>
                <a:cubicBezTo>
                  <a:pt x="4539917" y="0"/>
                  <a:pt x="4698176" y="70855"/>
                  <a:pt x="4812732" y="185412"/>
                </a:cubicBezTo>
                <a:close/>
              </a:path>
            </a:pathLst>
          </a:custGeom>
          <a:solidFill>
            <a:schemeClr val="accent4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任意多边形 26"/>
          <p:cNvSpPr/>
          <p:nvPr/>
        </p:nvSpPr>
        <p:spPr>
          <a:xfrm>
            <a:off x="9596954" y="1"/>
            <a:ext cx="2595047" cy="3501357"/>
          </a:xfrm>
          <a:custGeom>
            <a:avLst/>
            <a:gdLst>
              <a:gd name="connsiteX0" fmla="*/ 2774618 w 3082193"/>
              <a:gd name="connsiteY0" fmla="*/ 0 h 4158637"/>
              <a:gd name="connsiteX1" fmla="*/ 3082193 w 3082193"/>
              <a:gd name="connsiteY1" fmla="*/ 0 h 4158637"/>
              <a:gd name="connsiteX2" fmla="*/ 3082193 w 3082193"/>
              <a:gd name="connsiteY2" fmla="*/ 2460465 h 4158637"/>
              <a:gd name="connsiteX3" fmla="*/ 1670661 w 3082193"/>
              <a:gd name="connsiteY3" fmla="*/ 3871998 h 4158637"/>
              <a:gd name="connsiteX4" fmla="*/ 286641 w 3082193"/>
              <a:gd name="connsiteY4" fmla="*/ 3871998 h 4158637"/>
              <a:gd name="connsiteX5" fmla="*/ 286641 w 3082193"/>
              <a:gd name="connsiteY5" fmla="*/ 2487977 h 4158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82193" h="4158637">
                <a:moveTo>
                  <a:pt x="2774618" y="0"/>
                </a:moveTo>
                <a:lnTo>
                  <a:pt x="3082193" y="0"/>
                </a:lnTo>
                <a:lnTo>
                  <a:pt x="3082193" y="2460465"/>
                </a:lnTo>
                <a:lnTo>
                  <a:pt x="1670661" y="3871998"/>
                </a:lnTo>
                <a:cubicBezTo>
                  <a:pt x="1288474" y="4254184"/>
                  <a:pt x="668827" y="4254184"/>
                  <a:pt x="286641" y="3871998"/>
                </a:cubicBezTo>
                <a:cubicBezTo>
                  <a:pt x="-95546" y="3489811"/>
                  <a:pt x="-95546" y="2870164"/>
                  <a:pt x="286641" y="248797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1005713" y="2534166"/>
            <a:ext cx="2020138" cy="3311579"/>
            <a:chOff x="1005713" y="2534166"/>
            <a:chExt cx="2020138" cy="3311579"/>
          </a:xfrm>
        </p:grpSpPr>
        <p:sp>
          <p:nvSpPr>
            <p:cNvPr id="8" name="任意多边形 1"/>
            <p:cNvSpPr/>
            <p:nvPr/>
          </p:nvSpPr>
          <p:spPr>
            <a:xfrm>
              <a:off x="1005713" y="2534166"/>
              <a:ext cx="2020137" cy="2020137"/>
            </a:xfrm>
            <a:custGeom>
              <a:avLst/>
              <a:gdLst>
                <a:gd name="connsiteX0" fmla="*/ 1672128 w 3344258"/>
                <a:gd name="connsiteY0" fmla="*/ 669316 h 3344258"/>
                <a:gd name="connsiteX1" fmla="*/ 669316 w 3344258"/>
                <a:gd name="connsiteY1" fmla="*/ 1672128 h 3344258"/>
                <a:gd name="connsiteX2" fmla="*/ 1672128 w 3344258"/>
                <a:gd name="connsiteY2" fmla="*/ 2674940 h 3344258"/>
                <a:gd name="connsiteX3" fmla="*/ 2674940 w 3344258"/>
                <a:gd name="connsiteY3" fmla="*/ 1672128 h 3344258"/>
                <a:gd name="connsiteX4" fmla="*/ 1672128 w 3344258"/>
                <a:gd name="connsiteY4" fmla="*/ 669316 h 3344258"/>
                <a:gd name="connsiteX5" fmla="*/ 1672129 w 3344258"/>
                <a:gd name="connsiteY5" fmla="*/ 0 h 3344258"/>
                <a:gd name="connsiteX6" fmla="*/ 3344258 w 3344258"/>
                <a:gd name="connsiteY6" fmla="*/ 1672129 h 3344258"/>
                <a:gd name="connsiteX7" fmla="*/ 1672129 w 3344258"/>
                <a:gd name="connsiteY7" fmla="*/ 3344258 h 3344258"/>
                <a:gd name="connsiteX8" fmla="*/ 0 w 3344258"/>
                <a:gd name="connsiteY8" fmla="*/ 1672129 h 3344258"/>
                <a:gd name="connsiteX9" fmla="*/ 1672129 w 3344258"/>
                <a:gd name="connsiteY9" fmla="*/ 0 h 3344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44258" h="3344258">
                  <a:moveTo>
                    <a:pt x="1672128" y="669316"/>
                  </a:moveTo>
                  <a:cubicBezTo>
                    <a:pt x="1118290" y="669316"/>
                    <a:pt x="669316" y="1118290"/>
                    <a:pt x="669316" y="1672128"/>
                  </a:cubicBezTo>
                  <a:cubicBezTo>
                    <a:pt x="669316" y="2225966"/>
                    <a:pt x="1118290" y="2674940"/>
                    <a:pt x="1672128" y="2674940"/>
                  </a:cubicBezTo>
                  <a:cubicBezTo>
                    <a:pt x="2225966" y="2674940"/>
                    <a:pt x="2674940" y="2225966"/>
                    <a:pt x="2674940" y="1672128"/>
                  </a:cubicBezTo>
                  <a:cubicBezTo>
                    <a:pt x="2674940" y="1118290"/>
                    <a:pt x="2225966" y="669316"/>
                    <a:pt x="1672128" y="669316"/>
                  </a:cubicBezTo>
                  <a:close/>
                  <a:moveTo>
                    <a:pt x="1672129" y="0"/>
                  </a:moveTo>
                  <a:cubicBezTo>
                    <a:pt x="2595620" y="0"/>
                    <a:pt x="3344258" y="748638"/>
                    <a:pt x="3344258" y="1672129"/>
                  </a:cubicBezTo>
                  <a:cubicBezTo>
                    <a:pt x="3344258" y="2595620"/>
                    <a:pt x="2595620" y="3344258"/>
                    <a:pt x="1672129" y="3344258"/>
                  </a:cubicBezTo>
                  <a:cubicBezTo>
                    <a:pt x="748638" y="3344258"/>
                    <a:pt x="0" y="2595620"/>
                    <a:pt x="0" y="1672129"/>
                  </a:cubicBezTo>
                  <a:cubicBezTo>
                    <a:pt x="0" y="748638"/>
                    <a:pt x="748638" y="0"/>
                    <a:pt x="1672129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1005713" y="5176331"/>
              <a:ext cx="2020138" cy="669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ts val="1500"/>
                </a:lnSpc>
                <a:defRPr sz="900"/>
              </a:lvl1pPr>
            </a:lstStyle>
            <a:p>
              <a:pPr algn="ctr"/>
              <a:r>
                <a:rPr lang="zh-CN" altLang="en-US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dirty="0">
                  <a:cs typeface="+mn-ea"/>
                  <a:sym typeface="+mn-lt"/>
                </a:rPr>
                <a:t>.</a:t>
              </a:r>
              <a:endParaRPr lang="en-US" altLang="zh-CN" dirty="0">
                <a:cs typeface="+mn-ea"/>
                <a:sym typeface="+mn-lt"/>
              </a:endParaRP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1746441" y="4330809"/>
              <a:ext cx="538679" cy="538676"/>
              <a:chOff x="3526795" y="2235779"/>
              <a:chExt cx="410200" cy="410198"/>
            </a:xfrm>
          </p:grpSpPr>
          <p:sp>
            <p:nvSpPr>
              <p:cNvPr id="31" name="椭圆 30"/>
              <p:cNvSpPr/>
              <p:nvPr/>
            </p:nvSpPr>
            <p:spPr>
              <a:xfrm>
                <a:off x="3526795" y="2235779"/>
                <a:ext cx="410200" cy="410198"/>
              </a:xfrm>
              <a:prstGeom prst="ellipse">
                <a:avLst/>
              </a:prstGeom>
              <a:solidFill>
                <a:schemeClr val="accent1"/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任意多边形 12"/>
              <p:cNvSpPr/>
              <p:nvPr/>
            </p:nvSpPr>
            <p:spPr>
              <a:xfrm>
                <a:off x="3642895" y="2374128"/>
                <a:ext cx="178001" cy="133500"/>
              </a:xfrm>
              <a:custGeom>
                <a:avLst/>
                <a:gdLst>
                  <a:gd name="connsiteX0" fmla="*/ 505433 w 533400"/>
                  <a:gd name="connsiteY0" fmla="*/ 621 h 400050"/>
                  <a:gd name="connsiteX1" fmla="*/ 534008 w 533400"/>
                  <a:gd name="connsiteY1" fmla="*/ 29196 h 400050"/>
                  <a:gd name="connsiteX2" fmla="*/ 534008 w 533400"/>
                  <a:gd name="connsiteY2" fmla="*/ 372096 h 400050"/>
                  <a:gd name="connsiteX3" fmla="*/ 505433 w 533400"/>
                  <a:gd name="connsiteY3" fmla="*/ 400671 h 400050"/>
                  <a:gd name="connsiteX4" fmla="*/ 29183 w 533400"/>
                  <a:gd name="connsiteY4" fmla="*/ 400671 h 400050"/>
                  <a:gd name="connsiteX5" fmla="*/ 608 w 533400"/>
                  <a:gd name="connsiteY5" fmla="*/ 372096 h 400050"/>
                  <a:gd name="connsiteX6" fmla="*/ 608 w 533400"/>
                  <a:gd name="connsiteY6" fmla="*/ 29196 h 400050"/>
                  <a:gd name="connsiteX7" fmla="*/ 29183 w 533400"/>
                  <a:gd name="connsiteY7" fmla="*/ 621 h 400050"/>
                  <a:gd name="connsiteX8" fmla="*/ 505433 w 533400"/>
                  <a:gd name="connsiteY8" fmla="*/ 621 h 400050"/>
                  <a:gd name="connsiteX9" fmla="*/ 391419 w 533400"/>
                  <a:gd name="connsiteY9" fmla="*/ 198646 h 400050"/>
                  <a:gd name="connsiteX10" fmla="*/ 351414 w 533400"/>
                  <a:gd name="connsiteY10" fmla="*/ 204170 h 400050"/>
                  <a:gd name="connsiteX11" fmla="*/ 351414 w 533400"/>
                  <a:gd name="connsiteY11" fmla="*/ 204170 h 400050"/>
                  <a:gd name="connsiteX12" fmla="*/ 267118 w 533400"/>
                  <a:gd name="connsiteY12" fmla="*/ 315613 h 400050"/>
                  <a:gd name="connsiteX13" fmla="*/ 264641 w 533400"/>
                  <a:gd name="connsiteY13" fmla="*/ 318470 h 400050"/>
                  <a:gd name="connsiteX14" fmla="*/ 224255 w 533400"/>
                  <a:gd name="connsiteY14" fmla="*/ 318756 h 400050"/>
                  <a:gd name="connsiteX15" fmla="*/ 224255 w 533400"/>
                  <a:gd name="connsiteY15" fmla="*/ 318756 h 400050"/>
                  <a:gd name="connsiteX16" fmla="*/ 162152 w 533400"/>
                  <a:gd name="connsiteY16" fmla="*/ 257415 h 400050"/>
                  <a:gd name="connsiteX17" fmla="*/ 160247 w 533400"/>
                  <a:gd name="connsiteY17" fmla="*/ 255701 h 400050"/>
                  <a:gd name="connsiteX18" fmla="*/ 120052 w 533400"/>
                  <a:gd name="connsiteY18" fmla="*/ 259606 h 400050"/>
                  <a:gd name="connsiteX19" fmla="*/ 120052 w 533400"/>
                  <a:gd name="connsiteY19" fmla="*/ 259606 h 400050"/>
                  <a:gd name="connsiteX20" fmla="*/ 32517 w 533400"/>
                  <a:gd name="connsiteY20" fmla="*/ 366095 h 400050"/>
                  <a:gd name="connsiteX21" fmla="*/ 30326 w 533400"/>
                  <a:gd name="connsiteY21" fmla="*/ 372096 h 400050"/>
                  <a:gd name="connsiteX22" fmla="*/ 39851 w 533400"/>
                  <a:gd name="connsiteY22" fmla="*/ 381621 h 400050"/>
                  <a:gd name="connsiteX23" fmla="*/ 39851 w 533400"/>
                  <a:gd name="connsiteY23" fmla="*/ 381621 h 400050"/>
                  <a:gd name="connsiteX24" fmla="*/ 497242 w 533400"/>
                  <a:gd name="connsiteY24" fmla="*/ 381621 h 400050"/>
                  <a:gd name="connsiteX25" fmla="*/ 502480 w 533400"/>
                  <a:gd name="connsiteY25" fmla="*/ 380002 h 400050"/>
                  <a:gd name="connsiteX26" fmla="*/ 505147 w 533400"/>
                  <a:gd name="connsiteY26" fmla="*/ 366762 h 400050"/>
                  <a:gd name="connsiteX27" fmla="*/ 505147 w 533400"/>
                  <a:gd name="connsiteY27" fmla="*/ 366762 h 400050"/>
                  <a:gd name="connsiteX28" fmla="*/ 397991 w 533400"/>
                  <a:gd name="connsiteY28" fmla="*/ 205504 h 400050"/>
                  <a:gd name="connsiteX29" fmla="*/ 391419 w 533400"/>
                  <a:gd name="connsiteY29" fmla="*/ 198646 h 400050"/>
                  <a:gd name="connsiteX30" fmla="*/ 95858 w 533400"/>
                  <a:gd name="connsiteY30" fmla="*/ 57771 h 400050"/>
                  <a:gd name="connsiteX31" fmla="*/ 57758 w 533400"/>
                  <a:gd name="connsiteY31" fmla="*/ 95871 h 400050"/>
                  <a:gd name="connsiteX32" fmla="*/ 95858 w 533400"/>
                  <a:gd name="connsiteY32" fmla="*/ 133971 h 400050"/>
                  <a:gd name="connsiteX33" fmla="*/ 133958 w 533400"/>
                  <a:gd name="connsiteY33" fmla="*/ 95871 h 400050"/>
                  <a:gd name="connsiteX34" fmla="*/ 95858 w 533400"/>
                  <a:gd name="connsiteY34" fmla="*/ 57771 h 400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3400" h="400050">
                    <a:moveTo>
                      <a:pt x="505433" y="621"/>
                    </a:moveTo>
                    <a:cubicBezTo>
                      <a:pt x="521245" y="621"/>
                      <a:pt x="534008" y="13385"/>
                      <a:pt x="534008" y="29196"/>
                    </a:cubicBezTo>
                    <a:lnTo>
                      <a:pt x="534008" y="372096"/>
                    </a:lnTo>
                    <a:cubicBezTo>
                      <a:pt x="534008" y="387907"/>
                      <a:pt x="521245" y="400671"/>
                      <a:pt x="505433" y="400671"/>
                    </a:cubicBezTo>
                    <a:lnTo>
                      <a:pt x="29183" y="400671"/>
                    </a:lnTo>
                    <a:cubicBezTo>
                      <a:pt x="13371" y="400671"/>
                      <a:pt x="608" y="387907"/>
                      <a:pt x="608" y="372096"/>
                    </a:cubicBezTo>
                    <a:lnTo>
                      <a:pt x="608" y="29196"/>
                    </a:lnTo>
                    <a:cubicBezTo>
                      <a:pt x="608" y="13385"/>
                      <a:pt x="13371" y="621"/>
                      <a:pt x="29183" y="621"/>
                    </a:cubicBezTo>
                    <a:lnTo>
                      <a:pt x="505433" y="621"/>
                    </a:lnTo>
                    <a:close/>
                    <a:moveTo>
                      <a:pt x="391419" y="198646"/>
                    </a:moveTo>
                    <a:cubicBezTo>
                      <a:pt x="378846" y="189121"/>
                      <a:pt x="360939" y="191597"/>
                      <a:pt x="351414" y="204170"/>
                    </a:cubicBezTo>
                    <a:lnTo>
                      <a:pt x="351414" y="204170"/>
                    </a:lnTo>
                    <a:lnTo>
                      <a:pt x="267118" y="315613"/>
                    </a:lnTo>
                    <a:cubicBezTo>
                      <a:pt x="266355" y="316660"/>
                      <a:pt x="265498" y="317518"/>
                      <a:pt x="264641" y="318470"/>
                    </a:cubicBezTo>
                    <a:cubicBezTo>
                      <a:pt x="253592" y="329710"/>
                      <a:pt x="235495" y="329805"/>
                      <a:pt x="224255" y="318756"/>
                    </a:cubicBezTo>
                    <a:lnTo>
                      <a:pt x="224255" y="318756"/>
                    </a:lnTo>
                    <a:lnTo>
                      <a:pt x="162152" y="257415"/>
                    </a:lnTo>
                    <a:cubicBezTo>
                      <a:pt x="161485" y="256844"/>
                      <a:pt x="160914" y="256177"/>
                      <a:pt x="160247" y="255701"/>
                    </a:cubicBezTo>
                    <a:cubicBezTo>
                      <a:pt x="148055" y="245699"/>
                      <a:pt x="130053" y="247414"/>
                      <a:pt x="120052" y="259606"/>
                    </a:cubicBezTo>
                    <a:lnTo>
                      <a:pt x="120052" y="259606"/>
                    </a:lnTo>
                    <a:lnTo>
                      <a:pt x="32517" y="366095"/>
                    </a:lnTo>
                    <a:cubicBezTo>
                      <a:pt x="31088" y="367810"/>
                      <a:pt x="30326" y="369905"/>
                      <a:pt x="30326" y="372096"/>
                    </a:cubicBezTo>
                    <a:cubicBezTo>
                      <a:pt x="30326" y="377335"/>
                      <a:pt x="34612" y="381621"/>
                      <a:pt x="39851" y="381621"/>
                    </a:cubicBezTo>
                    <a:lnTo>
                      <a:pt x="39851" y="381621"/>
                    </a:lnTo>
                    <a:lnTo>
                      <a:pt x="497242" y="381621"/>
                    </a:lnTo>
                    <a:cubicBezTo>
                      <a:pt x="499146" y="381621"/>
                      <a:pt x="500956" y="381050"/>
                      <a:pt x="502480" y="380002"/>
                    </a:cubicBezTo>
                    <a:cubicBezTo>
                      <a:pt x="506862" y="377049"/>
                      <a:pt x="508005" y="371144"/>
                      <a:pt x="505147" y="366762"/>
                    </a:cubicBezTo>
                    <a:lnTo>
                      <a:pt x="505147" y="366762"/>
                    </a:lnTo>
                    <a:lnTo>
                      <a:pt x="397991" y="205504"/>
                    </a:lnTo>
                    <a:cubicBezTo>
                      <a:pt x="396181" y="202932"/>
                      <a:pt x="393990" y="200551"/>
                      <a:pt x="391419" y="198646"/>
                    </a:cubicBezTo>
                    <a:close/>
                    <a:moveTo>
                      <a:pt x="95858" y="57771"/>
                    </a:moveTo>
                    <a:cubicBezTo>
                      <a:pt x="74808" y="57771"/>
                      <a:pt x="57758" y="74821"/>
                      <a:pt x="57758" y="95871"/>
                    </a:cubicBezTo>
                    <a:cubicBezTo>
                      <a:pt x="57758" y="116921"/>
                      <a:pt x="74808" y="133971"/>
                      <a:pt x="95858" y="133971"/>
                    </a:cubicBezTo>
                    <a:cubicBezTo>
                      <a:pt x="116908" y="133971"/>
                      <a:pt x="133958" y="116921"/>
                      <a:pt x="133958" y="95871"/>
                    </a:cubicBezTo>
                    <a:cubicBezTo>
                      <a:pt x="133958" y="74821"/>
                      <a:pt x="116908" y="57771"/>
                      <a:pt x="95858" y="5777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2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1" name="文本框 20"/>
            <p:cNvSpPr txBox="1"/>
            <p:nvPr/>
          </p:nvSpPr>
          <p:spPr>
            <a:xfrm>
              <a:off x="1321409" y="3332820"/>
              <a:ext cx="138874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 marR="0" lvl="0" indent="0" defTabSz="913765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 kumimoji="0" sz="2000" b="1" i="0" u="none" strike="noStrike" cap="none" spc="0" normalizeH="0" baseline="0">
                  <a:ln>
                    <a:noFill/>
                  </a:ln>
                  <a:effectLst/>
                  <a:uLnTx/>
                  <a:uFillTx/>
                </a:defRPr>
              </a:lvl1pPr>
            </a:lstStyle>
            <a:p>
              <a:pPr algn="ctr"/>
              <a:r>
                <a:rPr lang="en-US" altLang="zh-CN" dirty="0">
                  <a:cs typeface="+mn-ea"/>
                  <a:sym typeface="+mn-lt"/>
                </a:rPr>
                <a:t>01</a:t>
              </a:r>
              <a:endParaRPr lang="en-US" altLang="zh-CN" dirty="0">
                <a:cs typeface="+mn-ea"/>
                <a:sym typeface="+mn-l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3802594" y="2534166"/>
            <a:ext cx="2020138" cy="3311579"/>
            <a:chOff x="3802594" y="2534166"/>
            <a:chExt cx="2020138" cy="3311579"/>
          </a:xfrm>
        </p:grpSpPr>
        <p:sp>
          <p:nvSpPr>
            <p:cNvPr id="9" name="任意多边形 2"/>
            <p:cNvSpPr/>
            <p:nvPr/>
          </p:nvSpPr>
          <p:spPr>
            <a:xfrm>
              <a:off x="3802595" y="2534166"/>
              <a:ext cx="2020137" cy="2020137"/>
            </a:xfrm>
            <a:custGeom>
              <a:avLst/>
              <a:gdLst>
                <a:gd name="connsiteX0" fmla="*/ 1672128 w 3344258"/>
                <a:gd name="connsiteY0" fmla="*/ 669316 h 3344258"/>
                <a:gd name="connsiteX1" fmla="*/ 669316 w 3344258"/>
                <a:gd name="connsiteY1" fmla="*/ 1672128 h 3344258"/>
                <a:gd name="connsiteX2" fmla="*/ 1672128 w 3344258"/>
                <a:gd name="connsiteY2" fmla="*/ 2674940 h 3344258"/>
                <a:gd name="connsiteX3" fmla="*/ 2674940 w 3344258"/>
                <a:gd name="connsiteY3" fmla="*/ 1672128 h 3344258"/>
                <a:gd name="connsiteX4" fmla="*/ 1672128 w 3344258"/>
                <a:gd name="connsiteY4" fmla="*/ 669316 h 3344258"/>
                <a:gd name="connsiteX5" fmla="*/ 1672129 w 3344258"/>
                <a:gd name="connsiteY5" fmla="*/ 0 h 3344258"/>
                <a:gd name="connsiteX6" fmla="*/ 3344258 w 3344258"/>
                <a:gd name="connsiteY6" fmla="*/ 1672129 h 3344258"/>
                <a:gd name="connsiteX7" fmla="*/ 1672129 w 3344258"/>
                <a:gd name="connsiteY7" fmla="*/ 3344258 h 3344258"/>
                <a:gd name="connsiteX8" fmla="*/ 0 w 3344258"/>
                <a:gd name="connsiteY8" fmla="*/ 1672129 h 3344258"/>
                <a:gd name="connsiteX9" fmla="*/ 1672129 w 3344258"/>
                <a:gd name="connsiteY9" fmla="*/ 0 h 3344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44258" h="3344258">
                  <a:moveTo>
                    <a:pt x="1672128" y="669316"/>
                  </a:moveTo>
                  <a:cubicBezTo>
                    <a:pt x="1118290" y="669316"/>
                    <a:pt x="669316" y="1118290"/>
                    <a:pt x="669316" y="1672128"/>
                  </a:cubicBezTo>
                  <a:cubicBezTo>
                    <a:pt x="669316" y="2225966"/>
                    <a:pt x="1118290" y="2674940"/>
                    <a:pt x="1672128" y="2674940"/>
                  </a:cubicBezTo>
                  <a:cubicBezTo>
                    <a:pt x="2225966" y="2674940"/>
                    <a:pt x="2674940" y="2225966"/>
                    <a:pt x="2674940" y="1672128"/>
                  </a:cubicBezTo>
                  <a:cubicBezTo>
                    <a:pt x="2674940" y="1118290"/>
                    <a:pt x="2225966" y="669316"/>
                    <a:pt x="1672128" y="669316"/>
                  </a:cubicBezTo>
                  <a:close/>
                  <a:moveTo>
                    <a:pt x="1672129" y="0"/>
                  </a:moveTo>
                  <a:cubicBezTo>
                    <a:pt x="2595620" y="0"/>
                    <a:pt x="3344258" y="748638"/>
                    <a:pt x="3344258" y="1672129"/>
                  </a:cubicBezTo>
                  <a:cubicBezTo>
                    <a:pt x="3344258" y="2595620"/>
                    <a:pt x="2595620" y="3344258"/>
                    <a:pt x="1672129" y="3344258"/>
                  </a:cubicBezTo>
                  <a:cubicBezTo>
                    <a:pt x="748638" y="3344258"/>
                    <a:pt x="0" y="2595620"/>
                    <a:pt x="0" y="1672129"/>
                  </a:cubicBezTo>
                  <a:cubicBezTo>
                    <a:pt x="0" y="748638"/>
                    <a:pt x="748638" y="0"/>
                    <a:pt x="1672129" y="0"/>
                  </a:cubicBezTo>
                  <a:close/>
                </a:path>
              </a:pathLst>
            </a:custGeom>
            <a:solidFill>
              <a:schemeClr val="accent4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3802594" y="5176331"/>
              <a:ext cx="2020138" cy="669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ts val="1500"/>
                </a:lnSpc>
                <a:defRPr sz="900"/>
              </a:lvl1pPr>
            </a:lstStyle>
            <a:p>
              <a:pPr algn="ctr"/>
              <a:r>
                <a:rPr lang="zh-CN" altLang="en-US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dirty="0">
                  <a:cs typeface="+mn-ea"/>
                  <a:sym typeface="+mn-lt"/>
                </a:rPr>
                <a:t>.</a:t>
              </a:r>
              <a:endParaRPr lang="en-US" altLang="zh-CN" dirty="0">
                <a:cs typeface="+mn-ea"/>
                <a:sym typeface="+mn-lt"/>
              </a:endParaRPr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4543323" y="4330809"/>
              <a:ext cx="538679" cy="538676"/>
              <a:chOff x="4471992" y="2235779"/>
              <a:chExt cx="410200" cy="410198"/>
            </a:xfrm>
          </p:grpSpPr>
          <p:sp>
            <p:nvSpPr>
              <p:cNvPr id="29" name="椭圆 28"/>
              <p:cNvSpPr/>
              <p:nvPr/>
            </p:nvSpPr>
            <p:spPr>
              <a:xfrm>
                <a:off x="4471992" y="2235779"/>
                <a:ext cx="410200" cy="410198"/>
              </a:xfrm>
              <a:prstGeom prst="ellipse">
                <a:avLst/>
              </a:prstGeom>
              <a:solidFill>
                <a:schemeClr val="accent1"/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0" name="任意多边形 15"/>
              <p:cNvSpPr/>
              <p:nvPr/>
            </p:nvSpPr>
            <p:spPr>
              <a:xfrm>
                <a:off x="4595899" y="2358227"/>
                <a:ext cx="162386" cy="178001"/>
              </a:xfrm>
              <a:custGeom>
                <a:avLst/>
                <a:gdLst>
                  <a:gd name="connsiteX0" fmla="*/ 248770 w 495300"/>
                  <a:gd name="connsiteY0" fmla="*/ 621 h 542925"/>
                  <a:gd name="connsiteX1" fmla="*/ 496420 w 495300"/>
                  <a:gd name="connsiteY1" fmla="*/ 248271 h 542925"/>
                  <a:gd name="connsiteX2" fmla="*/ 323827 w 495300"/>
                  <a:gd name="connsiteY2" fmla="*/ 484396 h 542925"/>
                  <a:gd name="connsiteX3" fmla="*/ 346973 w 495300"/>
                  <a:gd name="connsiteY3" fmla="*/ 524496 h 542925"/>
                  <a:gd name="connsiteX4" fmla="*/ 420220 w 495300"/>
                  <a:gd name="connsiteY4" fmla="*/ 524496 h 542925"/>
                  <a:gd name="connsiteX5" fmla="*/ 420220 w 495300"/>
                  <a:gd name="connsiteY5" fmla="*/ 543546 h 542925"/>
                  <a:gd name="connsiteX6" fmla="*/ 77320 w 495300"/>
                  <a:gd name="connsiteY6" fmla="*/ 543546 h 542925"/>
                  <a:gd name="connsiteX7" fmla="*/ 77320 w 495300"/>
                  <a:gd name="connsiteY7" fmla="*/ 524496 h 542925"/>
                  <a:gd name="connsiteX8" fmla="*/ 150567 w 495300"/>
                  <a:gd name="connsiteY8" fmla="*/ 524496 h 542925"/>
                  <a:gd name="connsiteX9" fmla="*/ 173713 w 495300"/>
                  <a:gd name="connsiteY9" fmla="*/ 484396 h 542925"/>
                  <a:gd name="connsiteX10" fmla="*/ 1120 w 495300"/>
                  <a:gd name="connsiteY10" fmla="*/ 248271 h 542925"/>
                  <a:gd name="connsiteX11" fmla="*/ 248770 w 495300"/>
                  <a:gd name="connsiteY11" fmla="*/ 621 h 542925"/>
                  <a:gd name="connsiteX12" fmla="*/ 192763 w 495300"/>
                  <a:gd name="connsiteY12" fmla="*/ 489539 h 542925"/>
                  <a:gd name="connsiteX13" fmla="*/ 172570 w 495300"/>
                  <a:gd name="connsiteY13" fmla="*/ 524496 h 542925"/>
                  <a:gd name="connsiteX14" fmla="*/ 324970 w 495300"/>
                  <a:gd name="connsiteY14" fmla="*/ 524496 h 542925"/>
                  <a:gd name="connsiteX15" fmla="*/ 304777 w 495300"/>
                  <a:gd name="connsiteY15" fmla="*/ 489539 h 542925"/>
                  <a:gd name="connsiteX16" fmla="*/ 248770 w 495300"/>
                  <a:gd name="connsiteY16" fmla="*/ 495921 h 542925"/>
                  <a:gd name="connsiteX17" fmla="*/ 192763 w 495300"/>
                  <a:gd name="connsiteY17" fmla="*/ 489539 h 542925"/>
                  <a:gd name="connsiteX18" fmla="*/ 248770 w 495300"/>
                  <a:gd name="connsiteY18" fmla="*/ 143496 h 542925"/>
                  <a:gd name="connsiteX19" fmla="*/ 143995 w 495300"/>
                  <a:gd name="connsiteY19" fmla="*/ 248271 h 542925"/>
                  <a:gd name="connsiteX20" fmla="*/ 248770 w 495300"/>
                  <a:gd name="connsiteY20" fmla="*/ 353046 h 542925"/>
                  <a:gd name="connsiteX21" fmla="*/ 353545 w 495300"/>
                  <a:gd name="connsiteY21" fmla="*/ 248271 h 542925"/>
                  <a:gd name="connsiteX22" fmla="*/ 248770 w 495300"/>
                  <a:gd name="connsiteY22" fmla="*/ 143496 h 542925"/>
                  <a:gd name="connsiteX23" fmla="*/ 367833 w 495300"/>
                  <a:gd name="connsiteY23" fmla="*/ 114921 h 542925"/>
                  <a:gd name="connsiteX24" fmla="*/ 353545 w 495300"/>
                  <a:gd name="connsiteY24" fmla="*/ 129209 h 542925"/>
                  <a:gd name="connsiteX25" fmla="*/ 367833 w 495300"/>
                  <a:gd name="connsiteY25" fmla="*/ 143496 h 542925"/>
                  <a:gd name="connsiteX26" fmla="*/ 382120 w 495300"/>
                  <a:gd name="connsiteY26" fmla="*/ 129209 h 542925"/>
                  <a:gd name="connsiteX27" fmla="*/ 367833 w 495300"/>
                  <a:gd name="connsiteY27" fmla="*/ 114921 h 542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495300" h="542925">
                    <a:moveTo>
                      <a:pt x="248770" y="621"/>
                    </a:moveTo>
                    <a:cubicBezTo>
                      <a:pt x="385549" y="621"/>
                      <a:pt x="496420" y="111492"/>
                      <a:pt x="496420" y="248271"/>
                    </a:cubicBezTo>
                    <a:cubicBezTo>
                      <a:pt x="496420" y="358856"/>
                      <a:pt x="423935" y="452582"/>
                      <a:pt x="323827" y="484396"/>
                    </a:cubicBezTo>
                    <a:lnTo>
                      <a:pt x="346973" y="524496"/>
                    </a:lnTo>
                    <a:lnTo>
                      <a:pt x="420220" y="524496"/>
                    </a:lnTo>
                    <a:lnTo>
                      <a:pt x="420220" y="543546"/>
                    </a:lnTo>
                    <a:lnTo>
                      <a:pt x="77320" y="543546"/>
                    </a:lnTo>
                    <a:lnTo>
                      <a:pt x="77320" y="524496"/>
                    </a:lnTo>
                    <a:lnTo>
                      <a:pt x="150567" y="524496"/>
                    </a:lnTo>
                    <a:lnTo>
                      <a:pt x="173713" y="484396"/>
                    </a:lnTo>
                    <a:cubicBezTo>
                      <a:pt x="73605" y="452582"/>
                      <a:pt x="1120" y="358856"/>
                      <a:pt x="1120" y="248271"/>
                    </a:cubicBezTo>
                    <a:cubicBezTo>
                      <a:pt x="1120" y="111492"/>
                      <a:pt x="111991" y="621"/>
                      <a:pt x="248770" y="621"/>
                    </a:cubicBezTo>
                    <a:close/>
                    <a:moveTo>
                      <a:pt x="192763" y="489539"/>
                    </a:moveTo>
                    <a:lnTo>
                      <a:pt x="172570" y="524496"/>
                    </a:lnTo>
                    <a:lnTo>
                      <a:pt x="324970" y="524496"/>
                    </a:lnTo>
                    <a:lnTo>
                      <a:pt x="304777" y="489539"/>
                    </a:lnTo>
                    <a:cubicBezTo>
                      <a:pt x="286775" y="493730"/>
                      <a:pt x="268010" y="495921"/>
                      <a:pt x="248770" y="495921"/>
                    </a:cubicBezTo>
                    <a:cubicBezTo>
                      <a:pt x="229530" y="495921"/>
                      <a:pt x="210765" y="493730"/>
                      <a:pt x="192763" y="489539"/>
                    </a:cubicBezTo>
                    <a:close/>
                    <a:moveTo>
                      <a:pt x="248770" y="143496"/>
                    </a:moveTo>
                    <a:cubicBezTo>
                      <a:pt x="190858" y="143496"/>
                      <a:pt x="143995" y="190359"/>
                      <a:pt x="143995" y="248271"/>
                    </a:cubicBezTo>
                    <a:cubicBezTo>
                      <a:pt x="143995" y="306183"/>
                      <a:pt x="190858" y="353046"/>
                      <a:pt x="248770" y="353046"/>
                    </a:cubicBezTo>
                    <a:cubicBezTo>
                      <a:pt x="306682" y="353046"/>
                      <a:pt x="353545" y="306183"/>
                      <a:pt x="353545" y="248271"/>
                    </a:cubicBezTo>
                    <a:cubicBezTo>
                      <a:pt x="353545" y="190359"/>
                      <a:pt x="306682" y="143496"/>
                      <a:pt x="248770" y="143496"/>
                    </a:cubicBezTo>
                    <a:close/>
                    <a:moveTo>
                      <a:pt x="367833" y="114921"/>
                    </a:moveTo>
                    <a:cubicBezTo>
                      <a:pt x="359927" y="114921"/>
                      <a:pt x="353545" y="121303"/>
                      <a:pt x="353545" y="129209"/>
                    </a:cubicBezTo>
                    <a:cubicBezTo>
                      <a:pt x="353545" y="137114"/>
                      <a:pt x="359927" y="143496"/>
                      <a:pt x="367833" y="143496"/>
                    </a:cubicBezTo>
                    <a:cubicBezTo>
                      <a:pt x="375738" y="143496"/>
                      <a:pt x="382120" y="137114"/>
                      <a:pt x="382120" y="129209"/>
                    </a:cubicBezTo>
                    <a:cubicBezTo>
                      <a:pt x="382120" y="121303"/>
                      <a:pt x="375738" y="114921"/>
                      <a:pt x="367833" y="1149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5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2" name="文本框 21"/>
            <p:cNvSpPr txBox="1"/>
            <p:nvPr/>
          </p:nvSpPr>
          <p:spPr>
            <a:xfrm>
              <a:off x="4118291" y="3332820"/>
              <a:ext cx="138874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 marR="0" lvl="0" indent="0" defTabSz="913765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 kumimoji="0" sz="2000" b="1" i="0" u="none" strike="noStrike" cap="none" spc="0" normalizeH="0" baseline="0">
                  <a:ln>
                    <a:noFill/>
                  </a:ln>
                  <a:effectLst/>
                  <a:uLnTx/>
                  <a:uFillTx/>
                </a:defRPr>
              </a:lvl1pPr>
            </a:lstStyle>
            <a:p>
              <a:pPr algn="ctr"/>
              <a:r>
                <a:rPr lang="en-US" altLang="zh-CN" dirty="0">
                  <a:cs typeface="+mn-ea"/>
                  <a:sym typeface="+mn-lt"/>
                </a:rPr>
                <a:t>02</a:t>
              </a:r>
              <a:endParaRPr lang="en-US" altLang="zh-CN" dirty="0">
                <a:cs typeface="+mn-ea"/>
                <a:sym typeface="+mn-lt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6599476" y="2534166"/>
            <a:ext cx="2020138" cy="3311579"/>
            <a:chOff x="6599476" y="2534166"/>
            <a:chExt cx="2020138" cy="3311579"/>
          </a:xfrm>
        </p:grpSpPr>
        <p:sp>
          <p:nvSpPr>
            <p:cNvPr id="10" name="任意多边形 3"/>
            <p:cNvSpPr/>
            <p:nvPr/>
          </p:nvSpPr>
          <p:spPr>
            <a:xfrm>
              <a:off x="6599477" y="2534166"/>
              <a:ext cx="2020137" cy="2020137"/>
            </a:xfrm>
            <a:custGeom>
              <a:avLst/>
              <a:gdLst>
                <a:gd name="connsiteX0" fmla="*/ 1672128 w 3344258"/>
                <a:gd name="connsiteY0" fmla="*/ 669316 h 3344258"/>
                <a:gd name="connsiteX1" fmla="*/ 669316 w 3344258"/>
                <a:gd name="connsiteY1" fmla="*/ 1672128 h 3344258"/>
                <a:gd name="connsiteX2" fmla="*/ 1672128 w 3344258"/>
                <a:gd name="connsiteY2" fmla="*/ 2674940 h 3344258"/>
                <a:gd name="connsiteX3" fmla="*/ 2674940 w 3344258"/>
                <a:gd name="connsiteY3" fmla="*/ 1672128 h 3344258"/>
                <a:gd name="connsiteX4" fmla="*/ 1672128 w 3344258"/>
                <a:gd name="connsiteY4" fmla="*/ 669316 h 3344258"/>
                <a:gd name="connsiteX5" fmla="*/ 1672129 w 3344258"/>
                <a:gd name="connsiteY5" fmla="*/ 0 h 3344258"/>
                <a:gd name="connsiteX6" fmla="*/ 3344258 w 3344258"/>
                <a:gd name="connsiteY6" fmla="*/ 1672129 h 3344258"/>
                <a:gd name="connsiteX7" fmla="*/ 1672129 w 3344258"/>
                <a:gd name="connsiteY7" fmla="*/ 3344258 h 3344258"/>
                <a:gd name="connsiteX8" fmla="*/ 0 w 3344258"/>
                <a:gd name="connsiteY8" fmla="*/ 1672129 h 3344258"/>
                <a:gd name="connsiteX9" fmla="*/ 1672129 w 3344258"/>
                <a:gd name="connsiteY9" fmla="*/ 0 h 3344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44258" h="3344258">
                  <a:moveTo>
                    <a:pt x="1672128" y="669316"/>
                  </a:moveTo>
                  <a:cubicBezTo>
                    <a:pt x="1118290" y="669316"/>
                    <a:pt x="669316" y="1118290"/>
                    <a:pt x="669316" y="1672128"/>
                  </a:cubicBezTo>
                  <a:cubicBezTo>
                    <a:pt x="669316" y="2225966"/>
                    <a:pt x="1118290" y="2674940"/>
                    <a:pt x="1672128" y="2674940"/>
                  </a:cubicBezTo>
                  <a:cubicBezTo>
                    <a:pt x="2225966" y="2674940"/>
                    <a:pt x="2674940" y="2225966"/>
                    <a:pt x="2674940" y="1672128"/>
                  </a:cubicBezTo>
                  <a:cubicBezTo>
                    <a:pt x="2674940" y="1118290"/>
                    <a:pt x="2225966" y="669316"/>
                    <a:pt x="1672128" y="669316"/>
                  </a:cubicBezTo>
                  <a:close/>
                  <a:moveTo>
                    <a:pt x="1672129" y="0"/>
                  </a:moveTo>
                  <a:cubicBezTo>
                    <a:pt x="2595620" y="0"/>
                    <a:pt x="3344258" y="748638"/>
                    <a:pt x="3344258" y="1672129"/>
                  </a:cubicBezTo>
                  <a:cubicBezTo>
                    <a:pt x="3344258" y="2595620"/>
                    <a:pt x="2595620" y="3344258"/>
                    <a:pt x="1672129" y="3344258"/>
                  </a:cubicBezTo>
                  <a:cubicBezTo>
                    <a:pt x="748638" y="3344258"/>
                    <a:pt x="0" y="2595620"/>
                    <a:pt x="0" y="1672129"/>
                  </a:cubicBezTo>
                  <a:cubicBezTo>
                    <a:pt x="0" y="748638"/>
                    <a:pt x="748638" y="0"/>
                    <a:pt x="1672129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6599476" y="5176331"/>
              <a:ext cx="2020138" cy="669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ts val="1500"/>
                </a:lnSpc>
                <a:defRPr sz="900"/>
              </a:lvl1pPr>
            </a:lstStyle>
            <a:p>
              <a:pPr algn="ctr"/>
              <a:r>
                <a:rPr lang="zh-CN" altLang="en-US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dirty="0">
                  <a:cs typeface="+mn-ea"/>
                  <a:sym typeface="+mn-lt"/>
                </a:rPr>
                <a:t>.</a:t>
              </a:r>
              <a:endParaRPr lang="en-US" altLang="zh-CN" dirty="0">
                <a:cs typeface="+mn-ea"/>
                <a:sym typeface="+mn-lt"/>
              </a:endParaRP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7337284" y="4330809"/>
              <a:ext cx="544522" cy="538676"/>
              <a:chOff x="8252780" y="2235779"/>
              <a:chExt cx="414650" cy="410198"/>
            </a:xfrm>
          </p:grpSpPr>
          <p:sp>
            <p:nvSpPr>
              <p:cNvPr id="25" name="椭圆 24"/>
              <p:cNvSpPr/>
              <p:nvPr/>
            </p:nvSpPr>
            <p:spPr>
              <a:xfrm>
                <a:off x="8252780" y="2235779"/>
                <a:ext cx="414650" cy="410198"/>
              </a:xfrm>
              <a:prstGeom prst="ellipse">
                <a:avLst/>
              </a:prstGeom>
              <a:solidFill>
                <a:schemeClr val="accent1"/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任意多边形 21"/>
              <p:cNvSpPr/>
              <p:nvPr/>
            </p:nvSpPr>
            <p:spPr>
              <a:xfrm>
                <a:off x="8368880" y="2356648"/>
                <a:ext cx="178001" cy="162108"/>
              </a:xfrm>
              <a:custGeom>
                <a:avLst/>
                <a:gdLst>
                  <a:gd name="connsiteX0" fmla="*/ 125329 w 533400"/>
                  <a:gd name="connsiteY0" fmla="*/ 229221 h 485775"/>
                  <a:gd name="connsiteX1" fmla="*/ 125329 w 533400"/>
                  <a:gd name="connsiteY1" fmla="*/ 276846 h 485775"/>
                  <a:gd name="connsiteX2" fmla="*/ 144379 w 533400"/>
                  <a:gd name="connsiteY2" fmla="*/ 276846 h 485775"/>
                  <a:gd name="connsiteX3" fmla="*/ 144379 w 533400"/>
                  <a:gd name="connsiteY3" fmla="*/ 229221 h 485775"/>
                  <a:gd name="connsiteX4" fmla="*/ 392029 w 533400"/>
                  <a:gd name="connsiteY4" fmla="*/ 229221 h 485775"/>
                  <a:gd name="connsiteX5" fmla="*/ 392029 w 533400"/>
                  <a:gd name="connsiteY5" fmla="*/ 276846 h 485775"/>
                  <a:gd name="connsiteX6" fmla="*/ 411079 w 533400"/>
                  <a:gd name="connsiteY6" fmla="*/ 276846 h 485775"/>
                  <a:gd name="connsiteX7" fmla="*/ 411079 w 533400"/>
                  <a:gd name="connsiteY7" fmla="*/ 229221 h 485775"/>
                  <a:gd name="connsiteX8" fmla="*/ 534904 w 533400"/>
                  <a:gd name="connsiteY8" fmla="*/ 229221 h 485775"/>
                  <a:gd name="connsiteX9" fmla="*/ 534904 w 533400"/>
                  <a:gd name="connsiteY9" fmla="*/ 457821 h 485775"/>
                  <a:gd name="connsiteX10" fmla="*/ 506329 w 533400"/>
                  <a:gd name="connsiteY10" fmla="*/ 486396 h 485775"/>
                  <a:gd name="connsiteX11" fmla="*/ 30079 w 533400"/>
                  <a:gd name="connsiteY11" fmla="*/ 486396 h 485775"/>
                  <a:gd name="connsiteX12" fmla="*/ 1504 w 533400"/>
                  <a:gd name="connsiteY12" fmla="*/ 457821 h 485775"/>
                  <a:gd name="connsiteX13" fmla="*/ 1504 w 533400"/>
                  <a:gd name="connsiteY13" fmla="*/ 229221 h 485775"/>
                  <a:gd name="connsiteX14" fmla="*/ 125329 w 533400"/>
                  <a:gd name="connsiteY14" fmla="*/ 229221 h 485775"/>
                  <a:gd name="connsiteX15" fmla="*/ 372979 w 533400"/>
                  <a:gd name="connsiteY15" fmla="*/ 621 h 485775"/>
                  <a:gd name="connsiteX16" fmla="*/ 411079 w 533400"/>
                  <a:gd name="connsiteY16" fmla="*/ 36816 h 485775"/>
                  <a:gd name="connsiteX17" fmla="*/ 411079 w 533400"/>
                  <a:gd name="connsiteY17" fmla="*/ 38721 h 485775"/>
                  <a:gd name="connsiteX18" fmla="*/ 411079 w 533400"/>
                  <a:gd name="connsiteY18" fmla="*/ 114921 h 485775"/>
                  <a:gd name="connsiteX19" fmla="*/ 506329 w 533400"/>
                  <a:gd name="connsiteY19" fmla="*/ 114921 h 485775"/>
                  <a:gd name="connsiteX20" fmla="*/ 534904 w 533400"/>
                  <a:gd name="connsiteY20" fmla="*/ 143496 h 485775"/>
                  <a:gd name="connsiteX21" fmla="*/ 534904 w 533400"/>
                  <a:gd name="connsiteY21" fmla="*/ 210171 h 485775"/>
                  <a:gd name="connsiteX22" fmla="*/ 1504 w 533400"/>
                  <a:gd name="connsiteY22" fmla="*/ 210171 h 485775"/>
                  <a:gd name="connsiteX23" fmla="*/ 1504 w 533400"/>
                  <a:gd name="connsiteY23" fmla="*/ 143496 h 485775"/>
                  <a:gd name="connsiteX24" fmla="*/ 30079 w 533400"/>
                  <a:gd name="connsiteY24" fmla="*/ 114921 h 485775"/>
                  <a:gd name="connsiteX25" fmla="*/ 125329 w 533400"/>
                  <a:gd name="connsiteY25" fmla="*/ 114921 h 485775"/>
                  <a:gd name="connsiteX26" fmla="*/ 125329 w 533400"/>
                  <a:gd name="connsiteY26" fmla="*/ 38721 h 485775"/>
                  <a:gd name="connsiteX27" fmla="*/ 161524 w 533400"/>
                  <a:gd name="connsiteY27" fmla="*/ 621 h 485775"/>
                  <a:gd name="connsiteX28" fmla="*/ 163429 w 533400"/>
                  <a:gd name="connsiteY28" fmla="*/ 621 h 485775"/>
                  <a:gd name="connsiteX29" fmla="*/ 372979 w 533400"/>
                  <a:gd name="connsiteY29" fmla="*/ 621 h 485775"/>
                  <a:gd name="connsiteX30" fmla="*/ 372979 w 533400"/>
                  <a:gd name="connsiteY30" fmla="*/ 19671 h 485775"/>
                  <a:gd name="connsiteX31" fmla="*/ 163429 w 533400"/>
                  <a:gd name="connsiteY31" fmla="*/ 19671 h 485775"/>
                  <a:gd name="connsiteX32" fmla="*/ 144474 w 533400"/>
                  <a:gd name="connsiteY32" fmla="*/ 37292 h 485775"/>
                  <a:gd name="connsiteX33" fmla="*/ 144379 w 533400"/>
                  <a:gd name="connsiteY33" fmla="*/ 38721 h 485775"/>
                  <a:gd name="connsiteX34" fmla="*/ 144379 w 533400"/>
                  <a:gd name="connsiteY34" fmla="*/ 114921 h 485775"/>
                  <a:gd name="connsiteX35" fmla="*/ 392029 w 533400"/>
                  <a:gd name="connsiteY35" fmla="*/ 114921 h 485775"/>
                  <a:gd name="connsiteX36" fmla="*/ 392029 w 533400"/>
                  <a:gd name="connsiteY36" fmla="*/ 38721 h 485775"/>
                  <a:gd name="connsiteX37" fmla="*/ 375836 w 533400"/>
                  <a:gd name="connsiteY37" fmla="*/ 19862 h 485775"/>
                  <a:gd name="connsiteX38" fmla="*/ 374408 w 533400"/>
                  <a:gd name="connsiteY38" fmla="*/ 19671 h 485775"/>
                  <a:gd name="connsiteX39" fmla="*/ 372979 w 533400"/>
                  <a:gd name="connsiteY39" fmla="*/ 19671 h 485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533400" h="485775">
                    <a:moveTo>
                      <a:pt x="125329" y="229221"/>
                    </a:moveTo>
                    <a:lnTo>
                      <a:pt x="125329" y="276846"/>
                    </a:lnTo>
                    <a:lnTo>
                      <a:pt x="144379" y="276846"/>
                    </a:lnTo>
                    <a:lnTo>
                      <a:pt x="144379" y="229221"/>
                    </a:lnTo>
                    <a:lnTo>
                      <a:pt x="392029" y="229221"/>
                    </a:lnTo>
                    <a:lnTo>
                      <a:pt x="392029" y="276846"/>
                    </a:lnTo>
                    <a:lnTo>
                      <a:pt x="411079" y="276846"/>
                    </a:lnTo>
                    <a:lnTo>
                      <a:pt x="411079" y="229221"/>
                    </a:lnTo>
                    <a:lnTo>
                      <a:pt x="534904" y="229221"/>
                    </a:lnTo>
                    <a:lnTo>
                      <a:pt x="534904" y="457821"/>
                    </a:lnTo>
                    <a:cubicBezTo>
                      <a:pt x="534904" y="473632"/>
                      <a:pt x="522141" y="486396"/>
                      <a:pt x="506329" y="486396"/>
                    </a:cubicBezTo>
                    <a:lnTo>
                      <a:pt x="30079" y="486396"/>
                    </a:lnTo>
                    <a:cubicBezTo>
                      <a:pt x="14267" y="486396"/>
                      <a:pt x="1504" y="473632"/>
                      <a:pt x="1504" y="457821"/>
                    </a:cubicBezTo>
                    <a:lnTo>
                      <a:pt x="1504" y="229221"/>
                    </a:lnTo>
                    <a:lnTo>
                      <a:pt x="125329" y="229221"/>
                    </a:lnTo>
                    <a:close/>
                    <a:moveTo>
                      <a:pt x="372979" y="621"/>
                    </a:moveTo>
                    <a:cubicBezTo>
                      <a:pt x="393363" y="621"/>
                      <a:pt x="410031" y="16623"/>
                      <a:pt x="411079" y="36816"/>
                    </a:cubicBezTo>
                    <a:lnTo>
                      <a:pt x="411079" y="38721"/>
                    </a:lnTo>
                    <a:lnTo>
                      <a:pt x="411079" y="114921"/>
                    </a:lnTo>
                    <a:lnTo>
                      <a:pt x="506329" y="114921"/>
                    </a:lnTo>
                    <a:cubicBezTo>
                      <a:pt x="522141" y="114921"/>
                      <a:pt x="534904" y="127685"/>
                      <a:pt x="534904" y="143496"/>
                    </a:cubicBezTo>
                    <a:lnTo>
                      <a:pt x="534904" y="210171"/>
                    </a:lnTo>
                    <a:lnTo>
                      <a:pt x="1504" y="210171"/>
                    </a:lnTo>
                    <a:lnTo>
                      <a:pt x="1504" y="143496"/>
                    </a:lnTo>
                    <a:cubicBezTo>
                      <a:pt x="1504" y="127685"/>
                      <a:pt x="14267" y="114921"/>
                      <a:pt x="30079" y="114921"/>
                    </a:cubicBezTo>
                    <a:lnTo>
                      <a:pt x="125329" y="114921"/>
                    </a:lnTo>
                    <a:lnTo>
                      <a:pt x="125329" y="38721"/>
                    </a:lnTo>
                    <a:cubicBezTo>
                      <a:pt x="125329" y="18337"/>
                      <a:pt x="141331" y="1669"/>
                      <a:pt x="161524" y="621"/>
                    </a:cubicBezTo>
                    <a:lnTo>
                      <a:pt x="163429" y="621"/>
                    </a:lnTo>
                    <a:lnTo>
                      <a:pt x="372979" y="621"/>
                    </a:lnTo>
                    <a:close/>
                    <a:moveTo>
                      <a:pt x="372979" y="19671"/>
                    </a:moveTo>
                    <a:lnTo>
                      <a:pt x="163429" y="19671"/>
                    </a:lnTo>
                    <a:cubicBezTo>
                      <a:pt x="153428" y="19671"/>
                      <a:pt x="145141" y="27482"/>
                      <a:pt x="144474" y="37292"/>
                    </a:cubicBezTo>
                    <a:lnTo>
                      <a:pt x="144379" y="38721"/>
                    </a:lnTo>
                    <a:lnTo>
                      <a:pt x="144379" y="114921"/>
                    </a:lnTo>
                    <a:lnTo>
                      <a:pt x="392029" y="114921"/>
                    </a:lnTo>
                    <a:lnTo>
                      <a:pt x="392029" y="38721"/>
                    </a:lnTo>
                    <a:cubicBezTo>
                      <a:pt x="392029" y="29196"/>
                      <a:pt x="384981" y="21290"/>
                      <a:pt x="375836" y="19862"/>
                    </a:cubicBezTo>
                    <a:lnTo>
                      <a:pt x="374408" y="19671"/>
                    </a:lnTo>
                    <a:lnTo>
                      <a:pt x="372979" y="19671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40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3" name="文本框 22"/>
            <p:cNvSpPr txBox="1"/>
            <p:nvPr/>
          </p:nvSpPr>
          <p:spPr>
            <a:xfrm>
              <a:off x="6912253" y="3332820"/>
              <a:ext cx="138874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 marR="0" lvl="0" indent="0" defTabSz="913765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 kumimoji="0" sz="2000" b="1" i="0" u="none" strike="noStrike" cap="none" spc="0" normalizeH="0" baseline="0">
                  <a:ln>
                    <a:noFill/>
                  </a:ln>
                  <a:effectLst/>
                  <a:uLnTx/>
                  <a:uFillTx/>
                </a:defRPr>
              </a:lvl1pPr>
            </a:lstStyle>
            <a:p>
              <a:pPr algn="ctr"/>
              <a:r>
                <a:rPr lang="en-US" altLang="zh-CN" dirty="0">
                  <a:cs typeface="+mn-ea"/>
                  <a:sym typeface="+mn-lt"/>
                </a:rPr>
                <a:t>03</a:t>
              </a:r>
              <a:endParaRPr lang="en-US" altLang="zh-CN" dirty="0">
                <a:cs typeface="+mn-ea"/>
                <a:sym typeface="+mn-lt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9381611" y="2534166"/>
            <a:ext cx="2034885" cy="3311579"/>
            <a:chOff x="9381611" y="2534166"/>
            <a:chExt cx="2034885" cy="3311579"/>
          </a:xfrm>
        </p:grpSpPr>
        <p:sp>
          <p:nvSpPr>
            <p:cNvPr id="11" name="任意多边形 4"/>
            <p:cNvSpPr/>
            <p:nvPr/>
          </p:nvSpPr>
          <p:spPr>
            <a:xfrm>
              <a:off x="9381611" y="2534166"/>
              <a:ext cx="2020137" cy="2020137"/>
            </a:xfrm>
            <a:custGeom>
              <a:avLst/>
              <a:gdLst>
                <a:gd name="connsiteX0" fmla="*/ 1672128 w 3344258"/>
                <a:gd name="connsiteY0" fmla="*/ 669316 h 3344258"/>
                <a:gd name="connsiteX1" fmla="*/ 669316 w 3344258"/>
                <a:gd name="connsiteY1" fmla="*/ 1672128 h 3344258"/>
                <a:gd name="connsiteX2" fmla="*/ 1672128 w 3344258"/>
                <a:gd name="connsiteY2" fmla="*/ 2674940 h 3344258"/>
                <a:gd name="connsiteX3" fmla="*/ 2674940 w 3344258"/>
                <a:gd name="connsiteY3" fmla="*/ 1672128 h 3344258"/>
                <a:gd name="connsiteX4" fmla="*/ 1672128 w 3344258"/>
                <a:gd name="connsiteY4" fmla="*/ 669316 h 3344258"/>
                <a:gd name="connsiteX5" fmla="*/ 1672129 w 3344258"/>
                <a:gd name="connsiteY5" fmla="*/ 0 h 3344258"/>
                <a:gd name="connsiteX6" fmla="*/ 3344258 w 3344258"/>
                <a:gd name="connsiteY6" fmla="*/ 1672129 h 3344258"/>
                <a:gd name="connsiteX7" fmla="*/ 1672129 w 3344258"/>
                <a:gd name="connsiteY7" fmla="*/ 3344258 h 3344258"/>
                <a:gd name="connsiteX8" fmla="*/ 0 w 3344258"/>
                <a:gd name="connsiteY8" fmla="*/ 1672129 h 3344258"/>
                <a:gd name="connsiteX9" fmla="*/ 1672129 w 3344258"/>
                <a:gd name="connsiteY9" fmla="*/ 0 h 3344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44258" h="3344258">
                  <a:moveTo>
                    <a:pt x="1672128" y="669316"/>
                  </a:moveTo>
                  <a:cubicBezTo>
                    <a:pt x="1118290" y="669316"/>
                    <a:pt x="669316" y="1118290"/>
                    <a:pt x="669316" y="1672128"/>
                  </a:cubicBezTo>
                  <a:cubicBezTo>
                    <a:pt x="669316" y="2225966"/>
                    <a:pt x="1118290" y="2674940"/>
                    <a:pt x="1672128" y="2674940"/>
                  </a:cubicBezTo>
                  <a:cubicBezTo>
                    <a:pt x="2225966" y="2674940"/>
                    <a:pt x="2674940" y="2225966"/>
                    <a:pt x="2674940" y="1672128"/>
                  </a:cubicBezTo>
                  <a:cubicBezTo>
                    <a:pt x="2674940" y="1118290"/>
                    <a:pt x="2225966" y="669316"/>
                    <a:pt x="1672128" y="669316"/>
                  </a:cubicBezTo>
                  <a:close/>
                  <a:moveTo>
                    <a:pt x="1672129" y="0"/>
                  </a:moveTo>
                  <a:cubicBezTo>
                    <a:pt x="2595620" y="0"/>
                    <a:pt x="3344258" y="748638"/>
                    <a:pt x="3344258" y="1672129"/>
                  </a:cubicBezTo>
                  <a:cubicBezTo>
                    <a:pt x="3344258" y="2595620"/>
                    <a:pt x="2595620" y="3344258"/>
                    <a:pt x="1672129" y="3344258"/>
                  </a:cubicBezTo>
                  <a:cubicBezTo>
                    <a:pt x="748638" y="3344258"/>
                    <a:pt x="0" y="2595620"/>
                    <a:pt x="0" y="1672129"/>
                  </a:cubicBezTo>
                  <a:cubicBezTo>
                    <a:pt x="0" y="748638"/>
                    <a:pt x="748638" y="0"/>
                    <a:pt x="1672129" y="0"/>
                  </a:cubicBezTo>
                  <a:close/>
                </a:path>
              </a:pathLst>
            </a:custGeom>
            <a:solidFill>
              <a:schemeClr val="accent4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9396358" y="5176331"/>
              <a:ext cx="2020138" cy="669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ts val="1500"/>
                </a:lnSpc>
                <a:defRPr sz="900"/>
              </a:lvl1pPr>
            </a:lstStyle>
            <a:p>
              <a:pPr algn="ctr"/>
              <a:r>
                <a:rPr lang="zh-CN" altLang="en-US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dirty="0">
                  <a:cs typeface="+mn-ea"/>
                  <a:sym typeface="+mn-lt"/>
                </a:rPr>
                <a:t>.</a:t>
              </a:r>
              <a:endParaRPr lang="en-US" altLang="zh-CN" dirty="0">
                <a:cs typeface="+mn-ea"/>
                <a:sym typeface="+mn-lt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10134166" y="4330809"/>
              <a:ext cx="538679" cy="538676"/>
              <a:chOff x="7307583" y="2235779"/>
              <a:chExt cx="410200" cy="410198"/>
            </a:xfrm>
          </p:grpSpPr>
          <p:sp>
            <p:nvSpPr>
              <p:cNvPr id="27" name="椭圆 26"/>
              <p:cNvSpPr/>
              <p:nvPr/>
            </p:nvSpPr>
            <p:spPr>
              <a:xfrm>
                <a:off x="7307583" y="2235779"/>
                <a:ext cx="410200" cy="410198"/>
              </a:xfrm>
              <a:prstGeom prst="ellipse">
                <a:avLst/>
              </a:prstGeom>
              <a:solidFill>
                <a:schemeClr val="accent1"/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" name="任意多边形 18"/>
              <p:cNvSpPr/>
              <p:nvPr/>
            </p:nvSpPr>
            <p:spPr>
              <a:xfrm>
                <a:off x="7423682" y="2356641"/>
                <a:ext cx="178001" cy="174822"/>
              </a:xfrm>
              <a:custGeom>
                <a:avLst/>
                <a:gdLst>
                  <a:gd name="connsiteX0" fmla="*/ 343764 w 533400"/>
                  <a:gd name="connsiteY0" fmla="*/ 276846 h 523875"/>
                  <a:gd name="connsiteX1" fmla="*/ 372339 w 533400"/>
                  <a:gd name="connsiteY1" fmla="*/ 305421 h 523875"/>
                  <a:gd name="connsiteX2" fmla="*/ 372339 w 533400"/>
                  <a:gd name="connsiteY2" fmla="*/ 495921 h 523875"/>
                  <a:gd name="connsiteX3" fmla="*/ 343764 w 533400"/>
                  <a:gd name="connsiteY3" fmla="*/ 524496 h 523875"/>
                  <a:gd name="connsiteX4" fmla="*/ 191364 w 533400"/>
                  <a:gd name="connsiteY4" fmla="*/ 524496 h 523875"/>
                  <a:gd name="connsiteX5" fmla="*/ 162789 w 533400"/>
                  <a:gd name="connsiteY5" fmla="*/ 495921 h 523875"/>
                  <a:gd name="connsiteX6" fmla="*/ 162789 w 533400"/>
                  <a:gd name="connsiteY6" fmla="*/ 305421 h 523875"/>
                  <a:gd name="connsiteX7" fmla="*/ 191364 w 533400"/>
                  <a:gd name="connsiteY7" fmla="*/ 276846 h 523875"/>
                  <a:gd name="connsiteX8" fmla="*/ 343764 w 533400"/>
                  <a:gd name="connsiteY8" fmla="*/ 276846 h 523875"/>
                  <a:gd name="connsiteX9" fmla="*/ 143739 w 533400"/>
                  <a:gd name="connsiteY9" fmla="*/ 114921 h 523875"/>
                  <a:gd name="connsiteX10" fmla="*/ 179934 w 533400"/>
                  <a:gd name="connsiteY10" fmla="*/ 153021 h 523875"/>
                  <a:gd name="connsiteX11" fmla="*/ 181839 w 533400"/>
                  <a:gd name="connsiteY11" fmla="*/ 153021 h 523875"/>
                  <a:gd name="connsiteX12" fmla="*/ 353289 w 533400"/>
                  <a:gd name="connsiteY12" fmla="*/ 153021 h 523875"/>
                  <a:gd name="connsiteX13" fmla="*/ 391389 w 533400"/>
                  <a:gd name="connsiteY13" fmla="*/ 116826 h 523875"/>
                  <a:gd name="connsiteX14" fmla="*/ 391389 w 533400"/>
                  <a:gd name="connsiteY14" fmla="*/ 114921 h 523875"/>
                  <a:gd name="connsiteX15" fmla="*/ 505689 w 533400"/>
                  <a:gd name="connsiteY15" fmla="*/ 114921 h 523875"/>
                  <a:gd name="connsiteX16" fmla="*/ 534264 w 533400"/>
                  <a:gd name="connsiteY16" fmla="*/ 143496 h 523875"/>
                  <a:gd name="connsiteX17" fmla="*/ 534264 w 533400"/>
                  <a:gd name="connsiteY17" fmla="*/ 381621 h 523875"/>
                  <a:gd name="connsiteX18" fmla="*/ 505689 w 533400"/>
                  <a:gd name="connsiteY18" fmla="*/ 410196 h 523875"/>
                  <a:gd name="connsiteX19" fmla="*/ 391389 w 533400"/>
                  <a:gd name="connsiteY19" fmla="*/ 410196 h 523875"/>
                  <a:gd name="connsiteX20" fmla="*/ 391389 w 533400"/>
                  <a:gd name="connsiteY20" fmla="*/ 295896 h 523875"/>
                  <a:gd name="connsiteX21" fmla="*/ 355194 w 533400"/>
                  <a:gd name="connsiteY21" fmla="*/ 257796 h 523875"/>
                  <a:gd name="connsiteX22" fmla="*/ 353289 w 533400"/>
                  <a:gd name="connsiteY22" fmla="*/ 257796 h 523875"/>
                  <a:gd name="connsiteX23" fmla="*/ 181839 w 533400"/>
                  <a:gd name="connsiteY23" fmla="*/ 257796 h 523875"/>
                  <a:gd name="connsiteX24" fmla="*/ 143739 w 533400"/>
                  <a:gd name="connsiteY24" fmla="*/ 293991 h 523875"/>
                  <a:gd name="connsiteX25" fmla="*/ 143739 w 533400"/>
                  <a:gd name="connsiteY25" fmla="*/ 295896 h 523875"/>
                  <a:gd name="connsiteX26" fmla="*/ 143739 w 533400"/>
                  <a:gd name="connsiteY26" fmla="*/ 410196 h 523875"/>
                  <a:gd name="connsiteX27" fmla="*/ 29439 w 533400"/>
                  <a:gd name="connsiteY27" fmla="*/ 410196 h 523875"/>
                  <a:gd name="connsiteX28" fmla="*/ 864 w 533400"/>
                  <a:gd name="connsiteY28" fmla="*/ 381621 h 523875"/>
                  <a:gd name="connsiteX29" fmla="*/ 864 w 533400"/>
                  <a:gd name="connsiteY29" fmla="*/ 201408 h 523875"/>
                  <a:gd name="connsiteX30" fmla="*/ 11151 w 533400"/>
                  <a:gd name="connsiteY30" fmla="*/ 175405 h 523875"/>
                  <a:gd name="connsiteX31" fmla="*/ 56300 w 533400"/>
                  <a:gd name="connsiteY31" fmla="*/ 127018 h 523875"/>
                  <a:gd name="connsiteX32" fmla="*/ 84112 w 533400"/>
                  <a:gd name="connsiteY32" fmla="*/ 114921 h 523875"/>
                  <a:gd name="connsiteX33" fmla="*/ 143739 w 533400"/>
                  <a:gd name="connsiteY33" fmla="*/ 114921 h 523875"/>
                  <a:gd name="connsiteX34" fmla="*/ 462827 w 533400"/>
                  <a:gd name="connsiteY34" fmla="*/ 172071 h 523875"/>
                  <a:gd name="connsiteX35" fmla="*/ 448539 w 533400"/>
                  <a:gd name="connsiteY35" fmla="*/ 186359 h 523875"/>
                  <a:gd name="connsiteX36" fmla="*/ 462827 w 533400"/>
                  <a:gd name="connsiteY36" fmla="*/ 200646 h 523875"/>
                  <a:gd name="connsiteX37" fmla="*/ 477114 w 533400"/>
                  <a:gd name="connsiteY37" fmla="*/ 186359 h 523875"/>
                  <a:gd name="connsiteX38" fmla="*/ 462827 w 533400"/>
                  <a:gd name="connsiteY38" fmla="*/ 172071 h 523875"/>
                  <a:gd name="connsiteX39" fmla="*/ 343764 w 533400"/>
                  <a:gd name="connsiteY39" fmla="*/ 621 h 523875"/>
                  <a:gd name="connsiteX40" fmla="*/ 372339 w 533400"/>
                  <a:gd name="connsiteY40" fmla="*/ 29196 h 523875"/>
                  <a:gd name="connsiteX41" fmla="*/ 372339 w 533400"/>
                  <a:gd name="connsiteY41" fmla="*/ 105396 h 523875"/>
                  <a:gd name="connsiteX42" fmla="*/ 343764 w 533400"/>
                  <a:gd name="connsiteY42" fmla="*/ 133971 h 523875"/>
                  <a:gd name="connsiteX43" fmla="*/ 191364 w 533400"/>
                  <a:gd name="connsiteY43" fmla="*/ 133971 h 523875"/>
                  <a:gd name="connsiteX44" fmla="*/ 162789 w 533400"/>
                  <a:gd name="connsiteY44" fmla="*/ 105396 h 523875"/>
                  <a:gd name="connsiteX45" fmla="*/ 162789 w 533400"/>
                  <a:gd name="connsiteY45" fmla="*/ 29196 h 523875"/>
                  <a:gd name="connsiteX46" fmla="*/ 191364 w 533400"/>
                  <a:gd name="connsiteY46" fmla="*/ 621 h 523875"/>
                  <a:gd name="connsiteX47" fmla="*/ 343764 w 533400"/>
                  <a:gd name="connsiteY47" fmla="*/ 621 h 523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533400" h="523875">
                    <a:moveTo>
                      <a:pt x="343764" y="276846"/>
                    </a:moveTo>
                    <a:cubicBezTo>
                      <a:pt x="359576" y="276846"/>
                      <a:pt x="372339" y="289610"/>
                      <a:pt x="372339" y="305421"/>
                    </a:cubicBezTo>
                    <a:lnTo>
                      <a:pt x="372339" y="495921"/>
                    </a:lnTo>
                    <a:cubicBezTo>
                      <a:pt x="372339" y="511732"/>
                      <a:pt x="359576" y="524496"/>
                      <a:pt x="343764" y="524496"/>
                    </a:cubicBezTo>
                    <a:lnTo>
                      <a:pt x="191364" y="524496"/>
                    </a:lnTo>
                    <a:cubicBezTo>
                      <a:pt x="175552" y="524496"/>
                      <a:pt x="162789" y="511732"/>
                      <a:pt x="162789" y="495921"/>
                    </a:cubicBezTo>
                    <a:lnTo>
                      <a:pt x="162789" y="305421"/>
                    </a:lnTo>
                    <a:cubicBezTo>
                      <a:pt x="162789" y="289610"/>
                      <a:pt x="175552" y="276846"/>
                      <a:pt x="191364" y="276846"/>
                    </a:cubicBezTo>
                    <a:lnTo>
                      <a:pt x="343764" y="276846"/>
                    </a:lnTo>
                    <a:close/>
                    <a:moveTo>
                      <a:pt x="143739" y="114921"/>
                    </a:moveTo>
                    <a:cubicBezTo>
                      <a:pt x="143739" y="135305"/>
                      <a:pt x="159741" y="151973"/>
                      <a:pt x="179934" y="153021"/>
                    </a:cubicBezTo>
                    <a:lnTo>
                      <a:pt x="181839" y="153021"/>
                    </a:lnTo>
                    <a:lnTo>
                      <a:pt x="353289" y="153021"/>
                    </a:lnTo>
                    <a:cubicBezTo>
                      <a:pt x="373673" y="153021"/>
                      <a:pt x="390341" y="137019"/>
                      <a:pt x="391389" y="116826"/>
                    </a:cubicBezTo>
                    <a:lnTo>
                      <a:pt x="391389" y="114921"/>
                    </a:lnTo>
                    <a:lnTo>
                      <a:pt x="505689" y="114921"/>
                    </a:lnTo>
                    <a:cubicBezTo>
                      <a:pt x="521501" y="114921"/>
                      <a:pt x="534264" y="127685"/>
                      <a:pt x="534264" y="143496"/>
                    </a:cubicBezTo>
                    <a:lnTo>
                      <a:pt x="534264" y="381621"/>
                    </a:lnTo>
                    <a:cubicBezTo>
                      <a:pt x="534264" y="397432"/>
                      <a:pt x="521501" y="410196"/>
                      <a:pt x="505689" y="410196"/>
                    </a:cubicBezTo>
                    <a:lnTo>
                      <a:pt x="391389" y="410196"/>
                    </a:lnTo>
                    <a:lnTo>
                      <a:pt x="391389" y="295896"/>
                    </a:lnTo>
                    <a:cubicBezTo>
                      <a:pt x="391389" y="275512"/>
                      <a:pt x="375387" y="258844"/>
                      <a:pt x="355194" y="257796"/>
                    </a:cubicBezTo>
                    <a:lnTo>
                      <a:pt x="353289" y="257796"/>
                    </a:lnTo>
                    <a:lnTo>
                      <a:pt x="181839" y="257796"/>
                    </a:lnTo>
                    <a:cubicBezTo>
                      <a:pt x="161455" y="257796"/>
                      <a:pt x="144787" y="273798"/>
                      <a:pt x="143739" y="293991"/>
                    </a:cubicBezTo>
                    <a:lnTo>
                      <a:pt x="143739" y="295896"/>
                    </a:lnTo>
                    <a:lnTo>
                      <a:pt x="143739" y="410196"/>
                    </a:lnTo>
                    <a:lnTo>
                      <a:pt x="29439" y="410196"/>
                    </a:lnTo>
                    <a:cubicBezTo>
                      <a:pt x="13627" y="410196"/>
                      <a:pt x="864" y="397432"/>
                      <a:pt x="864" y="381621"/>
                    </a:cubicBezTo>
                    <a:lnTo>
                      <a:pt x="864" y="201408"/>
                    </a:lnTo>
                    <a:cubicBezTo>
                      <a:pt x="864" y="191788"/>
                      <a:pt x="4484" y="182454"/>
                      <a:pt x="11151" y="175405"/>
                    </a:cubicBezTo>
                    <a:lnTo>
                      <a:pt x="56300" y="127018"/>
                    </a:lnTo>
                    <a:cubicBezTo>
                      <a:pt x="63538" y="119303"/>
                      <a:pt x="73635" y="114921"/>
                      <a:pt x="84112" y="114921"/>
                    </a:cubicBezTo>
                    <a:lnTo>
                      <a:pt x="143739" y="114921"/>
                    </a:lnTo>
                    <a:close/>
                    <a:moveTo>
                      <a:pt x="462827" y="172071"/>
                    </a:moveTo>
                    <a:cubicBezTo>
                      <a:pt x="454921" y="172071"/>
                      <a:pt x="448539" y="178453"/>
                      <a:pt x="448539" y="186359"/>
                    </a:cubicBezTo>
                    <a:cubicBezTo>
                      <a:pt x="448539" y="194264"/>
                      <a:pt x="454921" y="200646"/>
                      <a:pt x="462827" y="200646"/>
                    </a:cubicBezTo>
                    <a:cubicBezTo>
                      <a:pt x="470732" y="200646"/>
                      <a:pt x="477114" y="194264"/>
                      <a:pt x="477114" y="186359"/>
                    </a:cubicBezTo>
                    <a:cubicBezTo>
                      <a:pt x="477114" y="178453"/>
                      <a:pt x="470732" y="172071"/>
                      <a:pt x="462827" y="172071"/>
                    </a:cubicBezTo>
                    <a:close/>
                    <a:moveTo>
                      <a:pt x="343764" y="621"/>
                    </a:moveTo>
                    <a:cubicBezTo>
                      <a:pt x="359576" y="621"/>
                      <a:pt x="372339" y="13385"/>
                      <a:pt x="372339" y="29196"/>
                    </a:cubicBezTo>
                    <a:lnTo>
                      <a:pt x="372339" y="105396"/>
                    </a:lnTo>
                    <a:cubicBezTo>
                      <a:pt x="372339" y="121207"/>
                      <a:pt x="359576" y="133971"/>
                      <a:pt x="343764" y="133971"/>
                    </a:cubicBezTo>
                    <a:lnTo>
                      <a:pt x="191364" y="133971"/>
                    </a:lnTo>
                    <a:cubicBezTo>
                      <a:pt x="175552" y="133971"/>
                      <a:pt x="162789" y="121207"/>
                      <a:pt x="162789" y="105396"/>
                    </a:cubicBezTo>
                    <a:lnTo>
                      <a:pt x="162789" y="29196"/>
                    </a:lnTo>
                    <a:cubicBezTo>
                      <a:pt x="162789" y="13385"/>
                      <a:pt x="175552" y="621"/>
                      <a:pt x="191364" y="621"/>
                    </a:cubicBezTo>
                    <a:lnTo>
                      <a:pt x="343764" y="621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5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4" name="文本框 23"/>
            <p:cNvSpPr txBox="1"/>
            <p:nvPr/>
          </p:nvSpPr>
          <p:spPr>
            <a:xfrm>
              <a:off x="9712059" y="3332820"/>
              <a:ext cx="138874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 marR="0" lvl="0" indent="0" defTabSz="913765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 kumimoji="0" sz="2000" b="1" i="0" u="none" strike="noStrike" cap="none" spc="0" normalizeH="0" baseline="0">
                  <a:ln>
                    <a:noFill/>
                  </a:ln>
                  <a:effectLst/>
                  <a:uLnTx/>
                  <a:uFillTx/>
                </a:defRPr>
              </a:lvl1pPr>
            </a:lstStyle>
            <a:p>
              <a:pPr algn="ctr"/>
              <a:r>
                <a:rPr lang="en-US" altLang="zh-CN" dirty="0">
                  <a:cs typeface="+mn-ea"/>
                  <a:sym typeface="+mn-lt"/>
                </a:rPr>
                <a:t>04</a:t>
              </a:r>
              <a:endParaRPr lang="en-US" altLang="zh-CN" dirty="0">
                <a:cs typeface="+mn-ea"/>
                <a:sym typeface="+mn-lt"/>
              </a:endParaRPr>
            </a:p>
          </p:txBody>
        </p:sp>
      </p:grpSp>
      <p:sp>
        <p:nvSpPr>
          <p:cNvPr id="7" name="任意多边形 30"/>
          <p:cNvSpPr/>
          <p:nvPr/>
        </p:nvSpPr>
        <p:spPr>
          <a:xfrm>
            <a:off x="9351146" y="0"/>
            <a:ext cx="2108259" cy="1562308"/>
          </a:xfrm>
          <a:custGeom>
            <a:avLst/>
            <a:gdLst>
              <a:gd name="connsiteX0" fmla="*/ 1016357 w 2108259"/>
              <a:gd name="connsiteY0" fmla="*/ 0 h 1562308"/>
              <a:gd name="connsiteX1" fmla="*/ 2108259 w 2108259"/>
              <a:gd name="connsiteY1" fmla="*/ 0 h 1562308"/>
              <a:gd name="connsiteX2" fmla="*/ 659020 w 2108259"/>
              <a:gd name="connsiteY2" fmla="*/ 1449238 h 1562308"/>
              <a:gd name="connsiteX3" fmla="*/ 113069 w 2108259"/>
              <a:gd name="connsiteY3" fmla="*/ 1449238 h 1562308"/>
              <a:gd name="connsiteX4" fmla="*/ 113070 w 2108259"/>
              <a:gd name="connsiteY4" fmla="*/ 1449239 h 1562308"/>
              <a:gd name="connsiteX5" fmla="*/ 113070 w 2108259"/>
              <a:gd name="connsiteY5" fmla="*/ 903287 h 1562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8259" h="1562308">
                <a:moveTo>
                  <a:pt x="1016357" y="0"/>
                </a:moveTo>
                <a:lnTo>
                  <a:pt x="2108259" y="0"/>
                </a:lnTo>
                <a:lnTo>
                  <a:pt x="659020" y="1449238"/>
                </a:lnTo>
                <a:cubicBezTo>
                  <a:pt x="508260" y="1599998"/>
                  <a:pt x="263829" y="1599998"/>
                  <a:pt x="113069" y="1449238"/>
                </a:cubicBezTo>
                <a:lnTo>
                  <a:pt x="113070" y="1449239"/>
                </a:lnTo>
                <a:cubicBezTo>
                  <a:pt x="-37690" y="1298479"/>
                  <a:pt x="-37690" y="1054048"/>
                  <a:pt x="113070" y="903287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课题背景及内容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7110210" y="2426896"/>
            <a:ext cx="1565085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>
              <a:buSzPct val="25000"/>
            </a:pPr>
            <a:r>
              <a:rPr lang="zh-CN" altLang="en-US" sz="1600" b="1" dirty="0">
                <a:cs typeface="+mn-ea"/>
                <a:sym typeface="+mn-lt"/>
              </a:rPr>
              <a:t>输入标题文字</a:t>
            </a:r>
            <a:endParaRPr lang="en-US" altLang="zh-CN" sz="1600" b="1" dirty="0">
              <a:cs typeface="+mn-ea"/>
              <a:sym typeface="+mn-lt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8406677" y="1893726"/>
            <a:ext cx="3003693" cy="1664258"/>
            <a:chOff x="7828586" y="1352394"/>
            <a:chExt cx="3003693" cy="1664258"/>
          </a:xfrm>
        </p:grpSpPr>
        <p:grpSp>
          <p:nvGrpSpPr>
            <p:cNvPr id="21" name="组合 20"/>
            <p:cNvGrpSpPr/>
            <p:nvPr/>
          </p:nvGrpSpPr>
          <p:grpSpPr>
            <a:xfrm>
              <a:off x="7828586" y="1615127"/>
              <a:ext cx="816056" cy="869934"/>
              <a:chOff x="4239887" y="3260773"/>
              <a:chExt cx="816056" cy="1380449"/>
            </a:xfrm>
          </p:grpSpPr>
          <p:cxnSp>
            <p:nvCxnSpPr>
              <p:cNvPr id="24" name="直接箭头连接符 23"/>
              <p:cNvCxnSpPr/>
              <p:nvPr/>
            </p:nvCxnSpPr>
            <p:spPr>
              <a:xfrm>
                <a:off x="4239887" y="3982122"/>
                <a:ext cx="495300" cy="0"/>
              </a:xfrm>
              <a:prstGeom prst="straightConnector1">
                <a:avLst/>
              </a:prstGeom>
              <a:ln w="28575" cap="rnd">
                <a:gradFill>
                  <a:gsLst>
                    <a:gs pos="100000">
                      <a:schemeClr val="tx1">
                        <a:lumMod val="50000"/>
                        <a:lumOff val="50000"/>
                        <a:alpha val="0"/>
                      </a:schemeClr>
                    </a:gs>
                    <a:gs pos="20000">
                      <a:schemeClr val="tx1">
                        <a:lumMod val="50000"/>
                        <a:lumOff val="50000"/>
                        <a:alpha val="20000"/>
                      </a:schemeClr>
                    </a:gs>
                  </a:gsLst>
                  <a:lin ang="0" scaled="0"/>
                </a:gradFill>
                <a:round/>
                <a:headEnd w="sm" len="sm"/>
                <a:tailEnd type="none" w="med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任意多边形 19"/>
              <p:cNvSpPr/>
              <p:nvPr/>
            </p:nvSpPr>
            <p:spPr>
              <a:xfrm>
                <a:off x="4662243" y="3260773"/>
                <a:ext cx="393700" cy="1380449"/>
              </a:xfrm>
              <a:custGeom>
                <a:avLst/>
                <a:gdLst>
                  <a:gd name="connsiteX0" fmla="*/ 393700 w 393700"/>
                  <a:gd name="connsiteY0" fmla="*/ 0 h 1828800"/>
                  <a:gd name="connsiteX1" fmla="*/ 0 w 393700"/>
                  <a:gd name="connsiteY1" fmla="*/ 0 h 1828800"/>
                  <a:gd name="connsiteX2" fmla="*/ 0 w 393700"/>
                  <a:gd name="connsiteY2" fmla="*/ 1828800 h 1828800"/>
                  <a:gd name="connsiteX3" fmla="*/ 368300 w 393700"/>
                  <a:gd name="connsiteY3" fmla="*/ 1828800 h 1828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3700" h="1828800">
                    <a:moveTo>
                      <a:pt x="393700" y="0"/>
                    </a:moveTo>
                    <a:lnTo>
                      <a:pt x="0" y="0"/>
                    </a:lnTo>
                    <a:lnTo>
                      <a:pt x="0" y="1828800"/>
                    </a:lnTo>
                    <a:lnTo>
                      <a:pt x="368300" y="1828800"/>
                    </a:lnTo>
                  </a:path>
                </a:pathLst>
              </a:custGeom>
              <a:ln w="28575" cap="rnd">
                <a:gradFill>
                  <a:gsLst>
                    <a:gs pos="100000">
                      <a:schemeClr val="tx1">
                        <a:lumMod val="50000"/>
                        <a:lumOff val="50000"/>
                        <a:alpha val="0"/>
                      </a:schemeClr>
                    </a:gs>
                    <a:gs pos="20000">
                      <a:schemeClr val="tx1">
                        <a:lumMod val="50000"/>
                        <a:lumOff val="50000"/>
                        <a:alpha val="20000"/>
                      </a:schemeClr>
                    </a:gs>
                  </a:gsLst>
                  <a:lin ang="0" scaled="0"/>
                </a:gradFill>
                <a:round/>
                <a:headEnd w="sm" len="sm"/>
                <a:tailEnd type="none" w="med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2" name="矩形 21"/>
            <p:cNvSpPr/>
            <p:nvPr/>
          </p:nvSpPr>
          <p:spPr>
            <a:xfrm flipH="1">
              <a:off x="8798380" y="2231822"/>
              <a:ext cx="2033899" cy="784830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sp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.</a:t>
              </a:r>
              <a:endParaRPr kumimoji="0" lang="en-US" altLang="zh-CN" sz="1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 flipH="1">
              <a:off x="8798380" y="1352394"/>
              <a:ext cx="2033899" cy="784830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sp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.</a:t>
              </a:r>
              <a:endParaRPr kumimoji="0" lang="en-US" altLang="zh-CN" sz="1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4864981" y="2591013"/>
            <a:ext cx="2288835" cy="2585429"/>
            <a:chOff x="4864981" y="2591013"/>
            <a:chExt cx="2288835" cy="2585429"/>
          </a:xfrm>
        </p:grpSpPr>
        <p:sp>
          <p:nvSpPr>
            <p:cNvPr id="4" name="任意多边形 2"/>
            <p:cNvSpPr/>
            <p:nvPr/>
          </p:nvSpPr>
          <p:spPr>
            <a:xfrm>
              <a:off x="6743616" y="2591013"/>
              <a:ext cx="393700" cy="2585429"/>
            </a:xfrm>
            <a:custGeom>
              <a:avLst/>
              <a:gdLst>
                <a:gd name="connsiteX0" fmla="*/ 393700 w 393700"/>
                <a:gd name="connsiteY0" fmla="*/ 0 h 1828800"/>
                <a:gd name="connsiteX1" fmla="*/ 0 w 393700"/>
                <a:gd name="connsiteY1" fmla="*/ 0 h 1828800"/>
                <a:gd name="connsiteX2" fmla="*/ 0 w 393700"/>
                <a:gd name="connsiteY2" fmla="*/ 1828800 h 1828800"/>
                <a:gd name="connsiteX3" fmla="*/ 368300 w 393700"/>
                <a:gd name="connsiteY3" fmla="*/ 182880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3700" h="1828800">
                  <a:moveTo>
                    <a:pt x="393700" y="0"/>
                  </a:moveTo>
                  <a:lnTo>
                    <a:pt x="0" y="0"/>
                  </a:lnTo>
                  <a:lnTo>
                    <a:pt x="0" y="1828800"/>
                  </a:lnTo>
                  <a:lnTo>
                    <a:pt x="368300" y="1828800"/>
                  </a:lnTo>
                </a:path>
              </a:pathLst>
            </a:custGeom>
            <a:ln w="28575" cap="rnd">
              <a:gradFill>
                <a:gsLst>
                  <a:gs pos="100000">
                    <a:schemeClr val="tx1">
                      <a:lumMod val="50000"/>
                      <a:lumOff val="50000"/>
                      <a:alpha val="0"/>
                    </a:schemeClr>
                  </a:gs>
                  <a:gs pos="20000">
                    <a:schemeClr val="tx1">
                      <a:lumMod val="50000"/>
                      <a:lumOff val="50000"/>
                      <a:alpha val="20000"/>
                    </a:schemeClr>
                  </a:gs>
                </a:gsLst>
                <a:lin ang="0" scaled="0"/>
              </a:gradFill>
              <a:round/>
              <a:headEnd w="sm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5814689" y="3680221"/>
              <a:ext cx="410200" cy="410198"/>
              <a:chOff x="4471992" y="3130100"/>
              <a:chExt cx="410200" cy="410198"/>
            </a:xfrm>
          </p:grpSpPr>
          <p:sp>
            <p:nvSpPr>
              <p:cNvPr id="26" name="圆角矩形 5"/>
              <p:cNvSpPr/>
              <p:nvPr/>
            </p:nvSpPr>
            <p:spPr>
              <a:xfrm>
                <a:off x="4471992" y="3130100"/>
                <a:ext cx="410200" cy="410198"/>
              </a:xfrm>
              <a:prstGeom prst="roundRect">
                <a:avLst/>
              </a:prstGeom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</a:gsLst>
                <a:lin ang="2700000" scaled="0"/>
              </a:gradFill>
              <a:ln w="57150" cap="rnd">
                <a:noFill/>
                <a:prstDash val="solid"/>
                <a:round/>
              </a:ln>
              <a:effectLst>
                <a:outerShdw blurRad="76200" dist="50800" dir="5400000" algn="ctr" rotWithShape="0">
                  <a:schemeClr val="accent1">
                    <a:alpha val="2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92500" lnSpcReduction="1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3765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任意多边形 6"/>
              <p:cNvSpPr/>
              <p:nvPr/>
            </p:nvSpPr>
            <p:spPr>
              <a:xfrm>
                <a:off x="4595899" y="3252548"/>
                <a:ext cx="162386" cy="178001"/>
              </a:xfrm>
              <a:custGeom>
                <a:avLst/>
                <a:gdLst>
                  <a:gd name="connsiteX0" fmla="*/ 248770 w 495300"/>
                  <a:gd name="connsiteY0" fmla="*/ 621 h 542925"/>
                  <a:gd name="connsiteX1" fmla="*/ 496420 w 495300"/>
                  <a:gd name="connsiteY1" fmla="*/ 248271 h 542925"/>
                  <a:gd name="connsiteX2" fmla="*/ 323827 w 495300"/>
                  <a:gd name="connsiteY2" fmla="*/ 484396 h 542925"/>
                  <a:gd name="connsiteX3" fmla="*/ 346973 w 495300"/>
                  <a:gd name="connsiteY3" fmla="*/ 524496 h 542925"/>
                  <a:gd name="connsiteX4" fmla="*/ 420220 w 495300"/>
                  <a:gd name="connsiteY4" fmla="*/ 524496 h 542925"/>
                  <a:gd name="connsiteX5" fmla="*/ 420220 w 495300"/>
                  <a:gd name="connsiteY5" fmla="*/ 543546 h 542925"/>
                  <a:gd name="connsiteX6" fmla="*/ 77320 w 495300"/>
                  <a:gd name="connsiteY6" fmla="*/ 543546 h 542925"/>
                  <a:gd name="connsiteX7" fmla="*/ 77320 w 495300"/>
                  <a:gd name="connsiteY7" fmla="*/ 524496 h 542925"/>
                  <a:gd name="connsiteX8" fmla="*/ 150567 w 495300"/>
                  <a:gd name="connsiteY8" fmla="*/ 524496 h 542925"/>
                  <a:gd name="connsiteX9" fmla="*/ 173713 w 495300"/>
                  <a:gd name="connsiteY9" fmla="*/ 484396 h 542925"/>
                  <a:gd name="connsiteX10" fmla="*/ 1120 w 495300"/>
                  <a:gd name="connsiteY10" fmla="*/ 248271 h 542925"/>
                  <a:gd name="connsiteX11" fmla="*/ 248770 w 495300"/>
                  <a:gd name="connsiteY11" fmla="*/ 621 h 542925"/>
                  <a:gd name="connsiteX12" fmla="*/ 192763 w 495300"/>
                  <a:gd name="connsiteY12" fmla="*/ 489539 h 542925"/>
                  <a:gd name="connsiteX13" fmla="*/ 172570 w 495300"/>
                  <a:gd name="connsiteY13" fmla="*/ 524496 h 542925"/>
                  <a:gd name="connsiteX14" fmla="*/ 324970 w 495300"/>
                  <a:gd name="connsiteY14" fmla="*/ 524496 h 542925"/>
                  <a:gd name="connsiteX15" fmla="*/ 304777 w 495300"/>
                  <a:gd name="connsiteY15" fmla="*/ 489539 h 542925"/>
                  <a:gd name="connsiteX16" fmla="*/ 248770 w 495300"/>
                  <a:gd name="connsiteY16" fmla="*/ 495921 h 542925"/>
                  <a:gd name="connsiteX17" fmla="*/ 192763 w 495300"/>
                  <a:gd name="connsiteY17" fmla="*/ 489539 h 542925"/>
                  <a:gd name="connsiteX18" fmla="*/ 248770 w 495300"/>
                  <a:gd name="connsiteY18" fmla="*/ 143496 h 542925"/>
                  <a:gd name="connsiteX19" fmla="*/ 143995 w 495300"/>
                  <a:gd name="connsiteY19" fmla="*/ 248271 h 542925"/>
                  <a:gd name="connsiteX20" fmla="*/ 248770 w 495300"/>
                  <a:gd name="connsiteY20" fmla="*/ 353046 h 542925"/>
                  <a:gd name="connsiteX21" fmla="*/ 353545 w 495300"/>
                  <a:gd name="connsiteY21" fmla="*/ 248271 h 542925"/>
                  <a:gd name="connsiteX22" fmla="*/ 248770 w 495300"/>
                  <a:gd name="connsiteY22" fmla="*/ 143496 h 542925"/>
                  <a:gd name="connsiteX23" fmla="*/ 367833 w 495300"/>
                  <a:gd name="connsiteY23" fmla="*/ 114921 h 542925"/>
                  <a:gd name="connsiteX24" fmla="*/ 353545 w 495300"/>
                  <a:gd name="connsiteY24" fmla="*/ 129209 h 542925"/>
                  <a:gd name="connsiteX25" fmla="*/ 367833 w 495300"/>
                  <a:gd name="connsiteY25" fmla="*/ 143496 h 542925"/>
                  <a:gd name="connsiteX26" fmla="*/ 382120 w 495300"/>
                  <a:gd name="connsiteY26" fmla="*/ 129209 h 542925"/>
                  <a:gd name="connsiteX27" fmla="*/ 367833 w 495300"/>
                  <a:gd name="connsiteY27" fmla="*/ 114921 h 542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495300" h="542925">
                    <a:moveTo>
                      <a:pt x="248770" y="621"/>
                    </a:moveTo>
                    <a:cubicBezTo>
                      <a:pt x="385549" y="621"/>
                      <a:pt x="496420" y="111492"/>
                      <a:pt x="496420" y="248271"/>
                    </a:cubicBezTo>
                    <a:cubicBezTo>
                      <a:pt x="496420" y="358856"/>
                      <a:pt x="423935" y="452582"/>
                      <a:pt x="323827" y="484396"/>
                    </a:cubicBezTo>
                    <a:lnTo>
                      <a:pt x="346973" y="524496"/>
                    </a:lnTo>
                    <a:lnTo>
                      <a:pt x="420220" y="524496"/>
                    </a:lnTo>
                    <a:lnTo>
                      <a:pt x="420220" y="543546"/>
                    </a:lnTo>
                    <a:lnTo>
                      <a:pt x="77320" y="543546"/>
                    </a:lnTo>
                    <a:lnTo>
                      <a:pt x="77320" y="524496"/>
                    </a:lnTo>
                    <a:lnTo>
                      <a:pt x="150567" y="524496"/>
                    </a:lnTo>
                    <a:lnTo>
                      <a:pt x="173713" y="484396"/>
                    </a:lnTo>
                    <a:cubicBezTo>
                      <a:pt x="73605" y="452582"/>
                      <a:pt x="1120" y="358856"/>
                      <a:pt x="1120" y="248271"/>
                    </a:cubicBezTo>
                    <a:cubicBezTo>
                      <a:pt x="1120" y="111492"/>
                      <a:pt x="111991" y="621"/>
                      <a:pt x="248770" y="621"/>
                    </a:cubicBezTo>
                    <a:close/>
                    <a:moveTo>
                      <a:pt x="192763" y="489539"/>
                    </a:moveTo>
                    <a:lnTo>
                      <a:pt x="172570" y="524496"/>
                    </a:lnTo>
                    <a:lnTo>
                      <a:pt x="324970" y="524496"/>
                    </a:lnTo>
                    <a:lnTo>
                      <a:pt x="304777" y="489539"/>
                    </a:lnTo>
                    <a:cubicBezTo>
                      <a:pt x="286775" y="493730"/>
                      <a:pt x="268010" y="495921"/>
                      <a:pt x="248770" y="495921"/>
                    </a:cubicBezTo>
                    <a:cubicBezTo>
                      <a:pt x="229530" y="495921"/>
                      <a:pt x="210765" y="493730"/>
                      <a:pt x="192763" y="489539"/>
                    </a:cubicBezTo>
                    <a:close/>
                    <a:moveTo>
                      <a:pt x="248770" y="143496"/>
                    </a:moveTo>
                    <a:cubicBezTo>
                      <a:pt x="190858" y="143496"/>
                      <a:pt x="143995" y="190359"/>
                      <a:pt x="143995" y="248271"/>
                    </a:cubicBezTo>
                    <a:cubicBezTo>
                      <a:pt x="143995" y="306183"/>
                      <a:pt x="190858" y="353046"/>
                      <a:pt x="248770" y="353046"/>
                    </a:cubicBezTo>
                    <a:cubicBezTo>
                      <a:pt x="306682" y="353046"/>
                      <a:pt x="353545" y="306183"/>
                      <a:pt x="353545" y="248271"/>
                    </a:cubicBezTo>
                    <a:cubicBezTo>
                      <a:pt x="353545" y="190359"/>
                      <a:pt x="306682" y="143496"/>
                      <a:pt x="248770" y="143496"/>
                    </a:cubicBezTo>
                    <a:close/>
                    <a:moveTo>
                      <a:pt x="367833" y="114921"/>
                    </a:moveTo>
                    <a:cubicBezTo>
                      <a:pt x="359927" y="114921"/>
                      <a:pt x="353545" y="121303"/>
                      <a:pt x="353545" y="129209"/>
                    </a:cubicBezTo>
                    <a:cubicBezTo>
                      <a:pt x="353545" y="137114"/>
                      <a:pt x="359927" y="143496"/>
                      <a:pt x="367833" y="143496"/>
                    </a:cubicBezTo>
                    <a:cubicBezTo>
                      <a:pt x="375738" y="143496"/>
                      <a:pt x="382120" y="137114"/>
                      <a:pt x="382120" y="129209"/>
                    </a:cubicBezTo>
                    <a:cubicBezTo>
                      <a:pt x="382120" y="121303"/>
                      <a:pt x="375738" y="114921"/>
                      <a:pt x="367833" y="1149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3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cxnSp>
          <p:nvCxnSpPr>
            <p:cNvPr id="8" name="直接箭头连接符 7"/>
            <p:cNvCxnSpPr/>
            <p:nvPr/>
          </p:nvCxnSpPr>
          <p:spPr>
            <a:xfrm>
              <a:off x="6224891" y="3885321"/>
              <a:ext cx="928925" cy="0"/>
            </a:xfrm>
            <a:prstGeom prst="straightConnector1">
              <a:avLst/>
            </a:prstGeom>
            <a:ln w="28575" cap="rnd">
              <a:gradFill>
                <a:gsLst>
                  <a:gs pos="100000">
                    <a:schemeClr val="tx1">
                      <a:lumMod val="50000"/>
                      <a:lumOff val="50000"/>
                      <a:alpha val="0"/>
                    </a:schemeClr>
                  </a:gs>
                  <a:gs pos="20000">
                    <a:schemeClr val="tx1">
                      <a:lumMod val="50000"/>
                      <a:lumOff val="50000"/>
                      <a:alpha val="20000"/>
                    </a:schemeClr>
                  </a:gs>
                </a:gsLst>
                <a:lin ang="0" scaled="0"/>
              </a:gradFill>
              <a:round/>
              <a:headEnd w="sm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箭头连接符 8"/>
            <p:cNvCxnSpPr/>
            <p:nvPr/>
          </p:nvCxnSpPr>
          <p:spPr>
            <a:xfrm>
              <a:off x="4864981" y="3885321"/>
              <a:ext cx="928925" cy="0"/>
            </a:xfrm>
            <a:prstGeom prst="straightConnector1">
              <a:avLst/>
            </a:prstGeom>
            <a:ln w="28575" cap="rnd">
              <a:gradFill>
                <a:gsLst>
                  <a:gs pos="100000">
                    <a:schemeClr val="tx1">
                      <a:lumMod val="50000"/>
                      <a:lumOff val="50000"/>
                      <a:alpha val="0"/>
                    </a:schemeClr>
                  </a:gs>
                  <a:gs pos="20000">
                    <a:schemeClr val="tx1">
                      <a:lumMod val="50000"/>
                      <a:lumOff val="50000"/>
                      <a:alpha val="20000"/>
                    </a:schemeClr>
                  </a:gs>
                </a:gsLst>
                <a:lin ang="0" scaled="0"/>
              </a:gradFill>
              <a:round/>
              <a:headEnd w="sm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文本框 9"/>
          <p:cNvSpPr txBox="1"/>
          <p:nvPr/>
        </p:nvSpPr>
        <p:spPr>
          <a:xfrm>
            <a:off x="7110210" y="4968296"/>
            <a:ext cx="1565085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>
              <a:buSzPct val="25000"/>
            </a:pPr>
            <a:r>
              <a:rPr lang="zh-CN" altLang="en-US" sz="1600" b="1" dirty="0">
                <a:cs typeface="+mn-ea"/>
                <a:sym typeface="+mn-lt"/>
              </a:rPr>
              <a:t>输入标题文字</a:t>
            </a:r>
            <a:endParaRPr lang="en-US" altLang="zh-CN" sz="1600" b="1" dirty="0">
              <a:cs typeface="+mn-ea"/>
              <a:sym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8406677" y="4435125"/>
            <a:ext cx="3003693" cy="1664258"/>
            <a:chOff x="7828586" y="3111250"/>
            <a:chExt cx="3003693" cy="1664258"/>
          </a:xfrm>
        </p:grpSpPr>
        <p:grpSp>
          <p:nvGrpSpPr>
            <p:cNvPr id="16" name="组合 15"/>
            <p:cNvGrpSpPr/>
            <p:nvPr/>
          </p:nvGrpSpPr>
          <p:grpSpPr>
            <a:xfrm>
              <a:off x="7828586" y="3378731"/>
              <a:ext cx="816056" cy="869934"/>
              <a:chOff x="4239887" y="3260773"/>
              <a:chExt cx="816056" cy="1380449"/>
            </a:xfrm>
          </p:grpSpPr>
          <p:cxnSp>
            <p:nvCxnSpPr>
              <p:cNvPr id="19" name="直接箭头连接符 18"/>
              <p:cNvCxnSpPr/>
              <p:nvPr/>
            </p:nvCxnSpPr>
            <p:spPr>
              <a:xfrm>
                <a:off x="4239887" y="3982122"/>
                <a:ext cx="495300" cy="0"/>
              </a:xfrm>
              <a:prstGeom prst="straightConnector1">
                <a:avLst/>
              </a:prstGeom>
              <a:ln w="28575" cap="rnd">
                <a:gradFill>
                  <a:gsLst>
                    <a:gs pos="100000">
                      <a:schemeClr val="tx1">
                        <a:lumMod val="50000"/>
                        <a:lumOff val="50000"/>
                        <a:alpha val="0"/>
                      </a:schemeClr>
                    </a:gs>
                    <a:gs pos="20000">
                      <a:schemeClr val="tx1">
                        <a:lumMod val="50000"/>
                        <a:lumOff val="50000"/>
                        <a:alpha val="20000"/>
                      </a:schemeClr>
                    </a:gs>
                  </a:gsLst>
                  <a:lin ang="0" scaled="0"/>
                </a:gradFill>
                <a:round/>
                <a:headEnd w="sm" len="sm"/>
                <a:tailEnd type="none" w="med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任意多边形 28"/>
              <p:cNvSpPr/>
              <p:nvPr/>
            </p:nvSpPr>
            <p:spPr>
              <a:xfrm>
                <a:off x="4662243" y="3260773"/>
                <a:ext cx="393700" cy="1380449"/>
              </a:xfrm>
              <a:custGeom>
                <a:avLst/>
                <a:gdLst>
                  <a:gd name="connsiteX0" fmla="*/ 393700 w 393700"/>
                  <a:gd name="connsiteY0" fmla="*/ 0 h 1828800"/>
                  <a:gd name="connsiteX1" fmla="*/ 0 w 393700"/>
                  <a:gd name="connsiteY1" fmla="*/ 0 h 1828800"/>
                  <a:gd name="connsiteX2" fmla="*/ 0 w 393700"/>
                  <a:gd name="connsiteY2" fmla="*/ 1828800 h 1828800"/>
                  <a:gd name="connsiteX3" fmla="*/ 368300 w 393700"/>
                  <a:gd name="connsiteY3" fmla="*/ 1828800 h 1828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3700" h="1828800">
                    <a:moveTo>
                      <a:pt x="393700" y="0"/>
                    </a:moveTo>
                    <a:lnTo>
                      <a:pt x="0" y="0"/>
                    </a:lnTo>
                    <a:lnTo>
                      <a:pt x="0" y="1828800"/>
                    </a:lnTo>
                    <a:lnTo>
                      <a:pt x="368300" y="1828800"/>
                    </a:lnTo>
                  </a:path>
                </a:pathLst>
              </a:custGeom>
              <a:ln w="28575" cap="rnd">
                <a:gradFill>
                  <a:gsLst>
                    <a:gs pos="100000">
                      <a:schemeClr val="tx1">
                        <a:lumMod val="50000"/>
                        <a:lumOff val="50000"/>
                        <a:alpha val="0"/>
                      </a:schemeClr>
                    </a:gs>
                    <a:gs pos="20000">
                      <a:schemeClr val="tx1">
                        <a:lumMod val="50000"/>
                        <a:lumOff val="50000"/>
                        <a:alpha val="20000"/>
                      </a:schemeClr>
                    </a:gs>
                  </a:gsLst>
                  <a:lin ang="0" scaled="0"/>
                </a:gradFill>
                <a:round/>
                <a:headEnd w="sm" len="sm"/>
                <a:tailEnd type="none" w="med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17" name="矩形 16"/>
            <p:cNvSpPr/>
            <p:nvPr/>
          </p:nvSpPr>
          <p:spPr>
            <a:xfrm flipH="1">
              <a:off x="8798380" y="3990678"/>
              <a:ext cx="2033899" cy="784830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sp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.</a:t>
              </a:r>
              <a:endParaRPr kumimoji="0" lang="en-US" altLang="zh-CN" sz="1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 flipH="1">
              <a:off x="8798380" y="3111250"/>
              <a:ext cx="2033899" cy="784830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sp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.</a:t>
              </a:r>
              <a:endParaRPr kumimoji="0" lang="en-US" altLang="zh-CN" sz="1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781629" y="3437886"/>
            <a:ext cx="1773278" cy="1479062"/>
            <a:chOff x="615092" y="3239976"/>
            <a:chExt cx="1773278" cy="1479062"/>
          </a:xfrm>
        </p:grpSpPr>
        <p:sp>
          <p:nvSpPr>
            <p:cNvPr id="14" name="文本框 13"/>
            <p:cNvSpPr txBox="1"/>
            <p:nvPr/>
          </p:nvSpPr>
          <p:spPr>
            <a:xfrm>
              <a:off x="615092" y="3239976"/>
              <a:ext cx="1754430" cy="400110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>
                <a:buSzPct val="25000"/>
              </a:pPr>
              <a:r>
                <a:rPr lang="zh-CN" altLang="en-US" sz="2000" b="1" dirty="0">
                  <a:solidFill>
                    <a:schemeClr val="accent1"/>
                  </a:solidFill>
                  <a:cs typeface="+mn-ea"/>
                  <a:sym typeface="+mn-lt"/>
                </a:rPr>
                <a:t>输入标题文字</a:t>
              </a:r>
              <a:endParaRPr lang="en-US" altLang="zh-CN" sz="2000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 flipH="1">
              <a:off x="615092" y="3703375"/>
              <a:ext cx="1773278" cy="1015663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sp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CN" altLang="en-US" sz="1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.</a:t>
              </a:r>
              <a:endParaRPr kumimoji="0" lang="en-US" altLang="zh-CN" sz="1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3" name="任意多边形 32"/>
          <p:cNvSpPr/>
          <p:nvPr/>
        </p:nvSpPr>
        <p:spPr>
          <a:xfrm>
            <a:off x="3100093" y="2839694"/>
            <a:ext cx="2007145" cy="2004113"/>
          </a:xfrm>
          <a:custGeom>
            <a:avLst/>
            <a:gdLst>
              <a:gd name="T0" fmla="*/ 6030 w 6827"/>
              <a:gd name="T1" fmla="*/ 1707 h 6827"/>
              <a:gd name="T2" fmla="*/ 4324 w 6827"/>
              <a:gd name="T3" fmla="*/ 0 h 6827"/>
              <a:gd name="T4" fmla="*/ 0 w 6827"/>
              <a:gd name="T5" fmla="*/ 796 h 6827"/>
              <a:gd name="T6" fmla="*/ 796 w 6827"/>
              <a:gd name="T7" fmla="*/ 5120 h 6827"/>
              <a:gd name="T8" fmla="*/ 2503 w 6827"/>
              <a:gd name="T9" fmla="*/ 6827 h 6827"/>
              <a:gd name="T10" fmla="*/ 6827 w 6827"/>
              <a:gd name="T11" fmla="*/ 6030 h 6827"/>
              <a:gd name="T12" fmla="*/ 6030 w 6827"/>
              <a:gd name="T13" fmla="*/ 2389 h 6827"/>
              <a:gd name="T14" fmla="*/ 6030 w 6827"/>
              <a:gd name="T15" fmla="*/ 2162 h 6827"/>
              <a:gd name="T16" fmla="*/ 4437 w 6827"/>
              <a:gd name="T17" fmla="*/ 1584 h 6827"/>
              <a:gd name="T18" fmla="*/ 4437 w 6827"/>
              <a:gd name="T19" fmla="*/ 569 h 6827"/>
              <a:gd name="T20" fmla="*/ 3982 w 6827"/>
              <a:gd name="T21" fmla="*/ 796 h 6827"/>
              <a:gd name="T22" fmla="*/ 2742 w 6827"/>
              <a:gd name="T23" fmla="*/ 3263 h 6827"/>
              <a:gd name="T24" fmla="*/ 2963 w 6827"/>
              <a:gd name="T25" fmla="*/ 3152 h 6827"/>
              <a:gd name="T26" fmla="*/ 3210 w 6827"/>
              <a:gd name="T27" fmla="*/ 2869 h 6827"/>
              <a:gd name="T28" fmla="*/ 3289 w 6827"/>
              <a:gd name="T29" fmla="*/ 2630 h 6827"/>
              <a:gd name="T30" fmla="*/ 4197 w 6827"/>
              <a:gd name="T31" fmla="*/ 3538 h 6827"/>
              <a:gd name="T32" fmla="*/ 3958 w 6827"/>
              <a:gd name="T33" fmla="*/ 3617 h 6827"/>
              <a:gd name="T34" fmla="*/ 3674 w 6827"/>
              <a:gd name="T35" fmla="*/ 3864 h 6827"/>
              <a:gd name="T36" fmla="*/ 3564 w 6827"/>
              <a:gd name="T37" fmla="*/ 4084 h 6827"/>
              <a:gd name="T38" fmla="*/ 2617 w 6827"/>
              <a:gd name="T39" fmla="*/ 3291 h 6827"/>
              <a:gd name="T40" fmla="*/ 2162 w 6827"/>
              <a:gd name="T41" fmla="*/ 2503 h 6827"/>
              <a:gd name="T42" fmla="*/ 4324 w 6827"/>
              <a:gd name="T43" fmla="*/ 3982 h 6827"/>
              <a:gd name="T44" fmla="*/ 4096 w 6827"/>
              <a:gd name="T45" fmla="*/ 4437 h 6827"/>
              <a:gd name="T46" fmla="*/ 1503 w 6827"/>
              <a:gd name="T47" fmla="*/ 1162 h 6827"/>
              <a:gd name="T48" fmla="*/ 1582 w 6827"/>
              <a:gd name="T49" fmla="*/ 923 h 6827"/>
              <a:gd name="T50" fmla="*/ 3564 w 6827"/>
              <a:gd name="T51" fmla="*/ 1036 h 6827"/>
              <a:gd name="T52" fmla="*/ 3674 w 6827"/>
              <a:gd name="T53" fmla="*/ 1256 h 6827"/>
              <a:gd name="T54" fmla="*/ 3958 w 6827"/>
              <a:gd name="T55" fmla="*/ 1503 h 6827"/>
              <a:gd name="T56" fmla="*/ 4197 w 6827"/>
              <a:gd name="T57" fmla="*/ 1582 h 6827"/>
              <a:gd name="T58" fmla="*/ 2503 w 6827"/>
              <a:gd name="T59" fmla="*/ 1707 h 6827"/>
              <a:gd name="T60" fmla="*/ 569 w 6827"/>
              <a:gd name="T61" fmla="*/ 910 h 6827"/>
              <a:gd name="T62" fmla="*/ 796 w 6827"/>
              <a:gd name="T63" fmla="*/ 683 h 6827"/>
              <a:gd name="T64" fmla="*/ 683 w 6827"/>
              <a:gd name="T65" fmla="*/ 4324 h 6827"/>
              <a:gd name="T66" fmla="*/ 910 w 6827"/>
              <a:gd name="T67" fmla="*/ 4096 h 6827"/>
              <a:gd name="T68" fmla="*/ 1162 w 6827"/>
              <a:gd name="T69" fmla="*/ 3617 h 6827"/>
              <a:gd name="T70" fmla="*/ 923 w 6827"/>
              <a:gd name="T71" fmla="*/ 3538 h 6827"/>
              <a:gd name="T72" fmla="*/ 1036 w 6827"/>
              <a:gd name="T73" fmla="*/ 1556 h 6827"/>
              <a:gd name="T74" fmla="*/ 1256 w 6827"/>
              <a:gd name="T75" fmla="*/ 1446 h 6827"/>
              <a:gd name="T76" fmla="*/ 2389 w 6827"/>
              <a:gd name="T77" fmla="*/ 3290 h 6827"/>
              <a:gd name="T78" fmla="*/ 1556 w 6827"/>
              <a:gd name="T79" fmla="*/ 4084 h 6827"/>
              <a:gd name="T80" fmla="*/ 1446 w 6827"/>
              <a:gd name="T81" fmla="*/ 3864 h 6827"/>
              <a:gd name="T82" fmla="*/ 1584 w 6827"/>
              <a:gd name="T83" fmla="*/ 4437 h 6827"/>
              <a:gd name="T84" fmla="*/ 1382 w 6827"/>
              <a:gd name="T85" fmla="*/ 4862 h 6827"/>
              <a:gd name="T86" fmla="*/ 2162 w 6827"/>
              <a:gd name="T87" fmla="*/ 6030 h 6827"/>
              <a:gd name="T88" fmla="*/ 5381 w 6827"/>
              <a:gd name="T89" fmla="*/ 5571 h 6827"/>
              <a:gd name="T90" fmla="*/ 5271 w 6827"/>
              <a:gd name="T91" fmla="*/ 5791 h 6827"/>
              <a:gd name="T92" fmla="*/ 3289 w 6827"/>
              <a:gd name="T93" fmla="*/ 5904 h 6827"/>
              <a:gd name="T94" fmla="*/ 3210 w 6827"/>
              <a:gd name="T95" fmla="*/ 5665 h 6827"/>
              <a:gd name="T96" fmla="*/ 2963 w 6827"/>
              <a:gd name="T97" fmla="*/ 5381 h 6827"/>
              <a:gd name="T98" fmla="*/ 2742 w 6827"/>
              <a:gd name="T99" fmla="*/ 5271 h 6827"/>
              <a:gd name="T100" fmla="*/ 3536 w 6827"/>
              <a:gd name="T101" fmla="*/ 4437 h 6827"/>
              <a:gd name="T102" fmla="*/ 5381 w 6827"/>
              <a:gd name="T103" fmla="*/ 5571 h 6827"/>
              <a:gd name="T104" fmla="*/ 4960 w 6827"/>
              <a:gd name="T105" fmla="*/ 4800 h 6827"/>
              <a:gd name="T106" fmla="*/ 5242 w 6827"/>
              <a:gd name="T107" fmla="*/ 2617 h 6827"/>
              <a:gd name="T108" fmla="*/ 5315 w 6827"/>
              <a:gd name="T109" fmla="*/ 2850 h 6827"/>
              <a:gd name="T110" fmla="*/ 5467 w 6827"/>
              <a:gd name="T111" fmla="*/ 3066 h 6827"/>
              <a:gd name="T112" fmla="*/ 5664 w 6827"/>
              <a:gd name="T113" fmla="*/ 3210 h 6827"/>
              <a:gd name="T114" fmla="*/ 5904 w 6827"/>
              <a:gd name="T115" fmla="*/ 3289 h 6827"/>
              <a:gd name="T116" fmla="*/ 5791 w 6827"/>
              <a:gd name="T117" fmla="*/ 5271 h 6827"/>
              <a:gd name="T118" fmla="*/ 6030 w 6827"/>
              <a:gd name="T119" fmla="*/ 5916 h 6827"/>
              <a:gd name="T120" fmla="*/ 6030 w 6827"/>
              <a:gd name="T121" fmla="*/ 5689 h 6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827" h="6827">
                <a:moveTo>
                  <a:pt x="6144" y="5243"/>
                </a:moveTo>
                <a:lnTo>
                  <a:pt x="6144" y="3290"/>
                </a:lnTo>
                <a:cubicBezTo>
                  <a:pt x="6529" y="3235"/>
                  <a:pt x="6827" y="2903"/>
                  <a:pt x="6827" y="2503"/>
                </a:cubicBezTo>
                <a:cubicBezTo>
                  <a:pt x="6827" y="2064"/>
                  <a:pt x="6469" y="1707"/>
                  <a:pt x="6030" y="1707"/>
                </a:cubicBezTo>
                <a:cubicBezTo>
                  <a:pt x="5881" y="1707"/>
                  <a:pt x="5742" y="1749"/>
                  <a:pt x="5622" y="1820"/>
                </a:cubicBezTo>
                <a:lnTo>
                  <a:pt x="5006" y="1204"/>
                </a:lnTo>
                <a:cubicBezTo>
                  <a:pt x="5078" y="1085"/>
                  <a:pt x="5120" y="946"/>
                  <a:pt x="5120" y="796"/>
                </a:cubicBezTo>
                <a:cubicBezTo>
                  <a:pt x="5120" y="357"/>
                  <a:pt x="4763" y="0"/>
                  <a:pt x="4324" y="0"/>
                </a:cubicBezTo>
                <a:cubicBezTo>
                  <a:pt x="3923" y="0"/>
                  <a:pt x="3592" y="297"/>
                  <a:pt x="3536" y="683"/>
                </a:cubicBezTo>
                <a:lnTo>
                  <a:pt x="1584" y="683"/>
                </a:lnTo>
                <a:cubicBezTo>
                  <a:pt x="1528" y="297"/>
                  <a:pt x="1197" y="0"/>
                  <a:pt x="796" y="0"/>
                </a:cubicBezTo>
                <a:cubicBezTo>
                  <a:pt x="357" y="0"/>
                  <a:pt x="0" y="357"/>
                  <a:pt x="0" y="796"/>
                </a:cubicBezTo>
                <a:cubicBezTo>
                  <a:pt x="0" y="1197"/>
                  <a:pt x="297" y="1528"/>
                  <a:pt x="683" y="1584"/>
                </a:cubicBezTo>
                <a:lnTo>
                  <a:pt x="683" y="3536"/>
                </a:lnTo>
                <a:cubicBezTo>
                  <a:pt x="297" y="3592"/>
                  <a:pt x="0" y="3923"/>
                  <a:pt x="0" y="4324"/>
                </a:cubicBezTo>
                <a:cubicBezTo>
                  <a:pt x="0" y="4763"/>
                  <a:pt x="357" y="5120"/>
                  <a:pt x="796" y="5120"/>
                </a:cubicBezTo>
                <a:cubicBezTo>
                  <a:pt x="946" y="5120"/>
                  <a:pt x="1085" y="5078"/>
                  <a:pt x="1204" y="5006"/>
                </a:cubicBezTo>
                <a:lnTo>
                  <a:pt x="1820" y="5622"/>
                </a:lnTo>
                <a:cubicBezTo>
                  <a:pt x="1749" y="5742"/>
                  <a:pt x="1707" y="5881"/>
                  <a:pt x="1707" y="6030"/>
                </a:cubicBezTo>
                <a:cubicBezTo>
                  <a:pt x="1707" y="6469"/>
                  <a:pt x="2064" y="6827"/>
                  <a:pt x="2503" y="6827"/>
                </a:cubicBezTo>
                <a:cubicBezTo>
                  <a:pt x="2903" y="6827"/>
                  <a:pt x="3235" y="6529"/>
                  <a:pt x="3290" y="6144"/>
                </a:cubicBezTo>
                <a:lnTo>
                  <a:pt x="5243" y="6144"/>
                </a:lnTo>
                <a:cubicBezTo>
                  <a:pt x="5298" y="6529"/>
                  <a:pt x="5630" y="6827"/>
                  <a:pt x="6030" y="6827"/>
                </a:cubicBezTo>
                <a:cubicBezTo>
                  <a:pt x="6469" y="6827"/>
                  <a:pt x="6827" y="6469"/>
                  <a:pt x="6827" y="6030"/>
                </a:cubicBezTo>
                <a:cubicBezTo>
                  <a:pt x="6827" y="5630"/>
                  <a:pt x="6529" y="5298"/>
                  <a:pt x="6144" y="5243"/>
                </a:cubicBezTo>
                <a:close/>
                <a:moveTo>
                  <a:pt x="6030" y="2162"/>
                </a:moveTo>
                <a:cubicBezTo>
                  <a:pt x="6093" y="2162"/>
                  <a:pt x="6144" y="2213"/>
                  <a:pt x="6144" y="2276"/>
                </a:cubicBezTo>
                <a:cubicBezTo>
                  <a:pt x="6144" y="2338"/>
                  <a:pt x="6093" y="2389"/>
                  <a:pt x="6030" y="2389"/>
                </a:cubicBezTo>
                <a:cubicBezTo>
                  <a:pt x="5967" y="2389"/>
                  <a:pt x="5916" y="2440"/>
                  <a:pt x="5916" y="2503"/>
                </a:cubicBezTo>
                <a:cubicBezTo>
                  <a:pt x="5916" y="2566"/>
                  <a:pt x="5866" y="2617"/>
                  <a:pt x="5803" y="2617"/>
                </a:cubicBezTo>
                <a:cubicBezTo>
                  <a:pt x="5740" y="2617"/>
                  <a:pt x="5689" y="2566"/>
                  <a:pt x="5689" y="2503"/>
                </a:cubicBezTo>
                <a:cubicBezTo>
                  <a:pt x="5689" y="2315"/>
                  <a:pt x="5842" y="2162"/>
                  <a:pt x="6030" y="2162"/>
                </a:cubicBezTo>
                <a:close/>
                <a:moveTo>
                  <a:pt x="5445" y="1965"/>
                </a:moveTo>
                <a:cubicBezTo>
                  <a:pt x="5339" y="2080"/>
                  <a:pt x="5266" y="2227"/>
                  <a:pt x="5243" y="2389"/>
                </a:cubicBezTo>
                <a:lnTo>
                  <a:pt x="4437" y="2389"/>
                </a:lnTo>
                <a:lnTo>
                  <a:pt x="4437" y="1584"/>
                </a:lnTo>
                <a:cubicBezTo>
                  <a:pt x="4600" y="1560"/>
                  <a:pt x="4746" y="1488"/>
                  <a:pt x="4862" y="1382"/>
                </a:cubicBezTo>
                <a:lnTo>
                  <a:pt x="5445" y="1965"/>
                </a:lnTo>
                <a:close/>
                <a:moveTo>
                  <a:pt x="4324" y="455"/>
                </a:moveTo>
                <a:cubicBezTo>
                  <a:pt x="4386" y="455"/>
                  <a:pt x="4437" y="506"/>
                  <a:pt x="4437" y="569"/>
                </a:cubicBezTo>
                <a:cubicBezTo>
                  <a:pt x="4437" y="632"/>
                  <a:pt x="4386" y="683"/>
                  <a:pt x="4324" y="683"/>
                </a:cubicBezTo>
                <a:cubicBezTo>
                  <a:pt x="4261" y="683"/>
                  <a:pt x="4210" y="734"/>
                  <a:pt x="4210" y="796"/>
                </a:cubicBezTo>
                <a:cubicBezTo>
                  <a:pt x="4210" y="859"/>
                  <a:pt x="4159" y="910"/>
                  <a:pt x="4096" y="910"/>
                </a:cubicBezTo>
                <a:cubicBezTo>
                  <a:pt x="4033" y="910"/>
                  <a:pt x="3982" y="859"/>
                  <a:pt x="3982" y="796"/>
                </a:cubicBezTo>
                <a:cubicBezTo>
                  <a:pt x="3982" y="608"/>
                  <a:pt x="4135" y="455"/>
                  <a:pt x="4324" y="455"/>
                </a:cubicBezTo>
                <a:close/>
                <a:moveTo>
                  <a:pt x="2617" y="3291"/>
                </a:moveTo>
                <a:cubicBezTo>
                  <a:pt x="2621" y="3291"/>
                  <a:pt x="2625" y="3289"/>
                  <a:pt x="2630" y="3289"/>
                </a:cubicBezTo>
                <a:cubicBezTo>
                  <a:pt x="2668" y="3282"/>
                  <a:pt x="2706" y="3274"/>
                  <a:pt x="2742" y="3263"/>
                </a:cubicBezTo>
                <a:cubicBezTo>
                  <a:pt x="2744" y="3262"/>
                  <a:pt x="2746" y="3261"/>
                  <a:pt x="2749" y="3260"/>
                </a:cubicBezTo>
                <a:cubicBezTo>
                  <a:pt x="2784" y="3249"/>
                  <a:pt x="2818" y="3235"/>
                  <a:pt x="2851" y="3219"/>
                </a:cubicBezTo>
                <a:cubicBezTo>
                  <a:pt x="2857" y="3216"/>
                  <a:pt x="2863" y="3213"/>
                  <a:pt x="2869" y="3210"/>
                </a:cubicBezTo>
                <a:cubicBezTo>
                  <a:pt x="2901" y="3193"/>
                  <a:pt x="2933" y="3174"/>
                  <a:pt x="2963" y="3152"/>
                </a:cubicBezTo>
                <a:cubicBezTo>
                  <a:pt x="2969" y="3148"/>
                  <a:pt x="2974" y="3144"/>
                  <a:pt x="2980" y="3140"/>
                </a:cubicBezTo>
                <a:cubicBezTo>
                  <a:pt x="3040" y="3094"/>
                  <a:pt x="3094" y="3040"/>
                  <a:pt x="3140" y="2980"/>
                </a:cubicBezTo>
                <a:cubicBezTo>
                  <a:pt x="3144" y="2974"/>
                  <a:pt x="3148" y="2969"/>
                  <a:pt x="3152" y="2963"/>
                </a:cubicBezTo>
                <a:cubicBezTo>
                  <a:pt x="3174" y="2933"/>
                  <a:pt x="3193" y="2901"/>
                  <a:pt x="3210" y="2869"/>
                </a:cubicBezTo>
                <a:cubicBezTo>
                  <a:pt x="3213" y="2863"/>
                  <a:pt x="3216" y="2857"/>
                  <a:pt x="3219" y="2851"/>
                </a:cubicBezTo>
                <a:cubicBezTo>
                  <a:pt x="3235" y="2818"/>
                  <a:pt x="3249" y="2784"/>
                  <a:pt x="3260" y="2749"/>
                </a:cubicBezTo>
                <a:cubicBezTo>
                  <a:pt x="3261" y="2746"/>
                  <a:pt x="3262" y="2744"/>
                  <a:pt x="3263" y="2742"/>
                </a:cubicBezTo>
                <a:cubicBezTo>
                  <a:pt x="3274" y="2706"/>
                  <a:pt x="3282" y="2668"/>
                  <a:pt x="3289" y="2630"/>
                </a:cubicBezTo>
                <a:cubicBezTo>
                  <a:pt x="3289" y="2625"/>
                  <a:pt x="3291" y="2621"/>
                  <a:pt x="3291" y="2617"/>
                </a:cubicBezTo>
                <a:lnTo>
                  <a:pt x="4210" y="2617"/>
                </a:lnTo>
                <a:lnTo>
                  <a:pt x="4210" y="3535"/>
                </a:lnTo>
                <a:cubicBezTo>
                  <a:pt x="4205" y="3536"/>
                  <a:pt x="4201" y="3537"/>
                  <a:pt x="4197" y="3538"/>
                </a:cubicBezTo>
                <a:cubicBezTo>
                  <a:pt x="4158" y="3544"/>
                  <a:pt x="4121" y="3552"/>
                  <a:pt x="4084" y="3564"/>
                </a:cubicBezTo>
                <a:cubicBezTo>
                  <a:pt x="4082" y="3565"/>
                  <a:pt x="4080" y="3566"/>
                  <a:pt x="4078" y="3566"/>
                </a:cubicBezTo>
                <a:cubicBezTo>
                  <a:pt x="4043" y="3578"/>
                  <a:pt x="4009" y="3592"/>
                  <a:pt x="3976" y="3608"/>
                </a:cubicBezTo>
                <a:cubicBezTo>
                  <a:pt x="3970" y="3611"/>
                  <a:pt x="3964" y="3614"/>
                  <a:pt x="3958" y="3617"/>
                </a:cubicBezTo>
                <a:cubicBezTo>
                  <a:pt x="3925" y="3634"/>
                  <a:pt x="3894" y="3653"/>
                  <a:pt x="3864" y="3674"/>
                </a:cubicBezTo>
                <a:cubicBezTo>
                  <a:pt x="3858" y="3678"/>
                  <a:pt x="3853" y="3683"/>
                  <a:pt x="3847" y="3687"/>
                </a:cubicBezTo>
                <a:cubicBezTo>
                  <a:pt x="3786" y="3732"/>
                  <a:pt x="3732" y="3786"/>
                  <a:pt x="3687" y="3847"/>
                </a:cubicBezTo>
                <a:cubicBezTo>
                  <a:pt x="3683" y="3853"/>
                  <a:pt x="3678" y="3858"/>
                  <a:pt x="3674" y="3864"/>
                </a:cubicBezTo>
                <a:cubicBezTo>
                  <a:pt x="3653" y="3894"/>
                  <a:pt x="3634" y="3925"/>
                  <a:pt x="3617" y="3958"/>
                </a:cubicBezTo>
                <a:cubicBezTo>
                  <a:pt x="3614" y="3964"/>
                  <a:pt x="3611" y="3970"/>
                  <a:pt x="3608" y="3976"/>
                </a:cubicBezTo>
                <a:cubicBezTo>
                  <a:pt x="3592" y="4009"/>
                  <a:pt x="3578" y="4043"/>
                  <a:pt x="3566" y="4078"/>
                </a:cubicBezTo>
                <a:cubicBezTo>
                  <a:pt x="3566" y="4080"/>
                  <a:pt x="3565" y="4082"/>
                  <a:pt x="3564" y="4084"/>
                </a:cubicBezTo>
                <a:cubicBezTo>
                  <a:pt x="3552" y="4121"/>
                  <a:pt x="3544" y="4158"/>
                  <a:pt x="3538" y="4197"/>
                </a:cubicBezTo>
                <a:cubicBezTo>
                  <a:pt x="3537" y="4201"/>
                  <a:pt x="3536" y="4205"/>
                  <a:pt x="3535" y="4210"/>
                </a:cubicBezTo>
                <a:lnTo>
                  <a:pt x="2617" y="4210"/>
                </a:lnTo>
                <a:lnTo>
                  <a:pt x="2617" y="3291"/>
                </a:lnTo>
                <a:close/>
                <a:moveTo>
                  <a:pt x="2503" y="2389"/>
                </a:moveTo>
                <a:cubicBezTo>
                  <a:pt x="2440" y="2389"/>
                  <a:pt x="2389" y="2440"/>
                  <a:pt x="2389" y="2503"/>
                </a:cubicBezTo>
                <a:cubicBezTo>
                  <a:pt x="2389" y="2566"/>
                  <a:pt x="2338" y="2617"/>
                  <a:pt x="2276" y="2617"/>
                </a:cubicBezTo>
                <a:cubicBezTo>
                  <a:pt x="2213" y="2617"/>
                  <a:pt x="2162" y="2566"/>
                  <a:pt x="2162" y="2503"/>
                </a:cubicBezTo>
                <a:cubicBezTo>
                  <a:pt x="2162" y="2315"/>
                  <a:pt x="2315" y="2162"/>
                  <a:pt x="2503" y="2162"/>
                </a:cubicBezTo>
                <a:cubicBezTo>
                  <a:pt x="2566" y="2162"/>
                  <a:pt x="2617" y="2213"/>
                  <a:pt x="2617" y="2276"/>
                </a:cubicBezTo>
                <a:cubicBezTo>
                  <a:pt x="2617" y="2338"/>
                  <a:pt x="2566" y="2389"/>
                  <a:pt x="2503" y="2389"/>
                </a:cubicBezTo>
                <a:close/>
                <a:moveTo>
                  <a:pt x="4324" y="3982"/>
                </a:moveTo>
                <a:cubicBezTo>
                  <a:pt x="4386" y="3982"/>
                  <a:pt x="4437" y="4033"/>
                  <a:pt x="4437" y="4096"/>
                </a:cubicBezTo>
                <a:cubicBezTo>
                  <a:pt x="4437" y="4159"/>
                  <a:pt x="4386" y="4210"/>
                  <a:pt x="4324" y="4210"/>
                </a:cubicBezTo>
                <a:cubicBezTo>
                  <a:pt x="4261" y="4210"/>
                  <a:pt x="4210" y="4261"/>
                  <a:pt x="4210" y="4324"/>
                </a:cubicBezTo>
                <a:cubicBezTo>
                  <a:pt x="4210" y="4386"/>
                  <a:pt x="4159" y="4437"/>
                  <a:pt x="4096" y="4437"/>
                </a:cubicBezTo>
                <a:cubicBezTo>
                  <a:pt x="4033" y="4437"/>
                  <a:pt x="3982" y="4386"/>
                  <a:pt x="3982" y="4324"/>
                </a:cubicBezTo>
                <a:cubicBezTo>
                  <a:pt x="3982" y="4135"/>
                  <a:pt x="4135" y="3982"/>
                  <a:pt x="4324" y="3982"/>
                </a:cubicBezTo>
                <a:close/>
                <a:moveTo>
                  <a:pt x="1446" y="1256"/>
                </a:moveTo>
                <a:cubicBezTo>
                  <a:pt x="1467" y="1226"/>
                  <a:pt x="1486" y="1195"/>
                  <a:pt x="1503" y="1162"/>
                </a:cubicBezTo>
                <a:cubicBezTo>
                  <a:pt x="1506" y="1156"/>
                  <a:pt x="1509" y="1150"/>
                  <a:pt x="1512" y="1144"/>
                </a:cubicBezTo>
                <a:cubicBezTo>
                  <a:pt x="1528" y="1111"/>
                  <a:pt x="1542" y="1077"/>
                  <a:pt x="1554" y="1042"/>
                </a:cubicBezTo>
                <a:cubicBezTo>
                  <a:pt x="1554" y="1040"/>
                  <a:pt x="1555" y="1038"/>
                  <a:pt x="1556" y="1036"/>
                </a:cubicBezTo>
                <a:cubicBezTo>
                  <a:pt x="1568" y="999"/>
                  <a:pt x="1576" y="962"/>
                  <a:pt x="1582" y="923"/>
                </a:cubicBezTo>
                <a:cubicBezTo>
                  <a:pt x="1583" y="919"/>
                  <a:pt x="1584" y="915"/>
                  <a:pt x="1585" y="910"/>
                </a:cubicBezTo>
                <a:lnTo>
                  <a:pt x="3535" y="910"/>
                </a:lnTo>
                <a:cubicBezTo>
                  <a:pt x="3536" y="915"/>
                  <a:pt x="3537" y="919"/>
                  <a:pt x="3538" y="923"/>
                </a:cubicBezTo>
                <a:cubicBezTo>
                  <a:pt x="3544" y="962"/>
                  <a:pt x="3552" y="999"/>
                  <a:pt x="3564" y="1036"/>
                </a:cubicBezTo>
                <a:cubicBezTo>
                  <a:pt x="3565" y="1038"/>
                  <a:pt x="3566" y="1040"/>
                  <a:pt x="3566" y="1042"/>
                </a:cubicBezTo>
                <a:cubicBezTo>
                  <a:pt x="3578" y="1077"/>
                  <a:pt x="3592" y="1111"/>
                  <a:pt x="3608" y="1144"/>
                </a:cubicBezTo>
                <a:cubicBezTo>
                  <a:pt x="3611" y="1150"/>
                  <a:pt x="3614" y="1156"/>
                  <a:pt x="3617" y="1162"/>
                </a:cubicBezTo>
                <a:cubicBezTo>
                  <a:pt x="3634" y="1195"/>
                  <a:pt x="3653" y="1226"/>
                  <a:pt x="3674" y="1256"/>
                </a:cubicBezTo>
                <a:cubicBezTo>
                  <a:pt x="3678" y="1262"/>
                  <a:pt x="3683" y="1267"/>
                  <a:pt x="3687" y="1273"/>
                </a:cubicBezTo>
                <a:cubicBezTo>
                  <a:pt x="3732" y="1334"/>
                  <a:pt x="3786" y="1388"/>
                  <a:pt x="3847" y="1433"/>
                </a:cubicBezTo>
                <a:cubicBezTo>
                  <a:pt x="3853" y="1437"/>
                  <a:pt x="3858" y="1442"/>
                  <a:pt x="3864" y="1446"/>
                </a:cubicBezTo>
                <a:cubicBezTo>
                  <a:pt x="3894" y="1467"/>
                  <a:pt x="3925" y="1486"/>
                  <a:pt x="3958" y="1503"/>
                </a:cubicBezTo>
                <a:cubicBezTo>
                  <a:pt x="3964" y="1506"/>
                  <a:pt x="3970" y="1509"/>
                  <a:pt x="3976" y="1512"/>
                </a:cubicBezTo>
                <a:cubicBezTo>
                  <a:pt x="4009" y="1528"/>
                  <a:pt x="4043" y="1542"/>
                  <a:pt x="4078" y="1554"/>
                </a:cubicBezTo>
                <a:cubicBezTo>
                  <a:pt x="4080" y="1554"/>
                  <a:pt x="4082" y="1555"/>
                  <a:pt x="4084" y="1556"/>
                </a:cubicBezTo>
                <a:cubicBezTo>
                  <a:pt x="4121" y="1568"/>
                  <a:pt x="4158" y="1576"/>
                  <a:pt x="4197" y="1582"/>
                </a:cubicBezTo>
                <a:cubicBezTo>
                  <a:pt x="4201" y="1583"/>
                  <a:pt x="4205" y="1584"/>
                  <a:pt x="4210" y="1585"/>
                </a:cubicBezTo>
                <a:lnTo>
                  <a:pt x="4210" y="2389"/>
                </a:lnTo>
                <a:lnTo>
                  <a:pt x="3290" y="2389"/>
                </a:lnTo>
                <a:cubicBezTo>
                  <a:pt x="3235" y="2004"/>
                  <a:pt x="2904" y="1707"/>
                  <a:pt x="2503" y="1707"/>
                </a:cubicBezTo>
                <a:cubicBezTo>
                  <a:pt x="2324" y="1707"/>
                  <a:pt x="2160" y="1767"/>
                  <a:pt x="2027" y="1866"/>
                </a:cubicBezTo>
                <a:lnTo>
                  <a:pt x="1434" y="1273"/>
                </a:lnTo>
                <a:cubicBezTo>
                  <a:pt x="1438" y="1267"/>
                  <a:pt x="1442" y="1262"/>
                  <a:pt x="1446" y="1256"/>
                </a:cubicBezTo>
                <a:close/>
                <a:moveTo>
                  <a:pt x="569" y="910"/>
                </a:moveTo>
                <a:cubicBezTo>
                  <a:pt x="506" y="910"/>
                  <a:pt x="455" y="859"/>
                  <a:pt x="455" y="796"/>
                </a:cubicBezTo>
                <a:cubicBezTo>
                  <a:pt x="455" y="608"/>
                  <a:pt x="608" y="455"/>
                  <a:pt x="796" y="455"/>
                </a:cubicBezTo>
                <a:cubicBezTo>
                  <a:pt x="859" y="455"/>
                  <a:pt x="910" y="506"/>
                  <a:pt x="910" y="569"/>
                </a:cubicBezTo>
                <a:cubicBezTo>
                  <a:pt x="910" y="632"/>
                  <a:pt x="859" y="683"/>
                  <a:pt x="796" y="683"/>
                </a:cubicBezTo>
                <a:cubicBezTo>
                  <a:pt x="734" y="683"/>
                  <a:pt x="683" y="734"/>
                  <a:pt x="683" y="796"/>
                </a:cubicBezTo>
                <a:cubicBezTo>
                  <a:pt x="683" y="859"/>
                  <a:pt x="632" y="910"/>
                  <a:pt x="569" y="910"/>
                </a:cubicBezTo>
                <a:close/>
                <a:moveTo>
                  <a:pt x="796" y="4210"/>
                </a:moveTo>
                <a:cubicBezTo>
                  <a:pt x="734" y="4210"/>
                  <a:pt x="683" y="4261"/>
                  <a:pt x="683" y="4324"/>
                </a:cubicBezTo>
                <a:cubicBezTo>
                  <a:pt x="683" y="4386"/>
                  <a:pt x="632" y="4437"/>
                  <a:pt x="569" y="4437"/>
                </a:cubicBezTo>
                <a:cubicBezTo>
                  <a:pt x="506" y="4437"/>
                  <a:pt x="455" y="4386"/>
                  <a:pt x="455" y="4324"/>
                </a:cubicBezTo>
                <a:cubicBezTo>
                  <a:pt x="455" y="4135"/>
                  <a:pt x="608" y="3982"/>
                  <a:pt x="796" y="3982"/>
                </a:cubicBezTo>
                <a:cubicBezTo>
                  <a:pt x="859" y="3982"/>
                  <a:pt x="910" y="4033"/>
                  <a:pt x="910" y="4096"/>
                </a:cubicBezTo>
                <a:cubicBezTo>
                  <a:pt x="910" y="4159"/>
                  <a:pt x="859" y="4210"/>
                  <a:pt x="796" y="4210"/>
                </a:cubicBezTo>
                <a:close/>
                <a:moveTo>
                  <a:pt x="1273" y="3687"/>
                </a:moveTo>
                <a:cubicBezTo>
                  <a:pt x="1267" y="3683"/>
                  <a:pt x="1262" y="3678"/>
                  <a:pt x="1256" y="3674"/>
                </a:cubicBezTo>
                <a:cubicBezTo>
                  <a:pt x="1226" y="3653"/>
                  <a:pt x="1195" y="3634"/>
                  <a:pt x="1162" y="3617"/>
                </a:cubicBezTo>
                <a:cubicBezTo>
                  <a:pt x="1156" y="3614"/>
                  <a:pt x="1150" y="3611"/>
                  <a:pt x="1144" y="3608"/>
                </a:cubicBezTo>
                <a:cubicBezTo>
                  <a:pt x="1111" y="3592"/>
                  <a:pt x="1077" y="3578"/>
                  <a:pt x="1042" y="3566"/>
                </a:cubicBezTo>
                <a:cubicBezTo>
                  <a:pt x="1040" y="3566"/>
                  <a:pt x="1038" y="3565"/>
                  <a:pt x="1036" y="3564"/>
                </a:cubicBezTo>
                <a:cubicBezTo>
                  <a:pt x="999" y="3552"/>
                  <a:pt x="962" y="3544"/>
                  <a:pt x="923" y="3538"/>
                </a:cubicBezTo>
                <a:cubicBezTo>
                  <a:pt x="919" y="3537"/>
                  <a:pt x="915" y="3536"/>
                  <a:pt x="910" y="3535"/>
                </a:cubicBezTo>
                <a:lnTo>
                  <a:pt x="910" y="1585"/>
                </a:lnTo>
                <a:cubicBezTo>
                  <a:pt x="915" y="1584"/>
                  <a:pt x="919" y="1583"/>
                  <a:pt x="923" y="1582"/>
                </a:cubicBezTo>
                <a:cubicBezTo>
                  <a:pt x="962" y="1576"/>
                  <a:pt x="999" y="1568"/>
                  <a:pt x="1036" y="1556"/>
                </a:cubicBezTo>
                <a:cubicBezTo>
                  <a:pt x="1038" y="1555"/>
                  <a:pt x="1040" y="1554"/>
                  <a:pt x="1042" y="1554"/>
                </a:cubicBezTo>
                <a:cubicBezTo>
                  <a:pt x="1077" y="1542"/>
                  <a:pt x="1111" y="1528"/>
                  <a:pt x="1144" y="1512"/>
                </a:cubicBezTo>
                <a:cubicBezTo>
                  <a:pt x="1150" y="1509"/>
                  <a:pt x="1156" y="1506"/>
                  <a:pt x="1162" y="1503"/>
                </a:cubicBezTo>
                <a:cubicBezTo>
                  <a:pt x="1195" y="1486"/>
                  <a:pt x="1226" y="1467"/>
                  <a:pt x="1256" y="1446"/>
                </a:cubicBezTo>
                <a:cubicBezTo>
                  <a:pt x="1262" y="1442"/>
                  <a:pt x="1267" y="1438"/>
                  <a:pt x="1273" y="1433"/>
                </a:cubicBezTo>
                <a:lnTo>
                  <a:pt x="1866" y="2027"/>
                </a:lnTo>
                <a:cubicBezTo>
                  <a:pt x="1767" y="2160"/>
                  <a:pt x="1707" y="2324"/>
                  <a:pt x="1707" y="2503"/>
                </a:cubicBezTo>
                <a:cubicBezTo>
                  <a:pt x="1707" y="2903"/>
                  <a:pt x="2004" y="3235"/>
                  <a:pt x="2389" y="3290"/>
                </a:cubicBezTo>
                <a:lnTo>
                  <a:pt x="2389" y="4210"/>
                </a:lnTo>
                <a:lnTo>
                  <a:pt x="1585" y="4210"/>
                </a:lnTo>
                <a:cubicBezTo>
                  <a:pt x="1584" y="4205"/>
                  <a:pt x="1583" y="4201"/>
                  <a:pt x="1582" y="4197"/>
                </a:cubicBezTo>
                <a:cubicBezTo>
                  <a:pt x="1576" y="4158"/>
                  <a:pt x="1568" y="4121"/>
                  <a:pt x="1556" y="4084"/>
                </a:cubicBezTo>
                <a:cubicBezTo>
                  <a:pt x="1555" y="4082"/>
                  <a:pt x="1554" y="4080"/>
                  <a:pt x="1554" y="4078"/>
                </a:cubicBezTo>
                <a:cubicBezTo>
                  <a:pt x="1542" y="4043"/>
                  <a:pt x="1528" y="4009"/>
                  <a:pt x="1512" y="3976"/>
                </a:cubicBezTo>
                <a:cubicBezTo>
                  <a:pt x="1509" y="3970"/>
                  <a:pt x="1506" y="3964"/>
                  <a:pt x="1503" y="3958"/>
                </a:cubicBezTo>
                <a:cubicBezTo>
                  <a:pt x="1486" y="3925"/>
                  <a:pt x="1467" y="3894"/>
                  <a:pt x="1446" y="3864"/>
                </a:cubicBezTo>
                <a:cubicBezTo>
                  <a:pt x="1442" y="3858"/>
                  <a:pt x="1437" y="3853"/>
                  <a:pt x="1433" y="3847"/>
                </a:cubicBezTo>
                <a:cubicBezTo>
                  <a:pt x="1388" y="3786"/>
                  <a:pt x="1334" y="3732"/>
                  <a:pt x="1273" y="3687"/>
                </a:cubicBezTo>
                <a:close/>
                <a:moveTo>
                  <a:pt x="1382" y="4862"/>
                </a:moveTo>
                <a:cubicBezTo>
                  <a:pt x="1488" y="4746"/>
                  <a:pt x="1560" y="4600"/>
                  <a:pt x="1584" y="4437"/>
                </a:cubicBezTo>
                <a:lnTo>
                  <a:pt x="2389" y="4437"/>
                </a:lnTo>
                <a:lnTo>
                  <a:pt x="2389" y="5243"/>
                </a:lnTo>
                <a:cubicBezTo>
                  <a:pt x="2227" y="5266"/>
                  <a:pt x="2080" y="5339"/>
                  <a:pt x="1965" y="5445"/>
                </a:cubicBezTo>
                <a:lnTo>
                  <a:pt x="1382" y="4862"/>
                </a:lnTo>
                <a:close/>
                <a:moveTo>
                  <a:pt x="2503" y="5916"/>
                </a:moveTo>
                <a:cubicBezTo>
                  <a:pt x="2440" y="5916"/>
                  <a:pt x="2389" y="5968"/>
                  <a:pt x="2389" y="6030"/>
                </a:cubicBezTo>
                <a:cubicBezTo>
                  <a:pt x="2389" y="6093"/>
                  <a:pt x="2338" y="6144"/>
                  <a:pt x="2276" y="6144"/>
                </a:cubicBezTo>
                <a:cubicBezTo>
                  <a:pt x="2213" y="6144"/>
                  <a:pt x="2162" y="6093"/>
                  <a:pt x="2162" y="6030"/>
                </a:cubicBezTo>
                <a:cubicBezTo>
                  <a:pt x="2162" y="5842"/>
                  <a:pt x="2315" y="5689"/>
                  <a:pt x="2503" y="5689"/>
                </a:cubicBezTo>
                <a:cubicBezTo>
                  <a:pt x="2566" y="5689"/>
                  <a:pt x="2617" y="5740"/>
                  <a:pt x="2617" y="5803"/>
                </a:cubicBezTo>
                <a:cubicBezTo>
                  <a:pt x="2617" y="5865"/>
                  <a:pt x="2566" y="5916"/>
                  <a:pt x="2503" y="5916"/>
                </a:cubicBezTo>
                <a:close/>
                <a:moveTo>
                  <a:pt x="5381" y="5571"/>
                </a:moveTo>
                <a:cubicBezTo>
                  <a:pt x="5360" y="5601"/>
                  <a:pt x="5340" y="5632"/>
                  <a:pt x="5324" y="5665"/>
                </a:cubicBezTo>
                <a:cubicBezTo>
                  <a:pt x="5320" y="5671"/>
                  <a:pt x="5318" y="5677"/>
                  <a:pt x="5315" y="5683"/>
                </a:cubicBezTo>
                <a:cubicBezTo>
                  <a:pt x="5299" y="5716"/>
                  <a:pt x="5284" y="5750"/>
                  <a:pt x="5273" y="5785"/>
                </a:cubicBezTo>
                <a:cubicBezTo>
                  <a:pt x="5272" y="5787"/>
                  <a:pt x="5271" y="5789"/>
                  <a:pt x="5271" y="5791"/>
                </a:cubicBezTo>
                <a:cubicBezTo>
                  <a:pt x="5259" y="5827"/>
                  <a:pt x="5251" y="5865"/>
                  <a:pt x="5245" y="5904"/>
                </a:cubicBezTo>
                <a:cubicBezTo>
                  <a:pt x="5244" y="5908"/>
                  <a:pt x="5243" y="5912"/>
                  <a:pt x="5242" y="5916"/>
                </a:cubicBezTo>
                <a:lnTo>
                  <a:pt x="3291" y="5916"/>
                </a:lnTo>
                <a:cubicBezTo>
                  <a:pt x="3291" y="5912"/>
                  <a:pt x="3289" y="5908"/>
                  <a:pt x="3289" y="5904"/>
                </a:cubicBezTo>
                <a:cubicBezTo>
                  <a:pt x="3282" y="5865"/>
                  <a:pt x="3274" y="5827"/>
                  <a:pt x="3263" y="5791"/>
                </a:cubicBezTo>
                <a:cubicBezTo>
                  <a:pt x="3262" y="5789"/>
                  <a:pt x="3261" y="5787"/>
                  <a:pt x="3260" y="5785"/>
                </a:cubicBezTo>
                <a:cubicBezTo>
                  <a:pt x="3249" y="5750"/>
                  <a:pt x="3235" y="5716"/>
                  <a:pt x="3219" y="5683"/>
                </a:cubicBezTo>
                <a:cubicBezTo>
                  <a:pt x="3216" y="5677"/>
                  <a:pt x="3213" y="5671"/>
                  <a:pt x="3210" y="5665"/>
                </a:cubicBezTo>
                <a:cubicBezTo>
                  <a:pt x="3193" y="5632"/>
                  <a:pt x="3174" y="5600"/>
                  <a:pt x="3152" y="5571"/>
                </a:cubicBezTo>
                <a:cubicBezTo>
                  <a:pt x="3148" y="5565"/>
                  <a:pt x="3144" y="5559"/>
                  <a:pt x="3140" y="5554"/>
                </a:cubicBezTo>
                <a:cubicBezTo>
                  <a:pt x="3094" y="5493"/>
                  <a:pt x="3040" y="5439"/>
                  <a:pt x="2980" y="5394"/>
                </a:cubicBezTo>
                <a:cubicBezTo>
                  <a:pt x="2974" y="5389"/>
                  <a:pt x="2969" y="5385"/>
                  <a:pt x="2963" y="5381"/>
                </a:cubicBezTo>
                <a:cubicBezTo>
                  <a:pt x="2933" y="5360"/>
                  <a:pt x="2901" y="5340"/>
                  <a:pt x="2869" y="5323"/>
                </a:cubicBezTo>
                <a:cubicBezTo>
                  <a:pt x="2863" y="5320"/>
                  <a:pt x="2857" y="5318"/>
                  <a:pt x="2851" y="5315"/>
                </a:cubicBezTo>
                <a:cubicBezTo>
                  <a:pt x="2818" y="5299"/>
                  <a:pt x="2784" y="5284"/>
                  <a:pt x="2749" y="5273"/>
                </a:cubicBezTo>
                <a:cubicBezTo>
                  <a:pt x="2746" y="5272"/>
                  <a:pt x="2744" y="5271"/>
                  <a:pt x="2742" y="5271"/>
                </a:cubicBezTo>
                <a:cubicBezTo>
                  <a:pt x="2706" y="5259"/>
                  <a:pt x="2668" y="5251"/>
                  <a:pt x="2630" y="5245"/>
                </a:cubicBezTo>
                <a:cubicBezTo>
                  <a:pt x="2625" y="5244"/>
                  <a:pt x="2621" y="5243"/>
                  <a:pt x="2617" y="5242"/>
                </a:cubicBezTo>
                <a:lnTo>
                  <a:pt x="2617" y="4437"/>
                </a:lnTo>
                <a:lnTo>
                  <a:pt x="3536" y="4437"/>
                </a:lnTo>
                <a:cubicBezTo>
                  <a:pt x="3592" y="4823"/>
                  <a:pt x="3923" y="5120"/>
                  <a:pt x="4324" y="5120"/>
                </a:cubicBezTo>
                <a:cubicBezTo>
                  <a:pt x="4502" y="5120"/>
                  <a:pt x="4667" y="5060"/>
                  <a:pt x="4800" y="4960"/>
                </a:cubicBezTo>
                <a:lnTo>
                  <a:pt x="5393" y="5554"/>
                </a:lnTo>
                <a:cubicBezTo>
                  <a:pt x="5389" y="5560"/>
                  <a:pt x="5385" y="5565"/>
                  <a:pt x="5381" y="5571"/>
                </a:cubicBezTo>
                <a:close/>
                <a:moveTo>
                  <a:pt x="5664" y="5324"/>
                </a:moveTo>
                <a:cubicBezTo>
                  <a:pt x="5632" y="5340"/>
                  <a:pt x="5601" y="5360"/>
                  <a:pt x="5571" y="5381"/>
                </a:cubicBezTo>
                <a:cubicBezTo>
                  <a:pt x="5565" y="5385"/>
                  <a:pt x="5560" y="5389"/>
                  <a:pt x="5554" y="5393"/>
                </a:cubicBezTo>
                <a:lnTo>
                  <a:pt x="4960" y="4800"/>
                </a:lnTo>
                <a:cubicBezTo>
                  <a:pt x="5060" y="4667"/>
                  <a:pt x="5120" y="4502"/>
                  <a:pt x="5120" y="4324"/>
                </a:cubicBezTo>
                <a:cubicBezTo>
                  <a:pt x="5120" y="3923"/>
                  <a:pt x="4823" y="3592"/>
                  <a:pt x="4437" y="3536"/>
                </a:cubicBezTo>
                <a:lnTo>
                  <a:pt x="4437" y="2617"/>
                </a:lnTo>
                <a:lnTo>
                  <a:pt x="5242" y="2617"/>
                </a:lnTo>
                <a:cubicBezTo>
                  <a:pt x="5243" y="2621"/>
                  <a:pt x="5244" y="2625"/>
                  <a:pt x="5245" y="2630"/>
                </a:cubicBezTo>
                <a:cubicBezTo>
                  <a:pt x="5251" y="2668"/>
                  <a:pt x="5259" y="2706"/>
                  <a:pt x="5271" y="2742"/>
                </a:cubicBezTo>
                <a:cubicBezTo>
                  <a:pt x="5271" y="2744"/>
                  <a:pt x="5272" y="2746"/>
                  <a:pt x="5273" y="2749"/>
                </a:cubicBezTo>
                <a:cubicBezTo>
                  <a:pt x="5284" y="2784"/>
                  <a:pt x="5299" y="2818"/>
                  <a:pt x="5315" y="2850"/>
                </a:cubicBezTo>
                <a:cubicBezTo>
                  <a:pt x="5318" y="2857"/>
                  <a:pt x="5320" y="2863"/>
                  <a:pt x="5324" y="2869"/>
                </a:cubicBezTo>
                <a:cubicBezTo>
                  <a:pt x="5340" y="2901"/>
                  <a:pt x="5360" y="2933"/>
                  <a:pt x="5381" y="2963"/>
                </a:cubicBezTo>
                <a:cubicBezTo>
                  <a:pt x="5385" y="2968"/>
                  <a:pt x="5390" y="2974"/>
                  <a:pt x="5394" y="2980"/>
                </a:cubicBezTo>
                <a:cubicBezTo>
                  <a:pt x="5416" y="3010"/>
                  <a:pt x="5441" y="3039"/>
                  <a:pt x="5467" y="3066"/>
                </a:cubicBezTo>
                <a:lnTo>
                  <a:pt x="5467" y="3066"/>
                </a:lnTo>
                <a:cubicBezTo>
                  <a:pt x="5494" y="3093"/>
                  <a:pt x="5523" y="3117"/>
                  <a:pt x="5553" y="3139"/>
                </a:cubicBezTo>
                <a:cubicBezTo>
                  <a:pt x="5559" y="3144"/>
                  <a:pt x="5565" y="3148"/>
                  <a:pt x="5571" y="3153"/>
                </a:cubicBezTo>
                <a:cubicBezTo>
                  <a:pt x="5601" y="3174"/>
                  <a:pt x="5632" y="3193"/>
                  <a:pt x="5664" y="3210"/>
                </a:cubicBezTo>
                <a:cubicBezTo>
                  <a:pt x="5671" y="3213"/>
                  <a:pt x="5677" y="3216"/>
                  <a:pt x="5683" y="3219"/>
                </a:cubicBezTo>
                <a:cubicBezTo>
                  <a:pt x="5716" y="3235"/>
                  <a:pt x="5749" y="3249"/>
                  <a:pt x="5784" y="3260"/>
                </a:cubicBezTo>
                <a:cubicBezTo>
                  <a:pt x="5787" y="3261"/>
                  <a:pt x="5789" y="3262"/>
                  <a:pt x="5791" y="3263"/>
                </a:cubicBezTo>
                <a:cubicBezTo>
                  <a:pt x="5827" y="3274"/>
                  <a:pt x="5865" y="3282"/>
                  <a:pt x="5904" y="3289"/>
                </a:cubicBezTo>
                <a:cubicBezTo>
                  <a:pt x="5908" y="3289"/>
                  <a:pt x="5912" y="3291"/>
                  <a:pt x="5916" y="3291"/>
                </a:cubicBezTo>
                <a:lnTo>
                  <a:pt x="5916" y="5242"/>
                </a:lnTo>
                <a:cubicBezTo>
                  <a:pt x="5912" y="5243"/>
                  <a:pt x="5908" y="5244"/>
                  <a:pt x="5904" y="5245"/>
                </a:cubicBezTo>
                <a:cubicBezTo>
                  <a:pt x="5865" y="5251"/>
                  <a:pt x="5827" y="5259"/>
                  <a:pt x="5791" y="5271"/>
                </a:cubicBezTo>
                <a:cubicBezTo>
                  <a:pt x="5789" y="5271"/>
                  <a:pt x="5787" y="5272"/>
                  <a:pt x="5784" y="5273"/>
                </a:cubicBezTo>
                <a:cubicBezTo>
                  <a:pt x="5749" y="5284"/>
                  <a:pt x="5716" y="5299"/>
                  <a:pt x="5683" y="5315"/>
                </a:cubicBezTo>
                <a:cubicBezTo>
                  <a:pt x="5677" y="5318"/>
                  <a:pt x="5671" y="5320"/>
                  <a:pt x="5664" y="5324"/>
                </a:cubicBezTo>
                <a:close/>
                <a:moveTo>
                  <a:pt x="6030" y="5916"/>
                </a:moveTo>
                <a:cubicBezTo>
                  <a:pt x="5967" y="5916"/>
                  <a:pt x="5916" y="5968"/>
                  <a:pt x="5916" y="6030"/>
                </a:cubicBezTo>
                <a:cubicBezTo>
                  <a:pt x="5916" y="6093"/>
                  <a:pt x="5866" y="6144"/>
                  <a:pt x="5803" y="6144"/>
                </a:cubicBezTo>
                <a:cubicBezTo>
                  <a:pt x="5740" y="6144"/>
                  <a:pt x="5689" y="6093"/>
                  <a:pt x="5689" y="6030"/>
                </a:cubicBezTo>
                <a:cubicBezTo>
                  <a:pt x="5689" y="5842"/>
                  <a:pt x="5842" y="5689"/>
                  <a:pt x="6030" y="5689"/>
                </a:cubicBezTo>
                <a:cubicBezTo>
                  <a:pt x="6093" y="5689"/>
                  <a:pt x="6144" y="5740"/>
                  <a:pt x="6144" y="5803"/>
                </a:cubicBezTo>
                <a:cubicBezTo>
                  <a:pt x="6144" y="5865"/>
                  <a:pt x="6093" y="5916"/>
                  <a:pt x="6030" y="5916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60000">
                <a:schemeClr val="accent1"/>
              </a:gs>
            </a:gsLst>
            <a:lin ang="2700000" scaled="0"/>
          </a:gradFill>
          <a:ln w="57150" cap="rnd">
            <a:noFill/>
            <a:prstDash val="solid"/>
            <a:round/>
          </a:ln>
          <a:effectLst>
            <a:outerShdw blurRad="76200" dist="50800" dir="5400000" algn="ctr" rotWithShape="0">
              <a:schemeClr val="accent1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3765"/>
            <a:endParaRPr lang="en-US" sz="2000" b="1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课题背景及内容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679252" y="3297677"/>
            <a:ext cx="29555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000" dirty="0">
                <a:solidFill>
                  <a:schemeClr val="accent1"/>
                </a:solidFill>
                <a:cs typeface="+mn-ea"/>
                <a:sym typeface="+mn-lt"/>
              </a:rPr>
              <a:t>PART02</a:t>
            </a:r>
            <a:endParaRPr lang="zh-CN" altLang="en-US" sz="60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899120" y="2498502"/>
            <a:ext cx="4801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>
                <a:solidFill>
                  <a:schemeClr val="accent1"/>
                </a:solidFill>
                <a:cs typeface="+mn-ea"/>
                <a:sym typeface="+mn-lt"/>
              </a:rPr>
              <a:t>课题现状及发展情况</a:t>
            </a:r>
            <a:endParaRPr lang="en-US" altLang="zh-CN" sz="40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899120" y="3465513"/>
            <a:ext cx="5017656" cy="1135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cs typeface="+mn-ea"/>
                <a:sym typeface="+mn-lt"/>
              </a:rPr>
              <a:t>课题现状 </a:t>
            </a:r>
            <a:r>
              <a:rPr lang="en-US" altLang="zh-CN" sz="2400" dirty="0">
                <a:cs typeface="+mn-ea"/>
                <a:sym typeface="+mn-lt"/>
              </a:rPr>
              <a:t>PRESENT SITUATION</a:t>
            </a:r>
            <a:endParaRPr lang="en-US" altLang="zh-CN" sz="2400" dirty="0">
              <a:cs typeface="+mn-ea"/>
              <a:sym typeface="+mn-lt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cs typeface="+mn-ea"/>
                <a:sym typeface="+mn-lt"/>
              </a:rPr>
              <a:t>发展情况  </a:t>
            </a:r>
            <a:r>
              <a:rPr lang="en-US" altLang="zh-CN" sz="2400" dirty="0">
                <a:cs typeface="+mn-ea"/>
                <a:sym typeface="+mn-lt"/>
              </a:rPr>
              <a:t>DEVELOPMENT</a:t>
            </a:r>
            <a:endParaRPr lang="en-US" altLang="zh-CN" sz="2400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 14"/>
          <p:cNvSpPr/>
          <p:nvPr/>
        </p:nvSpPr>
        <p:spPr>
          <a:xfrm>
            <a:off x="8126440" y="0"/>
            <a:ext cx="3446761" cy="2554194"/>
          </a:xfrm>
          <a:custGeom>
            <a:avLst/>
            <a:gdLst>
              <a:gd name="connsiteX0" fmla="*/ 1016357 w 2108259"/>
              <a:gd name="connsiteY0" fmla="*/ 0 h 1562308"/>
              <a:gd name="connsiteX1" fmla="*/ 2108259 w 2108259"/>
              <a:gd name="connsiteY1" fmla="*/ 0 h 1562308"/>
              <a:gd name="connsiteX2" fmla="*/ 659020 w 2108259"/>
              <a:gd name="connsiteY2" fmla="*/ 1449238 h 1562308"/>
              <a:gd name="connsiteX3" fmla="*/ 113069 w 2108259"/>
              <a:gd name="connsiteY3" fmla="*/ 1449238 h 1562308"/>
              <a:gd name="connsiteX4" fmla="*/ 113070 w 2108259"/>
              <a:gd name="connsiteY4" fmla="*/ 1449239 h 1562308"/>
              <a:gd name="connsiteX5" fmla="*/ 113070 w 2108259"/>
              <a:gd name="connsiteY5" fmla="*/ 903287 h 1562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8259" h="1562308">
                <a:moveTo>
                  <a:pt x="1016357" y="0"/>
                </a:moveTo>
                <a:lnTo>
                  <a:pt x="2108259" y="0"/>
                </a:lnTo>
                <a:lnTo>
                  <a:pt x="659020" y="1449238"/>
                </a:lnTo>
                <a:cubicBezTo>
                  <a:pt x="508260" y="1599998"/>
                  <a:pt x="263829" y="1599998"/>
                  <a:pt x="113069" y="1449238"/>
                </a:cubicBezTo>
                <a:lnTo>
                  <a:pt x="113070" y="1449239"/>
                </a:lnTo>
                <a:cubicBezTo>
                  <a:pt x="-37690" y="1298479"/>
                  <a:pt x="-37690" y="1054048"/>
                  <a:pt x="113070" y="903287"/>
                </a:cubicBezTo>
                <a:close/>
              </a:path>
            </a:pathLst>
          </a:custGeom>
          <a:solidFill>
            <a:schemeClr val="accent4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任意多边形 15"/>
          <p:cNvSpPr/>
          <p:nvPr/>
        </p:nvSpPr>
        <p:spPr>
          <a:xfrm flipH="1" flipV="1">
            <a:off x="8126440" y="4303806"/>
            <a:ext cx="3446761" cy="2554194"/>
          </a:xfrm>
          <a:custGeom>
            <a:avLst/>
            <a:gdLst>
              <a:gd name="connsiteX0" fmla="*/ 1016357 w 2108259"/>
              <a:gd name="connsiteY0" fmla="*/ 0 h 1562308"/>
              <a:gd name="connsiteX1" fmla="*/ 2108259 w 2108259"/>
              <a:gd name="connsiteY1" fmla="*/ 0 h 1562308"/>
              <a:gd name="connsiteX2" fmla="*/ 659020 w 2108259"/>
              <a:gd name="connsiteY2" fmla="*/ 1449238 h 1562308"/>
              <a:gd name="connsiteX3" fmla="*/ 113069 w 2108259"/>
              <a:gd name="connsiteY3" fmla="*/ 1449238 h 1562308"/>
              <a:gd name="connsiteX4" fmla="*/ 113070 w 2108259"/>
              <a:gd name="connsiteY4" fmla="*/ 1449239 h 1562308"/>
              <a:gd name="connsiteX5" fmla="*/ 113070 w 2108259"/>
              <a:gd name="connsiteY5" fmla="*/ 903287 h 1562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8259" h="1562308">
                <a:moveTo>
                  <a:pt x="1016357" y="0"/>
                </a:moveTo>
                <a:lnTo>
                  <a:pt x="2108259" y="0"/>
                </a:lnTo>
                <a:lnTo>
                  <a:pt x="659020" y="1449238"/>
                </a:lnTo>
                <a:cubicBezTo>
                  <a:pt x="508260" y="1599998"/>
                  <a:pt x="263829" y="1599998"/>
                  <a:pt x="113069" y="1449238"/>
                </a:cubicBezTo>
                <a:lnTo>
                  <a:pt x="113070" y="1449239"/>
                </a:lnTo>
                <a:cubicBezTo>
                  <a:pt x="-37690" y="1298479"/>
                  <a:pt x="-37690" y="1054048"/>
                  <a:pt x="113070" y="903287"/>
                </a:cubicBezTo>
                <a:close/>
              </a:path>
            </a:pathLst>
          </a:custGeom>
          <a:solidFill>
            <a:schemeClr val="accent5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71266" y="1669696"/>
            <a:ext cx="569303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Unified fonts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make reading more fluent.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62541" y="2725921"/>
            <a:ext cx="3868057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50000"/>
              </a:lnSpc>
            </a:pPr>
            <a:r>
              <a:rPr lang="zh-CN" altLang="en-US" sz="1400" dirty="0">
                <a:cs typeface="+mn-ea"/>
                <a:sym typeface="+mn-lt"/>
              </a:rPr>
              <a:t>您的内容打在这里，或者通过复制您的文本后，在此框中选择粘贴，并选择只保留文字</a:t>
            </a:r>
            <a:r>
              <a:rPr lang="en-US" altLang="zh-CN" sz="1400" dirty="0">
                <a:cs typeface="+mn-ea"/>
                <a:sym typeface="+mn-lt"/>
              </a:rPr>
              <a:t>.</a:t>
            </a:r>
            <a:endParaRPr lang="en-US" altLang="zh-CN" sz="1400" dirty="0">
              <a:cs typeface="+mn-ea"/>
              <a:sym typeface="+mn-lt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771266" y="3940948"/>
            <a:ext cx="3416238" cy="881938"/>
            <a:chOff x="771266" y="3940948"/>
            <a:chExt cx="3416238" cy="881938"/>
          </a:xfrm>
        </p:grpSpPr>
        <p:grpSp>
          <p:nvGrpSpPr>
            <p:cNvPr id="9" name="组合 8"/>
            <p:cNvGrpSpPr/>
            <p:nvPr/>
          </p:nvGrpSpPr>
          <p:grpSpPr>
            <a:xfrm>
              <a:off x="771266" y="3964798"/>
              <a:ext cx="538679" cy="538676"/>
              <a:chOff x="5255471" y="2235779"/>
              <a:chExt cx="410200" cy="410198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5255471" y="2235779"/>
                <a:ext cx="410200" cy="410198"/>
              </a:xfrm>
              <a:prstGeom prst="ellipse">
                <a:avLst/>
              </a:prstGeom>
              <a:solidFill>
                <a:schemeClr val="accent1"/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任意多边形 6"/>
              <p:cNvSpPr/>
              <p:nvPr/>
            </p:nvSpPr>
            <p:spPr>
              <a:xfrm>
                <a:off x="5371574" y="2369958"/>
                <a:ext cx="178001" cy="148188"/>
              </a:xfrm>
              <a:custGeom>
                <a:avLst/>
                <a:gdLst>
                  <a:gd name="connsiteX0" fmla="*/ 483573 w 526297"/>
                  <a:gd name="connsiteY0" fmla="*/ 133971 h 438150"/>
                  <a:gd name="connsiteX1" fmla="*/ 527674 w 526297"/>
                  <a:gd name="connsiteY1" fmla="*/ 178072 h 438150"/>
                  <a:gd name="connsiteX2" fmla="*/ 527579 w 526297"/>
                  <a:gd name="connsiteY2" fmla="*/ 181501 h 438150"/>
                  <a:gd name="connsiteX3" fmla="*/ 514244 w 526297"/>
                  <a:gd name="connsiteY3" fmla="*/ 355237 h 438150"/>
                  <a:gd name="connsiteX4" fmla="*/ 485764 w 526297"/>
                  <a:gd name="connsiteY4" fmla="*/ 381621 h 438150"/>
                  <a:gd name="connsiteX5" fmla="*/ 454998 w 526297"/>
                  <a:gd name="connsiteY5" fmla="*/ 381621 h 438150"/>
                  <a:gd name="connsiteX6" fmla="*/ 454998 w 526297"/>
                  <a:gd name="connsiteY6" fmla="*/ 438771 h 438150"/>
                  <a:gd name="connsiteX7" fmla="*/ 435948 w 526297"/>
                  <a:gd name="connsiteY7" fmla="*/ 438771 h 438150"/>
                  <a:gd name="connsiteX8" fmla="*/ 435948 w 526297"/>
                  <a:gd name="connsiteY8" fmla="*/ 381621 h 438150"/>
                  <a:gd name="connsiteX9" fmla="*/ 93048 w 526297"/>
                  <a:gd name="connsiteY9" fmla="*/ 381621 h 438150"/>
                  <a:gd name="connsiteX10" fmla="*/ 93048 w 526297"/>
                  <a:gd name="connsiteY10" fmla="*/ 438771 h 438150"/>
                  <a:gd name="connsiteX11" fmla="*/ 73998 w 526297"/>
                  <a:gd name="connsiteY11" fmla="*/ 438771 h 438150"/>
                  <a:gd name="connsiteX12" fmla="*/ 73998 w 526297"/>
                  <a:gd name="connsiteY12" fmla="*/ 381621 h 438150"/>
                  <a:gd name="connsiteX13" fmla="*/ 43328 w 526297"/>
                  <a:gd name="connsiteY13" fmla="*/ 381621 h 438150"/>
                  <a:gd name="connsiteX14" fmla="*/ 14848 w 526297"/>
                  <a:gd name="connsiteY14" fmla="*/ 355237 h 438150"/>
                  <a:gd name="connsiteX15" fmla="*/ 1513 w 526297"/>
                  <a:gd name="connsiteY15" fmla="*/ 181501 h 438150"/>
                  <a:gd name="connsiteX16" fmla="*/ 42089 w 526297"/>
                  <a:gd name="connsiteY16" fmla="*/ 134162 h 438150"/>
                  <a:gd name="connsiteX17" fmla="*/ 45518 w 526297"/>
                  <a:gd name="connsiteY17" fmla="*/ 134066 h 438150"/>
                  <a:gd name="connsiteX18" fmla="*/ 101906 w 526297"/>
                  <a:gd name="connsiteY18" fmla="*/ 180834 h 438150"/>
                  <a:gd name="connsiteX19" fmla="*/ 121623 w 526297"/>
                  <a:gd name="connsiteY19" fmla="*/ 286371 h 438150"/>
                  <a:gd name="connsiteX20" fmla="*/ 407373 w 526297"/>
                  <a:gd name="connsiteY20" fmla="*/ 286371 h 438150"/>
                  <a:gd name="connsiteX21" fmla="*/ 427185 w 526297"/>
                  <a:gd name="connsiteY21" fmla="*/ 180739 h 438150"/>
                  <a:gd name="connsiteX22" fmla="*/ 483573 w 526297"/>
                  <a:gd name="connsiteY22" fmla="*/ 133971 h 438150"/>
                  <a:gd name="connsiteX23" fmla="*/ 416898 w 526297"/>
                  <a:gd name="connsiteY23" fmla="*/ 621 h 438150"/>
                  <a:gd name="connsiteX24" fmla="*/ 483573 w 526297"/>
                  <a:gd name="connsiteY24" fmla="*/ 67296 h 438150"/>
                  <a:gd name="connsiteX25" fmla="*/ 483573 w 526297"/>
                  <a:gd name="connsiteY25" fmla="*/ 115397 h 438150"/>
                  <a:gd name="connsiteX26" fmla="*/ 476429 w 526297"/>
                  <a:gd name="connsiteY26" fmla="*/ 114921 h 438150"/>
                  <a:gd name="connsiteX27" fmla="*/ 412040 w 526297"/>
                  <a:gd name="connsiteY27" fmla="*/ 166451 h 438150"/>
                  <a:gd name="connsiteX28" fmla="*/ 411564 w 526297"/>
                  <a:gd name="connsiteY28" fmla="*/ 168737 h 438150"/>
                  <a:gd name="connsiteX29" fmla="*/ 393086 w 526297"/>
                  <a:gd name="connsiteY29" fmla="*/ 267321 h 438150"/>
                  <a:gd name="connsiteX30" fmla="*/ 135911 w 526297"/>
                  <a:gd name="connsiteY30" fmla="*/ 267321 h 438150"/>
                  <a:gd name="connsiteX31" fmla="*/ 117432 w 526297"/>
                  <a:gd name="connsiteY31" fmla="*/ 168737 h 438150"/>
                  <a:gd name="connsiteX32" fmla="*/ 52567 w 526297"/>
                  <a:gd name="connsiteY32" fmla="*/ 114921 h 438150"/>
                  <a:gd name="connsiteX33" fmla="*/ 54948 w 526297"/>
                  <a:gd name="connsiteY33" fmla="*/ 67296 h 438150"/>
                  <a:gd name="connsiteX34" fmla="*/ 121623 w 526297"/>
                  <a:gd name="connsiteY34" fmla="*/ 621 h 438150"/>
                  <a:gd name="connsiteX35" fmla="*/ 416898 w 526297"/>
                  <a:gd name="connsiteY35" fmla="*/ 621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526297" h="438150">
                    <a:moveTo>
                      <a:pt x="483573" y="133971"/>
                    </a:moveTo>
                    <a:cubicBezTo>
                      <a:pt x="507957" y="133971"/>
                      <a:pt x="527674" y="153688"/>
                      <a:pt x="527674" y="178072"/>
                    </a:cubicBezTo>
                    <a:cubicBezTo>
                      <a:pt x="527674" y="179215"/>
                      <a:pt x="527674" y="180358"/>
                      <a:pt x="527579" y="181501"/>
                    </a:cubicBezTo>
                    <a:lnTo>
                      <a:pt x="514244" y="355237"/>
                    </a:lnTo>
                    <a:cubicBezTo>
                      <a:pt x="513101" y="370096"/>
                      <a:pt x="500718" y="381621"/>
                      <a:pt x="485764" y="381621"/>
                    </a:cubicBezTo>
                    <a:lnTo>
                      <a:pt x="454998" y="381621"/>
                    </a:lnTo>
                    <a:lnTo>
                      <a:pt x="454998" y="438771"/>
                    </a:lnTo>
                    <a:lnTo>
                      <a:pt x="435948" y="438771"/>
                    </a:lnTo>
                    <a:lnTo>
                      <a:pt x="435948" y="381621"/>
                    </a:lnTo>
                    <a:lnTo>
                      <a:pt x="93048" y="381621"/>
                    </a:lnTo>
                    <a:lnTo>
                      <a:pt x="93048" y="438771"/>
                    </a:lnTo>
                    <a:lnTo>
                      <a:pt x="73998" y="438771"/>
                    </a:lnTo>
                    <a:lnTo>
                      <a:pt x="73998" y="381621"/>
                    </a:lnTo>
                    <a:lnTo>
                      <a:pt x="43328" y="381621"/>
                    </a:lnTo>
                    <a:cubicBezTo>
                      <a:pt x="28373" y="381621"/>
                      <a:pt x="15991" y="370096"/>
                      <a:pt x="14848" y="355237"/>
                    </a:cubicBezTo>
                    <a:lnTo>
                      <a:pt x="1513" y="181501"/>
                    </a:lnTo>
                    <a:cubicBezTo>
                      <a:pt x="-392" y="157212"/>
                      <a:pt x="17801" y="135971"/>
                      <a:pt x="42089" y="134162"/>
                    </a:cubicBezTo>
                    <a:cubicBezTo>
                      <a:pt x="43232" y="134066"/>
                      <a:pt x="44375" y="134066"/>
                      <a:pt x="45518" y="134066"/>
                    </a:cubicBezTo>
                    <a:cubicBezTo>
                      <a:pt x="73141" y="134066"/>
                      <a:pt x="96858" y="153688"/>
                      <a:pt x="101906" y="180834"/>
                    </a:cubicBezTo>
                    <a:lnTo>
                      <a:pt x="121623" y="286371"/>
                    </a:lnTo>
                    <a:lnTo>
                      <a:pt x="407373" y="286371"/>
                    </a:lnTo>
                    <a:lnTo>
                      <a:pt x="427185" y="180739"/>
                    </a:lnTo>
                    <a:cubicBezTo>
                      <a:pt x="432233" y="153592"/>
                      <a:pt x="455951" y="133971"/>
                      <a:pt x="483573" y="133971"/>
                    </a:cubicBezTo>
                    <a:close/>
                    <a:moveTo>
                      <a:pt x="416898" y="621"/>
                    </a:moveTo>
                    <a:cubicBezTo>
                      <a:pt x="453760" y="621"/>
                      <a:pt x="483573" y="30434"/>
                      <a:pt x="483573" y="67296"/>
                    </a:cubicBezTo>
                    <a:lnTo>
                      <a:pt x="483573" y="115397"/>
                    </a:lnTo>
                    <a:cubicBezTo>
                      <a:pt x="481192" y="115112"/>
                      <a:pt x="478811" y="114921"/>
                      <a:pt x="476429" y="114921"/>
                    </a:cubicBezTo>
                    <a:cubicBezTo>
                      <a:pt x="445473" y="114921"/>
                      <a:pt x="418803" y="136448"/>
                      <a:pt x="412040" y="166451"/>
                    </a:cubicBezTo>
                    <a:lnTo>
                      <a:pt x="411564" y="168737"/>
                    </a:lnTo>
                    <a:lnTo>
                      <a:pt x="393086" y="267321"/>
                    </a:lnTo>
                    <a:lnTo>
                      <a:pt x="135911" y="267321"/>
                    </a:lnTo>
                    <a:lnTo>
                      <a:pt x="117432" y="168737"/>
                    </a:lnTo>
                    <a:cubicBezTo>
                      <a:pt x="111622" y="137495"/>
                      <a:pt x="84285" y="114921"/>
                      <a:pt x="52567" y="114921"/>
                    </a:cubicBezTo>
                    <a:lnTo>
                      <a:pt x="54948" y="67296"/>
                    </a:lnTo>
                    <a:cubicBezTo>
                      <a:pt x="54948" y="30434"/>
                      <a:pt x="84761" y="621"/>
                      <a:pt x="121623" y="621"/>
                    </a:cubicBezTo>
                    <a:lnTo>
                      <a:pt x="416898" y="621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40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0" name="文本框 9"/>
            <p:cNvSpPr txBox="1"/>
            <p:nvPr/>
          </p:nvSpPr>
          <p:spPr>
            <a:xfrm>
              <a:off x="1369243" y="4366479"/>
              <a:ext cx="2818261" cy="4564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ts val="1500"/>
                </a:lnSpc>
                <a:defRPr sz="900"/>
              </a:lvl1pPr>
            </a:lstStyle>
            <a:p>
              <a:r>
                <a:rPr lang="zh-CN" altLang="en-US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dirty="0">
                  <a:cs typeface="+mn-ea"/>
                  <a:sym typeface="+mn-lt"/>
                </a:rPr>
                <a:t>.</a:t>
              </a:r>
              <a:endParaRPr lang="en-US" altLang="zh-CN" dirty="0">
                <a:cs typeface="+mn-ea"/>
                <a:sym typeface="+mn-lt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369243" y="3940948"/>
              <a:ext cx="2818261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 marR="0" lvl="0" indent="0" defTabSz="913765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 kumimoji="0" sz="2000" b="1" i="0" u="none" strike="noStrike" cap="none" spc="0" normalizeH="0" baseline="0">
                  <a:ln>
                    <a:noFill/>
                  </a:ln>
                  <a:effectLst/>
                  <a:uLnTx/>
                  <a:uFillTx/>
                </a:defRPr>
              </a:lvl1pPr>
            </a:lstStyle>
            <a:p>
              <a:r>
                <a:rPr lang="zh-CN" altLang="en-US" dirty="0">
                  <a:cs typeface="+mn-ea"/>
                  <a:sym typeface="+mn-lt"/>
                </a:rPr>
                <a:t>输入标题文字</a:t>
              </a:r>
              <a:endParaRPr lang="en-US" altLang="zh-CN" dirty="0"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762541" y="5213190"/>
            <a:ext cx="3424963" cy="881938"/>
            <a:chOff x="762541" y="5213190"/>
            <a:chExt cx="3424963" cy="881938"/>
          </a:xfrm>
        </p:grpSpPr>
        <p:grpSp>
          <p:nvGrpSpPr>
            <p:cNvPr id="12" name="组合 11"/>
            <p:cNvGrpSpPr/>
            <p:nvPr/>
          </p:nvGrpSpPr>
          <p:grpSpPr>
            <a:xfrm>
              <a:off x="762541" y="5228637"/>
              <a:ext cx="538679" cy="538676"/>
              <a:chOff x="6200669" y="2235779"/>
              <a:chExt cx="410200" cy="410198"/>
            </a:xfrm>
          </p:grpSpPr>
          <p:sp>
            <p:nvSpPr>
              <p:cNvPr id="16" name="椭圆 15"/>
              <p:cNvSpPr/>
              <p:nvPr/>
            </p:nvSpPr>
            <p:spPr>
              <a:xfrm>
                <a:off x="6200669" y="2235779"/>
                <a:ext cx="410200" cy="410198"/>
              </a:xfrm>
              <a:prstGeom prst="ellipse">
                <a:avLst/>
              </a:prstGeom>
              <a:solidFill>
                <a:schemeClr val="accent1"/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" name="任意多边形 11"/>
              <p:cNvSpPr/>
              <p:nvPr/>
            </p:nvSpPr>
            <p:spPr>
              <a:xfrm>
                <a:off x="6316768" y="2376357"/>
                <a:ext cx="178001" cy="141741"/>
              </a:xfrm>
              <a:custGeom>
                <a:avLst/>
                <a:gdLst>
                  <a:gd name="connsiteX0" fmla="*/ 486767 w 514350"/>
                  <a:gd name="connsiteY0" fmla="*/ 621 h 409575"/>
                  <a:gd name="connsiteX1" fmla="*/ 515342 w 514350"/>
                  <a:gd name="connsiteY1" fmla="*/ 29196 h 409575"/>
                  <a:gd name="connsiteX2" fmla="*/ 515342 w 514350"/>
                  <a:gd name="connsiteY2" fmla="*/ 324471 h 409575"/>
                  <a:gd name="connsiteX3" fmla="*/ 486767 w 514350"/>
                  <a:gd name="connsiteY3" fmla="*/ 353046 h 409575"/>
                  <a:gd name="connsiteX4" fmla="*/ 192159 w 514350"/>
                  <a:gd name="connsiteY4" fmla="*/ 353046 h 409575"/>
                  <a:gd name="connsiteX5" fmla="*/ 115387 w 514350"/>
                  <a:gd name="connsiteY5" fmla="*/ 410196 h 409575"/>
                  <a:gd name="connsiteX6" fmla="*/ 115387 w 514350"/>
                  <a:gd name="connsiteY6" fmla="*/ 353046 h 409575"/>
                  <a:gd name="connsiteX7" fmla="*/ 29567 w 514350"/>
                  <a:gd name="connsiteY7" fmla="*/ 353046 h 409575"/>
                  <a:gd name="connsiteX8" fmla="*/ 992 w 514350"/>
                  <a:gd name="connsiteY8" fmla="*/ 324471 h 409575"/>
                  <a:gd name="connsiteX9" fmla="*/ 992 w 514350"/>
                  <a:gd name="connsiteY9" fmla="*/ 29196 h 409575"/>
                  <a:gd name="connsiteX10" fmla="*/ 29567 w 514350"/>
                  <a:gd name="connsiteY10" fmla="*/ 621 h 409575"/>
                  <a:gd name="connsiteX11" fmla="*/ 486767 w 514350"/>
                  <a:gd name="connsiteY11" fmla="*/ 621 h 409575"/>
                  <a:gd name="connsiteX12" fmla="*/ 124817 w 514350"/>
                  <a:gd name="connsiteY12" fmla="*/ 143496 h 409575"/>
                  <a:gd name="connsiteX13" fmla="*/ 91480 w 514350"/>
                  <a:gd name="connsiteY13" fmla="*/ 176834 h 409575"/>
                  <a:gd name="connsiteX14" fmla="*/ 124817 w 514350"/>
                  <a:gd name="connsiteY14" fmla="*/ 210171 h 409575"/>
                  <a:gd name="connsiteX15" fmla="*/ 158155 w 514350"/>
                  <a:gd name="connsiteY15" fmla="*/ 176834 h 409575"/>
                  <a:gd name="connsiteX16" fmla="*/ 124817 w 514350"/>
                  <a:gd name="connsiteY16" fmla="*/ 143496 h 409575"/>
                  <a:gd name="connsiteX17" fmla="*/ 258167 w 514350"/>
                  <a:gd name="connsiteY17" fmla="*/ 143496 h 409575"/>
                  <a:gd name="connsiteX18" fmla="*/ 224830 w 514350"/>
                  <a:gd name="connsiteY18" fmla="*/ 176834 h 409575"/>
                  <a:gd name="connsiteX19" fmla="*/ 258167 w 514350"/>
                  <a:gd name="connsiteY19" fmla="*/ 210171 h 409575"/>
                  <a:gd name="connsiteX20" fmla="*/ 291505 w 514350"/>
                  <a:gd name="connsiteY20" fmla="*/ 176834 h 409575"/>
                  <a:gd name="connsiteX21" fmla="*/ 258167 w 514350"/>
                  <a:gd name="connsiteY21" fmla="*/ 143496 h 409575"/>
                  <a:gd name="connsiteX22" fmla="*/ 391517 w 514350"/>
                  <a:gd name="connsiteY22" fmla="*/ 143496 h 409575"/>
                  <a:gd name="connsiteX23" fmla="*/ 358180 w 514350"/>
                  <a:gd name="connsiteY23" fmla="*/ 176834 h 409575"/>
                  <a:gd name="connsiteX24" fmla="*/ 391517 w 514350"/>
                  <a:gd name="connsiteY24" fmla="*/ 210171 h 409575"/>
                  <a:gd name="connsiteX25" fmla="*/ 424855 w 514350"/>
                  <a:gd name="connsiteY25" fmla="*/ 176834 h 409575"/>
                  <a:gd name="connsiteX26" fmla="*/ 391517 w 514350"/>
                  <a:gd name="connsiteY26" fmla="*/ 143496 h 4095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514350" h="409575">
                    <a:moveTo>
                      <a:pt x="486767" y="621"/>
                    </a:moveTo>
                    <a:cubicBezTo>
                      <a:pt x="502579" y="621"/>
                      <a:pt x="515342" y="13385"/>
                      <a:pt x="515342" y="29196"/>
                    </a:cubicBezTo>
                    <a:lnTo>
                      <a:pt x="515342" y="324471"/>
                    </a:lnTo>
                    <a:cubicBezTo>
                      <a:pt x="515342" y="340282"/>
                      <a:pt x="502579" y="353046"/>
                      <a:pt x="486767" y="353046"/>
                    </a:cubicBezTo>
                    <a:lnTo>
                      <a:pt x="192159" y="353046"/>
                    </a:lnTo>
                    <a:lnTo>
                      <a:pt x="115387" y="410196"/>
                    </a:lnTo>
                    <a:lnTo>
                      <a:pt x="115387" y="353046"/>
                    </a:lnTo>
                    <a:lnTo>
                      <a:pt x="29567" y="353046"/>
                    </a:lnTo>
                    <a:cubicBezTo>
                      <a:pt x="13755" y="353046"/>
                      <a:pt x="992" y="340282"/>
                      <a:pt x="992" y="324471"/>
                    </a:cubicBezTo>
                    <a:lnTo>
                      <a:pt x="992" y="29196"/>
                    </a:lnTo>
                    <a:cubicBezTo>
                      <a:pt x="992" y="13385"/>
                      <a:pt x="13755" y="621"/>
                      <a:pt x="29567" y="621"/>
                    </a:cubicBezTo>
                    <a:lnTo>
                      <a:pt x="486767" y="621"/>
                    </a:lnTo>
                    <a:close/>
                    <a:moveTo>
                      <a:pt x="124817" y="143496"/>
                    </a:moveTo>
                    <a:cubicBezTo>
                      <a:pt x="106434" y="143496"/>
                      <a:pt x="91480" y="158450"/>
                      <a:pt x="91480" y="176834"/>
                    </a:cubicBezTo>
                    <a:cubicBezTo>
                      <a:pt x="91480" y="195217"/>
                      <a:pt x="106434" y="210171"/>
                      <a:pt x="124817" y="210171"/>
                    </a:cubicBezTo>
                    <a:cubicBezTo>
                      <a:pt x="143200" y="210171"/>
                      <a:pt x="158155" y="195217"/>
                      <a:pt x="158155" y="176834"/>
                    </a:cubicBezTo>
                    <a:cubicBezTo>
                      <a:pt x="158155" y="158450"/>
                      <a:pt x="143200" y="143496"/>
                      <a:pt x="124817" y="143496"/>
                    </a:cubicBezTo>
                    <a:close/>
                    <a:moveTo>
                      <a:pt x="258167" y="143496"/>
                    </a:moveTo>
                    <a:cubicBezTo>
                      <a:pt x="239784" y="143496"/>
                      <a:pt x="224830" y="158450"/>
                      <a:pt x="224830" y="176834"/>
                    </a:cubicBezTo>
                    <a:cubicBezTo>
                      <a:pt x="224830" y="195217"/>
                      <a:pt x="239784" y="210171"/>
                      <a:pt x="258167" y="210171"/>
                    </a:cubicBezTo>
                    <a:cubicBezTo>
                      <a:pt x="276550" y="210171"/>
                      <a:pt x="291505" y="195217"/>
                      <a:pt x="291505" y="176834"/>
                    </a:cubicBezTo>
                    <a:cubicBezTo>
                      <a:pt x="291505" y="158450"/>
                      <a:pt x="276550" y="143496"/>
                      <a:pt x="258167" y="143496"/>
                    </a:cubicBezTo>
                    <a:close/>
                    <a:moveTo>
                      <a:pt x="391517" y="143496"/>
                    </a:moveTo>
                    <a:cubicBezTo>
                      <a:pt x="373134" y="143496"/>
                      <a:pt x="358180" y="158450"/>
                      <a:pt x="358180" y="176834"/>
                    </a:cubicBezTo>
                    <a:cubicBezTo>
                      <a:pt x="358180" y="195217"/>
                      <a:pt x="373134" y="210171"/>
                      <a:pt x="391517" y="210171"/>
                    </a:cubicBezTo>
                    <a:cubicBezTo>
                      <a:pt x="409900" y="210171"/>
                      <a:pt x="424855" y="195217"/>
                      <a:pt x="424855" y="176834"/>
                    </a:cubicBezTo>
                    <a:cubicBezTo>
                      <a:pt x="424855" y="158450"/>
                      <a:pt x="409900" y="143496"/>
                      <a:pt x="391517" y="14349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3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1369243" y="5638721"/>
              <a:ext cx="2818261" cy="4564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ts val="1500"/>
                </a:lnSpc>
                <a:defRPr sz="900"/>
              </a:lvl1pPr>
            </a:lstStyle>
            <a:p>
              <a:r>
                <a:rPr lang="zh-CN" altLang="en-US" dirty="0">
                  <a:cs typeface="+mn-ea"/>
                  <a:sym typeface="+mn-lt"/>
                </a:rPr>
                <a:t>您的内容打在这里，或者通过复制您的文本后，在此框中选择粘贴，并选择只保留文字</a:t>
              </a:r>
              <a:r>
                <a:rPr lang="en-US" altLang="zh-CN" dirty="0">
                  <a:cs typeface="+mn-ea"/>
                  <a:sym typeface="+mn-lt"/>
                </a:rPr>
                <a:t>.</a:t>
              </a:r>
              <a:endParaRPr lang="en-US" altLang="zh-CN" dirty="0">
                <a:cs typeface="+mn-ea"/>
                <a:sym typeface="+mn-lt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1369243" y="5213190"/>
              <a:ext cx="2818261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 marR="0" lvl="0" indent="0" defTabSz="913765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 kumimoji="0" sz="2000" b="1" i="0" u="none" strike="noStrike" cap="none" spc="0" normalizeH="0" baseline="0">
                  <a:ln>
                    <a:noFill/>
                  </a:ln>
                  <a:effectLst/>
                  <a:uLnTx/>
                  <a:uFillTx/>
                </a:defRPr>
              </a:lvl1pPr>
            </a:lstStyle>
            <a:p>
              <a:r>
                <a:rPr lang="zh-CN" altLang="en-US" dirty="0">
                  <a:cs typeface="+mn-ea"/>
                  <a:sym typeface="+mn-lt"/>
                </a:rPr>
                <a:t>输入标题文字</a:t>
              </a:r>
              <a:endParaRPr lang="en-US" altLang="zh-CN" dirty="0">
                <a:cs typeface="+mn-ea"/>
                <a:sym typeface="+mn-lt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课题现状及发展情况</a:t>
            </a:r>
            <a:endParaRPr lang="zh-CN" altLang="en-US" dirty="0"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488" y="1628280"/>
            <a:ext cx="3498850" cy="349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2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ags/tag1.xml><?xml version="1.0" encoding="utf-8"?>
<p:tagLst xmlns:p="http://schemas.openxmlformats.org/presentationml/2006/main">
  <p:tag name="ISLIDE.DIAGRAM" val="#554119;"/>
</p:tagLst>
</file>

<file path=ppt/tags/tag10.xml><?xml version="1.0" encoding="utf-8"?>
<p:tagLst xmlns:p="http://schemas.openxmlformats.org/presentationml/2006/main">
  <p:tag name="ISLIDE.DIAGRAM" val="#602676;"/>
</p:tagLst>
</file>

<file path=ppt/tags/tag11.xml><?xml version="1.0" encoding="utf-8"?>
<p:tagLst xmlns:p="http://schemas.openxmlformats.org/presentationml/2006/main">
  <p:tag name="ISLIDE.DIAGRAM" val="#1641;"/>
</p:tagLst>
</file>

<file path=ppt/tags/tag12.xml><?xml version="1.0" encoding="utf-8"?>
<p:tagLst xmlns:p="http://schemas.openxmlformats.org/presentationml/2006/main">
  <p:tag name="ISLIDE.DIAGRAM" val="#121534;"/>
</p:tagLst>
</file>

<file path=ppt/tags/tag13.xml><?xml version="1.0" encoding="utf-8"?>
<p:tagLst xmlns:p="http://schemas.openxmlformats.org/presentationml/2006/main">
  <p:tag name="ISLIDE.DIAGRAM" val="#185316;"/>
</p:tagLst>
</file>

<file path=ppt/tags/tag14.xml><?xml version="1.0" encoding="utf-8"?>
<p:tagLst xmlns:p="http://schemas.openxmlformats.org/presentationml/2006/main">
  <p:tag name="ISLIDE.DIAGRAM" val="#892;"/>
</p:tagLst>
</file>

<file path=ppt/tags/tag15.xml><?xml version="1.0" encoding="utf-8"?>
<p:tagLst xmlns:p="http://schemas.openxmlformats.org/presentationml/2006/main">
  <p:tag name="ISLIDE.DIAGRAM" val="#120908;"/>
</p:tagLst>
</file>

<file path=ppt/tags/tag16.xml><?xml version="1.0" encoding="utf-8"?>
<p:tagLst xmlns:p="http://schemas.openxmlformats.org/presentationml/2006/main">
  <p:tag name="ISLIDE.DIAGRAM" val="#202835;"/>
</p:tagLst>
</file>

<file path=ppt/tags/tag17.xml><?xml version="1.0" encoding="utf-8"?>
<p:tagLst xmlns:p="http://schemas.openxmlformats.org/presentationml/2006/main">
  <p:tag name="ISLIDE.DIAGRAM" val="#577102;"/>
</p:tagLst>
</file>

<file path=ppt/tags/tag18.xml><?xml version="1.0" encoding="utf-8"?>
<p:tagLst xmlns:p="http://schemas.openxmlformats.org/presentationml/2006/main">
  <p:tag name="ISLIDE.DIAGRAM" val="#577123;"/>
</p:tagLst>
</file>

<file path=ppt/tags/tag19.xml><?xml version="1.0" encoding="utf-8"?>
<p:tagLst xmlns:p="http://schemas.openxmlformats.org/presentationml/2006/main">
  <p:tag name="ISLIDE.DIAGRAM" val="#577122;"/>
</p:tagLst>
</file>

<file path=ppt/tags/tag2.xml><?xml version="1.0" encoding="utf-8"?>
<p:tagLst xmlns:p="http://schemas.openxmlformats.org/presentationml/2006/main">
  <p:tag name="ISLIDE.DIAGRAM" val="#798925;"/>
</p:tagLst>
</file>

<file path=ppt/tags/tag20.xml><?xml version="1.0" encoding="utf-8"?>
<p:tagLst xmlns:p="http://schemas.openxmlformats.org/presentationml/2006/main">
  <p:tag name="ISLIDE.DIAGRAM" val="#537685;"/>
</p:tagLst>
</file>

<file path=ppt/tags/tag21.xml><?xml version="1.0" encoding="utf-8"?>
<p:tagLst xmlns:p="http://schemas.openxmlformats.org/presentationml/2006/main">
  <p:tag name="commondata" val="eyJoZGlkIjoiYTQ3YTc2YjBlNWRhYjQ0NTA0MDBkN2E0YWM4YTZjZGMifQ=="/>
</p:tagLst>
</file>

<file path=ppt/tags/tag3.xml><?xml version="1.0" encoding="utf-8"?>
<p:tagLst xmlns:p="http://schemas.openxmlformats.org/presentationml/2006/main">
  <p:tag name="ISLIDE.DIAGRAM" val="#614567;"/>
</p:tagLst>
</file>

<file path=ppt/tags/tag4.xml><?xml version="1.0" encoding="utf-8"?>
<p:tagLst xmlns:p="http://schemas.openxmlformats.org/presentationml/2006/main">
  <p:tag name="ISLIDE.DIAGRAM" val="#751686;"/>
</p:tagLst>
</file>

<file path=ppt/tags/tag5.xml><?xml version="1.0" encoding="utf-8"?>
<p:tagLst xmlns:p="http://schemas.openxmlformats.org/presentationml/2006/main">
  <p:tag name="ISLIDE.DIAGRAM" val="#614571;"/>
</p:tagLst>
</file>

<file path=ppt/tags/tag6.xml><?xml version="1.0" encoding="utf-8"?>
<p:tagLst xmlns:p="http://schemas.openxmlformats.org/presentationml/2006/main">
  <p:tag name="ISLIDE.DIAGRAM" val="#615511;"/>
</p:tagLst>
</file>

<file path=ppt/tags/tag7.xml><?xml version="1.0" encoding="utf-8"?>
<p:tagLst xmlns:p="http://schemas.openxmlformats.org/presentationml/2006/main">
  <p:tag name="ISLIDE.DIAGRAM" val="#807503;"/>
</p:tagLst>
</file>

<file path=ppt/tags/tag8.xml><?xml version="1.0" encoding="utf-8"?>
<p:tagLst xmlns:p="http://schemas.openxmlformats.org/presentationml/2006/main">
  <p:tag name="ISLIDE.DIAGRAM" val="#621810;"/>
</p:tagLst>
</file>

<file path=ppt/tags/tag9.xml><?xml version="1.0" encoding="utf-8"?>
<p:tagLst xmlns:p="http://schemas.openxmlformats.org/presentationml/2006/main">
  <p:tag name="ISLIDE.DIAGRAM" val="#554100;"/>
</p:tagLst>
</file>

<file path=ppt/theme/theme1.xml><?xml version="1.0" encoding="utf-8"?>
<a:theme xmlns:a="http://schemas.openxmlformats.org/drawingml/2006/main" name="www.pptying.com">
  <a:themeElements>
    <a:clrScheme name="自定义 131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001BA4"/>
      </a:accent1>
      <a:accent2>
        <a:srgbClr val="4D4D4D"/>
      </a:accent2>
      <a:accent3>
        <a:srgbClr val="717171"/>
      </a:accent3>
      <a:accent4>
        <a:srgbClr val="999999"/>
      </a:accent4>
      <a:accent5>
        <a:srgbClr val="B6B6B6"/>
      </a:accent5>
      <a:accent6>
        <a:srgbClr val="D1D1D1"/>
      </a:accent6>
      <a:hlink>
        <a:srgbClr val="4472C4"/>
      </a:hlink>
      <a:folHlink>
        <a:srgbClr val="BFBFBF"/>
      </a:folHlink>
    </a:clrScheme>
    <a:fontScheme name="ywr0ebnu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5094</Words>
  <Application>WPS 演示</Application>
  <PresentationFormat>宽屏</PresentationFormat>
  <Paragraphs>532</Paragraphs>
  <Slides>29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29</vt:i4>
      </vt:variant>
    </vt:vector>
  </HeadingPairs>
  <TitlesOfParts>
    <vt:vector size="42" baseType="lpstr">
      <vt:lpstr>Arial</vt:lpstr>
      <vt:lpstr>宋体</vt:lpstr>
      <vt:lpstr>Wingdings</vt:lpstr>
      <vt:lpstr>微软雅黑</vt:lpstr>
      <vt:lpstr>Arial Unicode MS</vt:lpstr>
      <vt:lpstr>等线</vt:lpstr>
      <vt:lpstr>Meiryo</vt:lpstr>
      <vt:lpstr>Yu Gothic UI</vt:lpstr>
      <vt:lpstr>Arial Narrow</vt:lpstr>
      <vt:lpstr>Calibri</vt:lpstr>
      <vt:lpstr>Calibri Light</vt:lpstr>
      <vt:lpstr>www.pptying.com</vt:lpstr>
      <vt:lpstr>自定义设计方案</vt:lpstr>
      <vt:lpstr>PowerPoint 演示文稿</vt:lpstr>
      <vt:lpstr>PowerPoint 演示文稿</vt:lpstr>
      <vt:lpstr>PowerPoint 演示文稿</vt:lpstr>
      <vt:lpstr>课题背景及内容</vt:lpstr>
      <vt:lpstr>课题背景及内容</vt:lpstr>
      <vt:lpstr>课题背景及内容</vt:lpstr>
      <vt:lpstr>课题背景及内容</vt:lpstr>
      <vt:lpstr>PowerPoint 演示文稿</vt:lpstr>
      <vt:lpstr>课题现状及发展情况</vt:lpstr>
      <vt:lpstr>课题现状及发展情况</vt:lpstr>
      <vt:lpstr>课题现状及发展情况</vt:lpstr>
      <vt:lpstr>课题现状及发展情况</vt:lpstr>
      <vt:lpstr>PowerPoint 演示文稿</vt:lpstr>
      <vt:lpstr>研究思路及过程</vt:lpstr>
      <vt:lpstr>研究思路及过程</vt:lpstr>
      <vt:lpstr>研究思路及过程</vt:lpstr>
      <vt:lpstr>研究思路及过程</vt:lpstr>
      <vt:lpstr>PowerPoint 演示文稿</vt:lpstr>
      <vt:lpstr>实验数据结果</vt:lpstr>
      <vt:lpstr>实验数据结果</vt:lpstr>
      <vt:lpstr>实验数据结果</vt:lpstr>
      <vt:lpstr>实验数据结果</vt:lpstr>
      <vt:lpstr>PowerPoint 演示文稿</vt:lpstr>
      <vt:lpstr>解决方案及总结</vt:lpstr>
      <vt:lpstr>解决方案及总结</vt:lpstr>
      <vt:lpstr>解决方案及总结</vt:lpstr>
      <vt:lpstr>解决方案及总结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Years later</cp:lastModifiedBy>
  <cp:revision>15</cp:revision>
  <dcterms:created xsi:type="dcterms:W3CDTF">2022-05-03T07:19:00Z</dcterms:created>
  <dcterms:modified xsi:type="dcterms:W3CDTF">2024-04-28T18:30:03Z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5FCA91AD0B4143F5B6076E3C1A90DC7B_13</vt:lpwstr>
  </property>
  <property fmtid="{D5CDD505-2E9C-101B-9397-08002B2CF9AE}" pid="3" name="KSOProductBuildVer">
    <vt:lpwstr>2052-12.1.0.16417</vt:lpwstr>
  </property>
</Properties>
</file>