
<file path=[Content_Types].xml><?xml version="1.0" encoding="utf-8"?>
<Types xmlns="http://schemas.openxmlformats.org/package/2006/content-types">
  <Default Extension="jpeg" ContentType="image/jpeg"/>
  <Default Extension="JPG" ContentType="image/.jpg"/>
  <Default Extension="xlsm" ContentType="application/vnd.ms-excel.sheet.macroEnabled.12"/>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8" r:id="rId4"/>
    <p:sldId id="257" r:id="rId5"/>
    <p:sldId id="262" r:id="rId7"/>
    <p:sldId id="263" r:id="rId8"/>
    <p:sldId id="264" r:id="rId9"/>
    <p:sldId id="265" r:id="rId10"/>
    <p:sldId id="259" r:id="rId11"/>
    <p:sldId id="266" r:id="rId12"/>
    <p:sldId id="267" r:id="rId13"/>
    <p:sldId id="268" r:id="rId14"/>
    <p:sldId id="269" r:id="rId15"/>
    <p:sldId id="260" r:id="rId16"/>
    <p:sldId id="270" r:id="rId17"/>
    <p:sldId id="271" r:id="rId18"/>
    <p:sldId id="272" r:id="rId19"/>
    <p:sldId id="273" r:id="rId20"/>
    <p:sldId id="261" r:id="rId21"/>
    <p:sldId id="274" r:id="rId22"/>
    <p:sldId id="275" r:id="rId23"/>
    <p:sldId id="276" r:id="rId24"/>
    <p:sldId id="277" r:id="rId25"/>
    <p:sldId id="278" r:id="rId26"/>
    <p:sldId id="283"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99D6"/>
    <a:srgbClr val="FEFEFE"/>
    <a:srgbClr val="FAFBFA"/>
    <a:srgbClr val="B2D632"/>
    <a:srgbClr val="06B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78"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m"/></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0"/>
          <c:dPt>
            <c:idx val="0"/>
            <c:bubble3D val="0"/>
            <c:spPr>
              <a:solidFill>
                <a:schemeClr val="bg1"/>
              </a:solidFill>
            </c:spPr>
          </c:dPt>
          <c:dPt>
            <c:idx val="1"/>
            <c:bubble3D val="0"/>
            <c:spPr>
              <a:noFill/>
              <a:ln>
                <a:solidFill>
                  <a:schemeClr val="bg1">
                    <a:lumMod val="85000"/>
                  </a:schemeClr>
                </a:solidFill>
              </a:ln>
            </c:spPr>
          </c:dPt>
          <c:dLbls>
            <c:delete val="1"/>
          </c:dLbls>
          <c:cat>
            <c:numRef>
              <c:f>Sheet1!$A$2:$A$3</c:f>
              <c:numCache>
                <c:formatCode>General</c:formatCode>
                <c:ptCount val="2"/>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explosion val="0"/>
          <c:dPt>
            <c:idx val="0"/>
            <c:bubble3D val="0"/>
            <c:spPr>
              <a:solidFill>
                <a:sysClr val="window" lastClr="FFFFFF"/>
              </a:solidFill>
            </c:spPr>
          </c:dPt>
          <c:dPt>
            <c:idx val="1"/>
            <c:bubble3D val="0"/>
            <c:spPr>
              <a:noFill/>
              <a:ln>
                <a:solidFill>
                  <a:sysClr val="window" lastClr="FFFFFF">
                    <a:lumMod val="85000"/>
                  </a:sysClr>
                </a:solidFill>
              </a:ln>
            </c:spPr>
          </c:dPt>
          <c:dLbls>
            <c:delete val="1"/>
          </c:dLbls>
          <c:cat>
            <c:numRef>
              <c:f>Sheet1!$A$2:$A$3</c:f>
              <c:numCache>
                <c:formatCode>General</c:formatCode>
                <c:ptCount val="2"/>
              </c:numCache>
            </c:numRef>
          </c:cat>
          <c:val>
            <c:numRef>
              <c:f>Sheet1!$B$2:$B$3</c:f>
              <c:numCache>
                <c:formatCode>General</c:formatCode>
                <c:ptCount val="2"/>
                <c:pt idx="0">
                  <c:v>38</c:v>
                </c:pt>
                <c:pt idx="1">
                  <c:v>62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explosion val="0"/>
          <c:dPt>
            <c:idx val="0"/>
            <c:bubble3D val="0"/>
            <c:spPr>
              <a:solidFill>
                <a:sysClr val="window" lastClr="FFFFFF"/>
              </a:solidFill>
            </c:spPr>
          </c:dPt>
          <c:dPt>
            <c:idx val="1"/>
            <c:bubble3D val="0"/>
            <c:spPr>
              <a:noFill/>
              <a:ln>
                <a:solidFill>
                  <a:sysClr val="window" lastClr="FFFFFF">
                    <a:lumMod val="85000"/>
                  </a:sysClr>
                </a:solidFill>
              </a:ln>
            </c:spPr>
          </c:dPt>
          <c:dLbls>
            <c:delete val="1"/>
          </c:dLbls>
          <c:cat>
            <c:numRef>
              <c:f>Sheet1!$A$2:$A$3</c:f>
              <c:numCache>
                <c:formatCode>General</c:formatCode>
                <c:ptCount val="2"/>
              </c:numCache>
            </c:num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explosion val="0"/>
          <c:dPt>
            <c:idx val="0"/>
            <c:bubble3D val="0"/>
            <c:spPr>
              <a:solidFill>
                <a:sysClr val="window" lastClr="FFFFFF"/>
              </a:solidFill>
            </c:spPr>
          </c:dPt>
          <c:dPt>
            <c:idx val="1"/>
            <c:bubble3D val="0"/>
            <c:spPr>
              <a:noFill/>
              <a:ln>
                <a:solidFill>
                  <a:sysClr val="window" lastClr="FFFFFF">
                    <a:lumMod val="85000"/>
                  </a:sysClr>
                </a:solidFill>
              </a:ln>
            </c:spPr>
          </c:dPt>
          <c:dLbls>
            <c:delete val="1"/>
          </c:dLbls>
          <c:cat>
            <c:numRef>
              <c:f>Sheet1!$A$2:$A$3</c:f>
              <c:numCache>
                <c:formatCode>General</c:formatCode>
                <c:ptCount val="2"/>
              </c:numCache>
            </c:numRef>
          </c:cat>
          <c:val>
            <c:numRef>
              <c:f>Sheet1!$B$2:$B$3</c:f>
              <c:numCache>
                <c:formatCode>General</c:formatCode>
                <c:ptCount val="2"/>
                <c:pt idx="0">
                  <c:v>88</c:v>
                </c:pt>
                <c:pt idx="1">
                  <c:v>12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ACE55-3DB0-4021-A862-56195674CA5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F100F-3339-45DC-AED6-E93871D3C0B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175B870-CA85-4DE5-84B5-8A14B07E3F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6B1F5"/>
            </a:gs>
            <a:gs pos="95000">
              <a:srgbClr val="B2D632"/>
            </a:gs>
          </a:gsLst>
          <a:lin ang="27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5B870-CA85-4DE5-84B5-8A14B07E3F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0EAAE-78BD-4277-8A7C-EC4E9DBDC91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7" Type="http://schemas.openxmlformats.org/officeDocument/2006/relationships/slideLayout" Target="../slideLayouts/slideLayout7.xml"/><Relationship Id="rId16" Type="http://schemas.openxmlformats.org/officeDocument/2006/relationships/image" Target="../media/image18.jpeg"/><Relationship Id="rId15" Type="http://schemas.openxmlformats.org/officeDocument/2006/relationships/image" Target="../media/image17.jpeg"/><Relationship Id="rId14" Type="http://schemas.openxmlformats.org/officeDocument/2006/relationships/image" Target="../media/image16.jpeg"/><Relationship Id="rId13" Type="http://schemas.openxmlformats.org/officeDocument/2006/relationships/image" Target="../media/image15.jpeg"/><Relationship Id="rId12" Type="http://schemas.openxmlformats.org/officeDocument/2006/relationships/image" Target="../media/image14.jpeg"/><Relationship Id="rId11" Type="http://schemas.openxmlformats.org/officeDocument/2006/relationships/image" Target="../media/image13.jpeg"/><Relationship Id="rId10" Type="http://schemas.openxmlformats.org/officeDocument/2006/relationships/image" Target="../media/image12.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948157" y="870549"/>
            <a:ext cx="137160" cy="137160"/>
            <a:chOff x="6164580" y="2205556"/>
            <a:chExt cx="426720" cy="426720"/>
          </a:xfrm>
        </p:grpSpPr>
        <p:cxnSp>
          <p:nvCxnSpPr>
            <p:cNvPr id="36" name="直接连接符 3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298677" y="2196429"/>
            <a:ext cx="137160" cy="137160"/>
            <a:chOff x="6164580" y="2205556"/>
            <a:chExt cx="426720" cy="426720"/>
          </a:xfrm>
        </p:grpSpPr>
        <p:cxnSp>
          <p:nvCxnSpPr>
            <p:cNvPr id="40" name="直接连接符 39"/>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2230097" y="3811869"/>
            <a:ext cx="68580" cy="68580"/>
            <a:chOff x="6164580" y="2205556"/>
            <a:chExt cx="426720" cy="426720"/>
          </a:xfrm>
        </p:grpSpPr>
        <p:cxnSp>
          <p:nvCxnSpPr>
            <p:cNvPr id="46" name="直接连接符 4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Freeform 5"/>
          <p:cNvSpPr/>
          <p:nvPr/>
        </p:nvSpPr>
        <p:spPr bwMode="auto">
          <a:xfrm>
            <a:off x="6510570" y="-143812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2" name="Freeform 5"/>
          <p:cNvSpPr/>
          <p:nvPr/>
        </p:nvSpPr>
        <p:spPr bwMode="auto">
          <a:xfrm>
            <a:off x="7341595" y="-12990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3" name="Freeform 5"/>
          <p:cNvSpPr/>
          <p:nvPr/>
        </p:nvSpPr>
        <p:spPr bwMode="auto">
          <a:xfrm>
            <a:off x="8152337" y="-88591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4" name="Freeform 5"/>
          <p:cNvSpPr/>
          <p:nvPr/>
        </p:nvSpPr>
        <p:spPr bwMode="auto">
          <a:xfrm>
            <a:off x="8795745" y="-24250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5" name="Freeform 5"/>
          <p:cNvSpPr/>
          <p:nvPr/>
        </p:nvSpPr>
        <p:spPr bwMode="auto">
          <a:xfrm>
            <a:off x="9208839"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6" name="Freeform 5"/>
          <p:cNvSpPr/>
          <p:nvPr/>
        </p:nvSpPr>
        <p:spPr bwMode="auto">
          <a:xfrm>
            <a:off x="9351181" y="146695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7" name="Freeform 5"/>
          <p:cNvSpPr/>
          <p:nvPr/>
        </p:nvSpPr>
        <p:spPr bwMode="auto">
          <a:xfrm>
            <a:off x="9073463" y="213604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8" name="Freeform 5"/>
          <p:cNvSpPr/>
          <p:nvPr/>
        </p:nvSpPr>
        <p:spPr bwMode="auto">
          <a:xfrm>
            <a:off x="8795745" y="31764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9" name="Freeform 5"/>
          <p:cNvSpPr/>
          <p:nvPr/>
        </p:nvSpPr>
        <p:spPr bwMode="auto">
          <a:xfrm>
            <a:off x="3760140" y="211519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0" name="Freeform 5"/>
          <p:cNvSpPr/>
          <p:nvPr/>
        </p:nvSpPr>
        <p:spPr bwMode="auto">
          <a:xfrm>
            <a:off x="7341595"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2" name="Freeform 5"/>
          <p:cNvSpPr/>
          <p:nvPr/>
        </p:nvSpPr>
        <p:spPr bwMode="auto">
          <a:xfrm>
            <a:off x="6281213" y="45363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3" name="Freeform 5"/>
          <p:cNvSpPr/>
          <p:nvPr/>
        </p:nvSpPr>
        <p:spPr bwMode="auto">
          <a:xfrm>
            <a:off x="5544167"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4" name="Freeform 5"/>
          <p:cNvSpPr/>
          <p:nvPr/>
        </p:nvSpPr>
        <p:spPr bwMode="auto">
          <a:xfrm>
            <a:off x="4733426" y="381981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5" name="Freeform 5"/>
          <p:cNvSpPr/>
          <p:nvPr/>
        </p:nvSpPr>
        <p:spPr bwMode="auto">
          <a:xfrm>
            <a:off x="3515391" y="3220430"/>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6" name="Freeform 5"/>
          <p:cNvSpPr/>
          <p:nvPr/>
        </p:nvSpPr>
        <p:spPr bwMode="auto">
          <a:xfrm>
            <a:off x="4316694" y="2272629"/>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7" name="Freeform 5"/>
          <p:cNvSpPr/>
          <p:nvPr/>
        </p:nvSpPr>
        <p:spPr bwMode="auto">
          <a:xfrm>
            <a:off x="3515390" y="116762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8" name="Freeform 5"/>
          <p:cNvSpPr/>
          <p:nvPr/>
        </p:nvSpPr>
        <p:spPr bwMode="auto">
          <a:xfrm>
            <a:off x="2967063"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9" name="Freeform 5"/>
          <p:cNvSpPr/>
          <p:nvPr/>
        </p:nvSpPr>
        <p:spPr bwMode="auto">
          <a:xfrm>
            <a:off x="4100092" y="-5902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0" name="Freeform 5"/>
          <p:cNvSpPr/>
          <p:nvPr/>
        </p:nvSpPr>
        <p:spPr bwMode="auto">
          <a:xfrm>
            <a:off x="4354815" y="-108594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1" name="Freeform 5"/>
          <p:cNvSpPr/>
          <p:nvPr/>
        </p:nvSpPr>
        <p:spPr bwMode="auto">
          <a:xfrm>
            <a:off x="3563211" y="-1922322"/>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4" name="文本框 73"/>
          <p:cNvSpPr txBox="1"/>
          <p:nvPr/>
        </p:nvSpPr>
        <p:spPr>
          <a:xfrm>
            <a:off x="6138842" y="2188659"/>
            <a:ext cx="5762285" cy="1569660"/>
          </a:xfrm>
          <a:prstGeom prst="rect">
            <a:avLst/>
          </a:prstGeom>
          <a:noFill/>
        </p:spPr>
        <p:txBody>
          <a:bodyPr wrap="square" rtlCol="0">
            <a:spAutoFit/>
          </a:bodyPr>
          <a:lstStyle/>
          <a:p>
            <a:r>
              <a:rPr lang="en-US" altLang="zh-CN" sz="4800" b="1" dirty="0" smtClean="0">
                <a:solidFill>
                  <a:srgbClr val="3099D6"/>
                </a:solidFill>
                <a:latin typeface="微软雅黑" panose="020B0503020204020204" pitchFamily="34" charset="-122"/>
                <a:ea typeface="微软雅黑" panose="020B0503020204020204" pitchFamily="34" charset="-122"/>
              </a:rPr>
              <a:t>MOMODA POWERPOINT</a:t>
            </a:r>
            <a:endParaRPr lang="zh-CN" altLang="en-US" sz="4800" b="1" dirty="0">
              <a:solidFill>
                <a:srgbClr val="3099D6"/>
              </a:solidFill>
              <a:latin typeface="微软雅黑" panose="020B0503020204020204" pitchFamily="34" charset="-122"/>
              <a:ea typeface="微软雅黑" panose="020B0503020204020204" pitchFamily="34" charset="-122"/>
            </a:endParaRPr>
          </a:p>
        </p:txBody>
      </p:sp>
      <p:sp>
        <p:nvSpPr>
          <p:cNvPr id="76" name="文本框 12"/>
          <p:cNvSpPr txBox="1"/>
          <p:nvPr/>
        </p:nvSpPr>
        <p:spPr>
          <a:xfrm>
            <a:off x="6138842" y="3746012"/>
            <a:ext cx="571079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Etiam fermentum turpis vel lectus dignissim consectetur. </a:t>
            </a:r>
            <a:endParaRPr lang="zh-CN" alt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2</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Text Placeholder 2"/>
          <p:cNvSpPr txBox="1"/>
          <p:nvPr/>
        </p:nvSpPr>
        <p:spPr>
          <a:xfrm>
            <a:off x="2140" y="5054721"/>
            <a:ext cx="3030855" cy="382115"/>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Gwen Stacy</a:t>
            </a:r>
            <a:endParaRPr lang="en-US" dirty="0"/>
          </a:p>
        </p:txBody>
      </p:sp>
      <p:sp>
        <p:nvSpPr>
          <p:cNvPr id="42" name="Text Placeholder 3"/>
          <p:cNvSpPr txBox="1"/>
          <p:nvPr/>
        </p:nvSpPr>
        <p:spPr>
          <a:xfrm>
            <a:off x="2140" y="5283950"/>
            <a:ext cx="3030855" cy="314195"/>
          </a:xfrm>
          <a:prstGeom prst="rect">
            <a:avLst/>
          </a:prstGeom>
        </p:spPr>
        <p:txBody>
          <a:bodyPr/>
          <a:lstStyle>
            <a:defPPr>
              <a:defRPr lang="zh-CN"/>
            </a:defPPr>
            <a:lvl1pPr marL="228600" indent="-228600">
              <a:lnSpc>
                <a:spcPct val="90000"/>
              </a:lnSpc>
              <a:spcBef>
                <a:spcPts val="1000"/>
              </a:spcBef>
              <a:buFont typeface="Arial" panose="020B0604020202020204" pitchFamily="34" charset="0"/>
              <a:buChar char="•"/>
              <a:defRPr>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Founder Presedent</a:t>
            </a:r>
            <a:endParaRPr lang="en-US" dirty="0"/>
          </a:p>
        </p:txBody>
      </p:sp>
      <p:pic>
        <p:nvPicPr>
          <p:cNvPr id="43" name="Picture Placeholder 19" descr="9.jpg"/>
          <p:cNvPicPr>
            <a:picLocks noChangeAspect="1"/>
          </p:cNvPicPr>
          <p:nvPr/>
        </p:nvPicPr>
        <p:blipFill>
          <a:blip r:embed="rId1" cstate="email"/>
          <a:srcRect/>
          <a:stretch>
            <a:fillRect/>
          </a:stretch>
        </p:blipFill>
        <p:spPr>
          <a:xfrm>
            <a:off x="-6351" y="1879600"/>
            <a:ext cx="3039347" cy="3039347"/>
          </a:xfrm>
          <a:prstGeom prst="rect">
            <a:avLst/>
          </a:prstGeom>
        </p:spPr>
      </p:pic>
      <p:pic>
        <p:nvPicPr>
          <p:cNvPr id="44" name="Picture Placeholder 20" descr="14.jpg"/>
          <p:cNvPicPr>
            <a:picLocks noChangeAspect="1"/>
          </p:cNvPicPr>
          <p:nvPr/>
        </p:nvPicPr>
        <p:blipFill>
          <a:blip r:embed="rId2" cstate="email"/>
          <a:srcRect/>
          <a:stretch>
            <a:fillRect/>
          </a:stretch>
        </p:blipFill>
        <p:spPr>
          <a:xfrm>
            <a:off x="3055723" y="1879600"/>
            <a:ext cx="3039347" cy="3039347"/>
          </a:xfrm>
          <a:prstGeom prst="rect">
            <a:avLst/>
          </a:prstGeom>
        </p:spPr>
      </p:pic>
      <p:pic>
        <p:nvPicPr>
          <p:cNvPr id="45" name="Picture Placeholder 21" descr="17.jpg"/>
          <p:cNvPicPr>
            <a:picLocks noChangeAspect="1"/>
          </p:cNvPicPr>
          <p:nvPr/>
        </p:nvPicPr>
        <p:blipFill>
          <a:blip r:embed="rId3" cstate="email"/>
          <a:srcRect/>
          <a:stretch>
            <a:fillRect/>
          </a:stretch>
        </p:blipFill>
        <p:spPr>
          <a:xfrm>
            <a:off x="6117798" y="1879600"/>
            <a:ext cx="3039347" cy="3039347"/>
          </a:xfrm>
          <a:prstGeom prst="rect">
            <a:avLst/>
          </a:prstGeom>
        </p:spPr>
      </p:pic>
      <p:pic>
        <p:nvPicPr>
          <p:cNvPr id="46" name="Picture Placeholder 22" descr="1.jpg"/>
          <p:cNvPicPr>
            <a:picLocks noChangeAspect="1"/>
          </p:cNvPicPr>
          <p:nvPr/>
        </p:nvPicPr>
        <p:blipFill>
          <a:blip r:embed="rId4" cstate="email"/>
          <a:srcRect/>
          <a:stretch>
            <a:fillRect/>
          </a:stretch>
        </p:blipFill>
        <p:spPr>
          <a:xfrm>
            <a:off x="9179872" y="1879600"/>
            <a:ext cx="3039347" cy="3039347"/>
          </a:xfrm>
          <a:prstGeom prst="rect">
            <a:avLst/>
          </a:prstGeom>
        </p:spPr>
      </p:pic>
      <p:sp>
        <p:nvSpPr>
          <p:cNvPr id="47" name="Text Placeholder 9"/>
          <p:cNvSpPr txBox="1"/>
          <p:nvPr/>
        </p:nvSpPr>
        <p:spPr>
          <a:xfrm>
            <a:off x="3055723"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Sophie Laporte</a:t>
            </a:r>
            <a:endParaRPr lang="en-US" sz="1800" dirty="0" smtClean="0">
              <a:solidFill>
                <a:schemeClr val="bg1"/>
              </a:solidFill>
            </a:endParaRPr>
          </a:p>
        </p:txBody>
      </p:sp>
      <p:sp>
        <p:nvSpPr>
          <p:cNvPr id="48" name="Text Placeholder 10"/>
          <p:cNvSpPr txBox="1"/>
          <p:nvPr/>
        </p:nvSpPr>
        <p:spPr>
          <a:xfrm>
            <a:off x="3055723"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CEO</a:t>
            </a:r>
            <a:endParaRPr lang="en-US" sz="1800" dirty="0">
              <a:solidFill>
                <a:schemeClr val="bg1"/>
              </a:solidFill>
            </a:endParaRPr>
          </a:p>
        </p:txBody>
      </p:sp>
      <p:sp>
        <p:nvSpPr>
          <p:cNvPr id="49" name="Text Placeholder 11"/>
          <p:cNvSpPr txBox="1"/>
          <p:nvPr/>
        </p:nvSpPr>
        <p:spPr>
          <a:xfrm>
            <a:off x="6126289"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Gagan Sahota</a:t>
            </a:r>
            <a:endParaRPr lang="en-US" sz="1800" dirty="0" smtClean="0">
              <a:solidFill>
                <a:schemeClr val="bg1"/>
              </a:solidFill>
            </a:endParaRPr>
          </a:p>
        </p:txBody>
      </p:sp>
      <p:sp>
        <p:nvSpPr>
          <p:cNvPr id="50" name="Text Placeholder 12"/>
          <p:cNvSpPr txBox="1"/>
          <p:nvPr/>
        </p:nvSpPr>
        <p:spPr>
          <a:xfrm>
            <a:off x="6126289"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Chief Executive Oporation</a:t>
            </a:r>
            <a:endParaRPr lang="en-US" sz="1800" dirty="0" smtClean="0">
              <a:solidFill>
                <a:schemeClr val="bg1"/>
              </a:solidFill>
            </a:endParaRPr>
          </a:p>
        </p:txBody>
      </p:sp>
      <p:sp>
        <p:nvSpPr>
          <p:cNvPr id="51" name="Text Placeholder 13"/>
          <p:cNvSpPr txBox="1"/>
          <p:nvPr/>
        </p:nvSpPr>
        <p:spPr>
          <a:xfrm>
            <a:off x="9188364" y="5054721"/>
            <a:ext cx="3030855" cy="382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Jessica Yo</a:t>
            </a:r>
            <a:endParaRPr lang="en-US" sz="1800" dirty="0" smtClean="0">
              <a:solidFill>
                <a:schemeClr val="bg1"/>
              </a:solidFill>
            </a:endParaRPr>
          </a:p>
        </p:txBody>
      </p:sp>
      <p:sp>
        <p:nvSpPr>
          <p:cNvPr id="52" name="Text Placeholder 14"/>
          <p:cNvSpPr txBox="1"/>
          <p:nvPr/>
        </p:nvSpPr>
        <p:spPr>
          <a:xfrm>
            <a:off x="9188364" y="5283950"/>
            <a:ext cx="3030855" cy="31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bg1"/>
                </a:solidFill>
              </a:rPr>
              <a:t>Chief Executive Offiser</a:t>
            </a:r>
            <a:endParaRPr lang="en-US" sz="1800" dirty="0" smtClean="0">
              <a:solidFill>
                <a:schemeClr val="bg1"/>
              </a:solidFill>
            </a:endParaRPr>
          </a:p>
        </p:txBody>
      </p:sp>
      <p:cxnSp>
        <p:nvCxnSpPr>
          <p:cNvPr id="53" name="Straight Connector 39"/>
          <p:cNvCxnSpPr/>
          <p:nvPr/>
        </p:nvCxnSpPr>
        <p:spPr>
          <a:xfrm>
            <a:off x="3045731"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54" name="Straight Connector 43"/>
          <p:cNvCxnSpPr/>
          <p:nvPr/>
        </p:nvCxnSpPr>
        <p:spPr>
          <a:xfrm>
            <a:off x="61162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55" name="Straight Connector 46"/>
          <p:cNvCxnSpPr/>
          <p:nvPr/>
        </p:nvCxnSpPr>
        <p:spPr>
          <a:xfrm>
            <a:off x="9175427" y="4918947"/>
            <a:ext cx="0" cy="815103"/>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15" descr="bg21.jpg"/>
          <p:cNvPicPr>
            <a:picLocks noChangeAspect="1"/>
          </p:cNvPicPr>
          <p:nvPr/>
        </p:nvPicPr>
        <p:blipFill>
          <a:blip r:embed="rId1" cstate="email"/>
          <a:srcRect/>
          <a:stretch>
            <a:fillRect/>
          </a:stretch>
        </p:blipFill>
        <p:spPr>
          <a:xfrm>
            <a:off x="0" y="-264"/>
            <a:ext cx="12191846" cy="6858264"/>
          </a:xfrm>
          <a:prstGeom prst="rect">
            <a:avLst/>
          </a:prstGeom>
        </p:spPr>
      </p:pic>
      <p:sp>
        <p:nvSpPr>
          <p:cNvPr id="43" name="Rounded Rectangle 4"/>
          <p:cNvSpPr/>
          <p:nvPr/>
        </p:nvSpPr>
        <p:spPr>
          <a:xfrm>
            <a:off x="4944078" y="1841222"/>
            <a:ext cx="2263171" cy="42417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44" name="Rounded Rectangle 6"/>
          <p:cNvSpPr/>
          <p:nvPr/>
        </p:nvSpPr>
        <p:spPr>
          <a:xfrm>
            <a:off x="4972078" y="2451568"/>
            <a:ext cx="2201305" cy="3135300"/>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45" name="TextBox 7"/>
          <p:cNvSpPr txBox="1"/>
          <p:nvPr/>
        </p:nvSpPr>
        <p:spPr>
          <a:xfrm>
            <a:off x="4944078" y="1967555"/>
            <a:ext cx="2263171"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Business Plan</a:t>
            </a:r>
            <a:endParaRPr lang="ko-KR" altLang="en-US" dirty="0">
              <a:solidFill>
                <a:srgbClr val="FFFFFF"/>
              </a:solidFill>
              <a:latin typeface="Roboto condensed"/>
              <a:cs typeface="Roboto condensed"/>
            </a:endParaRPr>
          </a:p>
        </p:txBody>
      </p:sp>
      <p:sp>
        <p:nvSpPr>
          <p:cNvPr id="46" name="TextBox 8"/>
          <p:cNvSpPr txBox="1"/>
          <p:nvPr/>
        </p:nvSpPr>
        <p:spPr>
          <a:xfrm>
            <a:off x="4944078" y="3933229"/>
            <a:ext cx="2263171" cy="1107997"/>
          </a:xfrm>
          <a:prstGeom prst="rect">
            <a:avLst/>
          </a:prstGeom>
          <a:noFill/>
        </p:spPr>
        <p:txBody>
          <a:bodyPr wrap="square" rtlCol="0">
            <a:spAutoFit/>
          </a:bodyPr>
          <a:lstStyle/>
          <a:p>
            <a:pPr lvl="0" algn="ctr">
              <a:lnSpc>
                <a:spcPct val="150000"/>
              </a:lnSpc>
            </a:pPr>
            <a:r>
              <a:rPr lang="en-US" altLang="ko-KR" sz="1100" dirty="0" smtClean="0">
                <a:solidFill>
                  <a:schemeClr val="tx1">
                    <a:lumMod val="50000"/>
                    <a:lumOff val="50000"/>
                  </a:schemeClr>
                </a:solidFill>
                <a:latin typeface="Roboto condensed"/>
                <a:cs typeface="Roboto condensed"/>
              </a:rPr>
              <a:t>10 GB bandwith</a:t>
            </a:r>
            <a:endParaRPr lang="en-US" altLang="ko-KR" sz="1100" dirty="0" smtClean="0">
              <a:solidFill>
                <a:schemeClr val="tx1">
                  <a:lumMod val="50000"/>
                  <a:lumOff val="50000"/>
                </a:schemeClr>
              </a:solidFill>
              <a:latin typeface="Roboto condensed"/>
              <a:cs typeface="Roboto condensed"/>
            </a:endParaRPr>
          </a:p>
          <a:p>
            <a:pPr lvl="0" algn="ctr">
              <a:lnSpc>
                <a:spcPct val="150000"/>
              </a:lnSpc>
            </a:pPr>
            <a:r>
              <a:rPr lang="en-US" altLang="ko-KR" sz="1100" dirty="0" smtClean="0">
                <a:solidFill>
                  <a:schemeClr val="tx1">
                    <a:lumMod val="50000"/>
                    <a:lumOff val="50000"/>
                  </a:schemeClr>
                </a:solidFill>
                <a:latin typeface="Roboto condensed"/>
                <a:cs typeface="Roboto condensed"/>
              </a:rPr>
              <a:t>50 MB Max File Size</a:t>
            </a:r>
            <a:endParaRPr lang="en-US" altLang="ko-KR" sz="1100" dirty="0" smtClean="0">
              <a:solidFill>
                <a:schemeClr val="tx1">
                  <a:lumMod val="50000"/>
                  <a:lumOff val="50000"/>
                </a:schemeClr>
              </a:solidFill>
              <a:latin typeface="Roboto condensed"/>
              <a:cs typeface="Roboto condensed"/>
            </a:endParaRPr>
          </a:p>
          <a:p>
            <a:pPr lvl="0" algn="ctr">
              <a:lnSpc>
                <a:spcPct val="150000"/>
              </a:lnSpc>
            </a:pPr>
            <a:r>
              <a:rPr lang="en-US" altLang="ko-KR" sz="1100" dirty="0" smtClean="0">
                <a:solidFill>
                  <a:schemeClr val="tx1">
                    <a:lumMod val="50000"/>
                    <a:lumOff val="50000"/>
                  </a:schemeClr>
                </a:solidFill>
                <a:latin typeface="Roboto condensed"/>
                <a:cs typeface="Roboto condensed"/>
              </a:rPr>
              <a:t>5 GHZ CPU</a:t>
            </a:r>
            <a:endParaRPr lang="en-US" altLang="ko-KR" sz="1100" dirty="0" smtClean="0">
              <a:solidFill>
                <a:schemeClr val="tx1">
                  <a:lumMod val="50000"/>
                  <a:lumOff val="50000"/>
                </a:schemeClr>
              </a:solidFill>
              <a:latin typeface="Roboto condensed"/>
              <a:cs typeface="Roboto condensed"/>
            </a:endParaRPr>
          </a:p>
          <a:p>
            <a:pPr lvl="0" algn="ctr">
              <a:lnSpc>
                <a:spcPct val="150000"/>
              </a:lnSpc>
            </a:pPr>
            <a:r>
              <a:rPr lang="en-US" altLang="ko-KR" sz="1100" dirty="0" smtClean="0">
                <a:solidFill>
                  <a:schemeClr val="tx1">
                    <a:lumMod val="50000"/>
                    <a:lumOff val="50000"/>
                  </a:schemeClr>
                </a:solidFill>
                <a:latin typeface="Roboto condensed"/>
                <a:cs typeface="Roboto condensed"/>
              </a:rPr>
              <a:t>1024 MB memory</a:t>
            </a:r>
            <a:endParaRPr lang="ko-KR" altLang="en-US" sz="1100" dirty="0">
              <a:solidFill>
                <a:schemeClr val="tx1">
                  <a:lumMod val="50000"/>
                  <a:lumOff val="50000"/>
                </a:schemeClr>
              </a:solidFill>
              <a:latin typeface="Roboto condensed"/>
              <a:cs typeface="Roboto condensed"/>
            </a:endParaRPr>
          </a:p>
        </p:txBody>
      </p:sp>
      <p:grpSp>
        <p:nvGrpSpPr>
          <p:cNvPr id="47" name="Group 9"/>
          <p:cNvGrpSpPr/>
          <p:nvPr/>
        </p:nvGrpSpPr>
        <p:grpSpPr>
          <a:xfrm>
            <a:off x="4944078" y="2589869"/>
            <a:ext cx="2263171" cy="898354"/>
            <a:chOff x="1066800" y="1831492"/>
            <a:chExt cx="1697400" cy="673774"/>
          </a:xfrm>
        </p:grpSpPr>
        <p:sp>
          <p:nvSpPr>
            <p:cNvPr id="50" name="TextBox 12"/>
            <p:cNvSpPr txBox="1"/>
            <p:nvPr/>
          </p:nvSpPr>
          <p:spPr>
            <a:xfrm>
              <a:off x="1066800" y="1831492"/>
              <a:ext cx="1697400" cy="623256"/>
            </a:xfrm>
            <a:prstGeom prst="rect">
              <a:avLst/>
            </a:prstGeom>
            <a:noFill/>
          </p:spPr>
          <p:txBody>
            <a:bodyPr wrap="square" rtlCol="0">
              <a:spAutoFit/>
            </a:bodyPr>
            <a:lstStyle/>
            <a:p>
              <a:pPr lvl="0" algn="ctr"/>
              <a:r>
                <a:rPr lang="en-US" altLang="ko-KR" sz="4800" dirty="0" smtClean="0">
                  <a:solidFill>
                    <a:srgbClr val="3099D6"/>
                  </a:solidFill>
                  <a:latin typeface="Roboto condensed"/>
                  <a:cs typeface="Roboto condensed"/>
                </a:rPr>
                <a:t>20</a:t>
              </a:r>
              <a:endParaRPr lang="ko-KR" altLang="en-US" sz="4800" dirty="0">
                <a:solidFill>
                  <a:srgbClr val="3099D6"/>
                </a:solidFill>
                <a:latin typeface="Roboto condensed"/>
                <a:cs typeface="Roboto condensed"/>
              </a:endParaRPr>
            </a:p>
          </p:txBody>
        </p:sp>
        <p:sp>
          <p:nvSpPr>
            <p:cNvPr id="51" name="TextBox 13"/>
            <p:cNvSpPr txBox="1"/>
            <p:nvPr/>
          </p:nvSpPr>
          <p:spPr>
            <a:xfrm>
              <a:off x="1422400" y="2056952"/>
              <a:ext cx="450850" cy="392420"/>
            </a:xfrm>
            <a:prstGeom prst="rect">
              <a:avLst/>
            </a:prstGeom>
            <a:noFill/>
          </p:spPr>
          <p:txBody>
            <a:bodyPr wrap="square" rtlCol="0">
              <a:spAutoFit/>
            </a:bodyPr>
            <a:lstStyle/>
            <a:p>
              <a:pPr lvl="0" algn="ctr"/>
              <a:r>
                <a:rPr lang="en-US" altLang="ko-KR" sz="2800" dirty="0" smtClean="0">
                  <a:solidFill>
                    <a:srgbClr val="3099D6"/>
                  </a:solidFill>
                  <a:latin typeface="Roboto condensed"/>
                  <a:cs typeface="Roboto condensed"/>
                </a:rPr>
                <a:t>$</a:t>
              </a:r>
              <a:endParaRPr lang="ko-KR" altLang="en-US" sz="2800" dirty="0">
                <a:solidFill>
                  <a:srgbClr val="3099D6"/>
                </a:solidFill>
                <a:latin typeface="Roboto condensed"/>
                <a:cs typeface="Roboto condensed"/>
              </a:endParaRPr>
            </a:p>
          </p:txBody>
        </p:sp>
        <p:sp>
          <p:nvSpPr>
            <p:cNvPr id="52" name="TextBox 14"/>
            <p:cNvSpPr txBox="1"/>
            <p:nvPr/>
          </p:nvSpPr>
          <p:spPr>
            <a:xfrm>
              <a:off x="1066800" y="2267121"/>
              <a:ext cx="1697400" cy="238145"/>
            </a:xfrm>
            <a:prstGeom prst="rect">
              <a:avLst/>
            </a:prstGeom>
            <a:noFill/>
          </p:spPr>
          <p:txBody>
            <a:bodyPr wrap="square" rtlCol="0" anchor="t">
              <a:spAutoFit/>
            </a:bodyPr>
            <a:lstStyle/>
            <a:p>
              <a:pPr lvl="0" algn="ctr">
                <a:lnSpc>
                  <a:spcPct val="150000"/>
                </a:lnSpc>
              </a:pPr>
              <a:r>
                <a:rPr lang="en-US" altLang="ko-KR" sz="1100" dirty="0" smtClean="0">
                  <a:solidFill>
                    <a:srgbClr val="3099D6"/>
                  </a:solidFill>
                  <a:latin typeface="Roboto condensed"/>
                  <a:cs typeface="Roboto condensed"/>
                </a:rPr>
                <a:t>Per month</a:t>
              </a:r>
              <a:endParaRPr lang="ko-KR" altLang="en-US" sz="1100" dirty="0">
                <a:solidFill>
                  <a:srgbClr val="3099D6"/>
                </a:solidFill>
                <a:latin typeface="Roboto condensed"/>
                <a:cs typeface="Roboto condensed"/>
              </a:endParaRPr>
            </a:p>
          </p:txBody>
        </p:sp>
      </p:grpSp>
      <p:cxnSp>
        <p:nvCxnSpPr>
          <p:cNvPr id="48" name="Straight Connector 10"/>
          <p:cNvCxnSpPr/>
          <p:nvPr/>
        </p:nvCxnSpPr>
        <p:spPr>
          <a:xfrm>
            <a:off x="4972078" y="3722167"/>
            <a:ext cx="2201305"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49" name="TextBox 11"/>
          <p:cNvSpPr txBox="1"/>
          <p:nvPr/>
        </p:nvSpPr>
        <p:spPr>
          <a:xfrm>
            <a:off x="4944078" y="5637387"/>
            <a:ext cx="2263171"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Business Plan</a:t>
            </a:r>
            <a:endParaRPr lang="ko-KR" altLang="en-US" dirty="0">
              <a:solidFill>
                <a:srgbClr val="FFFFFF"/>
              </a:solidFill>
              <a:latin typeface="Roboto condensed"/>
              <a:cs typeface="Roboto condensed"/>
            </a:endParaRPr>
          </a:p>
        </p:txBody>
      </p:sp>
      <p:sp>
        <p:nvSpPr>
          <p:cNvPr id="54" name="Rounded Rectangle 19"/>
          <p:cNvSpPr/>
          <p:nvPr/>
        </p:nvSpPr>
        <p:spPr>
          <a:xfrm>
            <a:off x="7534511" y="2101878"/>
            <a:ext cx="2182739" cy="37456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55" name="Rounded Rectangle 20"/>
          <p:cNvSpPr/>
          <p:nvPr/>
        </p:nvSpPr>
        <p:spPr>
          <a:xfrm>
            <a:off x="7568377" y="2712224"/>
            <a:ext cx="2114191" cy="2657746"/>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56" name="TextBox 21"/>
          <p:cNvSpPr txBox="1"/>
          <p:nvPr/>
        </p:nvSpPr>
        <p:spPr>
          <a:xfrm>
            <a:off x="7534511" y="2228211"/>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Gold Plan</a:t>
            </a:r>
            <a:endParaRPr lang="ko-KR" altLang="en-US" dirty="0">
              <a:solidFill>
                <a:srgbClr val="FFFFFF"/>
              </a:solidFill>
              <a:latin typeface="Roboto condensed"/>
              <a:cs typeface="Roboto condensed"/>
            </a:endParaRPr>
          </a:p>
        </p:txBody>
      </p:sp>
      <p:sp>
        <p:nvSpPr>
          <p:cNvPr id="57" name="TextBox 22"/>
          <p:cNvSpPr txBox="1"/>
          <p:nvPr/>
        </p:nvSpPr>
        <p:spPr>
          <a:xfrm>
            <a:off x="7534511" y="3906022"/>
            <a:ext cx="2182739" cy="1107997"/>
          </a:xfrm>
          <a:prstGeom prst="rect">
            <a:avLst/>
          </a:prstGeom>
          <a:noFill/>
        </p:spPr>
        <p:txBody>
          <a:bodyPr wrap="square" rtlCol="0">
            <a:spAutoFit/>
          </a:bodyPr>
          <a:lstStyle/>
          <a:p>
            <a:pPr lvl="0" algn="ctr">
              <a:lnSpc>
                <a:spcPct val="150000"/>
              </a:lnSpc>
            </a:pPr>
            <a:r>
              <a:rPr lang="en-US" altLang="ko-KR" sz="1100" dirty="0" smtClean="0">
                <a:solidFill>
                  <a:schemeClr val="bg1">
                    <a:lumMod val="50000"/>
                  </a:schemeClr>
                </a:solidFill>
                <a:latin typeface="Roboto condensed"/>
                <a:cs typeface="Roboto condensed"/>
              </a:rPr>
              <a:t>Unlimited bandwith</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No Maximum File Size</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a:solidFill>
                  <a:schemeClr val="bg1">
                    <a:lumMod val="50000"/>
                  </a:schemeClr>
                </a:solidFill>
                <a:latin typeface="Roboto condensed"/>
                <a:cs typeface="Roboto condensed"/>
              </a:rPr>
              <a:t>3</a:t>
            </a:r>
            <a:r>
              <a:rPr lang="en-US" altLang="ko-KR" sz="1100" dirty="0" smtClean="0">
                <a:solidFill>
                  <a:schemeClr val="bg1">
                    <a:lumMod val="50000"/>
                  </a:schemeClr>
                </a:solidFill>
                <a:latin typeface="Roboto condensed"/>
                <a:cs typeface="Roboto condensed"/>
              </a:rPr>
              <a:t> GHZ CPU</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2 GB memory</a:t>
            </a:r>
            <a:endParaRPr lang="ko-KR" altLang="en-US" sz="1100" dirty="0">
              <a:solidFill>
                <a:schemeClr val="bg1">
                  <a:lumMod val="50000"/>
                </a:schemeClr>
              </a:solidFill>
              <a:latin typeface="Roboto condensed"/>
              <a:cs typeface="Roboto condensed"/>
            </a:endParaRPr>
          </a:p>
        </p:txBody>
      </p:sp>
      <p:grpSp>
        <p:nvGrpSpPr>
          <p:cNvPr id="58" name="Group 23"/>
          <p:cNvGrpSpPr/>
          <p:nvPr/>
        </p:nvGrpSpPr>
        <p:grpSpPr>
          <a:xfrm>
            <a:off x="7534511" y="2712225"/>
            <a:ext cx="2182739" cy="898354"/>
            <a:chOff x="1066800" y="1831492"/>
            <a:chExt cx="1637075" cy="673774"/>
          </a:xfrm>
        </p:grpSpPr>
        <p:sp>
          <p:nvSpPr>
            <p:cNvPr id="61" name="TextBox 26"/>
            <p:cNvSpPr txBox="1"/>
            <p:nvPr/>
          </p:nvSpPr>
          <p:spPr>
            <a:xfrm>
              <a:off x="1066800" y="1831492"/>
              <a:ext cx="1637075" cy="623256"/>
            </a:xfrm>
            <a:prstGeom prst="rect">
              <a:avLst/>
            </a:prstGeom>
            <a:noFill/>
          </p:spPr>
          <p:txBody>
            <a:bodyPr wrap="square" rtlCol="0">
              <a:spAutoFit/>
            </a:bodyPr>
            <a:lstStyle/>
            <a:p>
              <a:pPr lvl="0" algn="ctr"/>
              <a:r>
                <a:rPr lang="en-US" altLang="ko-KR" sz="4800" dirty="0" smtClean="0">
                  <a:solidFill>
                    <a:srgbClr val="3099D6"/>
                  </a:solidFill>
                  <a:latin typeface="Roboto condensed"/>
                  <a:cs typeface="Roboto condensed"/>
                </a:rPr>
                <a:t>25</a:t>
              </a:r>
              <a:endParaRPr lang="ko-KR" altLang="en-US" sz="4800" dirty="0">
                <a:solidFill>
                  <a:srgbClr val="3099D6"/>
                </a:solidFill>
                <a:latin typeface="Roboto condensed"/>
                <a:cs typeface="Roboto condensed"/>
              </a:endParaRPr>
            </a:p>
          </p:txBody>
        </p:sp>
        <p:sp>
          <p:nvSpPr>
            <p:cNvPr id="62" name="TextBox 27"/>
            <p:cNvSpPr txBox="1"/>
            <p:nvPr/>
          </p:nvSpPr>
          <p:spPr>
            <a:xfrm>
              <a:off x="1358900" y="2056952"/>
              <a:ext cx="450850" cy="392420"/>
            </a:xfrm>
            <a:prstGeom prst="rect">
              <a:avLst/>
            </a:prstGeom>
            <a:noFill/>
          </p:spPr>
          <p:txBody>
            <a:bodyPr wrap="square" rtlCol="0">
              <a:spAutoFit/>
            </a:bodyPr>
            <a:lstStyle/>
            <a:p>
              <a:pPr lvl="0" algn="ctr"/>
              <a:r>
                <a:rPr lang="en-US" altLang="ko-KR" sz="2800" dirty="0" smtClean="0">
                  <a:solidFill>
                    <a:srgbClr val="3099D6"/>
                  </a:solidFill>
                  <a:latin typeface="Roboto condensed"/>
                  <a:cs typeface="Roboto condensed"/>
                </a:rPr>
                <a:t>$</a:t>
              </a:r>
              <a:endParaRPr lang="ko-KR" altLang="en-US" sz="2800" dirty="0">
                <a:solidFill>
                  <a:srgbClr val="3099D6"/>
                </a:solidFill>
                <a:latin typeface="Roboto condensed"/>
                <a:cs typeface="Roboto condensed"/>
              </a:endParaRPr>
            </a:p>
          </p:txBody>
        </p:sp>
        <p:sp>
          <p:nvSpPr>
            <p:cNvPr id="63" name="TextBox 28"/>
            <p:cNvSpPr txBox="1"/>
            <p:nvPr/>
          </p:nvSpPr>
          <p:spPr>
            <a:xfrm>
              <a:off x="1066800" y="2267121"/>
              <a:ext cx="1637075" cy="238145"/>
            </a:xfrm>
            <a:prstGeom prst="rect">
              <a:avLst/>
            </a:prstGeom>
            <a:noFill/>
          </p:spPr>
          <p:txBody>
            <a:bodyPr wrap="square" rtlCol="0" anchor="t">
              <a:spAutoFit/>
            </a:bodyPr>
            <a:lstStyle/>
            <a:p>
              <a:pPr lvl="0" algn="ctr">
                <a:lnSpc>
                  <a:spcPct val="150000"/>
                </a:lnSpc>
              </a:pPr>
              <a:r>
                <a:rPr lang="en-US" altLang="ko-KR" sz="1100" dirty="0" smtClean="0">
                  <a:solidFill>
                    <a:srgbClr val="3099D6"/>
                  </a:solidFill>
                  <a:latin typeface="Roboto condensed"/>
                  <a:cs typeface="Roboto condensed"/>
                </a:rPr>
                <a:t>Per month</a:t>
              </a:r>
              <a:endParaRPr lang="ko-KR" altLang="en-US" sz="1100" dirty="0">
                <a:solidFill>
                  <a:srgbClr val="3099D6"/>
                </a:solidFill>
                <a:latin typeface="Roboto condensed"/>
                <a:cs typeface="Roboto condensed"/>
              </a:endParaRPr>
            </a:p>
          </p:txBody>
        </p:sp>
      </p:grpSp>
      <p:cxnSp>
        <p:nvCxnSpPr>
          <p:cNvPr id="59" name="Straight Connector 24"/>
          <p:cNvCxnSpPr/>
          <p:nvPr/>
        </p:nvCxnSpPr>
        <p:spPr>
          <a:xfrm>
            <a:off x="7568377" y="3788487"/>
            <a:ext cx="2114191"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60" name="TextBox 25"/>
          <p:cNvSpPr txBox="1"/>
          <p:nvPr/>
        </p:nvSpPr>
        <p:spPr>
          <a:xfrm>
            <a:off x="7534511" y="5405144"/>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Gold Plan</a:t>
            </a:r>
            <a:endParaRPr lang="ko-KR" altLang="en-US" dirty="0">
              <a:solidFill>
                <a:srgbClr val="FFFFFF"/>
              </a:solidFill>
              <a:latin typeface="Roboto condensed"/>
              <a:cs typeface="Roboto condensed"/>
            </a:endParaRPr>
          </a:p>
        </p:txBody>
      </p:sp>
      <p:sp>
        <p:nvSpPr>
          <p:cNvPr id="65" name="Rounded Rectangle 86"/>
          <p:cNvSpPr/>
          <p:nvPr/>
        </p:nvSpPr>
        <p:spPr>
          <a:xfrm>
            <a:off x="2435527" y="2101878"/>
            <a:ext cx="2182739" cy="3745646"/>
          </a:xfrm>
          <a:prstGeom prst="roundRect">
            <a:avLst>
              <a:gd name="adj" fmla="val 3563"/>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66" name="Rounded Rectangle 87"/>
          <p:cNvSpPr/>
          <p:nvPr/>
        </p:nvSpPr>
        <p:spPr>
          <a:xfrm>
            <a:off x="2469393" y="2712224"/>
            <a:ext cx="2114191" cy="2657746"/>
          </a:xfrm>
          <a:prstGeom prst="roundRect">
            <a:avLst>
              <a:gd name="adj" fmla="val 0"/>
            </a:avLst>
          </a:prstGeom>
          <a:solidFill>
            <a:schemeClr val="bg1"/>
          </a:solidFill>
          <a:ln w="6350"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Roboto condensed"/>
              <a:cs typeface="Roboto condensed"/>
            </a:endParaRPr>
          </a:p>
        </p:txBody>
      </p:sp>
      <p:sp>
        <p:nvSpPr>
          <p:cNvPr id="67" name="TextBox 88"/>
          <p:cNvSpPr txBox="1"/>
          <p:nvPr/>
        </p:nvSpPr>
        <p:spPr>
          <a:xfrm>
            <a:off x="2435527" y="2228211"/>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Normal Plan</a:t>
            </a:r>
            <a:endParaRPr lang="ko-KR" altLang="en-US" dirty="0">
              <a:solidFill>
                <a:srgbClr val="FFFFFF"/>
              </a:solidFill>
              <a:latin typeface="Roboto condensed"/>
              <a:cs typeface="Roboto condensed"/>
            </a:endParaRPr>
          </a:p>
        </p:txBody>
      </p:sp>
      <p:sp>
        <p:nvSpPr>
          <p:cNvPr id="68" name="TextBox 89"/>
          <p:cNvSpPr txBox="1"/>
          <p:nvPr/>
        </p:nvSpPr>
        <p:spPr>
          <a:xfrm>
            <a:off x="2435527" y="3906022"/>
            <a:ext cx="2182739" cy="1107997"/>
          </a:xfrm>
          <a:prstGeom prst="rect">
            <a:avLst/>
          </a:prstGeom>
          <a:noFill/>
        </p:spPr>
        <p:txBody>
          <a:bodyPr wrap="square" rtlCol="0">
            <a:spAutoFit/>
          </a:bodyPr>
          <a:lstStyle/>
          <a:p>
            <a:pPr lvl="0" algn="ctr">
              <a:lnSpc>
                <a:spcPct val="150000"/>
              </a:lnSpc>
            </a:pPr>
            <a:r>
              <a:rPr lang="en-US" altLang="ko-KR" sz="1100" dirty="0" smtClean="0">
                <a:solidFill>
                  <a:schemeClr val="bg1">
                    <a:lumMod val="50000"/>
                  </a:schemeClr>
                </a:solidFill>
                <a:latin typeface="Roboto condensed"/>
                <a:cs typeface="Roboto condensed"/>
              </a:rPr>
              <a:t>Unlimited bandwith</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No Maximum File Size</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a:solidFill>
                  <a:schemeClr val="bg1">
                    <a:lumMod val="50000"/>
                  </a:schemeClr>
                </a:solidFill>
                <a:latin typeface="Roboto condensed"/>
                <a:cs typeface="Roboto condensed"/>
              </a:rPr>
              <a:t>3</a:t>
            </a:r>
            <a:r>
              <a:rPr lang="en-US" altLang="ko-KR" sz="1100" dirty="0" smtClean="0">
                <a:solidFill>
                  <a:schemeClr val="bg1">
                    <a:lumMod val="50000"/>
                  </a:schemeClr>
                </a:solidFill>
                <a:latin typeface="Roboto condensed"/>
                <a:cs typeface="Roboto condensed"/>
              </a:rPr>
              <a:t> GHZ CPU</a:t>
            </a:r>
            <a:endParaRPr lang="en-US" altLang="ko-KR" sz="1100" dirty="0" smtClean="0">
              <a:solidFill>
                <a:schemeClr val="bg1">
                  <a:lumMod val="50000"/>
                </a:schemeClr>
              </a:solidFill>
              <a:latin typeface="Roboto condensed"/>
              <a:cs typeface="Roboto condensed"/>
            </a:endParaRPr>
          </a:p>
          <a:p>
            <a:pPr lvl="0" algn="ctr">
              <a:lnSpc>
                <a:spcPct val="150000"/>
              </a:lnSpc>
            </a:pPr>
            <a:r>
              <a:rPr lang="en-US" altLang="ko-KR" sz="1100" dirty="0" smtClean="0">
                <a:solidFill>
                  <a:schemeClr val="bg1">
                    <a:lumMod val="50000"/>
                  </a:schemeClr>
                </a:solidFill>
                <a:latin typeface="Roboto condensed"/>
                <a:cs typeface="Roboto condensed"/>
              </a:rPr>
              <a:t>2 GB memory</a:t>
            </a:r>
            <a:endParaRPr lang="ko-KR" altLang="en-US" sz="1100" dirty="0">
              <a:solidFill>
                <a:schemeClr val="bg1">
                  <a:lumMod val="50000"/>
                </a:schemeClr>
              </a:solidFill>
              <a:latin typeface="Roboto condensed"/>
              <a:cs typeface="Roboto condensed"/>
            </a:endParaRPr>
          </a:p>
        </p:txBody>
      </p:sp>
      <p:grpSp>
        <p:nvGrpSpPr>
          <p:cNvPr id="69" name="Group 90"/>
          <p:cNvGrpSpPr/>
          <p:nvPr/>
        </p:nvGrpSpPr>
        <p:grpSpPr>
          <a:xfrm>
            <a:off x="2435527" y="2712225"/>
            <a:ext cx="2182739" cy="898354"/>
            <a:chOff x="1066800" y="1831492"/>
            <a:chExt cx="1637075" cy="673774"/>
          </a:xfrm>
        </p:grpSpPr>
        <p:sp>
          <p:nvSpPr>
            <p:cNvPr id="72" name="TextBox 93"/>
            <p:cNvSpPr txBox="1"/>
            <p:nvPr/>
          </p:nvSpPr>
          <p:spPr>
            <a:xfrm>
              <a:off x="1066800" y="1831492"/>
              <a:ext cx="1637075" cy="623256"/>
            </a:xfrm>
            <a:prstGeom prst="rect">
              <a:avLst/>
            </a:prstGeom>
            <a:noFill/>
          </p:spPr>
          <p:txBody>
            <a:bodyPr wrap="square" rtlCol="0">
              <a:spAutoFit/>
            </a:bodyPr>
            <a:lstStyle/>
            <a:p>
              <a:pPr lvl="0" algn="ctr"/>
              <a:r>
                <a:rPr lang="en-US" altLang="ko-KR" sz="4800" dirty="0" smtClean="0">
                  <a:solidFill>
                    <a:srgbClr val="3099D6"/>
                  </a:solidFill>
                  <a:latin typeface="Roboto condensed"/>
                  <a:cs typeface="Roboto condensed"/>
                </a:rPr>
                <a:t>15</a:t>
              </a:r>
              <a:endParaRPr lang="ko-KR" altLang="en-US" sz="4800" dirty="0">
                <a:solidFill>
                  <a:srgbClr val="3099D6"/>
                </a:solidFill>
                <a:latin typeface="Roboto condensed"/>
                <a:cs typeface="Roboto condensed"/>
              </a:endParaRPr>
            </a:p>
          </p:txBody>
        </p:sp>
        <p:sp>
          <p:nvSpPr>
            <p:cNvPr id="73" name="TextBox 94"/>
            <p:cNvSpPr txBox="1"/>
            <p:nvPr/>
          </p:nvSpPr>
          <p:spPr>
            <a:xfrm>
              <a:off x="1358900" y="2056952"/>
              <a:ext cx="450850" cy="392420"/>
            </a:xfrm>
            <a:prstGeom prst="rect">
              <a:avLst/>
            </a:prstGeom>
            <a:noFill/>
          </p:spPr>
          <p:txBody>
            <a:bodyPr wrap="square" rtlCol="0">
              <a:spAutoFit/>
            </a:bodyPr>
            <a:lstStyle/>
            <a:p>
              <a:pPr lvl="0" algn="ctr"/>
              <a:r>
                <a:rPr lang="en-US" altLang="ko-KR" sz="2800" dirty="0" smtClean="0">
                  <a:solidFill>
                    <a:srgbClr val="3099D6"/>
                  </a:solidFill>
                  <a:latin typeface="Roboto condensed"/>
                  <a:cs typeface="Roboto condensed"/>
                </a:rPr>
                <a:t>$</a:t>
              </a:r>
              <a:endParaRPr lang="ko-KR" altLang="en-US" sz="2800" dirty="0">
                <a:solidFill>
                  <a:srgbClr val="3099D6"/>
                </a:solidFill>
                <a:latin typeface="Roboto condensed"/>
                <a:cs typeface="Roboto condensed"/>
              </a:endParaRPr>
            </a:p>
          </p:txBody>
        </p:sp>
        <p:sp>
          <p:nvSpPr>
            <p:cNvPr id="74" name="TextBox 95"/>
            <p:cNvSpPr txBox="1"/>
            <p:nvPr/>
          </p:nvSpPr>
          <p:spPr>
            <a:xfrm>
              <a:off x="1066800" y="2267121"/>
              <a:ext cx="1637075" cy="238145"/>
            </a:xfrm>
            <a:prstGeom prst="rect">
              <a:avLst/>
            </a:prstGeom>
            <a:noFill/>
          </p:spPr>
          <p:txBody>
            <a:bodyPr wrap="square" rtlCol="0" anchor="t">
              <a:spAutoFit/>
            </a:bodyPr>
            <a:lstStyle/>
            <a:p>
              <a:pPr lvl="0" algn="ctr">
                <a:lnSpc>
                  <a:spcPct val="150000"/>
                </a:lnSpc>
              </a:pPr>
              <a:r>
                <a:rPr lang="en-US" altLang="ko-KR" sz="1100" dirty="0" smtClean="0">
                  <a:solidFill>
                    <a:srgbClr val="3099D6"/>
                  </a:solidFill>
                  <a:latin typeface="Roboto condensed"/>
                  <a:cs typeface="Roboto condensed"/>
                </a:rPr>
                <a:t>Per month</a:t>
              </a:r>
              <a:endParaRPr lang="ko-KR" altLang="en-US" sz="1100" dirty="0">
                <a:solidFill>
                  <a:srgbClr val="3099D6"/>
                </a:solidFill>
                <a:latin typeface="Roboto condensed"/>
                <a:cs typeface="Roboto condensed"/>
              </a:endParaRPr>
            </a:p>
          </p:txBody>
        </p:sp>
      </p:grpSp>
      <p:cxnSp>
        <p:nvCxnSpPr>
          <p:cNvPr id="70" name="Straight Connector 91"/>
          <p:cNvCxnSpPr/>
          <p:nvPr/>
        </p:nvCxnSpPr>
        <p:spPr>
          <a:xfrm>
            <a:off x="2469393" y="3788487"/>
            <a:ext cx="2114191" cy="0"/>
          </a:xfrm>
          <a:prstGeom prst="line">
            <a:avLst/>
          </a:prstGeom>
          <a:ln w="3175" cmpd="sng">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71" name="TextBox 92"/>
          <p:cNvSpPr txBox="1"/>
          <p:nvPr/>
        </p:nvSpPr>
        <p:spPr>
          <a:xfrm>
            <a:off x="2435527" y="5405144"/>
            <a:ext cx="2182739" cy="369333"/>
          </a:xfrm>
          <a:prstGeom prst="rect">
            <a:avLst/>
          </a:prstGeom>
          <a:noFill/>
        </p:spPr>
        <p:txBody>
          <a:bodyPr wrap="square" rtlCol="0">
            <a:spAutoFit/>
          </a:bodyPr>
          <a:lstStyle/>
          <a:p>
            <a:pPr lvl="0" algn="ctr"/>
            <a:r>
              <a:rPr lang="en-US" altLang="ko-KR" dirty="0" smtClean="0">
                <a:solidFill>
                  <a:srgbClr val="FFFFFF"/>
                </a:solidFill>
                <a:latin typeface="Roboto condensed"/>
                <a:cs typeface="Roboto condensed"/>
              </a:rPr>
              <a:t>Get Normal Plan</a:t>
            </a:r>
            <a:endParaRPr lang="ko-KR" altLang="en-US" dirty="0">
              <a:solidFill>
                <a:srgbClr val="FFFFFF"/>
              </a:solidFill>
              <a:latin typeface="Roboto condensed"/>
              <a:cs typeface="Roboto condensed"/>
            </a:endParaRPr>
          </a:p>
        </p:txBody>
      </p:sp>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3</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4</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2" name="Arc 8"/>
          <p:cNvSpPr/>
          <p:nvPr/>
        </p:nvSpPr>
        <p:spPr>
          <a:xfrm>
            <a:off x="930713"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43" name="Oval 10"/>
          <p:cNvSpPr/>
          <p:nvPr/>
        </p:nvSpPr>
        <p:spPr>
          <a:xfrm>
            <a:off x="2163470"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44" name="AutoShape 137"/>
          <p:cNvSpPr/>
          <p:nvPr/>
        </p:nvSpPr>
        <p:spPr bwMode="auto">
          <a:xfrm>
            <a:off x="2368562" y="3290077"/>
            <a:ext cx="321760" cy="319572"/>
          </a:xfrm>
          <a:custGeom>
            <a:avLst/>
            <a:gdLst>
              <a:gd name="T0" fmla="*/ 278227252 w 21437"/>
              <a:gd name="T1" fmla="*/ 181512920 h 21437"/>
              <a:gd name="T2" fmla="*/ 224525382 w 21437"/>
              <a:gd name="T3" fmla="*/ 186253815 h 21437"/>
              <a:gd name="T4" fmla="*/ 163746388 w 21437"/>
              <a:gd name="T5" fmla="*/ 127098893 h 21437"/>
              <a:gd name="T6" fmla="*/ 297860420 w 21437"/>
              <a:gd name="T7" fmla="*/ 48183154 h 21437"/>
              <a:gd name="T8" fmla="*/ 275053811 w 21437"/>
              <a:gd name="T9" fmla="*/ 25990522 h 21437"/>
              <a:gd name="T10" fmla="*/ 103373648 w 21437"/>
              <a:gd name="T11" fmla="*/ 68352185 h 21437"/>
              <a:gd name="T12" fmla="*/ 39968114 w 21437"/>
              <a:gd name="T13" fmla="*/ 6668302 h 21437"/>
              <a:gd name="T14" fmla="*/ 6852655 w 21437"/>
              <a:gd name="T15" fmla="*/ 6668302 h 21437"/>
              <a:gd name="T16" fmla="*/ 6852655 w 21437"/>
              <a:gd name="T17" fmla="*/ 38890974 h 21437"/>
              <a:gd name="T18" fmla="*/ 70245387 w 21437"/>
              <a:gd name="T19" fmla="*/ 100574975 h 21437"/>
              <a:gd name="T20" fmla="*/ 26808398 w 21437"/>
              <a:gd name="T21" fmla="*/ 267534270 h 21437"/>
              <a:gd name="T22" fmla="*/ 49629224 w 21437"/>
              <a:gd name="T23" fmla="*/ 289739412 h 21437"/>
              <a:gd name="T24" fmla="*/ 130630929 w 21437"/>
              <a:gd name="T25" fmla="*/ 159320396 h 21437"/>
              <a:gd name="T26" fmla="*/ 191411339 w 21437"/>
              <a:gd name="T27" fmla="*/ 218476486 h 21437"/>
              <a:gd name="T28" fmla="*/ 186538780 w 21437"/>
              <a:gd name="T29" fmla="*/ 270731883 h 21437"/>
              <a:gd name="T30" fmla="*/ 209344203 w 21437"/>
              <a:gd name="T31" fmla="*/ 292937024 h 21437"/>
              <a:gd name="T32" fmla="*/ 242459541 w 21437"/>
              <a:gd name="T33" fmla="*/ 235926948 h 21437"/>
              <a:gd name="T34" fmla="*/ 301048198 w 21437"/>
              <a:gd name="T35" fmla="*/ 203704266 h 21437"/>
              <a:gd name="T36" fmla="*/ 278227252 w 21437"/>
              <a:gd name="T37" fmla="*/ 181512920 h 21437"/>
              <a:gd name="T38" fmla="*/ 278227252 w 21437"/>
              <a:gd name="T39" fmla="*/ 181512920 h 214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437" h="21437">
                <a:moveTo>
                  <a:pt x="19812" y="13283"/>
                </a:moveTo>
                <a:lnTo>
                  <a:pt x="15988" y="13630"/>
                </a:lnTo>
                <a:lnTo>
                  <a:pt x="11660" y="9301"/>
                </a:lnTo>
                <a:lnTo>
                  <a:pt x="21210" y="3526"/>
                </a:lnTo>
                <a:lnTo>
                  <a:pt x="19586" y="1902"/>
                </a:lnTo>
                <a:lnTo>
                  <a:pt x="7361" y="5002"/>
                </a:lnTo>
                <a:lnTo>
                  <a:pt x="2846" y="488"/>
                </a:lnTo>
                <a:cubicBezTo>
                  <a:pt x="2195" y="-163"/>
                  <a:pt x="1140" y="-163"/>
                  <a:pt x="488" y="488"/>
                </a:cubicBezTo>
                <a:cubicBezTo>
                  <a:pt x="-163" y="1140"/>
                  <a:pt x="-163" y="2195"/>
                  <a:pt x="488" y="2846"/>
                </a:cubicBezTo>
                <a:lnTo>
                  <a:pt x="5002" y="7360"/>
                </a:lnTo>
                <a:lnTo>
                  <a:pt x="1909" y="19578"/>
                </a:lnTo>
                <a:lnTo>
                  <a:pt x="3534" y="21203"/>
                </a:lnTo>
                <a:lnTo>
                  <a:pt x="9302" y="11659"/>
                </a:lnTo>
                <a:lnTo>
                  <a:pt x="13630" y="15988"/>
                </a:lnTo>
                <a:lnTo>
                  <a:pt x="13283" y="19812"/>
                </a:lnTo>
                <a:lnTo>
                  <a:pt x="14907" y="21437"/>
                </a:lnTo>
                <a:lnTo>
                  <a:pt x="17265" y="17265"/>
                </a:lnTo>
                <a:lnTo>
                  <a:pt x="21437" y="14907"/>
                </a:lnTo>
                <a:lnTo>
                  <a:pt x="19812" y="13283"/>
                </a:lnTo>
                <a:close/>
                <a:moveTo>
                  <a:pt x="19812" y="13283"/>
                </a:moveTo>
              </a:path>
            </a:pathLst>
          </a:custGeom>
          <a:solidFill>
            <a:schemeClr val="bg1"/>
          </a:solidFill>
          <a:ln>
            <a:noFill/>
          </a:ln>
        </p:spPr>
        <p:txBody>
          <a:bodyPr lIns="0" tIns="0" rIns="0" bIns="0"/>
          <a:lstStyle/>
          <a:p>
            <a:endParaRPr lang="en-US" sz="3200" dirty="0">
              <a:solidFill>
                <a:schemeClr val="bg1"/>
              </a:solidFill>
            </a:endParaRPr>
          </a:p>
        </p:txBody>
      </p:sp>
      <p:sp>
        <p:nvSpPr>
          <p:cNvPr id="45" name="Text Placeholder 2"/>
          <p:cNvSpPr txBox="1"/>
          <p:nvPr/>
        </p:nvSpPr>
        <p:spPr>
          <a:xfrm>
            <a:off x="923926"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25%</a:t>
            </a:r>
            <a:endParaRPr lang="en-US" sz="4400" dirty="0">
              <a:solidFill>
                <a:schemeClr val="bg1"/>
              </a:solidFill>
              <a:latin typeface="Roboto condensed light"/>
              <a:cs typeface="Roboto condensed light"/>
            </a:endParaRPr>
          </a:p>
        </p:txBody>
      </p:sp>
      <p:grpSp>
        <p:nvGrpSpPr>
          <p:cNvPr id="46" name="Group 13"/>
          <p:cNvGrpSpPr/>
          <p:nvPr/>
        </p:nvGrpSpPr>
        <p:grpSpPr>
          <a:xfrm>
            <a:off x="670679" y="4141663"/>
            <a:ext cx="2099538" cy="1752043"/>
            <a:chOff x="2076450" y="1398043"/>
            <a:chExt cx="1384300" cy="1155184"/>
          </a:xfrm>
        </p:grpSpPr>
        <p:sp>
          <p:nvSpPr>
            <p:cNvPr id="47"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Air Plan</a:t>
              </a:r>
              <a:endParaRPr lang="en-US" sz="2000" dirty="0">
                <a:solidFill>
                  <a:schemeClr val="bg1"/>
                </a:solidFill>
              </a:endParaRPr>
            </a:p>
          </p:txBody>
        </p:sp>
        <p:sp>
          <p:nvSpPr>
            <p:cNvPr id="48"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49" name="Group 22"/>
          <p:cNvGrpSpPr/>
          <p:nvPr/>
        </p:nvGrpSpPr>
        <p:grpSpPr>
          <a:xfrm>
            <a:off x="3558821" y="4141663"/>
            <a:ext cx="2099538" cy="1752043"/>
            <a:chOff x="2076450" y="1398043"/>
            <a:chExt cx="1384300" cy="1155184"/>
          </a:xfrm>
        </p:grpSpPr>
        <p:sp>
          <p:nvSpPr>
            <p:cNvPr id="50"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Multifunction</a:t>
              </a:r>
              <a:endParaRPr lang="en-US" sz="2000" dirty="0">
                <a:solidFill>
                  <a:schemeClr val="bg1"/>
                </a:solidFill>
              </a:endParaRPr>
            </a:p>
          </p:txBody>
        </p:sp>
        <p:sp>
          <p:nvSpPr>
            <p:cNvPr id="51"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52" name="Group 30"/>
          <p:cNvGrpSpPr/>
          <p:nvPr/>
        </p:nvGrpSpPr>
        <p:grpSpPr>
          <a:xfrm>
            <a:off x="6446964" y="4141663"/>
            <a:ext cx="2099538" cy="1752043"/>
            <a:chOff x="2076450" y="1398043"/>
            <a:chExt cx="1384300" cy="1155184"/>
          </a:xfrm>
        </p:grpSpPr>
        <p:sp>
          <p:nvSpPr>
            <p:cNvPr id="53"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Speedup</a:t>
              </a:r>
              <a:endParaRPr lang="en-US" sz="2000" dirty="0">
                <a:solidFill>
                  <a:schemeClr val="bg1"/>
                </a:solidFill>
              </a:endParaRPr>
            </a:p>
          </p:txBody>
        </p:sp>
        <p:sp>
          <p:nvSpPr>
            <p:cNvPr id="54"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grpSp>
        <p:nvGrpSpPr>
          <p:cNvPr id="55" name="Group 38"/>
          <p:cNvGrpSpPr/>
          <p:nvPr/>
        </p:nvGrpSpPr>
        <p:grpSpPr>
          <a:xfrm>
            <a:off x="9335105" y="4141663"/>
            <a:ext cx="2099538" cy="1752043"/>
            <a:chOff x="2076450" y="1398043"/>
            <a:chExt cx="1384300" cy="1155184"/>
          </a:xfrm>
        </p:grpSpPr>
        <p:sp>
          <p:nvSpPr>
            <p:cNvPr id="56"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000" dirty="0" smtClean="0">
                  <a:solidFill>
                    <a:schemeClr val="bg1"/>
                  </a:solidFill>
                </a:rPr>
                <a:t>Noisy Music</a:t>
              </a:r>
              <a:endParaRPr lang="en-US" sz="2000" dirty="0">
                <a:solidFill>
                  <a:schemeClr val="bg1"/>
                </a:solidFill>
              </a:endParaRPr>
            </a:p>
          </p:txBody>
        </p:sp>
        <p:sp>
          <p:nvSpPr>
            <p:cNvPr id="57"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100" dirty="0" smtClean="0">
                  <a:solidFill>
                    <a:schemeClr val="bg1"/>
                  </a:solidFill>
                </a:rPr>
                <a:t>Lorem ipsum dolor sit amet, consectetur adipiscing elit, sed do eiusmod tempor incididunt ut labore et dolore magna aliqua. </a:t>
              </a:r>
              <a:endParaRPr lang="en-US" sz="1100" dirty="0">
                <a:solidFill>
                  <a:schemeClr val="bg1"/>
                </a:solidFill>
              </a:endParaRPr>
            </a:p>
          </p:txBody>
        </p:sp>
      </p:grpSp>
      <p:sp>
        <p:nvSpPr>
          <p:cNvPr id="59" name="Arc 18"/>
          <p:cNvSpPr/>
          <p:nvPr/>
        </p:nvSpPr>
        <p:spPr>
          <a:xfrm>
            <a:off x="3818856"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60" name="Oval 19"/>
          <p:cNvSpPr/>
          <p:nvPr/>
        </p:nvSpPr>
        <p:spPr>
          <a:xfrm>
            <a:off x="5051613"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61" name="Text Placeholder 2"/>
          <p:cNvSpPr txBox="1"/>
          <p:nvPr/>
        </p:nvSpPr>
        <p:spPr>
          <a:xfrm>
            <a:off x="3812069"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a:solidFill>
                  <a:schemeClr val="bg1"/>
                </a:solidFill>
                <a:latin typeface="Roboto condensed light"/>
                <a:cs typeface="Roboto condensed light"/>
              </a:rPr>
              <a:t>3</a:t>
            </a:r>
            <a:r>
              <a:rPr lang="en-US" sz="4400" dirty="0" smtClean="0">
                <a:solidFill>
                  <a:schemeClr val="bg1"/>
                </a:solidFill>
                <a:latin typeface="Roboto condensed light"/>
                <a:cs typeface="Roboto condensed light"/>
              </a:rPr>
              <a:t>5%</a:t>
            </a:r>
            <a:endParaRPr lang="en-US" sz="4400" dirty="0">
              <a:solidFill>
                <a:schemeClr val="bg1"/>
              </a:solidFill>
              <a:latin typeface="Roboto condensed light"/>
              <a:cs typeface="Roboto condensed light"/>
            </a:endParaRPr>
          </a:p>
        </p:txBody>
      </p:sp>
      <p:grpSp>
        <p:nvGrpSpPr>
          <p:cNvPr id="62" name="Group 292"/>
          <p:cNvGrpSpPr/>
          <p:nvPr/>
        </p:nvGrpSpPr>
        <p:grpSpPr bwMode="auto">
          <a:xfrm>
            <a:off x="5227816" y="3300695"/>
            <a:ext cx="321759" cy="321759"/>
            <a:chOff x="0" y="0"/>
            <a:chExt cx="581" cy="578"/>
          </a:xfrm>
          <a:solidFill>
            <a:srgbClr val="FFFFFF"/>
          </a:solidFill>
        </p:grpSpPr>
        <p:sp>
          <p:nvSpPr>
            <p:cNvPr id="63" name="AutoShape 289"/>
            <p:cNvSpPr/>
            <p:nvPr/>
          </p:nvSpPr>
          <p:spPr bwMode="auto">
            <a:xfrm>
              <a:off x="344" y="336"/>
              <a:ext cx="237" cy="2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0" y="7065"/>
                  </a:moveTo>
                  <a:lnTo>
                    <a:pt x="8317" y="15192"/>
                  </a:lnTo>
                  <a:lnTo>
                    <a:pt x="12736" y="20980"/>
                  </a:lnTo>
                  <a:lnTo>
                    <a:pt x="15082" y="21600"/>
                  </a:lnTo>
                  <a:lnTo>
                    <a:pt x="21600" y="15192"/>
                  </a:lnTo>
                  <a:lnTo>
                    <a:pt x="20968" y="12848"/>
                  </a:lnTo>
                  <a:lnTo>
                    <a:pt x="15089" y="8571"/>
                  </a:lnTo>
                  <a:lnTo>
                    <a:pt x="6319" y="0"/>
                  </a:lnTo>
                  <a:lnTo>
                    <a:pt x="111" y="6067"/>
                  </a:lnTo>
                  <a:cubicBezTo>
                    <a:pt x="103" y="6407"/>
                    <a:pt x="62" y="6739"/>
                    <a:pt x="0" y="7065"/>
                  </a:cubicBezTo>
                  <a:close/>
                  <a:moveTo>
                    <a:pt x="14454" y="11832"/>
                  </a:moveTo>
                  <a:cubicBezTo>
                    <a:pt x="15979" y="11832"/>
                    <a:pt x="17215" y="13039"/>
                    <a:pt x="17215" y="14528"/>
                  </a:cubicBezTo>
                  <a:cubicBezTo>
                    <a:pt x="17215" y="16018"/>
                    <a:pt x="15979" y="17224"/>
                    <a:pt x="14454" y="17224"/>
                  </a:cubicBezTo>
                  <a:cubicBezTo>
                    <a:pt x="12932" y="17224"/>
                    <a:pt x="11695" y="16018"/>
                    <a:pt x="11695" y="14528"/>
                  </a:cubicBezTo>
                  <a:cubicBezTo>
                    <a:pt x="11695" y="13039"/>
                    <a:pt x="12932" y="11832"/>
                    <a:pt x="14454" y="11832"/>
                  </a:cubicBezTo>
                  <a:close/>
                  <a:moveTo>
                    <a:pt x="14454" y="1183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64" name="AutoShape 290"/>
            <p:cNvSpPr/>
            <p:nvPr/>
          </p:nvSpPr>
          <p:spPr bwMode="auto">
            <a:xfrm>
              <a:off x="0" y="0"/>
              <a:ext cx="301" cy="296"/>
            </a:xfrm>
            <a:custGeom>
              <a:avLst/>
              <a:gdLst>
                <a:gd name="T0" fmla="*/ 0 w 21600"/>
                <a:gd name="T1" fmla="*/ 0 h 21541"/>
                <a:gd name="T2" fmla="*/ 0 w 21600"/>
                <a:gd name="T3" fmla="*/ 0 h 21541"/>
                <a:gd name="T4" fmla="*/ 0 w 21600"/>
                <a:gd name="T5" fmla="*/ 0 h 21541"/>
                <a:gd name="T6" fmla="*/ 0 w 21600"/>
                <a:gd name="T7" fmla="*/ 0 h 21541"/>
                <a:gd name="T8" fmla="*/ 0 w 21600"/>
                <a:gd name="T9" fmla="*/ 0 h 21541"/>
                <a:gd name="T10" fmla="*/ 0 w 21600"/>
                <a:gd name="T11" fmla="*/ 0 h 21541"/>
                <a:gd name="T12" fmla="*/ 0 w 21600"/>
                <a:gd name="T13" fmla="*/ 0 h 21541"/>
                <a:gd name="T14" fmla="*/ 0 w 21600"/>
                <a:gd name="T15" fmla="*/ 0 h 21541"/>
                <a:gd name="T16" fmla="*/ 0 w 21600"/>
                <a:gd name="T17" fmla="*/ 0 h 21541"/>
                <a:gd name="T18" fmla="*/ 0 w 21600"/>
                <a:gd name="T19" fmla="*/ 0 h 21541"/>
                <a:gd name="T20" fmla="*/ 0 w 21600"/>
                <a:gd name="T21" fmla="*/ 0 h 21541"/>
                <a:gd name="T22" fmla="*/ 0 w 21600"/>
                <a:gd name="T23" fmla="*/ 0 h 21541"/>
                <a:gd name="T24" fmla="*/ 0 w 21600"/>
                <a:gd name="T25" fmla="*/ 0 h 21541"/>
                <a:gd name="T26" fmla="*/ 0 w 21600"/>
                <a:gd name="T27" fmla="*/ 0 h 21541"/>
                <a:gd name="T28" fmla="*/ 0 w 21600"/>
                <a:gd name="T29" fmla="*/ 0 h 2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541">
                  <a:moveTo>
                    <a:pt x="21600" y="16501"/>
                  </a:moveTo>
                  <a:lnTo>
                    <a:pt x="17762" y="12617"/>
                  </a:lnTo>
                  <a:cubicBezTo>
                    <a:pt x="18256" y="11638"/>
                    <a:pt x="18551" y="10655"/>
                    <a:pt x="18551" y="9752"/>
                  </a:cubicBezTo>
                  <a:cubicBezTo>
                    <a:pt x="18551" y="4765"/>
                    <a:pt x="13841" y="-59"/>
                    <a:pt x="8917" y="0"/>
                  </a:cubicBezTo>
                  <a:cubicBezTo>
                    <a:pt x="8899" y="0"/>
                    <a:pt x="8342" y="572"/>
                    <a:pt x="8039" y="878"/>
                  </a:cubicBezTo>
                  <a:cubicBezTo>
                    <a:pt x="11985" y="4873"/>
                    <a:pt x="11660" y="4225"/>
                    <a:pt x="11660" y="6674"/>
                  </a:cubicBezTo>
                  <a:cubicBezTo>
                    <a:pt x="11660" y="8662"/>
                    <a:pt x="8514" y="11801"/>
                    <a:pt x="6594" y="11801"/>
                  </a:cubicBezTo>
                  <a:cubicBezTo>
                    <a:pt x="4109" y="11801"/>
                    <a:pt x="4901" y="12218"/>
                    <a:pt x="869" y="8136"/>
                  </a:cubicBezTo>
                  <a:cubicBezTo>
                    <a:pt x="555" y="8453"/>
                    <a:pt x="1" y="9007"/>
                    <a:pt x="0" y="9026"/>
                  </a:cubicBezTo>
                  <a:cubicBezTo>
                    <a:pt x="60" y="14011"/>
                    <a:pt x="4710" y="18778"/>
                    <a:pt x="9634" y="18778"/>
                  </a:cubicBezTo>
                  <a:cubicBezTo>
                    <a:pt x="10526" y="18778"/>
                    <a:pt x="11479" y="18490"/>
                    <a:pt x="12420" y="18011"/>
                  </a:cubicBezTo>
                  <a:lnTo>
                    <a:pt x="15907" y="21541"/>
                  </a:lnTo>
                  <a:cubicBezTo>
                    <a:pt x="16169" y="21491"/>
                    <a:pt x="16436" y="21458"/>
                    <a:pt x="16708" y="21452"/>
                  </a:cubicBezTo>
                  <a:lnTo>
                    <a:pt x="21600" y="16501"/>
                  </a:lnTo>
                  <a:close/>
                  <a:moveTo>
                    <a:pt x="21600" y="165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65" name="AutoShape 291"/>
            <p:cNvSpPr/>
            <p:nvPr/>
          </p:nvSpPr>
          <p:spPr bwMode="auto">
            <a:xfrm>
              <a:off x="64" y="0"/>
              <a:ext cx="517" cy="578"/>
            </a:xfrm>
            <a:custGeom>
              <a:avLst/>
              <a:gdLst>
                <a:gd name="T0" fmla="*/ 0 w 19649"/>
                <a:gd name="T1" fmla="*/ 0 h 21600"/>
                <a:gd name="T2" fmla="*/ 0 w 19649"/>
                <a:gd name="T3" fmla="*/ 0 h 21600"/>
                <a:gd name="T4" fmla="*/ 0 w 19649"/>
                <a:gd name="T5" fmla="*/ 0 h 21600"/>
                <a:gd name="T6" fmla="*/ 0 w 19649"/>
                <a:gd name="T7" fmla="*/ 0 h 21600"/>
                <a:gd name="T8" fmla="*/ 0 w 19649"/>
                <a:gd name="T9" fmla="*/ 0 h 21600"/>
                <a:gd name="T10" fmla="*/ 0 w 19649"/>
                <a:gd name="T11" fmla="*/ 0 h 21600"/>
                <a:gd name="T12" fmla="*/ 0 w 19649"/>
                <a:gd name="T13" fmla="*/ 0 h 21600"/>
                <a:gd name="T14" fmla="*/ 0 w 19649"/>
                <a:gd name="T15" fmla="*/ 0 h 21600"/>
                <a:gd name="T16" fmla="*/ 0 w 19649"/>
                <a:gd name="T17" fmla="*/ 0 h 21600"/>
                <a:gd name="T18" fmla="*/ 0 w 19649"/>
                <a:gd name="T19" fmla="*/ 0 h 21600"/>
                <a:gd name="T20" fmla="*/ 0 w 19649"/>
                <a:gd name="T21" fmla="*/ 0 h 21600"/>
                <a:gd name="T22" fmla="*/ 0 w 19649"/>
                <a:gd name="T23" fmla="*/ 0 h 21600"/>
                <a:gd name="T24" fmla="*/ 0 w 19649"/>
                <a:gd name="T25" fmla="*/ 0 h 21600"/>
                <a:gd name="T26" fmla="*/ 0 w 19649"/>
                <a:gd name="T27" fmla="*/ 0 h 21600"/>
                <a:gd name="T28" fmla="*/ 0 w 19649"/>
                <a:gd name="T29" fmla="*/ 0 h 21600"/>
                <a:gd name="T30" fmla="*/ 0 w 19649"/>
                <a:gd name="T31" fmla="*/ 0 h 21600"/>
                <a:gd name="T32" fmla="*/ 0 w 19649"/>
                <a:gd name="T33" fmla="*/ 0 h 21600"/>
                <a:gd name="T34" fmla="*/ 0 w 19649"/>
                <a:gd name="T35" fmla="*/ 0 h 21600"/>
                <a:gd name="T36" fmla="*/ 0 w 19649"/>
                <a:gd name="T37" fmla="*/ 0 h 21600"/>
                <a:gd name="T38" fmla="*/ 0 w 19649"/>
                <a:gd name="T39" fmla="*/ 0 h 21600"/>
                <a:gd name="T40" fmla="*/ 0 w 19649"/>
                <a:gd name="T41" fmla="*/ 0 h 21600"/>
                <a:gd name="T42" fmla="*/ 0 w 19649"/>
                <a:gd name="T43" fmla="*/ 0 h 21600"/>
                <a:gd name="T44" fmla="*/ 0 w 19649"/>
                <a:gd name="T45" fmla="*/ 0 h 21600"/>
                <a:gd name="T46" fmla="*/ 0 w 19649"/>
                <a:gd name="T47" fmla="*/ 0 h 21600"/>
                <a:gd name="T48" fmla="*/ 0 w 19649"/>
                <a:gd name="T49" fmla="*/ 0 h 21600"/>
                <a:gd name="T50" fmla="*/ 0 w 19649"/>
                <a:gd name="T51" fmla="*/ 0 h 21600"/>
                <a:gd name="T52" fmla="*/ 0 w 19649"/>
                <a:gd name="T53" fmla="*/ 0 h 21600"/>
                <a:gd name="T54" fmla="*/ 0 w 19649"/>
                <a:gd name="T55" fmla="*/ 0 h 21600"/>
                <a:gd name="T56" fmla="*/ 0 w 19649"/>
                <a:gd name="T57" fmla="*/ 0 h 21600"/>
                <a:gd name="T58" fmla="*/ 0 w 19649"/>
                <a:gd name="T59" fmla="*/ 0 h 21600"/>
                <a:gd name="T60" fmla="*/ 0 w 19649"/>
                <a:gd name="T61" fmla="*/ 0 h 21600"/>
                <a:gd name="T62" fmla="*/ 0 w 19649"/>
                <a:gd name="T63" fmla="*/ 0 h 21600"/>
                <a:gd name="T64" fmla="*/ 0 w 19649"/>
                <a:gd name="T65" fmla="*/ 0 h 21600"/>
                <a:gd name="T66" fmla="*/ 0 w 19649"/>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649" h="21600">
                  <a:moveTo>
                    <a:pt x="17472" y="12888"/>
                  </a:moveTo>
                  <a:lnTo>
                    <a:pt x="18861" y="14219"/>
                  </a:lnTo>
                  <a:cubicBezTo>
                    <a:pt x="18861" y="14219"/>
                    <a:pt x="20862" y="8759"/>
                    <a:pt x="18487" y="6419"/>
                  </a:cubicBezTo>
                  <a:cubicBezTo>
                    <a:pt x="17628" y="5574"/>
                    <a:pt x="16359" y="4325"/>
                    <a:pt x="15362" y="3342"/>
                  </a:cubicBezTo>
                  <a:cubicBezTo>
                    <a:pt x="15146" y="3130"/>
                    <a:pt x="14541" y="3322"/>
                    <a:pt x="14385" y="3118"/>
                  </a:cubicBezTo>
                  <a:cubicBezTo>
                    <a:pt x="13948" y="2546"/>
                    <a:pt x="13787" y="2058"/>
                    <a:pt x="13753" y="1939"/>
                  </a:cubicBezTo>
                  <a:cubicBezTo>
                    <a:pt x="13658" y="1489"/>
                    <a:pt x="13171" y="1049"/>
                    <a:pt x="12778" y="661"/>
                  </a:cubicBezTo>
                  <a:lnTo>
                    <a:pt x="12632" y="517"/>
                  </a:lnTo>
                  <a:cubicBezTo>
                    <a:pt x="12305" y="195"/>
                    <a:pt x="12135" y="0"/>
                    <a:pt x="11936" y="0"/>
                  </a:cubicBezTo>
                  <a:cubicBezTo>
                    <a:pt x="11770" y="0"/>
                    <a:pt x="11583" y="136"/>
                    <a:pt x="11265" y="449"/>
                  </a:cubicBezTo>
                  <a:lnTo>
                    <a:pt x="9364" y="2322"/>
                  </a:lnTo>
                  <a:cubicBezTo>
                    <a:pt x="8667" y="3008"/>
                    <a:pt x="8832" y="3076"/>
                    <a:pt x="9433" y="3667"/>
                  </a:cubicBezTo>
                  <a:lnTo>
                    <a:pt x="9580" y="3811"/>
                  </a:lnTo>
                  <a:cubicBezTo>
                    <a:pt x="10017" y="4242"/>
                    <a:pt x="10522" y="4788"/>
                    <a:pt x="11033" y="4788"/>
                  </a:cubicBezTo>
                  <a:cubicBezTo>
                    <a:pt x="11039" y="4788"/>
                    <a:pt x="11045" y="4788"/>
                    <a:pt x="11051" y="4788"/>
                  </a:cubicBezTo>
                  <a:cubicBezTo>
                    <a:pt x="11444" y="4860"/>
                    <a:pt x="12257" y="5087"/>
                    <a:pt x="12630" y="5763"/>
                  </a:cubicBezTo>
                  <a:cubicBezTo>
                    <a:pt x="13041" y="6658"/>
                    <a:pt x="12460" y="7273"/>
                    <a:pt x="12228" y="7616"/>
                  </a:cubicBezTo>
                  <a:lnTo>
                    <a:pt x="7130" y="12636"/>
                  </a:lnTo>
                  <a:cubicBezTo>
                    <a:pt x="6967" y="12585"/>
                    <a:pt x="6805" y="12557"/>
                    <a:pt x="6649" y="12557"/>
                  </a:cubicBezTo>
                  <a:cubicBezTo>
                    <a:pt x="6373" y="12557"/>
                    <a:pt x="6118" y="12645"/>
                    <a:pt x="5910" y="12849"/>
                  </a:cubicBezTo>
                  <a:cubicBezTo>
                    <a:pt x="5872" y="12887"/>
                    <a:pt x="5816" y="12942"/>
                    <a:pt x="5748" y="13009"/>
                  </a:cubicBezTo>
                  <a:cubicBezTo>
                    <a:pt x="5748" y="13009"/>
                    <a:pt x="1550" y="17143"/>
                    <a:pt x="461" y="18215"/>
                  </a:cubicBezTo>
                  <a:cubicBezTo>
                    <a:pt x="392" y="18283"/>
                    <a:pt x="337" y="18337"/>
                    <a:pt x="298" y="18375"/>
                  </a:cubicBezTo>
                  <a:cubicBezTo>
                    <a:pt x="-738" y="19396"/>
                    <a:pt x="1154" y="21600"/>
                    <a:pt x="2534" y="21600"/>
                  </a:cubicBezTo>
                  <a:cubicBezTo>
                    <a:pt x="2811" y="21600"/>
                    <a:pt x="3067" y="21511"/>
                    <a:pt x="3275" y="21307"/>
                  </a:cubicBezTo>
                  <a:cubicBezTo>
                    <a:pt x="3314" y="21269"/>
                    <a:pt x="3369" y="21214"/>
                    <a:pt x="3438" y="21147"/>
                  </a:cubicBezTo>
                  <a:cubicBezTo>
                    <a:pt x="4530" y="20071"/>
                    <a:pt x="8725" y="15940"/>
                    <a:pt x="8725" y="15940"/>
                  </a:cubicBezTo>
                  <a:cubicBezTo>
                    <a:pt x="8793" y="15873"/>
                    <a:pt x="8848" y="15819"/>
                    <a:pt x="8887" y="15780"/>
                  </a:cubicBezTo>
                  <a:cubicBezTo>
                    <a:pt x="9211" y="15461"/>
                    <a:pt x="9247" y="15026"/>
                    <a:pt x="9104" y="14578"/>
                  </a:cubicBezTo>
                  <a:lnTo>
                    <a:pt x="14816" y="8953"/>
                  </a:lnTo>
                  <a:cubicBezTo>
                    <a:pt x="15172" y="8659"/>
                    <a:pt x="15527" y="8388"/>
                    <a:pt x="15729" y="8388"/>
                  </a:cubicBezTo>
                  <a:cubicBezTo>
                    <a:pt x="15759" y="8388"/>
                    <a:pt x="15786" y="8395"/>
                    <a:pt x="15809" y="8408"/>
                  </a:cubicBezTo>
                  <a:cubicBezTo>
                    <a:pt x="17877" y="9576"/>
                    <a:pt x="17472" y="12888"/>
                    <a:pt x="17472" y="12888"/>
                  </a:cubicBezTo>
                  <a:close/>
                  <a:moveTo>
                    <a:pt x="17472" y="1288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grpSp>
      <p:sp>
        <p:nvSpPr>
          <p:cNvPr id="67" name="Arc 26"/>
          <p:cNvSpPr/>
          <p:nvPr/>
        </p:nvSpPr>
        <p:spPr>
          <a:xfrm>
            <a:off x="6706998"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68" name="Oval 27"/>
          <p:cNvSpPr/>
          <p:nvPr/>
        </p:nvSpPr>
        <p:spPr>
          <a:xfrm>
            <a:off x="7939755"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69" name="Text Placeholder 2"/>
          <p:cNvSpPr txBox="1"/>
          <p:nvPr/>
        </p:nvSpPr>
        <p:spPr>
          <a:xfrm>
            <a:off x="6700211"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50%</a:t>
            </a:r>
            <a:endParaRPr lang="en-US" sz="4400" dirty="0">
              <a:solidFill>
                <a:schemeClr val="bg1"/>
              </a:solidFill>
              <a:latin typeface="Roboto condensed light"/>
              <a:cs typeface="Roboto condensed light"/>
            </a:endParaRPr>
          </a:p>
        </p:txBody>
      </p:sp>
      <p:grpSp>
        <p:nvGrpSpPr>
          <p:cNvPr id="70" name="Group 319"/>
          <p:cNvGrpSpPr/>
          <p:nvPr/>
        </p:nvGrpSpPr>
        <p:grpSpPr bwMode="auto">
          <a:xfrm>
            <a:off x="8138391" y="3304154"/>
            <a:ext cx="315413" cy="322635"/>
            <a:chOff x="0" y="0"/>
            <a:chExt cx="560" cy="572"/>
          </a:xfrm>
          <a:solidFill>
            <a:srgbClr val="FFFFFF"/>
          </a:solidFill>
        </p:grpSpPr>
        <p:sp>
          <p:nvSpPr>
            <p:cNvPr id="71" name="AutoShape 317"/>
            <p:cNvSpPr/>
            <p:nvPr/>
          </p:nvSpPr>
          <p:spPr bwMode="auto">
            <a:xfrm>
              <a:off x="0" y="0"/>
              <a:ext cx="560" cy="39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9021" y="9698"/>
                  </a:moveTo>
                  <a:cubicBezTo>
                    <a:pt x="19028" y="9567"/>
                    <a:pt x="19034" y="9431"/>
                    <a:pt x="19034" y="9289"/>
                  </a:cubicBezTo>
                  <a:cubicBezTo>
                    <a:pt x="19034" y="4159"/>
                    <a:pt x="16131" y="2"/>
                    <a:pt x="12549" y="0"/>
                  </a:cubicBezTo>
                  <a:cubicBezTo>
                    <a:pt x="10029" y="2"/>
                    <a:pt x="7851" y="2063"/>
                    <a:pt x="6777" y="5069"/>
                  </a:cubicBezTo>
                  <a:cubicBezTo>
                    <a:pt x="6284" y="4584"/>
                    <a:pt x="5687" y="4297"/>
                    <a:pt x="5045" y="4297"/>
                  </a:cubicBezTo>
                  <a:cubicBezTo>
                    <a:pt x="3348" y="4298"/>
                    <a:pt x="1973" y="6266"/>
                    <a:pt x="1973" y="8697"/>
                  </a:cubicBezTo>
                  <a:cubicBezTo>
                    <a:pt x="1973" y="9094"/>
                    <a:pt x="2010" y="9480"/>
                    <a:pt x="2079" y="9848"/>
                  </a:cubicBezTo>
                  <a:cubicBezTo>
                    <a:pt x="832" y="10972"/>
                    <a:pt x="0" y="12958"/>
                    <a:pt x="0" y="15226"/>
                  </a:cubicBezTo>
                  <a:cubicBezTo>
                    <a:pt x="0" y="18429"/>
                    <a:pt x="1655" y="21073"/>
                    <a:pt x="3806" y="21515"/>
                  </a:cubicBezTo>
                  <a:lnTo>
                    <a:pt x="5117" y="19776"/>
                  </a:lnTo>
                  <a:lnTo>
                    <a:pt x="5350" y="19466"/>
                  </a:lnTo>
                  <a:lnTo>
                    <a:pt x="4459" y="19466"/>
                  </a:lnTo>
                  <a:lnTo>
                    <a:pt x="4425" y="19466"/>
                  </a:lnTo>
                  <a:lnTo>
                    <a:pt x="4395" y="19466"/>
                  </a:lnTo>
                  <a:lnTo>
                    <a:pt x="4395" y="19462"/>
                  </a:lnTo>
                  <a:cubicBezTo>
                    <a:pt x="2788" y="19428"/>
                    <a:pt x="1479" y="17523"/>
                    <a:pt x="1480" y="15226"/>
                  </a:cubicBezTo>
                  <a:cubicBezTo>
                    <a:pt x="1480" y="13717"/>
                    <a:pt x="2021" y="12360"/>
                    <a:pt x="2934" y="11582"/>
                  </a:cubicBezTo>
                  <a:lnTo>
                    <a:pt x="3838" y="10813"/>
                  </a:lnTo>
                  <a:lnTo>
                    <a:pt x="3524" y="9375"/>
                  </a:lnTo>
                  <a:cubicBezTo>
                    <a:pt x="3476" y="9158"/>
                    <a:pt x="3453" y="8928"/>
                    <a:pt x="3453" y="8696"/>
                  </a:cubicBezTo>
                  <a:cubicBezTo>
                    <a:pt x="3454" y="7439"/>
                    <a:pt x="4167" y="6418"/>
                    <a:pt x="5045" y="6416"/>
                  </a:cubicBezTo>
                  <a:cubicBezTo>
                    <a:pt x="5399" y="6416"/>
                    <a:pt x="5733" y="6579"/>
                    <a:pt x="6016" y="6895"/>
                  </a:cubicBezTo>
                  <a:lnTo>
                    <a:pt x="7322" y="8345"/>
                  </a:lnTo>
                  <a:lnTo>
                    <a:pt x="8034" y="6209"/>
                  </a:lnTo>
                  <a:cubicBezTo>
                    <a:pt x="8862" y="3726"/>
                    <a:pt x="10635" y="2118"/>
                    <a:pt x="12549" y="2119"/>
                  </a:cubicBezTo>
                  <a:cubicBezTo>
                    <a:pt x="15309" y="2127"/>
                    <a:pt x="17550" y="5335"/>
                    <a:pt x="17555" y="9288"/>
                  </a:cubicBezTo>
                  <a:cubicBezTo>
                    <a:pt x="17555" y="9373"/>
                    <a:pt x="17550" y="9463"/>
                    <a:pt x="17546" y="9561"/>
                  </a:cubicBezTo>
                  <a:lnTo>
                    <a:pt x="17539" y="9720"/>
                  </a:lnTo>
                  <a:lnTo>
                    <a:pt x="17482" y="11071"/>
                  </a:lnTo>
                  <a:lnTo>
                    <a:pt x="18356" y="11592"/>
                  </a:lnTo>
                  <a:cubicBezTo>
                    <a:pt x="19428" y="12232"/>
                    <a:pt x="20120" y="13716"/>
                    <a:pt x="20121" y="15381"/>
                  </a:cubicBezTo>
                  <a:cubicBezTo>
                    <a:pt x="20118" y="17640"/>
                    <a:pt x="18835" y="19478"/>
                    <a:pt x="17257" y="19482"/>
                  </a:cubicBezTo>
                  <a:cubicBezTo>
                    <a:pt x="17241" y="19482"/>
                    <a:pt x="17219" y="19479"/>
                    <a:pt x="17190" y="19475"/>
                  </a:cubicBezTo>
                  <a:lnTo>
                    <a:pt x="17098" y="19467"/>
                  </a:lnTo>
                  <a:lnTo>
                    <a:pt x="17067" y="19465"/>
                  </a:lnTo>
                  <a:lnTo>
                    <a:pt x="17028" y="19465"/>
                  </a:lnTo>
                  <a:lnTo>
                    <a:pt x="16728" y="19465"/>
                  </a:lnTo>
                  <a:lnTo>
                    <a:pt x="15455" y="21165"/>
                  </a:lnTo>
                  <a:lnTo>
                    <a:pt x="15143" y="21583"/>
                  </a:lnTo>
                  <a:lnTo>
                    <a:pt x="17028" y="21583"/>
                  </a:lnTo>
                  <a:cubicBezTo>
                    <a:pt x="17091" y="21589"/>
                    <a:pt x="17169" y="21600"/>
                    <a:pt x="17256" y="21600"/>
                  </a:cubicBezTo>
                  <a:cubicBezTo>
                    <a:pt x="19654" y="21600"/>
                    <a:pt x="21599" y="18815"/>
                    <a:pt x="21600" y="15380"/>
                  </a:cubicBezTo>
                  <a:cubicBezTo>
                    <a:pt x="21600" y="12847"/>
                    <a:pt x="20541" y="10667"/>
                    <a:pt x="19021" y="9698"/>
                  </a:cubicBezTo>
                  <a:close/>
                  <a:moveTo>
                    <a:pt x="19021" y="96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sp>
          <p:nvSpPr>
            <p:cNvPr id="72" name="AutoShape 318"/>
            <p:cNvSpPr/>
            <p:nvPr/>
          </p:nvSpPr>
          <p:spPr bwMode="auto">
            <a:xfrm>
              <a:off x="128" y="183"/>
              <a:ext cx="259" cy="38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0230" y="9012"/>
                  </a:moveTo>
                  <a:lnTo>
                    <a:pt x="13944" y="9016"/>
                  </a:lnTo>
                  <a:lnTo>
                    <a:pt x="21600" y="0"/>
                  </a:lnTo>
                  <a:lnTo>
                    <a:pt x="3141" y="11408"/>
                  </a:lnTo>
                  <a:lnTo>
                    <a:pt x="9465" y="11403"/>
                  </a:lnTo>
                  <a:lnTo>
                    <a:pt x="0" y="21600"/>
                  </a:lnTo>
                  <a:lnTo>
                    <a:pt x="20230" y="9012"/>
                  </a:lnTo>
                  <a:close/>
                  <a:moveTo>
                    <a:pt x="20230" y="90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endParaRPr>
            </a:p>
          </p:txBody>
        </p:sp>
      </p:grpSp>
      <p:sp>
        <p:nvSpPr>
          <p:cNvPr id="74" name="Arc 34"/>
          <p:cNvSpPr/>
          <p:nvPr/>
        </p:nvSpPr>
        <p:spPr>
          <a:xfrm>
            <a:off x="9595139"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75" name="Oval 35"/>
          <p:cNvSpPr/>
          <p:nvPr/>
        </p:nvSpPr>
        <p:spPr>
          <a:xfrm>
            <a:off x="10827896" y="3100743"/>
            <a:ext cx="693425" cy="693425"/>
          </a:xfrm>
          <a:prstGeom prst="ellipse">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endParaRPr>
          </a:p>
        </p:txBody>
      </p:sp>
      <p:sp>
        <p:nvSpPr>
          <p:cNvPr id="76" name="Text Placeholder 2"/>
          <p:cNvSpPr txBox="1"/>
          <p:nvPr/>
        </p:nvSpPr>
        <p:spPr>
          <a:xfrm>
            <a:off x="9588352" y="2782099"/>
            <a:ext cx="1329065" cy="827550"/>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59%</a:t>
            </a:r>
            <a:endParaRPr lang="en-US" sz="4400" dirty="0">
              <a:solidFill>
                <a:schemeClr val="bg1"/>
              </a:solidFill>
              <a:latin typeface="Roboto condensed light"/>
              <a:cs typeface="Roboto condensed light"/>
            </a:endParaRPr>
          </a:p>
        </p:txBody>
      </p:sp>
      <p:sp>
        <p:nvSpPr>
          <p:cNvPr id="77" name="AutoShape 478"/>
          <p:cNvSpPr/>
          <p:nvPr/>
        </p:nvSpPr>
        <p:spPr bwMode="auto">
          <a:xfrm>
            <a:off x="11039117" y="3295220"/>
            <a:ext cx="251717" cy="295494"/>
          </a:xfrm>
          <a:custGeom>
            <a:avLst/>
            <a:gdLst>
              <a:gd name="T0" fmla="*/ 110186397 w 21600"/>
              <a:gd name="T1" fmla="*/ 9743 h 21600"/>
              <a:gd name="T2" fmla="*/ 97377896 w 21600"/>
              <a:gd name="T3" fmla="*/ 5000954 h 21600"/>
              <a:gd name="T4" fmla="*/ 33405183 w 21600"/>
              <a:gd name="T5" fmla="*/ 29946194 h 21600"/>
              <a:gd name="T6" fmla="*/ 33155233 w 21600"/>
              <a:gd name="T7" fmla="*/ 29946194 h 21600"/>
              <a:gd name="T8" fmla="*/ 33155233 w 21600"/>
              <a:gd name="T9" fmla="*/ 152316694 h 21600"/>
              <a:gd name="T10" fmla="*/ 22994866 w 21600"/>
              <a:gd name="T11" fmla="*/ 149206645 h 21600"/>
              <a:gd name="T12" fmla="*/ 0 w 21600"/>
              <a:gd name="T13" fmla="*/ 179268211 h 21600"/>
              <a:gd name="T14" fmla="*/ 22994866 w 21600"/>
              <a:gd name="T15" fmla="*/ 209330669 h 21600"/>
              <a:gd name="T16" fmla="*/ 45974020 w 21600"/>
              <a:gd name="T17" fmla="*/ 179752657 h 21600"/>
              <a:gd name="T18" fmla="*/ 45999376 w 21600"/>
              <a:gd name="T19" fmla="*/ 179752657 h 21600"/>
              <a:gd name="T20" fmla="*/ 45999376 w 21600"/>
              <a:gd name="T21" fmla="*/ 61665262 h 21600"/>
              <a:gd name="T22" fmla="*/ 97377896 w 21600"/>
              <a:gd name="T23" fmla="*/ 41662417 h 21600"/>
              <a:gd name="T24" fmla="*/ 97377896 w 21600"/>
              <a:gd name="T25" fmla="*/ 115064273 h 21600"/>
              <a:gd name="T26" fmla="*/ 87222322 w 21600"/>
              <a:gd name="T27" fmla="*/ 111943598 h 21600"/>
              <a:gd name="T28" fmla="*/ 64222595 w 21600"/>
              <a:gd name="T29" fmla="*/ 142014817 h 21600"/>
              <a:gd name="T30" fmla="*/ 87222322 w 21600"/>
              <a:gd name="T31" fmla="*/ 172077365 h 21600"/>
              <a:gd name="T32" fmla="*/ 110202118 w 21600"/>
              <a:gd name="T33" fmla="*/ 142500345 h 21600"/>
              <a:gd name="T34" fmla="*/ 110222614 w 21600"/>
              <a:gd name="T35" fmla="*/ 142500345 h 21600"/>
              <a:gd name="T36" fmla="*/ 110222614 w 21600"/>
              <a:gd name="T37" fmla="*/ 20012697 h 21600"/>
              <a:gd name="T38" fmla="*/ 110227474 w 21600"/>
              <a:gd name="T39" fmla="*/ 20012697 h 21600"/>
              <a:gd name="T40" fmla="*/ 110227474 w 21600"/>
              <a:gd name="T41" fmla="*/ 0 h 21600"/>
              <a:gd name="T42" fmla="*/ 110186397 w 21600"/>
              <a:gd name="T43" fmla="*/ 9743 h 21600"/>
              <a:gd name="T44" fmla="*/ 110186397 w 21600"/>
              <a:gd name="T45" fmla="*/ 9743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solidFill>
            <a:srgbClr val="FFFFFF"/>
          </a:solidFill>
          <a:ln>
            <a:noFill/>
          </a:ln>
        </p:spPr>
        <p:txBody>
          <a:bodyPr lIns="0" tIns="0" rIns="0" bIns="0"/>
          <a:lstStyle/>
          <a:p>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anose="020B0503020204020204" pitchFamily="34" charset="-122"/>
                  <a:ea typeface="微软雅黑" panose="020B0503020204020204" pitchFamily="34" charset="-122"/>
                </a:rPr>
                <a:t>3</a:t>
              </a:r>
              <a:endParaRPr lang="zh-CN" altLang="en-US" sz="19900" b="1" dirty="0">
                <a:solidFill>
                  <a:srgbClr val="3099D6"/>
                </a:solidFill>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1</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1" name="그룹 38"/>
          <p:cNvGrpSpPr/>
          <p:nvPr/>
        </p:nvGrpSpPr>
        <p:grpSpPr>
          <a:xfrm>
            <a:off x="4557932" y="5120990"/>
            <a:ext cx="1334581" cy="845063"/>
            <a:chOff x="2874435" y="3579512"/>
            <a:chExt cx="952765" cy="603295"/>
          </a:xfrm>
        </p:grpSpPr>
        <p:sp>
          <p:nvSpPr>
            <p:cNvPr id="42" name="TextBox 18"/>
            <p:cNvSpPr txBox="1"/>
            <p:nvPr/>
          </p:nvSpPr>
          <p:spPr>
            <a:xfrm>
              <a:off x="2874435" y="3579512"/>
              <a:ext cx="952765" cy="193940"/>
            </a:xfrm>
            <a:prstGeom prst="rect">
              <a:avLst/>
            </a:prstGeom>
            <a:noFill/>
          </p:spPr>
          <p:txBody>
            <a:bodyPr wrap="square" lIns="0" tIns="0" rIns="0" bIns="0" rtlCol="0">
              <a:noAutofit/>
            </a:bodyPr>
            <a:lstStyle/>
            <a:p>
              <a:r>
                <a:rPr lang="en-US" altLang="ko-KR" sz="2000" b="1" dirty="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43" name="TextBox 19"/>
            <p:cNvSpPr txBox="1"/>
            <p:nvPr/>
          </p:nvSpPr>
          <p:spPr>
            <a:xfrm>
              <a:off x="2874435" y="3793210"/>
              <a:ext cx="952765" cy="389597"/>
            </a:xfrm>
            <a:prstGeom prst="rect">
              <a:avLst/>
            </a:prstGeom>
            <a:noFill/>
          </p:spPr>
          <p:txBody>
            <a:bodyPr wrap="square" lIns="0" tIns="0" rIns="0" bIns="0" rtlCol="0">
              <a:noAutofit/>
            </a:bodyPr>
            <a:lstStyle/>
            <a:p>
              <a:pPr lvl="0">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grpSp>
        <p:nvGrpSpPr>
          <p:cNvPr id="44" name="그룹 33"/>
          <p:cNvGrpSpPr/>
          <p:nvPr/>
        </p:nvGrpSpPr>
        <p:grpSpPr>
          <a:xfrm>
            <a:off x="4557932" y="2854635"/>
            <a:ext cx="1334581" cy="845063"/>
            <a:chOff x="2874435" y="1961549"/>
            <a:chExt cx="952765" cy="603295"/>
          </a:xfrm>
        </p:grpSpPr>
        <p:sp>
          <p:nvSpPr>
            <p:cNvPr id="45" name="TextBox 21"/>
            <p:cNvSpPr txBox="1"/>
            <p:nvPr/>
          </p:nvSpPr>
          <p:spPr>
            <a:xfrm>
              <a:off x="2874435" y="2175247"/>
              <a:ext cx="952765" cy="389597"/>
            </a:xfrm>
            <a:prstGeom prst="rect">
              <a:avLst/>
            </a:prstGeom>
            <a:noFill/>
          </p:spPr>
          <p:txBody>
            <a:bodyPr wrap="square" lIns="0" tIns="0" rIns="0" bIns="0" rtlCol="0">
              <a:noAutofit/>
            </a:bodyPr>
            <a:lstStyle/>
            <a:p>
              <a:pPr lvl="0">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sp>
          <p:nvSpPr>
            <p:cNvPr id="46" name="TextBox 22"/>
            <p:cNvSpPr txBox="1"/>
            <p:nvPr/>
          </p:nvSpPr>
          <p:spPr>
            <a:xfrm>
              <a:off x="2874435" y="1961549"/>
              <a:ext cx="952765" cy="193940"/>
            </a:xfrm>
            <a:prstGeom prst="rect">
              <a:avLst/>
            </a:prstGeom>
            <a:noFill/>
          </p:spPr>
          <p:txBody>
            <a:bodyPr wrap="square" lIns="0" tIns="0" rIns="0" bIns="0" rtlCol="0">
              <a:noAutofit/>
            </a:bodyPr>
            <a:lstStyle/>
            <a:p>
              <a:pPr lvl="0"/>
              <a:r>
                <a:rPr lang="en-US" altLang="ko-KR" sz="2000" b="1" dirty="0" smtClean="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grpSp>
      <p:grpSp>
        <p:nvGrpSpPr>
          <p:cNvPr id="47" name="그룹 35"/>
          <p:cNvGrpSpPr/>
          <p:nvPr/>
        </p:nvGrpSpPr>
        <p:grpSpPr>
          <a:xfrm>
            <a:off x="10393671" y="4167477"/>
            <a:ext cx="1334581" cy="845063"/>
            <a:chOff x="7470510" y="1961549"/>
            <a:chExt cx="952765" cy="603295"/>
          </a:xfrm>
        </p:grpSpPr>
        <p:sp>
          <p:nvSpPr>
            <p:cNvPr id="48" name="TextBox 24"/>
            <p:cNvSpPr txBox="1"/>
            <p:nvPr/>
          </p:nvSpPr>
          <p:spPr>
            <a:xfrm>
              <a:off x="7470510" y="1961549"/>
              <a:ext cx="952765" cy="193940"/>
            </a:xfrm>
            <a:prstGeom prst="rect">
              <a:avLst/>
            </a:prstGeom>
            <a:noFill/>
          </p:spPr>
          <p:txBody>
            <a:bodyPr wrap="square" lIns="0" tIns="0" rIns="0" bIns="0" rtlCol="0">
              <a:noAutofit/>
            </a:bodyPr>
            <a:lstStyle/>
            <a:p>
              <a:pPr lvl="0" algn="r"/>
              <a:r>
                <a:rPr lang="en-US" altLang="ko-KR" sz="2000" b="1" dirty="0" smtClean="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49" name="TextBox 25"/>
            <p:cNvSpPr txBox="1"/>
            <p:nvPr/>
          </p:nvSpPr>
          <p:spPr>
            <a:xfrm>
              <a:off x="7470510" y="2175247"/>
              <a:ext cx="952765" cy="389597"/>
            </a:xfrm>
            <a:prstGeom prst="rect">
              <a:avLst/>
            </a:prstGeom>
            <a:noFill/>
          </p:spPr>
          <p:txBody>
            <a:bodyPr wrap="square" lIns="0" tIns="0" rIns="0" bIns="0" rtlCol="0">
              <a:noAutofit/>
            </a:bodyPr>
            <a:lstStyle/>
            <a:p>
              <a:pPr lvl="0" algn="r">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grpSp>
        <p:nvGrpSpPr>
          <p:cNvPr id="50" name="그룹 34"/>
          <p:cNvGrpSpPr/>
          <p:nvPr/>
        </p:nvGrpSpPr>
        <p:grpSpPr>
          <a:xfrm>
            <a:off x="10393671" y="1900709"/>
            <a:ext cx="1334581" cy="845063"/>
            <a:chOff x="7470510" y="1280536"/>
            <a:chExt cx="952765" cy="603295"/>
          </a:xfrm>
        </p:grpSpPr>
        <p:sp>
          <p:nvSpPr>
            <p:cNvPr id="51" name="TextBox 28"/>
            <p:cNvSpPr txBox="1"/>
            <p:nvPr/>
          </p:nvSpPr>
          <p:spPr>
            <a:xfrm>
              <a:off x="7470510" y="1280536"/>
              <a:ext cx="952765" cy="193940"/>
            </a:xfrm>
            <a:prstGeom prst="rect">
              <a:avLst/>
            </a:prstGeom>
            <a:noFill/>
          </p:spPr>
          <p:txBody>
            <a:bodyPr wrap="square" lIns="0" tIns="0" rIns="0" bIns="0" rtlCol="0">
              <a:noAutofit/>
            </a:bodyPr>
            <a:lstStyle/>
            <a:p>
              <a:pPr algn="r"/>
              <a:r>
                <a:rPr lang="en-US" altLang="ko-KR" sz="2000" b="1" dirty="0">
                  <a:solidFill>
                    <a:schemeClr val="bg1"/>
                  </a:solidFill>
                  <a:latin typeface="Roboto condensed"/>
                  <a:cs typeface="Roboto condensed"/>
                </a:rPr>
                <a:t>Lorem Ipsum</a:t>
              </a:r>
              <a:endParaRPr lang="ko-KR" altLang="en-US" sz="2000" b="1" dirty="0">
                <a:solidFill>
                  <a:schemeClr val="bg1"/>
                </a:solidFill>
                <a:latin typeface="Roboto condensed"/>
                <a:cs typeface="Roboto condensed"/>
              </a:endParaRPr>
            </a:p>
          </p:txBody>
        </p:sp>
        <p:sp>
          <p:nvSpPr>
            <p:cNvPr id="52" name="TextBox 29"/>
            <p:cNvSpPr txBox="1"/>
            <p:nvPr/>
          </p:nvSpPr>
          <p:spPr>
            <a:xfrm>
              <a:off x="7470510" y="1494234"/>
              <a:ext cx="952765" cy="389597"/>
            </a:xfrm>
            <a:prstGeom prst="rect">
              <a:avLst/>
            </a:prstGeom>
            <a:noFill/>
          </p:spPr>
          <p:txBody>
            <a:bodyPr wrap="square" lIns="0" tIns="0" rIns="0" bIns="0" rtlCol="0">
              <a:noAutofit/>
            </a:bodyPr>
            <a:lstStyle/>
            <a:p>
              <a:pPr lvl="0" algn="r">
                <a:buClr>
                  <a:schemeClr val="bg2"/>
                </a:buClr>
              </a:pPr>
              <a:r>
                <a:rPr lang="pt-BR" altLang="ko-KR" sz="1100" dirty="0">
                  <a:solidFill>
                    <a:schemeClr val="bg1"/>
                  </a:solidFill>
                  <a:latin typeface="Roboto condensed"/>
                  <a:ea typeface="Roboto Light" pitchFamily="2" charset="0"/>
                  <a:cs typeface="Roboto condensed"/>
                </a:rPr>
                <a:t>Sed dignissim lacinia nunc. Curabitur tortor.</a:t>
              </a:r>
              <a:endParaRPr lang="en-US" altLang="ko-KR" sz="1100" dirty="0">
                <a:solidFill>
                  <a:schemeClr val="bg1"/>
                </a:solidFill>
                <a:latin typeface="Roboto condensed"/>
                <a:ea typeface="Roboto Light" pitchFamily="2" charset="0"/>
                <a:cs typeface="Roboto condensed"/>
              </a:endParaRPr>
            </a:p>
          </p:txBody>
        </p:sp>
      </p:grpSp>
      <p:sp>
        <p:nvSpPr>
          <p:cNvPr id="54" name="Freeform 7"/>
          <p:cNvSpPr/>
          <p:nvPr/>
        </p:nvSpPr>
        <p:spPr bwMode="auto">
          <a:xfrm rot="18900000">
            <a:off x="7518259" y="1817216"/>
            <a:ext cx="1746988"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grpSp>
        <p:nvGrpSpPr>
          <p:cNvPr id="55" name="Group 506"/>
          <p:cNvGrpSpPr/>
          <p:nvPr/>
        </p:nvGrpSpPr>
        <p:grpSpPr bwMode="auto">
          <a:xfrm>
            <a:off x="8211264" y="2589093"/>
            <a:ext cx="309425" cy="360549"/>
            <a:chOff x="0" y="0"/>
            <a:chExt cx="495" cy="574"/>
          </a:xfrm>
          <a:solidFill>
            <a:srgbClr val="3099D6"/>
          </a:solidFill>
        </p:grpSpPr>
        <p:sp>
          <p:nvSpPr>
            <p:cNvPr id="56" name="AutoShape 504"/>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0" y="0"/>
                    <a:pt x="2573" y="683"/>
                    <a:pt x="2573" y="1827"/>
                  </a:cubicBezTo>
                  <a:lnTo>
                    <a:pt x="2573" y="2989"/>
                  </a:lnTo>
                  <a:lnTo>
                    <a:pt x="0" y="2989"/>
                  </a:lnTo>
                  <a:lnTo>
                    <a:pt x="0" y="21600"/>
                  </a:lnTo>
                  <a:lnTo>
                    <a:pt x="21600" y="21600"/>
                  </a:lnTo>
                  <a:lnTo>
                    <a:pt x="21600" y="2989"/>
                  </a:lnTo>
                  <a:lnTo>
                    <a:pt x="19055" y="2989"/>
                  </a:lnTo>
                  <a:close/>
                  <a:moveTo>
                    <a:pt x="15773" y="1827"/>
                  </a:moveTo>
                  <a:cubicBezTo>
                    <a:pt x="15773" y="1263"/>
                    <a:pt x="16074" y="1034"/>
                    <a:pt x="16814" y="1034"/>
                  </a:cubicBezTo>
                  <a:cubicBezTo>
                    <a:pt x="17555" y="1034"/>
                    <a:pt x="17855" y="1263"/>
                    <a:pt x="17855" y="1827"/>
                  </a:cubicBezTo>
                  <a:lnTo>
                    <a:pt x="17855" y="4935"/>
                  </a:lnTo>
                  <a:cubicBezTo>
                    <a:pt x="17855" y="5499"/>
                    <a:pt x="17555" y="5728"/>
                    <a:pt x="16814" y="5728"/>
                  </a:cubicBezTo>
                  <a:cubicBezTo>
                    <a:pt x="16074" y="5728"/>
                    <a:pt x="15773" y="5499"/>
                    <a:pt x="15773" y="4935"/>
                  </a:cubicBezTo>
                  <a:lnTo>
                    <a:pt x="15773" y="1827"/>
                  </a:lnTo>
                  <a:close/>
                  <a:moveTo>
                    <a:pt x="9774" y="1827"/>
                  </a:moveTo>
                  <a:cubicBezTo>
                    <a:pt x="9774" y="1263"/>
                    <a:pt x="10074" y="1034"/>
                    <a:pt x="10814" y="1034"/>
                  </a:cubicBezTo>
                  <a:cubicBezTo>
                    <a:pt x="11555" y="1034"/>
                    <a:pt x="11855" y="1263"/>
                    <a:pt x="11855" y="1827"/>
                  </a:cubicBezTo>
                  <a:lnTo>
                    <a:pt x="11855" y="4935"/>
                  </a:lnTo>
                  <a:cubicBezTo>
                    <a:pt x="11855" y="5499"/>
                    <a:pt x="11555" y="5728"/>
                    <a:pt x="10814" y="5728"/>
                  </a:cubicBezTo>
                  <a:cubicBezTo>
                    <a:pt x="10074" y="5728"/>
                    <a:pt x="9774" y="5499"/>
                    <a:pt x="9774" y="4935"/>
                  </a:cubicBezTo>
                  <a:lnTo>
                    <a:pt x="9774" y="1827"/>
                  </a:lnTo>
                  <a:close/>
                  <a:moveTo>
                    <a:pt x="3774" y="1827"/>
                  </a:moveTo>
                  <a:cubicBezTo>
                    <a:pt x="3774" y="1263"/>
                    <a:pt x="4074" y="1034"/>
                    <a:pt x="4814" y="1034"/>
                  </a:cubicBezTo>
                  <a:cubicBezTo>
                    <a:pt x="5555" y="1034"/>
                    <a:pt x="5855" y="1263"/>
                    <a:pt x="5855" y="1827"/>
                  </a:cubicBezTo>
                  <a:lnTo>
                    <a:pt x="5855" y="4935"/>
                  </a:lnTo>
                  <a:cubicBezTo>
                    <a:pt x="5855" y="5499"/>
                    <a:pt x="5555" y="5728"/>
                    <a:pt x="4814" y="5728"/>
                  </a:cubicBezTo>
                  <a:cubicBezTo>
                    <a:pt x="4074" y="5728"/>
                    <a:pt x="3774" y="5499"/>
                    <a:pt x="3774" y="4935"/>
                  </a:cubicBezTo>
                  <a:lnTo>
                    <a:pt x="3774"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7" name="AutoShape 505"/>
            <p:cNvSpPr/>
            <p:nvPr/>
          </p:nvSpPr>
          <p:spPr bwMode="auto">
            <a:xfrm>
              <a:off x="96" y="248"/>
              <a:ext cx="308" cy="226"/>
            </a:xfrm>
            <a:custGeom>
              <a:avLst/>
              <a:gdLst>
                <a:gd name="T0" fmla="*/ 0 w 21432"/>
                <a:gd name="T1" fmla="*/ 0 h 21485"/>
                <a:gd name="T2" fmla="*/ 0 w 21432"/>
                <a:gd name="T3" fmla="*/ 0 h 21485"/>
                <a:gd name="T4" fmla="*/ 0 w 21432"/>
                <a:gd name="T5" fmla="*/ 0 h 21485"/>
                <a:gd name="T6" fmla="*/ 0 w 21432"/>
                <a:gd name="T7" fmla="*/ 0 h 21485"/>
                <a:gd name="T8" fmla="*/ 0 w 21432"/>
                <a:gd name="T9" fmla="*/ 0 h 21485"/>
                <a:gd name="T10" fmla="*/ 0 w 21432"/>
                <a:gd name="T11" fmla="*/ 0 h 21485"/>
                <a:gd name="T12" fmla="*/ 0 w 21432"/>
                <a:gd name="T13" fmla="*/ 0 h 21485"/>
                <a:gd name="T14" fmla="*/ 0 w 21432"/>
                <a:gd name="T15" fmla="*/ 0 h 21485"/>
                <a:gd name="T16" fmla="*/ 0 w 21432"/>
                <a:gd name="T17" fmla="*/ 0 h 21485"/>
                <a:gd name="T18" fmla="*/ 0 w 21432"/>
                <a:gd name="T19" fmla="*/ 0 h 21485"/>
                <a:gd name="T20" fmla="*/ 0 w 21432"/>
                <a:gd name="T21" fmla="*/ 0 h 21485"/>
                <a:gd name="T22" fmla="*/ 0 w 21432"/>
                <a:gd name="T23" fmla="*/ 0 h 21485"/>
                <a:gd name="T24" fmla="*/ 0 w 21432"/>
                <a:gd name="T25" fmla="*/ 0 h 21485"/>
                <a:gd name="T26" fmla="*/ 0 w 21432"/>
                <a:gd name="T27" fmla="*/ 0 h 21485"/>
                <a:gd name="T28" fmla="*/ 0 w 21432"/>
                <a:gd name="T29" fmla="*/ 0 h 21485"/>
                <a:gd name="T30" fmla="*/ 0 w 21432"/>
                <a:gd name="T31" fmla="*/ 0 h 214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32" h="21485">
                  <a:moveTo>
                    <a:pt x="5697" y="20658"/>
                  </a:moveTo>
                  <a:cubicBezTo>
                    <a:pt x="6029" y="21113"/>
                    <a:pt x="6687" y="21485"/>
                    <a:pt x="7159" y="21485"/>
                  </a:cubicBezTo>
                  <a:lnTo>
                    <a:pt x="8158" y="21485"/>
                  </a:lnTo>
                  <a:cubicBezTo>
                    <a:pt x="8628" y="21485"/>
                    <a:pt x="9287" y="21114"/>
                    <a:pt x="9620" y="20658"/>
                  </a:cubicBezTo>
                  <a:lnTo>
                    <a:pt x="21184" y="4870"/>
                  </a:lnTo>
                  <a:cubicBezTo>
                    <a:pt x="21517" y="4416"/>
                    <a:pt x="21516" y="3674"/>
                    <a:pt x="21181" y="3221"/>
                  </a:cubicBezTo>
                  <a:lnTo>
                    <a:pt x="19049" y="338"/>
                  </a:lnTo>
                  <a:cubicBezTo>
                    <a:pt x="18714" y="-115"/>
                    <a:pt x="18168" y="-113"/>
                    <a:pt x="17836" y="342"/>
                  </a:cubicBezTo>
                  <a:lnTo>
                    <a:pt x="8299" y="13362"/>
                  </a:lnTo>
                  <a:cubicBezTo>
                    <a:pt x="7966" y="13816"/>
                    <a:pt x="7421" y="13817"/>
                    <a:pt x="7087" y="13362"/>
                  </a:cubicBezTo>
                  <a:lnTo>
                    <a:pt x="3607" y="8633"/>
                  </a:lnTo>
                  <a:cubicBezTo>
                    <a:pt x="3273" y="8179"/>
                    <a:pt x="2728" y="8179"/>
                    <a:pt x="2394" y="8635"/>
                  </a:cubicBezTo>
                  <a:lnTo>
                    <a:pt x="251" y="11554"/>
                  </a:lnTo>
                  <a:cubicBezTo>
                    <a:pt x="-82" y="12008"/>
                    <a:pt x="-83" y="12751"/>
                    <a:pt x="249" y="13206"/>
                  </a:cubicBezTo>
                  <a:lnTo>
                    <a:pt x="5697" y="20658"/>
                  </a:lnTo>
                  <a:close/>
                  <a:moveTo>
                    <a:pt x="5697" y="2065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59" name="Freeform 6"/>
          <p:cNvSpPr/>
          <p:nvPr/>
        </p:nvSpPr>
        <p:spPr bwMode="auto">
          <a:xfrm rot="18900000">
            <a:off x="8169588" y="3082248"/>
            <a:ext cx="1750101"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grpSp>
        <p:nvGrpSpPr>
          <p:cNvPr id="60" name="Group 675"/>
          <p:cNvGrpSpPr/>
          <p:nvPr/>
        </p:nvGrpSpPr>
        <p:grpSpPr bwMode="auto">
          <a:xfrm>
            <a:off x="8900582" y="3748710"/>
            <a:ext cx="230860" cy="399563"/>
            <a:chOff x="0" y="0"/>
            <a:chExt cx="332" cy="579"/>
          </a:xfrm>
          <a:solidFill>
            <a:srgbClr val="3099D6"/>
          </a:solidFill>
        </p:grpSpPr>
        <p:sp>
          <p:nvSpPr>
            <p:cNvPr id="61" name="AutoShape 673"/>
            <p:cNvSpPr/>
            <p:nvPr/>
          </p:nvSpPr>
          <p:spPr bwMode="auto">
            <a:xfrm>
              <a:off x="72" y="440"/>
              <a:ext cx="146" cy="139"/>
            </a:xfrm>
            <a:custGeom>
              <a:avLst/>
              <a:gdLst>
                <a:gd name="T0" fmla="*/ 0 w 21558"/>
                <a:gd name="T1" fmla="*/ 0 h 21579"/>
                <a:gd name="T2" fmla="*/ 0 w 21558"/>
                <a:gd name="T3" fmla="*/ 0 h 21579"/>
                <a:gd name="T4" fmla="*/ 0 w 21558"/>
                <a:gd name="T5" fmla="*/ 0 h 21579"/>
                <a:gd name="T6" fmla="*/ 0 w 21558"/>
                <a:gd name="T7" fmla="*/ 0 h 21579"/>
                <a:gd name="T8" fmla="*/ 0 w 21558"/>
                <a:gd name="T9" fmla="*/ 0 h 21579"/>
                <a:gd name="T10" fmla="*/ 0 w 21558"/>
                <a:gd name="T11" fmla="*/ 0 h 21579"/>
                <a:gd name="T12" fmla="*/ 0 w 21558"/>
                <a:gd name="T13" fmla="*/ 0 h 21579"/>
                <a:gd name="T14" fmla="*/ 0 w 21558"/>
                <a:gd name="T15" fmla="*/ 0 h 21579"/>
                <a:gd name="T16" fmla="*/ 0 w 21558"/>
                <a:gd name="T17" fmla="*/ 0 h 21579"/>
                <a:gd name="T18" fmla="*/ 0 w 21558"/>
                <a:gd name="T19" fmla="*/ 0 h 21579"/>
                <a:gd name="T20" fmla="*/ 0 w 21558"/>
                <a:gd name="T21" fmla="*/ 0 h 21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58" h="21579">
                  <a:moveTo>
                    <a:pt x="10672" y="0"/>
                  </a:moveTo>
                  <a:cubicBezTo>
                    <a:pt x="7687" y="-11"/>
                    <a:pt x="5001" y="939"/>
                    <a:pt x="3015" y="2897"/>
                  </a:cubicBezTo>
                  <a:cubicBezTo>
                    <a:pt x="988" y="4854"/>
                    <a:pt x="-20" y="7648"/>
                    <a:pt x="0" y="10734"/>
                  </a:cubicBezTo>
                  <a:cubicBezTo>
                    <a:pt x="-21" y="13826"/>
                    <a:pt x="988" y="16619"/>
                    <a:pt x="3001" y="18615"/>
                  </a:cubicBezTo>
                  <a:cubicBezTo>
                    <a:pt x="4966" y="20603"/>
                    <a:pt x="7635" y="21579"/>
                    <a:pt x="10598" y="21579"/>
                  </a:cubicBezTo>
                  <a:cubicBezTo>
                    <a:pt x="10623" y="21579"/>
                    <a:pt x="10645" y="21579"/>
                    <a:pt x="10671" y="21577"/>
                  </a:cubicBezTo>
                  <a:cubicBezTo>
                    <a:pt x="13785" y="21589"/>
                    <a:pt x="16552" y="20640"/>
                    <a:pt x="18558" y="18609"/>
                  </a:cubicBezTo>
                  <a:cubicBezTo>
                    <a:pt x="20570" y="16619"/>
                    <a:pt x="21579" y="13826"/>
                    <a:pt x="21558" y="10734"/>
                  </a:cubicBezTo>
                  <a:cubicBezTo>
                    <a:pt x="21579" y="7647"/>
                    <a:pt x="20570" y="4854"/>
                    <a:pt x="18543" y="2897"/>
                  </a:cubicBezTo>
                  <a:cubicBezTo>
                    <a:pt x="16529" y="918"/>
                    <a:pt x="13778" y="-11"/>
                    <a:pt x="10672" y="0"/>
                  </a:cubicBezTo>
                  <a:close/>
                  <a:moveTo>
                    <a:pt x="10672"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2" name="AutoShape 674"/>
            <p:cNvSpPr/>
            <p:nvPr/>
          </p:nvSpPr>
          <p:spPr bwMode="auto">
            <a:xfrm>
              <a:off x="0" y="0"/>
              <a:ext cx="332" cy="403"/>
            </a:xfrm>
            <a:custGeom>
              <a:avLst/>
              <a:gdLst>
                <a:gd name="T0" fmla="*/ 0 w 21588"/>
                <a:gd name="T1" fmla="*/ 0 h 21598"/>
                <a:gd name="T2" fmla="*/ 0 w 21588"/>
                <a:gd name="T3" fmla="*/ 0 h 21598"/>
                <a:gd name="T4" fmla="*/ 0 w 21588"/>
                <a:gd name="T5" fmla="*/ 0 h 21598"/>
                <a:gd name="T6" fmla="*/ 0 w 21588"/>
                <a:gd name="T7" fmla="*/ 0 h 21598"/>
                <a:gd name="T8" fmla="*/ 0 w 21588"/>
                <a:gd name="T9" fmla="*/ 0 h 21598"/>
                <a:gd name="T10" fmla="*/ 0 w 21588"/>
                <a:gd name="T11" fmla="*/ 0 h 21598"/>
                <a:gd name="T12" fmla="*/ 0 w 21588"/>
                <a:gd name="T13" fmla="*/ 0 h 21598"/>
                <a:gd name="T14" fmla="*/ 0 w 21588"/>
                <a:gd name="T15" fmla="*/ 0 h 21598"/>
                <a:gd name="T16" fmla="*/ 0 w 21588"/>
                <a:gd name="T17" fmla="*/ 0 h 21598"/>
                <a:gd name="T18" fmla="*/ 0 w 21588"/>
                <a:gd name="T19" fmla="*/ 0 h 21598"/>
                <a:gd name="T20" fmla="*/ 0 w 21588"/>
                <a:gd name="T21" fmla="*/ 0 h 21598"/>
                <a:gd name="T22" fmla="*/ 0 w 21588"/>
                <a:gd name="T23" fmla="*/ 0 h 21598"/>
                <a:gd name="T24" fmla="*/ 0 w 21588"/>
                <a:gd name="T25" fmla="*/ 0 h 21598"/>
                <a:gd name="T26" fmla="*/ 0 w 21588"/>
                <a:gd name="T27" fmla="*/ 0 h 21598"/>
                <a:gd name="T28" fmla="*/ 0 w 21588"/>
                <a:gd name="T29" fmla="*/ 0 h 21598"/>
                <a:gd name="T30" fmla="*/ 0 w 21588"/>
                <a:gd name="T31" fmla="*/ 0 h 21598"/>
                <a:gd name="T32" fmla="*/ 0 w 21588"/>
                <a:gd name="T33" fmla="*/ 0 h 21598"/>
                <a:gd name="T34" fmla="*/ 0 w 21588"/>
                <a:gd name="T35" fmla="*/ 0 h 21598"/>
                <a:gd name="T36" fmla="*/ 0 w 21588"/>
                <a:gd name="T37" fmla="*/ 0 h 21598"/>
                <a:gd name="T38" fmla="*/ 0 w 21588"/>
                <a:gd name="T39" fmla="*/ 0 h 21598"/>
                <a:gd name="T40" fmla="*/ 0 w 21588"/>
                <a:gd name="T41" fmla="*/ 0 h 21598"/>
                <a:gd name="T42" fmla="*/ 0 w 21588"/>
                <a:gd name="T43" fmla="*/ 0 h 21598"/>
                <a:gd name="T44" fmla="*/ 0 w 21588"/>
                <a:gd name="T45" fmla="*/ 0 h 21598"/>
                <a:gd name="T46" fmla="*/ 0 w 21588"/>
                <a:gd name="T47" fmla="*/ 0 h 21598"/>
                <a:gd name="T48" fmla="*/ 0 w 21588"/>
                <a:gd name="T49" fmla="*/ 0 h 21598"/>
                <a:gd name="T50" fmla="*/ 0 w 21588"/>
                <a:gd name="T51" fmla="*/ 0 h 21598"/>
                <a:gd name="T52" fmla="*/ 0 w 21588"/>
                <a:gd name="T53" fmla="*/ 0 h 21598"/>
                <a:gd name="T54" fmla="*/ 0 w 21588"/>
                <a:gd name="T55" fmla="*/ 0 h 21598"/>
                <a:gd name="T56" fmla="*/ 0 w 21588"/>
                <a:gd name="T57" fmla="*/ 0 h 21598"/>
                <a:gd name="T58" fmla="*/ 0 w 21588"/>
                <a:gd name="T59" fmla="*/ 0 h 21598"/>
                <a:gd name="T60" fmla="*/ 0 w 21588"/>
                <a:gd name="T61" fmla="*/ 0 h 21598"/>
                <a:gd name="T62" fmla="*/ 0 w 21588"/>
                <a:gd name="T63" fmla="*/ 0 h 21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88" h="21598">
                  <a:moveTo>
                    <a:pt x="18735" y="1984"/>
                  </a:moveTo>
                  <a:cubicBezTo>
                    <a:pt x="16837" y="637"/>
                    <a:pt x="14244" y="-2"/>
                    <a:pt x="11088" y="0"/>
                  </a:cubicBezTo>
                  <a:cubicBezTo>
                    <a:pt x="8763" y="0"/>
                    <a:pt x="6747" y="232"/>
                    <a:pt x="5037" y="716"/>
                  </a:cubicBezTo>
                  <a:cubicBezTo>
                    <a:pt x="3380" y="1186"/>
                    <a:pt x="1899" y="1786"/>
                    <a:pt x="606" y="2518"/>
                  </a:cubicBezTo>
                  <a:lnTo>
                    <a:pt x="0" y="2860"/>
                  </a:lnTo>
                  <a:lnTo>
                    <a:pt x="3190" y="7921"/>
                  </a:lnTo>
                  <a:lnTo>
                    <a:pt x="3960" y="7481"/>
                  </a:lnTo>
                  <a:cubicBezTo>
                    <a:pt x="4344" y="7262"/>
                    <a:pt x="4790" y="7044"/>
                    <a:pt x="5297" y="6828"/>
                  </a:cubicBezTo>
                  <a:cubicBezTo>
                    <a:pt x="5796" y="6615"/>
                    <a:pt x="6319" y="6428"/>
                    <a:pt x="6868" y="6263"/>
                  </a:cubicBezTo>
                  <a:cubicBezTo>
                    <a:pt x="7410" y="6104"/>
                    <a:pt x="7951" y="5978"/>
                    <a:pt x="8490" y="5890"/>
                  </a:cubicBezTo>
                  <a:cubicBezTo>
                    <a:pt x="9020" y="5805"/>
                    <a:pt x="9518" y="5766"/>
                    <a:pt x="9973" y="5766"/>
                  </a:cubicBezTo>
                  <a:cubicBezTo>
                    <a:pt x="11485" y="5760"/>
                    <a:pt x="12366" y="6045"/>
                    <a:pt x="12729" y="6385"/>
                  </a:cubicBezTo>
                  <a:cubicBezTo>
                    <a:pt x="13194" y="6804"/>
                    <a:pt x="13449" y="7349"/>
                    <a:pt x="13455" y="8160"/>
                  </a:cubicBezTo>
                  <a:cubicBezTo>
                    <a:pt x="13451" y="8771"/>
                    <a:pt x="13281" y="9244"/>
                    <a:pt x="12963" y="9641"/>
                  </a:cubicBezTo>
                  <a:cubicBezTo>
                    <a:pt x="12584" y="10110"/>
                    <a:pt x="12107" y="10570"/>
                    <a:pt x="11516" y="11017"/>
                  </a:cubicBezTo>
                  <a:cubicBezTo>
                    <a:pt x="10896" y="11491"/>
                    <a:pt x="10225" y="11985"/>
                    <a:pt x="9504" y="12502"/>
                  </a:cubicBezTo>
                  <a:cubicBezTo>
                    <a:pt x="8719" y="13064"/>
                    <a:pt x="8024" y="13727"/>
                    <a:pt x="7421" y="14481"/>
                  </a:cubicBezTo>
                  <a:cubicBezTo>
                    <a:pt x="6799" y="15259"/>
                    <a:pt x="6323" y="16166"/>
                    <a:pt x="5983" y="17198"/>
                  </a:cubicBezTo>
                  <a:cubicBezTo>
                    <a:pt x="5743" y="17916"/>
                    <a:pt x="5631" y="18717"/>
                    <a:pt x="5631" y="19598"/>
                  </a:cubicBezTo>
                  <a:cubicBezTo>
                    <a:pt x="5631" y="20038"/>
                    <a:pt x="5661" y="20498"/>
                    <a:pt x="5715" y="20980"/>
                  </a:cubicBezTo>
                  <a:lnTo>
                    <a:pt x="5787" y="21598"/>
                  </a:lnTo>
                  <a:lnTo>
                    <a:pt x="6539" y="21598"/>
                  </a:lnTo>
                  <a:lnTo>
                    <a:pt x="12734" y="21598"/>
                  </a:lnTo>
                  <a:lnTo>
                    <a:pt x="12734" y="20915"/>
                  </a:lnTo>
                  <a:cubicBezTo>
                    <a:pt x="12734" y="19869"/>
                    <a:pt x="12947" y="19058"/>
                    <a:pt x="13319" y="18472"/>
                  </a:cubicBezTo>
                  <a:cubicBezTo>
                    <a:pt x="13735" y="17807"/>
                    <a:pt x="14237" y="17231"/>
                    <a:pt x="14824" y="16730"/>
                  </a:cubicBezTo>
                  <a:cubicBezTo>
                    <a:pt x="15436" y="16213"/>
                    <a:pt x="16115" y="15723"/>
                    <a:pt x="16856" y="15263"/>
                  </a:cubicBezTo>
                  <a:cubicBezTo>
                    <a:pt x="17679" y="14754"/>
                    <a:pt x="18434" y="14165"/>
                    <a:pt x="19117" y="13500"/>
                  </a:cubicBezTo>
                  <a:cubicBezTo>
                    <a:pt x="19827" y="12811"/>
                    <a:pt x="20413" y="11985"/>
                    <a:pt x="20876" y="11034"/>
                  </a:cubicBezTo>
                  <a:cubicBezTo>
                    <a:pt x="21363" y="10029"/>
                    <a:pt x="21588" y="8820"/>
                    <a:pt x="21588" y="7401"/>
                  </a:cubicBezTo>
                  <a:cubicBezTo>
                    <a:pt x="21600" y="5195"/>
                    <a:pt x="20632" y="3318"/>
                    <a:pt x="18735" y="1984"/>
                  </a:cubicBezTo>
                  <a:close/>
                  <a:moveTo>
                    <a:pt x="18735" y="19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4" name="Freeform 5"/>
          <p:cNvSpPr/>
          <p:nvPr/>
        </p:nvSpPr>
        <p:spPr bwMode="auto">
          <a:xfrm rot="18900000">
            <a:off x="6907212" y="3736235"/>
            <a:ext cx="1746988"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grpSp>
        <p:nvGrpSpPr>
          <p:cNvPr id="65" name="Group 336"/>
          <p:cNvGrpSpPr/>
          <p:nvPr/>
        </p:nvGrpSpPr>
        <p:grpSpPr bwMode="auto">
          <a:xfrm>
            <a:off x="7568014" y="4397592"/>
            <a:ext cx="396604" cy="396604"/>
            <a:chOff x="0" y="0"/>
            <a:chExt cx="573" cy="574"/>
          </a:xfrm>
          <a:solidFill>
            <a:srgbClr val="3099D6"/>
          </a:solidFill>
        </p:grpSpPr>
        <p:sp>
          <p:nvSpPr>
            <p:cNvPr id="66" name="AutoShape 334"/>
            <p:cNvSpPr/>
            <p:nvPr/>
          </p:nvSpPr>
          <p:spPr bwMode="auto">
            <a:xfrm>
              <a:off x="0" y="104"/>
              <a:ext cx="470" cy="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6781" y="0"/>
                  </a:moveTo>
                  <a:lnTo>
                    <a:pt x="2322" y="14460"/>
                  </a:lnTo>
                  <a:lnTo>
                    <a:pt x="2320" y="14460"/>
                  </a:lnTo>
                  <a:lnTo>
                    <a:pt x="2320" y="14462"/>
                  </a:lnTo>
                  <a:lnTo>
                    <a:pt x="2319" y="14462"/>
                  </a:lnTo>
                  <a:lnTo>
                    <a:pt x="2320" y="14462"/>
                  </a:lnTo>
                  <a:lnTo>
                    <a:pt x="0" y="21600"/>
                  </a:lnTo>
                  <a:lnTo>
                    <a:pt x="7138" y="19281"/>
                  </a:lnTo>
                  <a:lnTo>
                    <a:pt x="7138" y="19282"/>
                  </a:lnTo>
                  <a:lnTo>
                    <a:pt x="7139" y="19281"/>
                  </a:lnTo>
                  <a:lnTo>
                    <a:pt x="7140" y="19281"/>
                  </a:lnTo>
                  <a:lnTo>
                    <a:pt x="7140" y="19280"/>
                  </a:lnTo>
                  <a:lnTo>
                    <a:pt x="21600" y="4819"/>
                  </a:lnTo>
                  <a:lnTo>
                    <a:pt x="16781" y="0"/>
                  </a:lnTo>
                  <a:close/>
                  <a:moveTo>
                    <a:pt x="5635" y="15236"/>
                  </a:moveTo>
                  <a:lnTo>
                    <a:pt x="4841" y="14442"/>
                  </a:lnTo>
                  <a:lnTo>
                    <a:pt x="16794" y="2489"/>
                  </a:lnTo>
                  <a:lnTo>
                    <a:pt x="17588" y="3282"/>
                  </a:lnTo>
                  <a:lnTo>
                    <a:pt x="5635" y="15236"/>
                  </a:lnTo>
                  <a:close/>
                  <a:moveTo>
                    <a:pt x="5635" y="152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7" name="AutoShape 33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7"/>
                  </a:moveTo>
                  <a:lnTo>
                    <a:pt x="8574" y="0"/>
                  </a:lnTo>
                  <a:lnTo>
                    <a:pt x="21600" y="13023"/>
                  </a:lnTo>
                  <a:lnTo>
                    <a:pt x="13026" y="21600"/>
                  </a:lnTo>
                  <a:lnTo>
                    <a:pt x="0" y="8577"/>
                  </a:lnTo>
                  <a:close/>
                  <a:moveTo>
                    <a:pt x="0" y="85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9" name="Freeform 8"/>
          <p:cNvSpPr/>
          <p:nvPr/>
        </p:nvSpPr>
        <p:spPr bwMode="auto">
          <a:xfrm rot="18900000">
            <a:off x="6254327" y="2471200"/>
            <a:ext cx="1746988"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800" dirty="0"/>
          </a:p>
        </p:txBody>
      </p:sp>
      <p:sp>
        <p:nvSpPr>
          <p:cNvPr id="70" name="AutoShape 116"/>
          <p:cNvSpPr/>
          <p:nvPr/>
        </p:nvSpPr>
        <p:spPr bwMode="auto">
          <a:xfrm>
            <a:off x="6954032" y="3236156"/>
            <a:ext cx="358129" cy="396604"/>
          </a:xfrm>
          <a:custGeom>
            <a:avLst/>
            <a:gdLst>
              <a:gd name="T0" fmla="*/ 135095090 w 21600"/>
              <a:gd name="T1" fmla="*/ 111587469 h 21600"/>
              <a:gd name="T2" fmla="*/ 67547585 w 21600"/>
              <a:gd name="T3" fmla="*/ 203194979 h 21600"/>
              <a:gd name="T4" fmla="*/ 0 w 21600"/>
              <a:gd name="T5" fmla="*/ 111587469 h 21600"/>
              <a:gd name="T6" fmla="*/ 67547585 w 21600"/>
              <a:gd name="T7" fmla="*/ 19980836 h 21600"/>
              <a:gd name="T8" fmla="*/ 79099259 w 21600"/>
              <a:gd name="T9" fmla="*/ 21335313 h 21600"/>
              <a:gd name="T10" fmla="*/ 79099259 w 21600"/>
              <a:gd name="T11" fmla="*/ 0 h 21600"/>
              <a:gd name="T12" fmla="*/ 104335692 w 21600"/>
              <a:gd name="T13" fmla="*/ 34298390 h 21600"/>
              <a:gd name="T14" fmla="*/ 79099259 w 21600"/>
              <a:gd name="T15" fmla="*/ 68662637 h 21600"/>
              <a:gd name="T16" fmla="*/ 79099259 w 21600"/>
              <a:gd name="T17" fmla="*/ 47317732 h 21600"/>
              <a:gd name="T18" fmla="*/ 67547585 w 21600"/>
              <a:gd name="T19" fmla="*/ 45427384 h 21600"/>
              <a:gd name="T20" fmla="*/ 18763263 w 21600"/>
              <a:gd name="T21" fmla="*/ 111587469 h 21600"/>
              <a:gd name="T22" fmla="*/ 67547585 w 21600"/>
              <a:gd name="T23" fmla="*/ 177748431 h 21600"/>
              <a:gd name="T24" fmla="*/ 116331828 w 21600"/>
              <a:gd name="T25" fmla="*/ 111587469 h 21600"/>
              <a:gd name="T26" fmla="*/ 135095090 w 21600"/>
              <a:gd name="T27" fmla="*/ 111587469 h 21600"/>
              <a:gd name="T28" fmla="*/ 135095090 w 21600"/>
              <a:gd name="T29" fmla="*/ 111587469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11862"/>
                </a:moveTo>
                <a:cubicBezTo>
                  <a:pt x="21600" y="17240"/>
                  <a:pt x="16764" y="21600"/>
                  <a:pt x="10800" y="21600"/>
                </a:cubicBezTo>
                <a:cubicBezTo>
                  <a:pt x="4836" y="21600"/>
                  <a:pt x="0" y="17240"/>
                  <a:pt x="0" y="11862"/>
                </a:cubicBezTo>
                <a:cubicBezTo>
                  <a:pt x="0" y="6483"/>
                  <a:pt x="4836" y="2124"/>
                  <a:pt x="10800" y="2124"/>
                </a:cubicBezTo>
                <a:cubicBezTo>
                  <a:pt x="11430" y="2124"/>
                  <a:pt x="12046" y="2175"/>
                  <a:pt x="12647" y="2268"/>
                </a:cubicBezTo>
                <a:lnTo>
                  <a:pt x="12647" y="0"/>
                </a:lnTo>
                <a:lnTo>
                  <a:pt x="16682" y="3646"/>
                </a:lnTo>
                <a:lnTo>
                  <a:pt x="12647" y="7299"/>
                </a:lnTo>
                <a:lnTo>
                  <a:pt x="12647" y="5030"/>
                </a:lnTo>
                <a:cubicBezTo>
                  <a:pt x="12054" y="4900"/>
                  <a:pt x="11436" y="4829"/>
                  <a:pt x="10800" y="4829"/>
                </a:cubicBezTo>
                <a:cubicBezTo>
                  <a:pt x="6499" y="4829"/>
                  <a:pt x="3000" y="7984"/>
                  <a:pt x="3000" y="11862"/>
                </a:cubicBezTo>
                <a:cubicBezTo>
                  <a:pt x="3000" y="15740"/>
                  <a:pt x="6499" y="18895"/>
                  <a:pt x="10800" y="18895"/>
                </a:cubicBezTo>
                <a:cubicBezTo>
                  <a:pt x="15101" y="18895"/>
                  <a:pt x="18600" y="15740"/>
                  <a:pt x="18600" y="11862"/>
                </a:cubicBezTo>
                <a:lnTo>
                  <a:pt x="21600" y="11862"/>
                </a:lnTo>
                <a:close/>
                <a:moveTo>
                  <a:pt x="21600" y="11862"/>
                </a:moveTo>
              </a:path>
            </a:pathLst>
          </a:custGeom>
          <a:solidFill>
            <a:srgbClr val="3099D6"/>
          </a:solidFill>
          <a:ln>
            <a:noFill/>
          </a:ln>
        </p:spPr>
        <p:txBody>
          <a:bodyPr lIns="0" tIns="0" rIns="0" bIns="0"/>
          <a:lstStyle/>
          <a:p>
            <a:endParaRPr lang="en-US" sz="3200" dirty="0"/>
          </a:p>
        </p:txBody>
      </p:sp>
      <p:cxnSp>
        <p:nvCxnSpPr>
          <p:cNvPr id="71" name="직선 연결선 250"/>
          <p:cNvCxnSpPr/>
          <p:nvPr/>
        </p:nvCxnSpPr>
        <p:spPr>
          <a:xfrm>
            <a:off x="5892513" y="3011656"/>
            <a:ext cx="652885"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2" name="직선 연결선 250"/>
          <p:cNvCxnSpPr/>
          <p:nvPr/>
        </p:nvCxnSpPr>
        <p:spPr>
          <a:xfrm>
            <a:off x="5964092" y="5279813"/>
            <a:ext cx="119235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3" name="직선 연결선 250"/>
          <p:cNvCxnSpPr/>
          <p:nvPr/>
        </p:nvCxnSpPr>
        <p:spPr>
          <a:xfrm flipH="1">
            <a:off x="8966907" y="2042130"/>
            <a:ext cx="1426763"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4" name="직선 연결선 250"/>
          <p:cNvCxnSpPr/>
          <p:nvPr/>
        </p:nvCxnSpPr>
        <p:spPr>
          <a:xfrm flipH="1">
            <a:off x="9940040" y="4313591"/>
            <a:ext cx="453630"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5" name="Text Placeholder 8"/>
          <p:cNvSpPr txBox="1"/>
          <p:nvPr/>
        </p:nvSpPr>
        <p:spPr>
          <a:xfrm>
            <a:off x="273049" y="1924736"/>
            <a:ext cx="3433368" cy="4062011"/>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en-US" sz="1200" dirty="0" smtClean="0">
                <a:solidFill>
                  <a:schemeClr val="bg1"/>
                </a:solidFill>
              </a:rPr>
              <a:t>Lorem ipsum dolor sit amet, consectetur adipiscing elit, sed do eiusmod tempor incididunt ut labore et dolore magna aliqua. Ut enim ad minim veniam, quis nostrud exercitation ullamco laboris nisi ut aliquip ex ea commodo consequat.</a:t>
            </a:r>
            <a:endParaRPr lang="en-US" sz="1200" dirty="0" smtClean="0">
              <a:solidFill>
                <a:schemeClr val="bg1"/>
              </a:solidFill>
            </a:endParaRPr>
          </a:p>
          <a:p>
            <a:pPr>
              <a:lnSpc>
                <a:spcPct val="130000"/>
              </a:lnSpc>
            </a:pPr>
            <a:endParaRPr lang="en-US" sz="1200" dirty="0">
              <a:solidFill>
                <a:schemeClr val="bg1"/>
              </a:solidFill>
            </a:endParaRPr>
          </a:p>
          <a:p>
            <a:pPr>
              <a:lnSpc>
                <a:spcPct val="130000"/>
              </a:lnSpc>
            </a:pPr>
            <a:r>
              <a:rPr lang="en-US" sz="1200" dirty="0">
                <a:solidFill>
                  <a:schemeClr val="bg1"/>
                </a:solidFill>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endParaRPr lang="en-US" sz="1200" dirty="0">
              <a:solidFill>
                <a:schemeClr val="bg1"/>
              </a:solidFill>
            </a:endParaRPr>
          </a:p>
          <a:p>
            <a:pPr>
              <a:lnSpc>
                <a:spcPct val="130000"/>
              </a:lnSpc>
            </a:pPr>
            <a:endParaRPr lang="en-US" sz="1200" dirty="0">
              <a:solidFill>
                <a:schemeClr val="bg1"/>
              </a:solidFill>
            </a:endParaRPr>
          </a:p>
        </p:txBody>
      </p:sp>
      <p:cxnSp>
        <p:nvCxnSpPr>
          <p:cNvPr id="76" name="Straight Connector 59"/>
          <p:cNvCxnSpPr/>
          <p:nvPr/>
        </p:nvCxnSpPr>
        <p:spPr>
          <a:xfrm flipV="1">
            <a:off x="4257890" y="1730164"/>
            <a:ext cx="0" cy="4483417"/>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2</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2" name="Oval 8"/>
          <p:cNvSpPr/>
          <p:nvPr/>
        </p:nvSpPr>
        <p:spPr>
          <a:xfrm>
            <a:off x="2856140"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43" name="Group 109"/>
          <p:cNvGrpSpPr/>
          <p:nvPr/>
        </p:nvGrpSpPr>
        <p:grpSpPr bwMode="auto">
          <a:xfrm>
            <a:off x="3474385" y="3327517"/>
            <a:ext cx="659268" cy="659268"/>
            <a:chOff x="0" y="0"/>
            <a:chExt cx="576" cy="576"/>
          </a:xfrm>
          <a:solidFill>
            <a:srgbClr val="3099D6"/>
          </a:solidFill>
        </p:grpSpPr>
        <p:sp>
          <p:nvSpPr>
            <p:cNvPr id="44" name="AutoShape 90"/>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5" name="AutoShape 91"/>
            <p:cNvSpPr/>
            <p:nvPr/>
          </p:nvSpPr>
          <p:spPr bwMode="auto">
            <a:xfrm>
              <a:off x="304" y="144"/>
              <a:ext cx="22" cy="7"/>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6" name="AutoShape 92"/>
            <p:cNvSpPr/>
            <p:nvPr/>
          </p:nvSpPr>
          <p:spPr bwMode="auto">
            <a:xfrm>
              <a:off x="352" y="168"/>
              <a:ext cx="18" cy="2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7" name="AutoShape 93"/>
            <p:cNvSpPr/>
            <p:nvPr/>
          </p:nvSpPr>
          <p:spPr bwMode="auto">
            <a:xfrm>
              <a:off x="336" y="176"/>
              <a:ext cx="9" cy="11"/>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8" name="AutoShape 94"/>
            <p:cNvSpPr/>
            <p:nvPr/>
          </p:nvSpPr>
          <p:spPr bwMode="auto">
            <a:xfrm>
              <a:off x="352" y="192"/>
              <a:ext cx="2" cy="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49" name="AutoShape 95"/>
            <p:cNvSpPr/>
            <p:nvPr/>
          </p:nvSpPr>
          <p:spPr bwMode="auto">
            <a:xfrm>
              <a:off x="240" y="200"/>
              <a:ext cx="3" cy="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0" name="AutoShape 96"/>
            <p:cNvSpPr/>
            <p:nvPr/>
          </p:nvSpPr>
          <p:spPr bwMode="auto">
            <a:xfrm>
              <a:off x="376" y="216"/>
              <a:ext cx="3" cy="4"/>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1" name="AutoShape 97"/>
            <p:cNvSpPr/>
            <p:nvPr/>
          </p:nvSpPr>
          <p:spPr bwMode="auto">
            <a:xfrm>
              <a:off x="376" y="216"/>
              <a:ext cx="3" cy="5"/>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0"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2" name="AutoShape 98"/>
            <p:cNvSpPr/>
            <p:nvPr/>
          </p:nvSpPr>
          <p:spPr bwMode="auto">
            <a:xfrm>
              <a:off x="392" y="232"/>
              <a:ext cx="7" cy="3"/>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3" name="AutoShape 99"/>
            <p:cNvSpPr/>
            <p:nvPr/>
          </p:nvSpPr>
          <p:spPr bwMode="auto">
            <a:xfrm>
              <a:off x="320" y="232"/>
              <a:ext cx="166" cy="223"/>
            </a:xfrm>
            <a:custGeom>
              <a:avLst/>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4" name="AutoShape 100"/>
            <p:cNvSpPr/>
            <p:nvPr/>
          </p:nvSpPr>
          <p:spPr bwMode="auto">
            <a:xfrm>
              <a:off x="184" y="272"/>
              <a:ext cx="3" cy="2"/>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5" name="AutoShape 101"/>
            <p:cNvSpPr/>
            <p:nvPr/>
          </p:nvSpPr>
          <p:spPr bwMode="auto">
            <a:xfrm>
              <a:off x="192" y="272"/>
              <a:ext cx="16" cy="8"/>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6" name="AutoShape 102"/>
            <p:cNvSpPr/>
            <p:nvPr/>
          </p:nvSpPr>
          <p:spPr bwMode="auto">
            <a:xfrm>
              <a:off x="208" y="288"/>
              <a:ext cx="15" cy="4"/>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7" name="AutoShape 103"/>
            <p:cNvSpPr/>
            <p:nvPr/>
          </p:nvSpPr>
          <p:spPr bwMode="auto">
            <a:xfrm>
              <a:off x="200" y="288"/>
              <a:ext cx="2" cy="2"/>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8" name="AutoShape 104"/>
            <p:cNvSpPr/>
            <p:nvPr/>
          </p:nvSpPr>
          <p:spPr bwMode="auto">
            <a:xfrm>
              <a:off x="200" y="288"/>
              <a:ext cx="2" cy="2"/>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59" name="AutoShape 105"/>
            <p:cNvSpPr/>
            <p:nvPr/>
          </p:nvSpPr>
          <p:spPr bwMode="auto">
            <a:xfrm>
              <a:off x="232" y="288"/>
              <a:ext cx="2" cy="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0" name="AutoShape 106"/>
            <p:cNvSpPr/>
            <p:nvPr/>
          </p:nvSpPr>
          <p:spPr bwMode="auto">
            <a:xfrm>
              <a:off x="224" y="288"/>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1" name="AutoShape 107"/>
            <p:cNvSpPr/>
            <p:nvPr/>
          </p:nvSpPr>
          <p:spPr bwMode="auto">
            <a:xfrm>
              <a:off x="216" y="304"/>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2" name="AutoShape 108"/>
            <p:cNvSpPr/>
            <p:nvPr/>
          </p:nvSpPr>
          <p:spPr bwMode="auto">
            <a:xfrm>
              <a:off x="480" y="384"/>
              <a:ext cx="1" cy="2"/>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4" name="Oval 11"/>
          <p:cNvSpPr/>
          <p:nvPr/>
        </p:nvSpPr>
        <p:spPr>
          <a:xfrm>
            <a:off x="7584585"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65" name="Group 120"/>
          <p:cNvGrpSpPr/>
          <p:nvPr/>
        </p:nvGrpSpPr>
        <p:grpSpPr bwMode="auto">
          <a:xfrm>
            <a:off x="8205019" y="3400133"/>
            <a:ext cx="659270" cy="531350"/>
            <a:chOff x="0" y="0"/>
            <a:chExt cx="575" cy="462"/>
          </a:xfrm>
          <a:solidFill>
            <a:srgbClr val="3099D6"/>
          </a:solidFill>
        </p:grpSpPr>
        <p:sp>
          <p:nvSpPr>
            <p:cNvPr id="66" name="AutoShape 118"/>
            <p:cNvSpPr/>
            <p:nvPr/>
          </p:nvSpPr>
          <p:spPr bwMode="auto">
            <a:xfrm>
              <a:off x="0" y="144"/>
              <a:ext cx="470" cy="3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9475" y="12449"/>
                  </a:moveTo>
                  <a:cubicBezTo>
                    <a:pt x="18075" y="15334"/>
                    <a:pt x="15786" y="17218"/>
                    <a:pt x="13204" y="17218"/>
                  </a:cubicBezTo>
                  <a:cubicBezTo>
                    <a:pt x="8965" y="17218"/>
                    <a:pt x="5514" y="12144"/>
                    <a:pt x="5490" y="5894"/>
                  </a:cubicBezTo>
                  <a:lnTo>
                    <a:pt x="6397" y="5894"/>
                  </a:lnTo>
                  <a:lnTo>
                    <a:pt x="8007" y="5894"/>
                  </a:lnTo>
                  <a:lnTo>
                    <a:pt x="4000" y="0"/>
                  </a:lnTo>
                  <a:lnTo>
                    <a:pt x="0" y="5894"/>
                  </a:lnTo>
                  <a:lnTo>
                    <a:pt x="2115" y="5894"/>
                  </a:lnTo>
                  <a:lnTo>
                    <a:pt x="2174" y="5894"/>
                  </a:lnTo>
                  <a:lnTo>
                    <a:pt x="2522" y="5894"/>
                  </a:lnTo>
                  <a:cubicBezTo>
                    <a:pt x="2547" y="14574"/>
                    <a:pt x="7319" y="21600"/>
                    <a:pt x="13204" y="21600"/>
                  </a:cubicBezTo>
                  <a:cubicBezTo>
                    <a:pt x="16611" y="21600"/>
                    <a:pt x="19644" y="19242"/>
                    <a:pt x="21600" y="15574"/>
                  </a:cubicBezTo>
                  <a:lnTo>
                    <a:pt x="20726" y="14288"/>
                  </a:lnTo>
                  <a:lnTo>
                    <a:pt x="19475" y="12449"/>
                  </a:lnTo>
                  <a:close/>
                  <a:moveTo>
                    <a:pt x="19475" y="124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67" name="AutoShape 119"/>
            <p:cNvSpPr/>
            <p:nvPr/>
          </p:nvSpPr>
          <p:spPr bwMode="auto">
            <a:xfrm>
              <a:off x="104" y="0"/>
              <a:ext cx="471" cy="3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9954" y="15748"/>
                  </a:moveTo>
                  <a:lnTo>
                    <a:pt x="19953" y="15749"/>
                  </a:lnTo>
                  <a:lnTo>
                    <a:pt x="19090" y="15749"/>
                  </a:lnTo>
                  <a:cubicBezTo>
                    <a:pt x="19090" y="15749"/>
                    <a:pt x="19090" y="15749"/>
                    <a:pt x="19090" y="15748"/>
                  </a:cubicBezTo>
                  <a:cubicBezTo>
                    <a:pt x="19090" y="15719"/>
                    <a:pt x="19091" y="15691"/>
                    <a:pt x="19091" y="15663"/>
                  </a:cubicBezTo>
                  <a:cubicBezTo>
                    <a:pt x="19091" y="7013"/>
                    <a:pt x="14317" y="0"/>
                    <a:pt x="8428" y="0"/>
                  </a:cubicBezTo>
                  <a:cubicBezTo>
                    <a:pt x="5000" y="0"/>
                    <a:pt x="1950" y="2381"/>
                    <a:pt x="0" y="6075"/>
                  </a:cubicBezTo>
                  <a:lnTo>
                    <a:pt x="908" y="7404"/>
                  </a:lnTo>
                  <a:lnTo>
                    <a:pt x="2122" y="9181"/>
                  </a:lnTo>
                  <a:cubicBezTo>
                    <a:pt x="3517" y="6263"/>
                    <a:pt x="5822" y="4351"/>
                    <a:pt x="8428" y="4351"/>
                  </a:cubicBezTo>
                  <a:cubicBezTo>
                    <a:pt x="12674" y="4351"/>
                    <a:pt x="16129" y="9426"/>
                    <a:pt x="16129" y="15663"/>
                  </a:cubicBezTo>
                  <a:cubicBezTo>
                    <a:pt x="16129" y="15691"/>
                    <a:pt x="16127" y="15719"/>
                    <a:pt x="16127" y="15747"/>
                  </a:cubicBezTo>
                  <a:cubicBezTo>
                    <a:pt x="16127" y="15748"/>
                    <a:pt x="16127" y="15748"/>
                    <a:pt x="16127" y="15749"/>
                  </a:cubicBezTo>
                  <a:lnTo>
                    <a:pt x="15189" y="15749"/>
                  </a:lnTo>
                  <a:lnTo>
                    <a:pt x="15188" y="15747"/>
                  </a:lnTo>
                  <a:lnTo>
                    <a:pt x="13608" y="15747"/>
                  </a:lnTo>
                  <a:lnTo>
                    <a:pt x="17608" y="21600"/>
                  </a:lnTo>
                  <a:lnTo>
                    <a:pt x="21600" y="15747"/>
                  </a:lnTo>
                  <a:lnTo>
                    <a:pt x="19954" y="15747"/>
                  </a:lnTo>
                  <a:lnTo>
                    <a:pt x="19954" y="15748"/>
                  </a:lnTo>
                  <a:close/>
                  <a:moveTo>
                    <a:pt x="19954" y="1574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69" name="Oval 9"/>
          <p:cNvSpPr/>
          <p:nvPr/>
        </p:nvSpPr>
        <p:spPr>
          <a:xfrm>
            <a:off x="4432288"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70" name="Group 344"/>
          <p:cNvGrpSpPr/>
          <p:nvPr/>
        </p:nvGrpSpPr>
        <p:grpSpPr bwMode="auto">
          <a:xfrm>
            <a:off x="5079816" y="3316035"/>
            <a:ext cx="664186" cy="585466"/>
            <a:chOff x="0" y="0"/>
            <a:chExt cx="578" cy="508"/>
          </a:xfrm>
          <a:solidFill>
            <a:srgbClr val="3099D6"/>
          </a:solidFill>
        </p:grpSpPr>
        <p:sp>
          <p:nvSpPr>
            <p:cNvPr id="71" name="AutoShape 341"/>
            <p:cNvSpPr/>
            <p:nvPr/>
          </p:nvSpPr>
          <p:spPr bwMode="auto">
            <a:xfrm>
              <a:off x="0" y="96"/>
              <a:ext cx="412" cy="4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72" name="AutoShape 342"/>
            <p:cNvSpPr/>
            <p:nvPr/>
          </p:nvSpPr>
          <p:spPr bwMode="auto">
            <a:xfrm>
              <a:off x="176" y="80"/>
              <a:ext cx="331" cy="3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sp>
          <p:nvSpPr>
            <p:cNvPr id="73" name="AutoShape 343"/>
            <p:cNvSpPr/>
            <p:nvPr/>
          </p:nvSpPr>
          <p:spPr bwMode="auto">
            <a:xfrm>
              <a:off x="456" y="0"/>
              <a:ext cx="122" cy="1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026" y="21600"/>
                  </a:moveTo>
                  <a:lnTo>
                    <a:pt x="0" y="8574"/>
                  </a:lnTo>
                  <a:lnTo>
                    <a:pt x="8574" y="0"/>
                  </a:lnTo>
                  <a:lnTo>
                    <a:pt x="21600" y="13026"/>
                  </a:lnTo>
                  <a:lnTo>
                    <a:pt x="13026" y="21600"/>
                  </a:lnTo>
                  <a:close/>
                  <a:moveTo>
                    <a:pt x="13026"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p>
          </p:txBody>
        </p:sp>
      </p:grpSp>
      <p:sp>
        <p:nvSpPr>
          <p:cNvPr id="75" name="Oval 10"/>
          <p:cNvSpPr/>
          <p:nvPr/>
        </p:nvSpPr>
        <p:spPr>
          <a:xfrm>
            <a:off x="6008437" y="2713650"/>
            <a:ext cx="1891378" cy="1891378"/>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76" name="AutoShape 472"/>
          <p:cNvSpPr/>
          <p:nvPr/>
        </p:nvSpPr>
        <p:spPr bwMode="auto">
          <a:xfrm>
            <a:off x="6631060" y="3327517"/>
            <a:ext cx="659268" cy="659268"/>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14635493 w 21600"/>
              <a:gd name="T11" fmla="*/ 31467139 h 21600"/>
              <a:gd name="T12" fmla="*/ 123995472 w 21600"/>
              <a:gd name="T13" fmla="*/ 35474208 h 21600"/>
              <a:gd name="T14" fmla="*/ 127025366 w 21600"/>
              <a:gd name="T15" fmla="*/ 44457861 h 21600"/>
              <a:gd name="T16" fmla="*/ 110713386 w 21600"/>
              <a:gd name="T17" fmla="*/ 61174865 h 21600"/>
              <a:gd name="T18" fmla="*/ 110468880 w 21600"/>
              <a:gd name="T19" fmla="*/ 61174865 h 21600"/>
              <a:gd name="T20" fmla="*/ 98313922 w 21600"/>
              <a:gd name="T21" fmla="*/ 47600459 h 21600"/>
              <a:gd name="T22" fmla="*/ 114635493 w 21600"/>
              <a:gd name="T23" fmla="*/ 31467139 h 21600"/>
              <a:gd name="T24" fmla="*/ 126940404 w 21600"/>
              <a:gd name="T25" fmla="*/ 145359493 h 21600"/>
              <a:gd name="T26" fmla="*/ 88530768 w 21600"/>
              <a:gd name="T27" fmla="*/ 170222348 h 21600"/>
              <a:gd name="T28" fmla="*/ 88493531 w 21600"/>
              <a:gd name="T29" fmla="*/ 170222348 h 21600"/>
              <a:gd name="T30" fmla="*/ 82199707 w 21600"/>
              <a:gd name="T31" fmla="*/ 167786627 h 21600"/>
              <a:gd name="T32" fmla="*/ 79613070 w 21600"/>
              <a:gd name="T33" fmla="*/ 159065621 h 21600"/>
              <a:gd name="T34" fmla="*/ 81278007 w 21600"/>
              <a:gd name="T35" fmla="*/ 144484543 h 21600"/>
              <a:gd name="T36" fmla="*/ 91466097 w 21600"/>
              <a:gd name="T37" fmla="*/ 100572057 h 21600"/>
              <a:gd name="T38" fmla="*/ 92246581 w 21600"/>
              <a:gd name="T39" fmla="*/ 95511378 h 21600"/>
              <a:gd name="T40" fmla="*/ 78907168 w 21600"/>
              <a:gd name="T41" fmla="*/ 104805501 h 21600"/>
              <a:gd name="T42" fmla="*/ 77552700 w 21600"/>
              <a:gd name="T43" fmla="*/ 105812261 h 21600"/>
              <a:gd name="T44" fmla="*/ 73582877 w 21600"/>
              <a:gd name="T45" fmla="*/ 95040488 h 21600"/>
              <a:gd name="T46" fmla="*/ 74363263 w 21600"/>
              <a:gd name="T47" fmla="*/ 94316454 h 21600"/>
              <a:gd name="T48" fmla="*/ 113855108 w 21600"/>
              <a:gd name="T49" fmla="*/ 70318947 h 21600"/>
              <a:gd name="T50" fmla="*/ 119132559 w 21600"/>
              <a:gd name="T51" fmla="*/ 73301115 h 21600"/>
              <a:gd name="T52" fmla="*/ 120646580 w 21600"/>
              <a:gd name="T53" fmla="*/ 80403058 h 21600"/>
              <a:gd name="T54" fmla="*/ 119142063 w 21600"/>
              <a:gd name="T55" fmla="*/ 94316454 h 21600"/>
              <a:gd name="T56" fmla="*/ 107956726 w 21600"/>
              <a:gd name="T57" fmla="*/ 139837428 h 21600"/>
              <a:gd name="T58" fmla="*/ 107213587 w 21600"/>
              <a:gd name="T59" fmla="*/ 144635460 h 21600"/>
              <a:gd name="T60" fmla="*/ 107345388 w 21600"/>
              <a:gd name="T61" fmla="*/ 145754925 h 21600"/>
              <a:gd name="T62" fmla="*/ 121616104 w 21600"/>
              <a:gd name="T63" fmla="*/ 135434936 h 21600"/>
              <a:gd name="T64" fmla="*/ 122829168 w 21600"/>
              <a:gd name="T65" fmla="*/ 134324975 h 21600"/>
              <a:gd name="T66" fmla="*/ 127072214 w 21600"/>
              <a:gd name="T67" fmla="*/ 143638203 h 21600"/>
              <a:gd name="T68" fmla="*/ 127664437 w 21600"/>
              <a:gd name="T69" fmla="*/ 144550400 h 21600"/>
              <a:gd name="T70" fmla="*/ 126940404 w 21600"/>
              <a:gd name="T71" fmla="*/ 145359493 h 21600"/>
              <a:gd name="T72" fmla="*/ 126940404 w 21600"/>
              <a:gd name="T73" fmla="*/ 145359493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2186" y="3345"/>
                </a:moveTo>
                <a:cubicBezTo>
                  <a:pt x="12618" y="3344"/>
                  <a:pt x="12961" y="3510"/>
                  <a:pt x="13181" y="3771"/>
                </a:cubicBezTo>
                <a:cubicBezTo>
                  <a:pt x="13402" y="4031"/>
                  <a:pt x="13503" y="4374"/>
                  <a:pt x="13503" y="4726"/>
                </a:cubicBezTo>
                <a:cubicBezTo>
                  <a:pt x="13503" y="5637"/>
                  <a:pt x="12779" y="6500"/>
                  <a:pt x="11769" y="6503"/>
                </a:cubicBezTo>
                <a:cubicBezTo>
                  <a:pt x="11760" y="6503"/>
                  <a:pt x="11751" y="6503"/>
                  <a:pt x="11743" y="6503"/>
                </a:cubicBezTo>
                <a:cubicBezTo>
                  <a:pt x="10951" y="6503"/>
                  <a:pt x="10456" y="5915"/>
                  <a:pt x="10451" y="5060"/>
                </a:cubicBezTo>
                <a:cubicBezTo>
                  <a:pt x="10452" y="4322"/>
                  <a:pt x="11045" y="3350"/>
                  <a:pt x="12186" y="3345"/>
                </a:cubicBezTo>
                <a:close/>
                <a:moveTo>
                  <a:pt x="13494" y="15452"/>
                </a:moveTo>
                <a:cubicBezTo>
                  <a:pt x="11983" y="17102"/>
                  <a:pt x="10120" y="18086"/>
                  <a:pt x="9411" y="18095"/>
                </a:cubicBezTo>
                <a:cubicBezTo>
                  <a:pt x="9410" y="18095"/>
                  <a:pt x="9408" y="18095"/>
                  <a:pt x="9407" y="18095"/>
                </a:cubicBezTo>
                <a:cubicBezTo>
                  <a:pt x="9167" y="18095"/>
                  <a:pt x="8918" y="18032"/>
                  <a:pt x="8738" y="17836"/>
                </a:cubicBezTo>
                <a:cubicBezTo>
                  <a:pt x="8556" y="17639"/>
                  <a:pt x="8463" y="17338"/>
                  <a:pt x="8463" y="16909"/>
                </a:cubicBezTo>
                <a:cubicBezTo>
                  <a:pt x="8463" y="16580"/>
                  <a:pt x="8517" y="15872"/>
                  <a:pt x="8640" y="15359"/>
                </a:cubicBezTo>
                <a:lnTo>
                  <a:pt x="9723" y="10691"/>
                </a:lnTo>
                <a:cubicBezTo>
                  <a:pt x="9776" y="10430"/>
                  <a:pt x="9805" y="10247"/>
                  <a:pt x="9806" y="10153"/>
                </a:cubicBezTo>
                <a:cubicBezTo>
                  <a:pt x="9619" y="10221"/>
                  <a:pt x="8795" y="10824"/>
                  <a:pt x="8388" y="11141"/>
                </a:cubicBezTo>
                <a:lnTo>
                  <a:pt x="8244" y="11248"/>
                </a:lnTo>
                <a:lnTo>
                  <a:pt x="7822" y="10103"/>
                </a:lnTo>
                <a:lnTo>
                  <a:pt x="7905" y="10026"/>
                </a:lnTo>
                <a:cubicBezTo>
                  <a:pt x="9430" y="8615"/>
                  <a:pt x="11262" y="7485"/>
                  <a:pt x="12103" y="7475"/>
                </a:cubicBezTo>
                <a:cubicBezTo>
                  <a:pt x="12343" y="7471"/>
                  <a:pt x="12552" y="7594"/>
                  <a:pt x="12664" y="7792"/>
                </a:cubicBezTo>
                <a:cubicBezTo>
                  <a:pt x="12780" y="7987"/>
                  <a:pt x="12825" y="8241"/>
                  <a:pt x="12825" y="8547"/>
                </a:cubicBezTo>
                <a:cubicBezTo>
                  <a:pt x="12825" y="8880"/>
                  <a:pt x="12769" y="9575"/>
                  <a:pt x="12665" y="10026"/>
                </a:cubicBezTo>
                <a:lnTo>
                  <a:pt x="11476" y="14865"/>
                </a:lnTo>
                <a:cubicBezTo>
                  <a:pt x="11420" y="15097"/>
                  <a:pt x="11397" y="15267"/>
                  <a:pt x="11397" y="15375"/>
                </a:cubicBezTo>
                <a:cubicBezTo>
                  <a:pt x="11396" y="15435"/>
                  <a:pt x="11405" y="15475"/>
                  <a:pt x="11411" y="15494"/>
                </a:cubicBezTo>
                <a:cubicBezTo>
                  <a:pt x="11537" y="15478"/>
                  <a:pt x="12381" y="14900"/>
                  <a:pt x="12928" y="14397"/>
                </a:cubicBezTo>
                <a:lnTo>
                  <a:pt x="13057" y="14279"/>
                </a:lnTo>
                <a:lnTo>
                  <a:pt x="13508" y="15269"/>
                </a:lnTo>
                <a:lnTo>
                  <a:pt x="13571" y="15366"/>
                </a:lnTo>
                <a:lnTo>
                  <a:pt x="13494" y="15452"/>
                </a:lnTo>
                <a:close/>
                <a:moveTo>
                  <a:pt x="13494" y="15452"/>
                </a:moveTo>
              </a:path>
            </a:pathLst>
          </a:custGeom>
          <a:solidFill>
            <a:srgbClr val="3099D6"/>
          </a:solidFill>
          <a:ln>
            <a:noFill/>
          </a:ln>
        </p:spPr>
        <p:txBody>
          <a:bodyPr lIns="0" tIns="0" rIns="0" bIns="0"/>
          <a:lstStyle/>
          <a:p>
            <a:endParaRPr lang="en-US" sz="3200" dirty="0"/>
          </a:p>
        </p:txBody>
      </p:sp>
      <p:grpSp>
        <p:nvGrpSpPr>
          <p:cNvPr id="77" name="Group 40"/>
          <p:cNvGrpSpPr/>
          <p:nvPr/>
        </p:nvGrpSpPr>
        <p:grpSpPr>
          <a:xfrm>
            <a:off x="194200" y="1920020"/>
            <a:ext cx="2784529" cy="1545046"/>
            <a:chOff x="1441450" y="1398043"/>
            <a:chExt cx="2019300" cy="1120445"/>
          </a:xfrm>
        </p:grpSpPr>
        <p:sp>
          <p:nvSpPr>
            <p:cNvPr id="78"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smtClean="0">
                  <a:solidFill>
                    <a:schemeClr val="bg1"/>
                  </a:solidFill>
                </a:rPr>
                <a:t>Being Social</a:t>
              </a:r>
              <a:endParaRPr lang="en-US" sz="2000" dirty="0">
                <a:solidFill>
                  <a:schemeClr val="bg1"/>
                </a:solidFill>
              </a:endParaRPr>
            </a:p>
          </p:txBody>
        </p:sp>
        <p:sp>
          <p:nvSpPr>
            <p:cNvPr id="79"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80" name="Group 43"/>
          <p:cNvGrpSpPr/>
          <p:nvPr/>
        </p:nvGrpSpPr>
        <p:grpSpPr>
          <a:xfrm>
            <a:off x="194200" y="4570003"/>
            <a:ext cx="2784529" cy="1545046"/>
            <a:chOff x="1441450" y="1398043"/>
            <a:chExt cx="2019300" cy="1120445"/>
          </a:xfrm>
        </p:grpSpPr>
        <p:sp>
          <p:nvSpPr>
            <p:cNvPr id="81"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smtClean="0">
                  <a:solidFill>
                    <a:schemeClr val="bg1"/>
                  </a:solidFill>
                </a:rPr>
                <a:t>Strategical Movies</a:t>
              </a:r>
              <a:endParaRPr lang="en-US" sz="2000" dirty="0">
                <a:solidFill>
                  <a:schemeClr val="bg1"/>
                </a:solidFill>
              </a:endParaRPr>
            </a:p>
          </p:txBody>
        </p:sp>
        <p:sp>
          <p:nvSpPr>
            <p:cNvPr id="82"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83" name="Group 46"/>
          <p:cNvGrpSpPr/>
          <p:nvPr/>
        </p:nvGrpSpPr>
        <p:grpSpPr>
          <a:xfrm>
            <a:off x="9213272" y="1920020"/>
            <a:ext cx="2784529" cy="1545046"/>
            <a:chOff x="1441450" y="1398043"/>
            <a:chExt cx="2019300" cy="1120445"/>
          </a:xfrm>
        </p:grpSpPr>
        <p:sp>
          <p:nvSpPr>
            <p:cNvPr id="84"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smtClean="0">
                  <a:solidFill>
                    <a:schemeClr val="bg1"/>
                  </a:solidFill>
                </a:rPr>
                <a:t>Time is Money</a:t>
              </a:r>
              <a:endParaRPr lang="en-US" sz="2000" dirty="0">
                <a:solidFill>
                  <a:schemeClr val="bg1"/>
                </a:solidFill>
              </a:endParaRPr>
            </a:p>
          </p:txBody>
        </p:sp>
        <p:sp>
          <p:nvSpPr>
            <p:cNvPr id="85"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grpSp>
        <p:nvGrpSpPr>
          <p:cNvPr id="86" name="Group 49"/>
          <p:cNvGrpSpPr/>
          <p:nvPr/>
        </p:nvGrpSpPr>
        <p:grpSpPr>
          <a:xfrm>
            <a:off x="9213272" y="4570003"/>
            <a:ext cx="2784529" cy="1545046"/>
            <a:chOff x="1441450" y="1398043"/>
            <a:chExt cx="2019300" cy="1120445"/>
          </a:xfrm>
        </p:grpSpPr>
        <p:sp>
          <p:nvSpPr>
            <p:cNvPr id="87"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smtClean="0">
                  <a:solidFill>
                    <a:schemeClr val="bg1"/>
                  </a:solidFill>
                </a:rPr>
                <a:t>Being Mobile</a:t>
              </a:r>
              <a:endParaRPr lang="en-US" sz="2000" dirty="0">
                <a:solidFill>
                  <a:schemeClr val="bg1"/>
                </a:solidFill>
              </a:endParaRPr>
            </a:p>
          </p:txBody>
        </p:sp>
        <p:sp>
          <p:nvSpPr>
            <p:cNvPr id="88" name="Text Placeholder 8"/>
            <p:cNvSpPr txBox="1"/>
            <p:nvPr/>
          </p:nvSpPr>
          <p:spPr>
            <a:xfrm>
              <a:off x="1441450" y="1601291"/>
              <a:ext cx="2019300" cy="917197"/>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smtClean="0">
                  <a:solidFill>
                    <a:schemeClr val="bg1"/>
                  </a:solidFill>
                </a:rPr>
                <a:t>Lorem ipsum dolor sit amet, consectetur adipiscing elit, sed do eiusmod tempor incididunt ut labore et dolore magna aliqua. Ut enim ad minim veniam, quis nostrud exercitation </a:t>
              </a:r>
              <a:endParaRPr lang="en-US" sz="1100" dirty="0">
                <a:solidFill>
                  <a:schemeClr val="bg1"/>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3</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2" name="Chevron 4"/>
          <p:cNvSpPr/>
          <p:nvPr/>
        </p:nvSpPr>
        <p:spPr>
          <a:xfrm>
            <a:off x="1412499"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43" name="TextBox 5"/>
          <p:cNvSpPr txBox="1"/>
          <p:nvPr/>
        </p:nvSpPr>
        <p:spPr>
          <a:xfrm>
            <a:off x="2332442"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1</a:t>
            </a:r>
            <a:endParaRPr lang="en-US" sz="1600" dirty="0">
              <a:solidFill>
                <a:srgbClr val="3099D6"/>
              </a:solidFill>
              <a:latin typeface="Roboto condensed"/>
              <a:cs typeface="Roboto condensed"/>
            </a:endParaRPr>
          </a:p>
        </p:txBody>
      </p:sp>
      <p:sp>
        <p:nvSpPr>
          <p:cNvPr id="44" name="AutoShape 611"/>
          <p:cNvSpPr/>
          <p:nvPr/>
        </p:nvSpPr>
        <p:spPr bwMode="auto">
          <a:xfrm>
            <a:off x="2647848" y="2382976"/>
            <a:ext cx="327243" cy="387523"/>
          </a:xfrm>
          <a:custGeom>
            <a:avLst/>
            <a:gdLst>
              <a:gd name="T0" fmla="*/ 106442013 w 21600"/>
              <a:gd name="T1" fmla="*/ 55074414 h 21600"/>
              <a:gd name="T2" fmla="*/ 106382626 w 21600"/>
              <a:gd name="T3" fmla="*/ 212933 h 21600"/>
              <a:gd name="T4" fmla="*/ 73430397 w 21600"/>
              <a:gd name="T5" fmla="*/ 155346 h 21600"/>
              <a:gd name="T6" fmla="*/ 84360214 w 21600"/>
              <a:gd name="T7" fmla="*/ 18345077 h 21600"/>
              <a:gd name="T8" fmla="*/ 53132484 w 21600"/>
              <a:gd name="T9" fmla="*/ 70298741 h 21600"/>
              <a:gd name="T10" fmla="*/ 21943579 w 21600"/>
              <a:gd name="T11" fmla="*/ 18413499 h 21600"/>
              <a:gd name="T12" fmla="*/ 33011616 w 21600"/>
              <a:gd name="T13" fmla="*/ 0 h 21600"/>
              <a:gd name="T14" fmla="*/ 34678 w 21600"/>
              <a:gd name="T15" fmla="*/ 96669 h 21600"/>
              <a:gd name="T16" fmla="*/ 0 w 21600"/>
              <a:gd name="T17" fmla="*/ 54919067 h 21600"/>
              <a:gd name="T18" fmla="*/ 10929742 w 21600"/>
              <a:gd name="T19" fmla="*/ 36729237 h 21600"/>
              <a:gd name="T20" fmla="*/ 45612302 w 21600"/>
              <a:gd name="T21" fmla="*/ 94420261 h 21600"/>
              <a:gd name="T22" fmla="*/ 45612302 w 21600"/>
              <a:gd name="T23" fmla="*/ 170368565 h 21600"/>
              <a:gd name="T24" fmla="*/ 29863196 w 21600"/>
              <a:gd name="T25" fmla="*/ 170368565 h 21600"/>
              <a:gd name="T26" fmla="*/ 53363654 w 21600"/>
              <a:gd name="T27" fmla="*/ 209326746 h 21600"/>
              <a:gd name="T28" fmla="*/ 76825278 w 21600"/>
              <a:gd name="T29" fmla="*/ 170368565 h 21600"/>
              <a:gd name="T30" fmla="*/ 61277934 w 21600"/>
              <a:gd name="T31" fmla="*/ 170368565 h 21600"/>
              <a:gd name="T32" fmla="*/ 61277934 w 21600"/>
              <a:gd name="T33" fmla="*/ 93431896 h 21600"/>
              <a:gd name="T34" fmla="*/ 95374051 w 21600"/>
              <a:gd name="T35" fmla="*/ 36660915 h 21600"/>
              <a:gd name="T36" fmla="*/ 106442013 w 21600"/>
              <a:gd name="T37" fmla="*/ 55074414 h 21600"/>
              <a:gd name="T38" fmla="*/ 106442013 w 21600"/>
              <a:gd name="T39" fmla="*/ 55074414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21600" y="5683"/>
                </a:moveTo>
                <a:lnTo>
                  <a:pt x="21588" y="22"/>
                </a:lnTo>
                <a:lnTo>
                  <a:pt x="14901" y="16"/>
                </a:lnTo>
                <a:lnTo>
                  <a:pt x="17119" y="1893"/>
                </a:lnTo>
                <a:lnTo>
                  <a:pt x="10782" y="7254"/>
                </a:lnTo>
                <a:lnTo>
                  <a:pt x="4453" y="1900"/>
                </a:lnTo>
                <a:lnTo>
                  <a:pt x="6699" y="0"/>
                </a:lnTo>
                <a:lnTo>
                  <a:pt x="7" y="10"/>
                </a:lnTo>
                <a:lnTo>
                  <a:pt x="0" y="5667"/>
                </a:lnTo>
                <a:lnTo>
                  <a:pt x="2218" y="3790"/>
                </a:lnTo>
                <a:lnTo>
                  <a:pt x="9256" y="9743"/>
                </a:lnTo>
                <a:lnTo>
                  <a:pt x="9256" y="17580"/>
                </a:lnTo>
                <a:lnTo>
                  <a:pt x="6060" y="17580"/>
                </a:lnTo>
                <a:lnTo>
                  <a:pt x="10829" y="21600"/>
                </a:lnTo>
                <a:lnTo>
                  <a:pt x="15590" y="17580"/>
                </a:lnTo>
                <a:lnTo>
                  <a:pt x="12435" y="17580"/>
                </a:lnTo>
                <a:lnTo>
                  <a:pt x="12435" y="9641"/>
                </a:lnTo>
                <a:lnTo>
                  <a:pt x="19354" y="3783"/>
                </a:lnTo>
                <a:lnTo>
                  <a:pt x="21600" y="5683"/>
                </a:lnTo>
                <a:close/>
                <a:moveTo>
                  <a:pt x="21600" y="5683"/>
                </a:moveTo>
              </a:path>
            </a:pathLst>
          </a:custGeom>
          <a:solidFill>
            <a:srgbClr val="3099D6"/>
          </a:solidFill>
          <a:ln>
            <a:noFill/>
          </a:ln>
        </p:spPr>
        <p:txBody>
          <a:bodyPr lIns="0" tIns="0" rIns="0" bIns="0"/>
          <a:lstStyle/>
          <a:p>
            <a:endParaRPr lang="en-US" sz="3600" dirty="0">
              <a:latin typeface="Roboto condensed"/>
              <a:cs typeface="Roboto condensed"/>
            </a:endParaRPr>
          </a:p>
        </p:txBody>
      </p:sp>
      <p:sp>
        <p:nvSpPr>
          <p:cNvPr id="45" name="TextBox 7"/>
          <p:cNvSpPr txBox="1"/>
          <p:nvPr/>
        </p:nvSpPr>
        <p:spPr>
          <a:xfrm>
            <a:off x="1142914" y="3880219"/>
            <a:ext cx="2233609"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46" name="TextBox 8"/>
          <p:cNvSpPr txBox="1"/>
          <p:nvPr/>
        </p:nvSpPr>
        <p:spPr>
          <a:xfrm>
            <a:off x="1142915"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Desktop Application</a:t>
            </a:r>
            <a:endParaRPr lang="en-US" sz="1600" dirty="0">
              <a:solidFill>
                <a:schemeClr val="bg1"/>
              </a:solidFill>
              <a:latin typeface="Roboto condensed"/>
              <a:cs typeface="Roboto condensed"/>
            </a:endParaRPr>
          </a:p>
        </p:txBody>
      </p:sp>
      <p:sp>
        <p:nvSpPr>
          <p:cNvPr id="48" name="Chevron 10"/>
          <p:cNvSpPr/>
          <p:nvPr/>
        </p:nvSpPr>
        <p:spPr>
          <a:xfrm>
            <a:off x="3615197"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49" name="Group 500"/>
          <p:cNvGrpSpPr/>
          <p:nvPr/>
        </p:nvGrpSpPr>
        <p:grpSpPr bwMode="auto">
          <a:xfrm>
            <a:off x="4900395" y="2383331"/>
            <a:ext cx="332984" cy="384655"/>
            <a:chOff x="0" y="0"/>
            <a:chExt cx="495" cy="574"/>
          </a:xfrm>
          <a:solidFill>
            <a:srgbClr val="3099D6"/>
          </a:solidFill>
        </p:grpSpPr>
        <p:sp>
          <p:nvSpPr>
            <p:cNvPr id="53" name="AutoShape 497"/>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1" y="0"/>
                    <a:pt x="2573" y="683"/>
                    <a:pt x="2573" y="1827"/>
                  </a:cubicBezTo>
                  <a:lnTo>
                    <a:pt x="2573" y="2989"/>
                  </a:lnTo>
                  <a:lnTo>
                    <a:pt x="0" y="2989"/>
                  </a:lnTo>
                  <a:lnTo>
                    <a:pt x="0" y="21600"/>
                  </a:lnTo>
                  <a:lnTo>
                    <a:pt x="21600" y="21600"/>
                  </a:lnTo>
                  <a:lnTo>
                    <a:pt x="21600" y="2989"/>
                  </a:lnTo>
                  <a:lnTo>
                    <a:pt x="19055" y="2989"/>
                  </a:lnTo>
                  <a:close/>
                  <a:moveTo>
                    <a:pt x="15774" y="1827"/>
                  </a:moveTo>
                  <a:cubicBezTo>
                    <a:pt x="15774" y="1263"/>
                    <a:pt x="16074" y="1034"/>
                    <a:pt x="16814" y="1034"/>
                  </a:cubicBezTo>
                  <a:cubicBezTo>
                    <a:pt x="17555" y="1034"/>
                    <a:pt x="17855" y="1263"/>
                    <a:pt x="17855" y="1827"/>
                  </a:cubicBezTo>
                  <a:lnTo>
                    <a:pt x="17855" y="4935"/>
                  </a:lnTo>
                  <a:cubicBezTo>
                    <a:pt x="17855" y="5499"/>
                    <a:pt x="17555" y="5728"/>
                    <a:pt x="16814" y="5728"/>
                  </a:cubicBezTo>
                  <a:cubicBezTo>
                    <a:pt x="16074" y="5728"/>
                    <a:pt x="15774" y="5499"/>
                    <a:pt x="15774" y="4935"/>
                  </a:cubicBezTo>
                  <a:lnTo>
                    <a:pt x="15774" y="1827"/>
                  </a:lnTo>
                  <a:close/>
                  <a:moveTo>
                    <a:pt x="9773" y="1827"/>
                  </a:moveTo>
                  <a:cubicBezTo>
                    <a:pt x="9773" y="1263"/>
                    <a:pt x="10073" y="1034"/>
                    <a:pt x="10814" y="1034"/>
                  </a:cubicBezTo>
                  <a:cubicBezTo>
                    <a:pt x="11555" y="1034"/>
                    <a:pt x="11855" y="1263"/>
                    <a:pt x="11855" y="1827"/>
                  </a:cubicBezTo>
                  <a:lnTo>
                    <a:pt x="11855" y="4935"/>
                  </a:lnTo>
                  <a:cubicBezTo>
                    <a:pt x="11855" y="5499"/>
                    <a:pt x="11555" y="5728"/>
                    <a:pt x="10814" y="5728"/>
                  </a:cubicBezTo>
                  <a:cubicBezTo>
                    <a:pt x="10073" y="5728"/>
                    <a:pt x="9773" y="5499"/>
                    <a:pt x="9773" y="4935"/>
                  </a:cubicBezTo>
                  <a:lnTo>
                    <a:pt x="9773" y="1827"/>
                  </a:lnTo>
                  <a:close/>
                  <a:moveTo>
                    <a:pt x="3773" y="1827"/>
                  </a:moveTo>
                  <a:cubicBezTo>
                    <a:pt x="3773" y="1263"/>
                    <a:pt x="4073" y="1034"/>
                    <a:pt x="4814" y="1034"/>
                  </a:cubicBezTo>
                  <a:cubicBezTo>
                    <a:pt x="5555" y="1034"/>
                    <a:pt x="5855" y="1263"/>
                    <a:pt x="5855" y="1827"/>
                  </a:cubicBezTo>
                  <a:lnTo>
                    <a:pt x="5855" y="4935"/>
                  </a:lnTo>
                  <a:cubicBezTo>
                    <a:pt x="5855" y="5499"/>
                    <a:pt x="5555" y="5728"/>
                    <a:pt x="4814" y="5728"/>
                  </a:cubicBezTo>
                  <a:cubicBezTo>
                    <a:pt x="4073" y="5728"/>
                    <a:pt x="3773" y="5499"/>
                    <a:pt x="3773" y="4935"/>
                  </a:cubicBezTo>
                  <a:lnTo>
                    <a:pt x="3773"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4" name="AutoShape 498"/>
            <p:cNvSpPr/>
            <p:nvPr/>
          </p:nvSpPr>
          <p:spPr bwMode="auto">
            <a:xfrm>
              <a:off x="120" y="256"/>
              <a:ext cx="132"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14934"/>
                  </a:moveTo>
                  <a:cubicBezTo>
                    <a:pt x="21600" y="12166"/>
                    <a:pt x="18713" y="10634"/>
                    <a:pt x="13663" y="9700"/>
                  </a:cubicBezTo>
                  <a:lnTo>
                    <a:pt x="13663" y="9633"/>
                  </a:lnTo>
                  <a:cubicBezTo>
                    <a:pt x="18200" y="8634"/>
                    <a:pt x="20672" y="7033"/>
                    <a:pt x="20672" y="4534"/>
                  </a:cubicBezTo>
                  <a:cubicBezTo>
                    <a:pt x="20672" y="2000"/>
                    <a:pt x="16805" y="0"/>
                    <a:pt x="10156" y="0"/>
                  </a:cubicBezTo>
                  <a:cubicBezTo>
                    <a:pt x="7011" y="0"/>
                    <a:pt x="3710" y="266"/>
                    <a:pt x="927" y="1101"/>
                  </a:cubicBezTo>
                  <a:lnTo>
                    <a:pt x="1699" y="4767"/>
                  </a:lnTo>
                  <a:cubicBezTo>
                    <a:pt x="3814" y="4100"/>
                    <a:pt x="6083" y="3668"/>
                    <a:pt x="8404" y="3668"/>
                  </a:cubicBezTo>
                  <a:cubicBezTo>
                    <a:pt x="12012" y="3668"/>
                    <a:pt x="12992" y="4467"/>
                    <a:pt x="12992" y="5666"/>
                  </a:cubicBezTo>
                  <a:cubicBezTo>
                    <a:pt x="12992" y="7401"/>
                    <a:pt x="10413" y="8168"/>
                    <a:pt x="6032" y="8366"/>
                  </a:cubicBezTo>
                  <a:lnTo>
                    <a:pt x="6032" y="12033"/>
                  </a:lnTo>
                  <a:cubicBezTo>
                    <a:pt x="12373" y="12267"/>
                    <a:pt x="14436" y="13134"/>
                    <a:pt x="14436" y="15233"/>
                  </a:cubicBezTo>
                  <a:cubicBezTo>
                    <a:pt x="14436" y="16767"/>
                    <a:pt x="12168" y="17933"/>
                    <a:pt x="8663" y="17933"/>
                  </a:cubicBezTo>
                  <a:cubicBezTo>
                    <a:pt x="5773" y="17933"/>
                    <a:pt x="3506" y="17667"/>
                    <a:pt x="774" y="17000"/>
                  </a:cubicBezTo>
                  <a:lnTo>
                    <a:pt x="0" y="20667"/>
                  </a:lnTo>
                  <a:cubicBezTo>
                    <a:pt x="2216" y="21234"/>
                    <a:pt x="5154" y="21600"/>
                    <a:pt x="7941" y="21600"/>
                  </a:cubicBezTo>
                  <a:cubicBezTo>
                    <a:pt x="15621" y="21600"/>
                    <a:pt x="21600" y="19299"/>
                    <a:pt x="21600" y="14934"/>
                  </a:cubicBezTo>
                  <a:close/>
                  <a:moveTo>
                    <a:pt x="21600" y="149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5" name="AutoShape 499"/>
            <p:cNvSpPr/>
            <p:nvPr/>
          </p:nvSpPr>
          <p:spPr bwMode="auto">
            <a:xfrm>
              <a:off x="280" y="264"/>
              <a:ext cx="81"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424" y="5606"/>
                  </a:moveTo>
                  <a:lnTo>
                    <a:pt x="10424" y="21600"/>
                  </a:lnTo>
                  <a:lnTo>
                    <a:pt x="21600" y="21600"/>
                  </a:lnTo>
                  <a:lnTo>
                    <a:pt x="21600" y="0"/>
                  </a:lnTo>
                  <a:lnTo>
                    <a:pt x="16013" y="0"/>
                  </a:lnTo>
                  <a:lnTo>
                    <a:pt x="0" y="3266"/>
                  </a:lnTo>
                  <a:lnTo>
                    <a:pt x="1250" y="7050"/>
                  </a:lnTo>
                  <a:lnTo>
                    <a:pt x="10424" y="5606"/>
                  </a:lnTo>
                  <a:close/>
                  <a:moveTo>
                    <a:pt x="10424" y="560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0" name="TextBox 12"/>
          <p:cNvSpPr txBox="1"/>
          <p:nvPr/>
        </p:nvSpPr>
        <p:spPr>
          <a:xfrm>
            <a:off x="4547874"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2</a:t>
            </a:r>
            <a:endParaRPr lang="en-US" sz="1600" dirty="0">
              <a:solidFill>
                <a:srgbClr val="3099D6"/>
              </a:solidFill>
              <a:latin typeface="Roboto condensed"/>
              <a:cs typeface="Roboto condensed"/>
            </a:endParaRPr>
          </a:p>
        </p:txBody>
      </p:sp>
      <p:sp>
        <p:nvSpPr>
          <p:cNvPr id="51" name="TextBox 13"/>
          <p:cNvSpPr txBox="1"/>
          <p:nvPr/>
        </p:nvSpPr>
        <p:spPr>
          <a:xfrm>
            <a:off x="3534679" y="3880219"/>
            <a:ext cx="2233609"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52" name="TextBox 14"/>
          <p:cNvSpPr txBox="1"/>
          <p:nvPr/>
        </p:nvSpPr>
        <p:spPr>
          <a:xfrm>
            <a:off x="3534680"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Website Design</a:t>
            </a:r>
            <a:endParaRPr lang="en-US" sz="1600" dirty="0">
              <a:solidFill>
                <a:schemeClr val="bg1"/>
              </a:solidFill>
              <a:latin typeface="Roboto condensed"/>
              <a:cs typeface="Roboto condensed"/>
            </a:endParaRPr>
          </a:p>
        </p:txBody>
      </p:sp>
      <p:sp>
        <p:nvSpPr>
          <p:cNvPr id="57" name="Chevron 19"/>
          <p:cNvSpPr/>
          <p:nvPr/>
        </p:nvSpPr>
        <p:spPr>
          <a:xfrm>
            <a:off x="5817894"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58" name="Group 694"/>
          <p:cNvGrpSpPr/>
          <p:nvPr/>
        </p:nvGrpSpPr>
        <p:grpSpPr bwMode="auto">
          <a:xfrm>
            <a:off x="7084817" y="2407147"/>
            <a:ext cx="384655" cy="338726"/>
            <a:chOff x="0" y="0"/>
            <a:chExt cx="576" cy="504"/>
          </a:xfrm>
          <a:solidFill>
            <a:srgbClr val="3099D6"/>
          </a:solidFill>
        </p:grpSpPr>
        <p:sp>
          <p:nvSpPr>
            <p:cNvPr id="62" name="AutoShape 692"/>
            <p:cNvSpPr/>
            <p:nvPr/>
          </p:nvSpPr>
          <p:spPr bwMode="auto">
            <a:xfrm>
              <a:off x="0" y="216"/>
              <a:ext cx="576"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8900" y="0"/>
                  </a:moveTo>
                  <a:lnTo>
                    <a:pt x="16919" y="0"/>
                  </a:lnTo>
                  <a:lnTo>
                    <a:pt x="16919" y="3000"/>
                  </a:lnTo>
                  <a:lnTo>
                    <a:pt x="18231" y="3000"/>
                  </a:lnTo>
                  <a:lnTo>
                    <a:pt x="20100" y="7159"/>
                  </a:lnTo>
                  <a:lnTo>
                    <a:pt x="20100" y="18600"/>
                  </a:lnTo>
                  <a:lnTo>
                    <a:pt x="1500" y="18600"/>
                  </a:lnTo>
                  <a:lnTo>
                    <a:pt x="1500" y="7159"/>
                  </a:lnTo>
                  <a:lnTo>
                    <a:pt x="3369" y="3000"/>
                  </a:lnTo>
                  <a:lnTo>
                    <a:pt x="4690" y="3000"/>
                  </a:lnTo>
                  <a:lnTo>
                    <a:pt x="4690" y="0"/>
                  </a:lnTo>
                  <a:lnTo>
                    <a:pt x="2700" y="0"/>
                  </a:lnTo>
                  <a:lnTo>
                    <a:pt x="0" y="6010"/>
                  </a:lnTo>
                  <a:lnTo>
                    <a:pt x="0" y="21600"/>
                  </a:lnTo>
                  <a:lnTo>
                    <a:pt x="21600" y="21600"/>
                  </a:lnTo>
                  <a:lnTo>
                    <a:pt x="21600" y="6010"/>
                  </a:lnTo>
                  <a:lnTo>
                    <a:pt x="18900" y="0"/>
                  </a:lnTo>
                  <a:close/>
                  <a:moveTo>
                    <a:pt x="189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3" name="AutoShape 693"/>
            <p:cNvSpPr/>
            <p:nvPr/>
          </p:nvSpPr>
          <p:spPr bwMode="auto">
            <a:xfrm>
              <a:off x="128" y="0"/>
              <a:ext cx="326"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0" y="21600"/>
                  </a:moveTo>
                  <a:lnTo>
                    <a:pt x="21600" y="21600"/>
                  </a:lnTo>
                  <a:lnTo>
                    <a:pt x="21600" y="18083"/>
                  </a:lnTo>
                  <a:lnTo>
                    <a:pt x="21600" y="15200"/>
                  </a:lnTo>
                  <a:lnTo>
                    <a:pt x="21600" y="0"/>
                  </a:lnTo>
                  <a:lnTo>
                    <a:pt x="6239" y="0"/>
                  </a:lnTo>
                  <a:lnTo>
                    <a:pt x="6239" y="20"/>
                  </a:lnTo>
                  <a:lnTo>
                    <a:pt x="1" y="6796"/>
                  </a:lnTo>
                  <a:lnTo>
                    <a:pt x="1" y="15200"/>
                  </a:lnTo>
                  <a:lnTo>
                    <a:pt x="1" y="18083"/>
                  </a:lnTo>
                  <a:lnTo>
                    <a:pt x="1" y="21600"/>
                  </a:lnTo>
                  <a:lnTo>
                    <a:pt x="0" y="21600"/>
                  </a:lnTo>
                  <a:close/>
                  <a:moveTo>
                    <a:pt x="2483" y="9498"/>
                  </a:moveTo>
                  <a:lnTo>
                    <a:pt x="8722" y="9498"/>
                  </a:lnTo>
                  <a:lnTo>
                    <a:pt x="8722" y="2702"/>
                  </a:lnTo>
                  <a:lnTo>
                    <a:pt x="19116" y="2702"/>
                  </a:lnTo>
                  <a:lnTo>
                    <a:pt x="19116" y="18898"/>
                  </a:lnTo>
                  <a:lnTo>
                    <a:pt x="2482" y="18898"/>
                  </a:lnTo>
                  <a:lnTo>
                    <a:pt x="2482" y="9498"/>
                  </a:lnTo>
                  <a:lnTo>
                    <a:pt x="2483" y="9498"/>
                  </a:lnTo>
                  <a:close/>
                  <a:moveTo>
                    <a:pt x="2483" y="94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9" name="TextBox 21"/>
          <p:cNvSpPr txBox="1"/>
          <p:nvPr/>
        </p:nvSpPr>
        <p:spPr>
          <a:xfrm>
            <a:off x="6739068"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3</a:t>
            </a:r>
            <a:endParaRPr lang="en-US" sz="1600" dirty="0">
              <a:solidFill>
                <a:srgbClr val="3099D6"/>
              </a:solidFill>
              <a:latin typeface="Roboto condensed"/>
              <a:cs typeface="Roboto condensed"/>
            </a:endParaRPr>
          </a:p>
        </p:txBody>
      </p:sp>
      <p:sp>
        <p:nvSpPr>
          <p:cNvPr id="60" name="TextBox 22"/>
          <p:cNvSpPr txBox="1"/>
          <p:nvPr/>
        </p:nvSpPr>
        <p:spPr>
          <a:xfrm>
            <a:off x="5926443" y="3880219"/>
            <a:ext cx="2233610"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61" name="TextBox 23"/>
          <p:cNvSpPr txBox="1"/>
          <p:nvPr/>
        </p:nvSpPr>
        <p:spPr>
          <a:xfrm>
            <a:off x="5926444"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Business Strategy</a:t>
            </a:r>
            <a:endParaRPr lang="en-US" sz="1600" dirty="0">
              <a:solidFill>
                <a:schemeClr val="bg1"/>
              </a:solidFill>
              <a:latin typeface="Roboto condensed"/>
              <a:cs typeface="Roboto condensed"/>
            </a:endParaRPr>
          </a:p>
        </p:txBody>
      </p:sp>
      <p:sp>
        <p:nvSpPr>
          <p:cNvPr id="65" name="Chevron 27"/>
          <p:cNvSpPr/>
          <p:nvPr/>
        </p:nvSpPr>
        <p:spPr>
          <a:xfrm>
            <a:off x="8020590" y="2019748"/>
            <a:ext cx="2691546" cy="1457921"/>
          </a:xfrm>
          <a:prstGeom prst="chevron">
            <a:avLst>
              <a:gd name="adj" fmla="val 41715"/>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66" name="AutoShape 478"/>
          <p:cNvSpPr/>
          <p:nvPr/>
        </p:nvSpPr>
        <p:spPr bwMode="auto">
          <a:xfrm>
            <a:off x="9264210" y="2401080"/>
            <a:ext cx="330114" cy="387524"/>
          </a:xfrm>
          <a:custGeom>
            <a:avLst/>
            <a:gdLst>
              <a:gd name="T0" fmla="*/ 110186397 w 21600"/>
              <a:gd name="T1" fmla="*/ 9743 h 21600"/>
              <a:gd name="T2" fmla="*/ 97377896 w 21600"/>
              <a:gd name="T3" fmla="*/ 5000954 h 21600"/>
              <a:gd name="T4" fmla="*/ 33405183 w 21600"/>
              <a:gd name="T5" fmla="*/ 29946194 h 21600"/>
              <a:gd name="T6" fmla="*/ 33155233 w 21600"/>
              <a:gd name="T7" fmla="*/ 29946194 h 21600"/>
              <a:gd name="T8" fmla="*/ 33155233 w 21600"/>
              <a:gd name="T9" fmla="*/ 152316694 h 21600"/>
              <a:gd name="T10" fmla="*/ 22994866 w 21600"/>
              <a:gd name="T11" fmla="*/ 149206645 h 21600"/>
              <a:gd name="T12" fmla="*/ 0 w 21600"/>
              <a:gd name="T13" fmla="*/ 179268211 h 21600"/>
              <a:gd name="T14" fmla="*/ 22994866 w 21600"/>
              <a:gd name="T15" fmla="*/ 209330669 h 21600"/>
              <a:gd name="T16" fmla="*/ 45974020 w 21600"/>
              <a:gd name="T17" fmla="*/ 179752657 h 21600"/>
              <a:gd name="T18" fmla="*/ 45999376 w 21600"/>
              <a:gd name="T19" fmla="*/ 179752657 h 21600"/>
              <a:gd name="T20" fmla="*/ 45999376 w 21600"/>
              <a:gd name="T21" fmla="*/ 61665262 h 21600"/>
              <a:gd name="T22" fmla="*/ 97377896 w 21600"/>
              <a:gd name="T23" fmla="*/ 41662417 h 21600"/>
              <a:gd name="T24" fmla="*/ 97377896 w 21600"/>
              <a:gd name="T25" fmla="*/ 115064273 h 21600"/>
              <a:gd name="T26" fmla="*/ 87222322 w 21600"/>
              <a:gd name="T27" fmla="*/ 111943598 h 21600"/>
              <a:gd name="T28" fmla="*/ 64222595 w 21600"/>
              <a:gd name="T29" fmla="*/ 142014817 h 21600"/>
              <a:gd name="T30" fmla="*/ 87222322 w 21600"/>
              <a:gd name="T31" fmla="*/ 172077365 h 21600"/>
              <a:gd name="T32" fmla="*/ 110202118 w 21600"/>
              <a:gd name="T33" fmla="*/ 142500345 h 21600"/>
              <a:gd name="T34" fmla="*/ 110222614 w 21600"/>
              <a:gd name="T35" fmla="*/ 142500345 h 21600"/>
              <a:gd name="T36" fmla="*/ 110222614 w 21600"/>
              <a:gd name="T37" fmla="*/ 20012697 h 21600"/>
              <a:gd name="T38" fmla="*/ 110227474 w 21600"/>
              <a:gd name="T39" fmla="*/ 20012697 h 21600"/>
              <a:gd name="T40" fmla="*/ 110227474 w 21600"/>
              <a:gd name="T41" fmla="*/ 0 h 21600"/>
              <a:gd name="T42" fmla="*/ 110186397 w 21600"/>
              <a:gd name="T43" fmla="*/ 9743 h 21600"/>
              <a:gd name="T44" fmla="*/ 110186397 w 21600"/>
              <a:gd name="T45" fmla="*/ 9743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21592" y="1"/>
                </a:moveTo>
                <a:lnTo>
                  <a:pt x="19082" y="516"/>
                </a:lnTo>
                <a:lnTo>
                  <a:pt x="6546" y="3090"/>
                </a:lnTo>
                <a:lnTo>
                  <a:pt x="6497" y="3090"/>
                </a:lnTo>
                <a:lnTo>
                  <a:pt x="6497" y="15717"/>
                </a:lnTo>
                <a:cubicBezTo>
                  <a:pt x="5896" y="15513"/>
                  <a:pt x="5222" y="15396"/>
                  <a:pt x="4506" y="15396"/>
                </a:cubicBezTo>
                <a:cubicBezTo>
                  <a:pt x="2018" y="15396"/>
                  <a:pt x="0" y="16784"/>
                  <a:pt x="0" y="18498"/>
                </a:cubicBezTo>
                <a:cubicBezTo>
                  <a:pt x="0" y="20211"/>
                  <a:pt x="2018" y="21600"/>
                  <a:pt x="4506" y="21600"/>
                </a:cubicBezTo>
                <a:cubicBezTo>
                  <a:pt x="6970" y="21600"/>
                  <a:pt x="8969" y="20238"/>
                  <a:pt x="9009" y="18548"/>
                </a:cubicBezTo>
                <a:lnTo>
                  <a:pt x="9014" y="18548"/>
                </a:lnTo>
                <a:lnTo>
                  <a:pt x="9014" y="6363"/>
                </a:lnTo>
                <a:lnTo>
                  <a:pt x="19082" y="4299"/>
                </a:lnTo>
                <a:lnTo>
                  <a:pt x="19082" y="11873"/>
                </a:lnTo>
                <a:cubicBezTo>
                  <a:pt x="18481" y="11669"/>
                  <a:pt x="17807" y="11551"/>
                  <a:pt x="17092" y="11551"/>
                </a:cubicBezTo>
                <a:cubicBezTo>
                  <a:pt x="14603" y="11551"/>
                  <a:pt x="12585" y="12940"/>
                  <a:pt x="12585" y="14654"/>
                </a:cubicBezTo>
                <a:cubicBezTo>
                  <a:pt x="12585" y="16367"/>
                  <a:pt x="14603" y="17756"/>
                  <a:pt x="17092" y="17756"/>
                </a:cubicBezTo>
                <a:cubicBezTo>
                  <a:pt x="19556" y="17756"/>
                  <a:pt x="21555" y="16393"/>
                  <a:pt x="21595" y="14704"/>
                </a:cubicBezTo>
                <a:lnTo>
                  <a:pt x="21599" y="14704"/>
                </a:lnTo>
                <a:lnTo>
                  <a:pt x="21599" y="2065"/>
                </a:lnTo>
                <a:lnTo>
                  <a:pt x="21600" y="2065"/>
                </a:lnTo>
                <a:lnTo>
                  <a:pt x="21600" y="0"/>
                </a:lnTo>
                <a:lnTo>
                  <a:pt x="21592" y="1"/>
                </a:lnTo>
                <a:close/>
                <a:moveTo>
                  <a:pt x="21592" y="1"/>
                </a:moveTo>
              </a:path>
            </a:pathLst>
          </a:custGeom>
          <a:solidFill>
            <a:srgbClr val="3099D6"/>
          </a:solidFill>
          <a:ln>
            <a:noFill/>
          </a:ln>
        </p:spPr>
        <p:txBody>
          <a:bodyPr lIns="0" tIns="0" rIns="0" bIns="0"/>
          <a:lstStyle/>
          <a:p>
            <a:endParaRPr lang="en-US" sz="3600" dirty="0">
              <a:latin typeface="Roboto condensed"/>
              <a:cs typeface="Roboto condensed"/>
            </a:endParaRPr>
          </a:p>
        </p:txBody>
      </p:sp>
      <p:sp>
        <p:nvSpPr>
          <p:cNvPr id="67" name="TextBox 29"/>
          <p:cNvSpPr txBox="1"/>
          <p:nvPr/>
        </p:nvSpPr>
        <p:spPr>
          <a:xfrm>
            <a:off x="8904382" y="2722313"/>
            <a:ext cx="1044081" cy="401457"/>
          </a:xfrm>
          <a:prstGeom prst="rect">
            <a:avLst/>
          </a:prstGeom>
          <a:noFill/>
        </p:spPr>
        <p:txBody>
          <a:bodyPr wrap="square" rtlCol="0" anchor="t">
            <a:spAutoFit/>
          </a:bodyPr>
          <a:lstStyle/>
          <a:p>
            <a:pPr algn="ctr">
              <a:lnSpc>
                <a:spcPct val="140000"/>
              </a:lnSpc>
            </a:pPr>
            <a:r>
              <a:rPr lang="en-US" sz="1600" dirty="0" smtClean="0">
                <a:solidFill>
                  <a:srgbClr val="3099D6"/>
                </a:solidFill>
                <a:latin typeface="Roboto condensed"/>
                <a:cs typeface="Roboto condensed"/>
              </a:rPr>
              <a:t>Step 4</a:t>
            </a:r>
            <a:endParaRPr lang="en-US" sz="1600" dirty="0">
              <a:solidFill>
                <a:srgbClr val="3099D6"/>
              </a:solidFill>
              <a:latin typeface="Roboto condensed"/>
              <a:cs typeface="Roboto condensed"/>
            </a:endParaRPr>
          </a:p>
        </p:txBody>
      </p:sp>
      <p:sp>
        <p:nvSpPr>
          <p:cNvPr id="68" name="TextBox 30"/>
          <p:cNvSpPr txBox="1"/>
          <p:nvPr/>
        </p:nvSpPr>
        <p:spPr>
          <a:xfrm>
            <a:off x="8318209" y="3880219"/>
            <a:ext cx="2233610" cy="1040285"/>
          </a:xfrm>
          <a:prstGeom prst="rect">
            <a:avLst/>
          </a:prstGeom>
          <a:noFill/>
        </p:spPr>
        <p:txBody>
          <a:bodyPr wrap="square" rtlCol="0">
            <a:spAutoFit/>
          </a:bodyPr>
          <a:lstStyle/>
          <a:p>
            <a:pPr algn="ct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a:t>
            </a:r>
            <a:r>
              <a:rPr lang="en-US" sz="1100" dirty="0" smtClean="0">
                <a:solidFill>
                  <a:schemeClr val="bg1"/>
                </a:solidFill>
                <a:latin typeface="Roboto condensed"/>
                <a:cs typeface="Roboto condensed"/>
              </a:rPr>
              <a:t>montes.</a:t>
            </a:r>
            <a:endParaRPr lang="en-US" sz="1100" dirty="0">
              <a:solidFill>
                <a:schemeClr val="bg1"/>
              </a:solidFill>
              <a:latin typeface="Roboto condensed"/>
              <a:cs typeface="Roboto condensed"/>
            </a:endParaRPr>
          </a:p>
        </p:txBody>
      </p:sp>
      <p:sp>
        <p:nvSpPr>
          <p:cNvPr id="69" name="TextBox 31"/>
          <p:cNvSpPr txBox="1"/>
          <p:nvPr/>
        </p:nvSpPr>
        <p:spPr>
          <a:xfrm>
            <a:off x="8318210" y="3532535"/>
            <a:ext cx="2233608" cy="401457"/>
          </a:xfrm>
          <a:prstGeom prst="rect">
            <a:avLst/>
          </a:prstGeom>
          <a:noFill/>
        </p:spPr>
        <p:txBody>
          <a:bodyPr wrap="square" rtlCol="0" anchor="t">
            <a:spAutoFit/>
          </a:bodyPr>
          <a:lstStyle/>
          <a:p>
            <a:pPr algn="ctr">
              <a:lnSpc>
                <a:spcPct val="140000"/>
              </a:lnSpc>
            </a:pPr>
            <a:r>
              <a:rPr lang="en-US" sz="1600" dirty="0" smtClean="0">
                <a:solidFill>
                  <a:schemeClr val="bg1"/>
                </a:solidFill>
                <a:latin typeface="Roboto condensed"/>
                <a:cs typeface="Roboto condensed"/>
              </a:rPr>
              <a:t>Data Analysis</a:t>
            </a:r>
            <a:endParaRPr lang="en-US" sz="1600" dirty="0">
              <a:solidFill>
                <a:schemeClr val="bg1"/>
              </a:solidFill>
              <a:latin typeface="Roboto condensed"/>
              <a:cs typeface="Roboto condensed"/>
            </a:endParaRPr>
          </a:p>
        </p:txBody>
      </p:sp>
      <p:sp>
        <p:nvSpPr>
          <p:cNvPr id="70" name="Text Placeholder 8"/>
          <p:cNvSpPr txBox="1"/>
          <p:nvPr/>
        </p:nvSpPr>
        <p:spPr>
          <a:xfrm>
            <a:off x="273050" y="5242340"/>
            <a:ext cx="11689246" cy="891759"/>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sz="1200" dirty="0" smtClean="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200" dirty="0">
              <a:solidFill>
                <a:schemeClr val="bg1"/>
              </a:solidFill>
            </a:endParaRPr>
          </a:p>
        </p:txBody>
      </p:sp>
      <p:cxnSp>
        <p:nvCxnSpPr>
          <p:cNvPr id="71" name="Straight Connector 37"/>
          <p:cNvCxnSpPr/>
          <p:nvPr/>
        </p:nvCxnSpPr>
        <p:spPr>
          <a:xfrm flipH="1">
            <a:off x="424783" y="5181953"/>
            <a:ext cx="11408112"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4</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AutoShape 158"/>
          <p:cNvSpPr/>
          <p:nvPr/>
        </p:nvSpPr>
        <p:spPr bwMode="auto">
          <a:xfrm>
            <a:off x="4292858" y="3682382"/>
            <a:ext cx="3177443" cy="2409591"/>
          </a:xfrm>
          <a:custGeom>
            <a:avLst/>
            <a:gdLst>
              <a:gd name="T0" fmla="*/ 2147483647 w 21600"/>
              <a:gd name="T1" fmla="*/ 0 h 21600"/>
              <a:gd name="T2" fmla="*/ 1005315103 w 21600"/>
              <a:gd name="T3" fmla="*/ 907700304 h 21600"/>
              <a:gd name="T4" fmla="*/ 0 w 21600"/>
              <a:gd name="T5" fmla="*/ 1485518270 h 21600"/>
              <a:gd name="T6" fmla="*/ 0 w 21600"/>
              <a:gd name="T7" fmla="*/ 1815400607 h 21600"/>
              <a:gd name="T8" fmla="*/ 1579200677 w 21600"/>
              <a:gd name="T9" fmla="*/ 907700304 h 21600"/>
              <a:gd name="T10" fmla="*/ 2147483647 w 21600"/>
              <a:gd name="T11" fmla="*/ 329797929 h 21600"/>
              <a:gd name="T12" fmla="*/ 2147483647 w 21600"/>
              <a:gd name="T13" fmla="*/ 907700304 h 21600"/>
              <a:gd name="T14" fmla="*/ 2147483647 w 21600"/>
              <a:gd name="T15" fmla="*/ 907700304 h 21600"/>
              <a:gd name="T16" fmla="*/ 2147483647 w 21600"/>
              <a:gd name="T17" fmla="*/ 0 h 21600"/>
              <a:gd name="T18" fmla="*/ 2147483647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3408" y="0"/>
                </a:moveTo>
                <a:cubicBezTo>
                  <a:pt x="8890" y="0"/>
                  <a:pt x="5215" y="4845"/>
                  <a:pt x="5215" y="10800"/>
                </a:cubicBezTo>
                <a:cubicBezTo>
                  <a:pt x="5215" y="14591"/>
                  <a:pt x="2876" y="17675"/>
                  <a:pt x="0" y="17675"/>
                </a:cubicBezTo>
                <a:lnTo>
                  <a:pt x="0" y="21600"/>
                </a:lnTo>
                <a:cubicBezTo>
                  <a:pt x="4517" y="21600"/>
                  <a:pt x="8192" y="16755"/>
                  <a:pt x="8192" y="10800"/>
                </a:cubicBezTo>
                <a:cubicBezTo>
                  <a:pt x="8192" y="7009"/>
                  <a:pt x="10532" y="3924"/>
                  <a:pt x="13408" y="3924"/>
                </a:cubicBezTo>
                <a:cubicBezTo>
                  <a:pt x="16283" y="3924"/>
                  <a:pt x="18623" y="7009"/>
                  <a:pt x="18623" y="10800"/>
                </a:cubicBezTo>
                <a:lnTo>
                  <a:pt x="21600" y="10800"/>
                </a:lnTo>
                <a:cubicBezTo>
                  <a:pt x="21600" y="4845"/>
                  <a:pt x="17925" y="0"/>
                  <a:pt x="13408" y="0"/>
                </a:cubicBezTo>
                <a:close/>
                <a:moveTo>
                  <a:pt x="13408" y="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2" name="AutoShape 160"/>
          <p:cNvSpPr/>
          <p:nvPr/>
        </p:nvSpPr>
        <p:spPr bwMode="auto">
          <a:xfrm>
            <a:off x="7041792" y="3682382"/>
            <a:ext cx="2409359" cy="2409591"/>
          </a:xfrm>
          <a:custGeom>
            <a:avLst/>
            <a:gdLst>
              <a:gd name="T0" fmla="*/ 907700304 w 21600"/>
              <a:gd name="T1" fmla="*/ 1815400607 h 21600"/>
              <a:gd name="T2" fmla="*/ 0 w 21600"/>
              <a:gd name="T3" fmla="*/ 907700304 h 21600"/>
              <a:gd name="T4" fmla="*/ 329882381 w 21600"/>
              <a:gd name="T5" fmla="*/ 907700304 h 21600"/>
              <a:gd name="T6" fmla="*/ 907700304 w 21600"/>
              <a:gd name="T7" fmla="*/ 1485518270 h 21600"/>
              <a:gd name="T8" fmla="*/ 1485602679 w 21600"/>
              <a:gd name="T9" fmla="*/ 907700304 h 21600"/>
              <a:gd name="T10" fmla="*/ 907700304 w 21600"/>
              <a:gd name="T11" fmla="*/ 329882381 h 21600"/>
              <a:gd name="T12" fmla="*/ 907700304 w 21600"/>
              <a:gd name="T13" fmla="*/ 0 h 21600"/>
              <a:gd name="T14" fmla="*/ 1815400607 w 21600"/>
              <a:gd name="T15" fmla="*/ 907700304 h 21600"/>
              <a:gd name="T16" fmla="*/ 907700304 w 21600"/>
              <a:gd name="T17" fmla="*/ 1815400607 h 21600"/>
              <a:gd name="T18" fmla="*/ 907700304 w 21600"/>
              <a:gd name="T19" fmla="*/ 181540060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21600"/>
                </a:moveTo>
                <a:cubicBezTo>
                  <a:pt x="4845" y="21600"/>
                  <a:pt x="0" y="16755"/>
                  <a:pt x="0" y="10800"/>
                </a:cubicBezTo>
                <a:lnTo>
                  <a:pt x="3925" y="10800"/>
                </a:lnTo>
                <a:cubicBezTo>
                  <a:pt x="3925" y="14591"/>
                  <a:pt x="7009" y="17675"/>
                  <a:pt x="10800" y="17675"/>
                </a:cubicBezTo>
                <a:cubicBezTo>
                  <a:pt x="14591" y="17675"/>
                  <a:pt x="17676" y="14591"/>
                  <a:pt x="17676" y="10800"/>
                </a:cubicBezTo>
                <a:cubicBezTo>
                  <a:pt x="17676" y="7009"/>
                  <a:pt x="14591" y="3925"/>
                  <a:pt x="10800" y="3925"/>
                </a:cubicBezTo>
                <a:lnTo>
                  <a:pt x="10800" y="0"/>
                </a:lnTo>
                <a:cubicBezTo>
                  <a:pt x="16755" y="0"/>
                  <a:pt x="21600" y="4845"/>
                  <a:pt x="21600" y="10800"/>
                </a:cubicBezTo>
                <a:cubicBezTo>
                  <a:pt x="21600" y="16755"/>
                  <a:pt x="16755" y="21600"/>
                  <a:pt x="10800" y="21600"/>
                </a:cubicBezTo>
                <a:close/>
                <a:moveTo>
                  <a:pt x="10800" y="216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3" name="AutoShape 162"/>
          <p:cNvSpPr/>
          <p:nvPr/>
        </p:nvSpPr>
        <p:spPr bwMode="auto">
          <a:xfrm>
            <a:off x="9014556" y="1709428"/>
            <a:ext cx="3177443" cy="2409591"/>
          </a:xfrm>
          <a:custGeom>
            <a:avLst/>
            <a:gdLst>
              <a:gd name="T0" fmla="*/ 2147483647 w 21600"/>
              <a:gd name="T1" fmla="*/ 907700304 h 21600"/>
              <a:gd name="T2" fmla="*/ 1579200677 w 21600"/>
              <a:gd name="T3" fmla="*/ 1485518270 h 21600"/>
              <a:gd name="T4" fmla="*/ 573885574 w 21600"/>
              <a:gd name="T5" fmla="*/ 907700304 h 21600"/>
              <a:gd name="T6" fmla="*/ 0 w 21600"/>
              <a:gd name="T7" fmla="*/ 907700304 h 21600"/>
              <a:gd name="T8" fmla="*/ 1579200677 w 21600"/>
              <a:gd name="T9" fmla="*/ 1815400607 h 21600"/>
              <a:gd name="T10" fmla="*/ 2147483647 w 21600"/>
              <a:gd name="T11" fmla="*/ 907700304 h 21600"/>
              <a:gd name="T12" fmla="*/ 2147483647 w 21600"/>
              <a:gd name="T13" fmla="*/ 329882381 h 21600"/>
              <a:gd name="T14" fmla="*/ 2147483647 w 21600"/>
              <a:gd name="T15" fmla="*/ 0 h 21600"/>
              <a:gd name="T16" fmla="*/ 2147483647 w 21600"/>
              <a:gd name="T17" fmla="*/ 907700304 h 21600"/>
              <a:gd name="T18" fmla="*/ 2147483647 w 21600"/>
              <a:gd name="T19" fmla="*/ 90770030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3408" y="10800"/>
                </a:moveTo>
                <a:cubicBezTo>
                  <a:pt x="13408" y="14591"/>
                  <a:pt x="11068" y="17675"/>
                  <a:pt x="8192" y="17675"/>
                </a:cubicBezTo>
                <a:cubicBezTo>
                  <a:pt x="5317" y="17675"/>
                  <a:pt x="2977" y="14591"/>
                  <a:pt x="2977" y="10800"/>
                </a:cubicBezTo>
                <a:lnTo>
                  <a:pt x="0" y="10800"/>
                </a:lnTo>
                <a:cubicBezTo>
                  <a:pt x="0" y="16755"/>
                  <a:pt x="3675" y="21600"/>
                  <a:pt x="8192" y="21600"/>
                </a:cubicBezTo>
                <a:cubicBezTo>
                  <a:pt x="12710" y="21600"/>
                  <a:pt x="16385" y="16755"/>
                  <a:pt x="16385" y="10800"/>
                </a:cubicBezTo>
                <a:cubicBezTo>
                  <a:pt x="16385" y="7009"/>
                  <a:pt x="18724" y="3925"/>
                  <a:pt x="21600" y="3925"/>
                </a:cubicBezTo>
                <a:lnTo>
                  <a:pt x="21600" y="0"/>
                </a:lnTo>
                <a:cubicBezTo>
                  <a:pt x="17083" y="0"/>
                  <a:pt x="13408" y="4845"/>
                  <a:pt x="13408" y="10800"/>
                </a:cubicBezTo>
                <a:close/>
                <a:moveTo>
                  <a:pt x="13408" y="108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4" name="AutoShape 164"/>
          <p:cNvSpPr/>
          <p:nvPr/>
        </p:nvSpPr>
        <p:spPr bwMode="auto">
          <a:xfrm>
            <a:off x="7041792" y="1709428"/>
            <a:ext cx="2409359" cy="2409591"/>
          </a:xfrm>
          <a:custGeom>
            <a:avLst/>
            <a:gdLst>
              <a:gd name="T0" fmla="*/ 907700304 w 21600"/>
              <a:gd name="T1" fmla="*/ 1815400607 h 21600"/>
              <a:gd name="T2" fmla="*/ 0 w 21600"/>
              <a:gd name="T3" fmla="*/ 907700304 h 21600"/>
              <a:gd name="T4" fmla="*/ 907700304 w 21600"/>
              <a:gd name="T5" fmla="*/ 0 h 21600"/>
              <a:gd name="T6" fmla="*/ 1815400607 w 21600"/>
              <a:gd name="T7" fmla="*/ 907700304 h 21600"/>
              <a:gd name="T8" fmla="*/ 1485518270 w 21600"/>
              <a:gd name="T9" fmla="*/ 907700304 h 21600"/>
              <a:gd name="T10" fmla="*/ 907700304 w 21600"/>
              <a:gd name="T11" fmla="*/ 329882381 h 21600"/>
              <a:gd name="T12" fmla="*/ 329797929 w 21600"/>
              <a:gd name="T13" fmla="*/ 907700304 h 21600"/>
              <a:gd name="T14" fmla="*/ 907700304 w 21600"/>
              <a:gd name="T15" fmla="*/ 1485518270 h 21600"/>
              <a:gd name="T16" fmla="*/ 907700304 w 21600"/>
              <a:gd name="T17" fmla="*/ 1815400607 h 21600"/>
              <a:gd name="T18" fmla="*/ 907700304 w 21600"/>
              <a:gd name="T19" fmla="*/ 181540060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lnTo>
                  <a:pt x="17675" y="10800"/>
                </a:lnTo>
                <a:cubicBezTo>
                  <a:pt x="17675" y="7009"/>
                  <a:pt x="14591" y="3925"/>
                  <a:pt x="10800" y="3925"/>
                </a:cubicBezTo>
                <a:cubicBezTo>
                  <a:pt x="7009" y="3925"/>
                  <a:pt x="3924" y="7009"/>
                  <a:pt x="3924" y="10800"/>
                </a:cubicBezTo>
                <a:cubicBezTo>
                  <a:pt x="3924" y="14591"/>
                  <a:pt x="7009" y="17675"/>
                  <a:pt x="10800" y="17675"/>
                </a:cubicBezTo>
                <a:lnTo>
                  <a:pt x="10800" y="21600"/>
                </a:lnTo>
                <a:close/>
                <a:moveTo>
                  <a:pt x="10800" y="216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5" name="AutoShape 162"/>
          <p:cNvSpPr/>
          <p:nvPr/>
        </p:nvSpPr>
        <p:spPr bwMode="auto">
          <a:xfrm>
            <a:off x="3087764" y="5653196"/>
            <a:ext cx="1205095" cy="1204805"/>
          </a:xfrm>
          <a:custGeom>
            <a:avLst/>
            <a:gdLst>
              <a:gd name="T0" fmla="*/ 2147483647 w 21600"/>
              <a:gd name="T1" fmla="*/ 907700304 h 21600"/>
              <a:gd name="T2" fmla="*/ 1579200677 w 21600"/>
              <a:gd name="T3" fmla="*/ 1485518270 h 21600"/>
              <a:gd name="T4" fmla="*/ 573885574 w 21600"/>
              <a:gd name="T5" fmla="*/ 907700304 h 21600"/>
              <a:gd name="T6" fmla="*/ 0 w 21600"/>
              <a:gd name="T7" fmla="*/ 907700304 h 21600"/>
              <a:gd name="T8" fmla="*/ 1579200677 w 21600"/>
              <a:gd name="T9" fmla="*/ 1815400607 h 21600"/>
              <a:gd name="T10" fmla="*/ 2147483647 w 21600"/>
              <a:gd name="T11" fmla="*/ 907700304 h 21600"/>
              <a:gd name="T12" fmla="*/ 2147483647 w 21600"/>
              <a:gd name="T13" fmla="*/ 329882381 h 21600"/>
              <a:gd name="T14" fmla="*/ 2147483647 w 21600"/>
              <a:gd name="T15" fmla="*/ 0 h 21600"/>
              <a:gd name="T16" fmla="*/ 2147483647 w 21600"/>
              <a:gd name="T17" fmla="*/ 907700304 h 21600"/>
              <a:gd name="T18" fmla="*/ 2147483647 w 21600"/>
              <a:gd name="T19" fmla="*/ 90770030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connsiteX0" fmla="*/ 13408 w 21600"/>
              <a:gd name="connsiteY0" fmla="*/ 10800 h 21600"/>
              <a:gd name="connsiteX1" fmla="*/ 8192 w 21600"/>
              <a:gd name="connsiteY1" fmla="*/ 17675 h 21600"/>
              <a:gd name="connsiteX2" fmla="*/ 0 w 21600"/>
              <a:gd name="connsiteY2" fmla="*/ 10800 h 21600"/>
              <a:gd name="connsiteX3" fmla="*/ 8192 w 21600"/>
              <a:gd name="connsiteY3" fmla="*/ 21600 h 21600"/>
              <a:gd name="connsiteX4" fmla="*/ 16385 w 21600"/>
              <a:gd name="connsiteY4" fmla="*/ 10800 h 21600"/>
              <a:gd name="connsiteX5" fmla="*/ 21600 w 21600"/>
              <a:gd name="connsiteY5" fmla="*/ 3925 h 21600"/>
              <a:gd name="connsiteX6" fmla="*/ 21600 w 21600"/>
              <a:gd name="connsiteY6" fmla="*/ 0 h 21600"/>
              <a:gd name="connsiteX7" fmla="*/ 13408 w 21600"/>
              <a:gd name="connsiteY7" fmla="*/ 10800 h 21600"/>
              <a:gd name="connsiteX8" fmla="*/ 13408 w 21600"/>
              <a:gd name="connsiteY8" fmla="*/ 10800 h 21600"/>
              <a:gd name="connsiteX0-1" fmla="*/ 6064 w 14256"/>
              <a:gd name="connsiteY0-2" fmla="*/ 10800 h 21837"/>
              <a:gd name="connsiteX1-3" fmla="*/ 848 w 14256"/>
              <a:gd name="connsiteY1-4" fmla="*/ 17675 h 21837"/>
              <a:gd name="connsiteX2-5" fmla="*/ 848 w 14256"/>
              <a:gd name="connsiteY2-6" fmla="*/ 21600 h 21837"/>
              <a:gd name="connsiteX3-7" fmla="*/ 9041 w 14256"/>
              <a:gd name="connsiteY3-8" fmla="*/ 10800 h 21837"/>
              <a:gd name="connsiteX4-9" fmla="*/ 14256 w 14256"/>
              <a:gd name="connsiteY4-10" fmla="*/ 3925 h 21837"/>
              <a:gd name="connsiteX5-11" fmla="*/ 14256 w 14256"/>
              <a:gd name="connsiteY5-12" fmla="*/ 0 h 21837"/>
              <a:gd name="connsiteX6-13" fmla="*/ 6064 w 14256"/>
              <a:gd name="connsiteY6-14" fmla="*/ 10800 h 21837"/>
              <a:gd name="connsiteX7-15" fmla="*/ 6064 w 14256"/>
              <a:gd name="connsiteY7-16" fmla="*/ 10800 h 21837"/>
              <a:gd name="connsiteX0-17" fmla="*/ 5247 w 13439"/>
              <a:gd name="connsiteY0-18" fmla="*/ 10800 h 17675"/>
              <a:gd name="connsiteX1-19" fmla="*/ 31 w 13439"/>
              <a:gd name="connsiteY1-20" fmla="*/ 17675 h 17675"/>
              <a:gd name="connsiteX2-21" fmla="*/ 8224 w 13439"/>
              <a:gd name="connsiteY2-22" fmla="*/ 10800 h 17675"/>
              <a:gd name="connsiteX3-23" fmla="*/ 13439 w 13439"/>
              <a:gd name="connsiteY3-24" fmla="*/ 3925 h 17675"/>
              <a:gd name="connsiteX4-25" fmla="*/ 13439 w 13439"/>
              <a:gd name="connsiteY4-26" fmla="*/ 0 h 17675"/>
              <a:gd name="connsiteX5-27" fmla="*/ 5247 w 13439"/>
              <a:gd name="connsiteY5-28" fmla="*/ 10800 h 17675"/>
              <a:gd name="connsiteX6-29" fmla="*/ 5247 w 13439"/>
              <a:gd name="connsiteY6-30" fmla="*/ 10800 h 17675"/>
              <a:gd name="connsiteX0-31" fmla="*/ 5247 w 13439"/>
              <a:gd name="connsiteY0-32" fmla="*/ 10800 h 17675"/>
              <a:gd name="connsiteX1-33" fmla="*/ 31 w 13439"/>
              <a:gd name="connsiteY1-34" fmla="*/ 17675 h 17675"/>
              <a:gd name="connsiteX2-35" fmla="*/ 8224 w 13439"/>
              <a:gd name="connsiteY2-36" fmla="*/ 10800 h 17675"/>
              <a:gd name="connsiteX3-37" fmla="*/ 13439 w 13439"/>
              <a:gd name="connsiteY3-38" fmla="*/ 3925 h 17675"/>
              <a:gd name="connsiteX4-39" fmla="*/ 13439 w 13439"/>
              <a:gd name="connsiteY4-40" fmla="*/ 0 h 17675"/>
              <a:gd name="connsiteX5-41" fmla="*/ 5247 w 13439"/>
              <a:gd name="connsiteY5-42" fmla="*/ 10800 h 17675"/>
              <a:gd name="connsiteX6-43" fmla="*/ 5247 w 13439"/>
              <a:gd name="connsiteY6-44" fmla="*/ 10800 h 17675"/>
              <a:gd name="connsiteX0-45" fmla="*/ 181 w 8373"/>
              <a:gd name="connsiteY0-46" fmla="*/ 10800 h 11918"/>
              <a:gd name="connsiteX1-47" fmla="*/ 3158 w 8373"/>
              <a:gd name="connsiteY1-48" fmla="*/ 10800 h 11918"/>
              <a:gd name="connsiteX2-49" fmla="*/ 8373 w 8373"/>
              <a:gd name="connsiteY2-50" fmla="*/ 3925 h 11918"/>
              <a:gd name="connsiteX3-51" fmla="*/ 8373 w 8373"/>
              <a:gd name="connsiteY3-52" fmla="*/ 0 h 11918"/>
              <a:gd name="connsiteX4-53" fmla="*/ 181 w 8373"/>
              <a:gd name="connsiteY4-54" fmla="*/ 10800 h 11918"/>
              <a:gd name="connsiteX5-55" fmla="*/ 181 w 8373"/>
              <a:gd name="connsiteY5-56" fmla="*/ 10800 h 11918"/>
              <a:gd name="connsiteX0-57" fmla="*/ 0 w 9784"/>
              <a:gd name="connsiteY0-58" fmla="*/ 9062 h 9062"/>
              <a:gd name="connsiteX1-59" fmla="*/ 3556 w 9784"/>
              <a:gd name="connsiteY1-60" fmla="*/ 9062 h 9062"/>
              <a:gd name="connsiteX2-61" fmla="*/ 9784 w 9784"/>
              <a:gd name="connsiteY2-62" fmla="*/ 3293 h 9062"/>
              <a:gd name="connsiteX3-63" fmla="*/ 9784 w 9784"/>
              <a:gd name="connsiteY3-64" fmla="*/ 0 h 9062"/>
              <a:gd name="connsiteX4-65" fmla="*/ 0 w 9784"/>
              <a:gd name="connsiteY4-66" fmla="*/ 9062 h 9062"/>
              <a:gd name="connsiteX5-67" fmla="*/ 0 w 9784"/>
              <a:gd name="connsiteY5-68" fmla="*/ 9062 h 9062"/>
              <a:gd name="connsiteX0-69" fmla="*/ 0 w 10000"/>
              <a:gd name="connsiteY0-70" fmla="*/ 10000 h 10537"/>
              <a:gd name="connsiteX1-71" fmla="*/ 3635 w 10000"/>
              <a:gd name="connsiteY1-72" fmla="*/ 10000 h 10537"/>
              <a:gd name="connsiteX2-73" fmla="*/ 10000 w 10000"/>
              <a:gd name="connsiteY2-74" fmla="*/ 3634 h 10537"/>
              <a:gd name="connsiteX3-75" fmla="*/ 10000 w 10000"/>
              <a:gd name="connsiteY3-76" fmla="*/ 0 h 10537"/>
              <a:gd name="connsiteX4-77" fmla="*/ 0 w 10000"/>
              <a:gd name="connsiteY4-78" fmla="*/ 10000 h 10537"/>
              <a:gd name="connsiteX5-79" fmla="*/ 0 w 10000"/>
              <a:gd name="connsiteY5-80" fmla="*/ 10000 h 10537"/>
              <a:gd name="connsiteX0-81" fmla="*/ 0 w 10000"/>
              <a:gd name="connsiteY0-82" fmla="*/ 10000 h 10000"/>
              <a:gd name="connsiteX1-83" fmla="*/ 3635 w 10000"/>
              <a:gd name="connsiteY1-84" fmla="*/ 10000 h 10000"/>
              <a:gd name="connsiteX2-85" fmla="*/ 10000 w 10000"/>
              <a:gd name="connsiteY2-86" fmla="*/ 3634 h 10000"/>
              <a:gd name="connsiteX3-87" fmla="*/ 10000 w 10000"/>
              <a:gd name="connsiteY3-88" fmla="*/ 0 h 10000"/>
              <a:gd name="connsiteX4-89" fmla="*/ 0 w 10000"/>
              <a:gd name="connsiteY4-90" fmla="*/ 10000 h 10000"/>
              <a:gd name="connsiteX5-91" fmla="*/ 0 w 10000"/>
              <a:gd name="connsiteY5-9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0">
                <a:moveTo>
                  <a:pt x="0" y="10000"/>
                </a:moveTo>
                <a:lnTo>
                  <a:pt x="3635" y="10000"/>
                </a:lnTo>
                <a:cubicBezTo>
                  <a:pt x="3837" y="7109"/>
                  <a:pt x="6489" y="3634"/>
                  <a:pt x="10000" y="3634"/>
                </a:cubicBezTo>
                <a:lnTo>
                  <a:pt x="10000" y="0"/>
                </a:lnTo>
                <a:cubicBezTo>
                  <a:pt x="4486" y="0"/>
                  <a:pt x="0" y="4486"/>
                  <a:pt x="0" y="10000"/>
                </a:cubicBezTo>
                <a:close/>
                <a:moveTo>
                  <a:pt x="0" y="10000"/>
                </a:moveTo>
              </a:path>
            </a:pathLst>
          </a:custGeom>
          <a:solidFill>
            <a:schemeClr val="bg1">
              <a:alpha val="35000"/>
            </a:scheme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vert="horz" wrap="square" lIns="91440" tIns="45720" rIns="91440" bIns="45720" numCol="1" anchor="t" anchorCtr="0" compatLnSpc="1"/>
          <a:lstStyle/>
          <a:p>
            <a:endParaRPr lang="en-US" sz="800" dirty="0"/>
          </a:p>
        </p:txBody>
      </p:sp>
      <p:sp>
        <p:nvSpPr>
          <p:cNvPr id="47" name="AutoShape 159"/>
          <p:cNvSpPr/>
          <p:nvPr/>
        </p:nvSpPr>
        <p:spPr bwMode="auto">
          <a:xfrm>
            <a:off x="5618815" y="4264564"/>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sp>
        <p:nvSpPr>
          <p:cNvPr id="48" name="Rectangle 166"/>
          <p:cNvSpPr/>
          <p:nvPr/>
        </p:nvSpPr>
        <p:spPr bwMode="auto">
          <a:xfrm>
            <a:off x="5919187" y="4964406"/>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2011</a:t>
            </a:r>
            <a:endParaRPr lang="en-US" sz="2400" dirty="0">
              <a:solidFill>
                <a:schemeClr val="bg1"/>
              </a:solidFill>
              <a:latin typeface="Roboto condensed"/>
              <a:ea typeface="MS PGothic" panose="020B0600070205080204" charset="-128"/>
              <a:cs typeface="Roboto condensed"/>
              <a:sym typeface="Helvetica" charset="0"/>
            </a:endParaRPr>
          </a:p>
        </p:txBody>
      </p:sp>
      <p:grpSp>
        <p:nvGrpSpPr>
          <p:cNvPr id="49" name="Group 352"/>
          <p:cNvGrpSpPr/>
          <p:nvPr/>
        </p:nvGrpSpPr>
        <p:grpSpPr bwMode="auto">
          <a:xfrm>
            <a:off x="6118031" y="4615350"/>
            <a:ext cx="288753" cy="288753"/>
            <a:chOff x="0" y="0"/>
            <a:chExt cx="575" cy="575"/>
          </a:xfrm>
          <a:solidFill>
            <a:schemeClr val="bg1"/>
          </a:solidFill>
        </p:grpSpPr>
        <p:sp>
          <p:nvSpPr>
            <p:cNvPr id="50" name="AutoShape 348"/>
            <p:cNvSpPr/>
            <p:nvPr/>
          </p:nvSpPr>
          <p:spPr bwMode="auto">
            <a:xfrm>
              <a:off x="0" y="0"/>
              <a:ext cx="575" cy="575"/>
            </a:xfrm>
            <a:custGeom>
              <a:avLst/>
              <a:gdLst>
                <a:gd name="T0" fmla="*/ 0 w 20932"/>
                <a:gd name="T1" fmla="*/ 0 h 20930"/>
                <a:gd name="T2" fmla="*/ 0 w 20932"/>
                <a:gd name="T3" fmla="*/ 0 h 20930"/>
                <a:gd name="T4" fmla="*/ 0 w 20932"/>
                <a:gd name="T5" fmla="*/ 0 h 20930"/>
                <a:gd name="T6" fmla="*/ 0 w 20932"/>
                <a:gd name="T7" fmla="*/ 0 h 20930"/>
                <a:gd name="T8" fmla="*/ 0 w 20932"/>
                <a:gd name="T9" fmla="*/ 0 h 20930"/>
                <a:gd name="T10" fmla="*/ 0 w 20932"/>
                <a:gd name="T11" fmla="*/ 0 h 20930"/>
                <a:gd name="T12" fmla="*/ 0 w 20932"/>
                <a:gd name="T13" fmla="*/ 0 h 20930"/>
                <a:gd name="T14" fmla="*/ 0 w 20932"/>
                <a:gd name="T15" fmla="*/ 0 h 20930"/>
                <a:gd name="T16" fmla="*/ 0 w 20932"/>
                <a:gd name="T17" fmla="*/ 0 h 20930"/>
                <a:gd name="T18" fmla="*/ 0 w 20932"/>
                <a:gd name="T19" fmla="*/ 0 h 20930"/>
                <a:gd name="T20" fmla="*/ 0 w 20932"/>
                <a:gd name="T21" fmla="*/ 0 h 20930"/>
                <a:gd name="T22" fmla="*/ 0 w 20932"/>
                <a:gd name="T23" fmla="*/ 0 h 20930"/>
                <a:gd name="T24" fmla="*/ 0 w 20932"/>
                <a:gd name="T25" fmla="*/ 0 h 20930"/>
                <a:gd name="T26" fmla="*/ 0 w 20932"/>
                <a:gd name="T27" fmla="*/ 0 h 20930"/>
                <a:gd name="T28" fmla="*/ 0 w 20932"/>
                <a:gd name="T29" fmla="*/ 0 h 20930"/>
                <a:gd name="T30" fmla="*/ 0 w 20932"/>
                <a:gd name="T31" fmla="*/ 0 h 20930"/>
                <a:gd name="T32" fmla="*/ 0 w 20932"/>
                <a:gd name="T33" fmla="*/ 0 h 20930"/>
                <a:gd name="T34" fmla="*/ 0 w 20932"/>
                <a:gd name="T35" fmla="*/ 0 h 20930"/>
                <a:gd name="T36" fmla="*/ 0 w 20932"/>
                <a:gd name="T37" fmla="*/ 0 h 20930"/>
                <a:gd name="T38" fmla="*/ 0 w 20932"/>
                <a:gd name="T39" fmla="*/ 0 h 20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2" h="20930">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1" name="AutoShape 349"/>
            <p:cNvSpPr/>
            <p:nvPr/>
          </p:nvSpPr>
          <p:spPr bwMode="auto">
            <a:xfrm>
              <a:off x="264" y="192"/>
              <a:ext cx="114"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2" name="AutoShape 350"/>
            <p:cNvSpPr/>
            <p:nvPr/>
          </p:nvSpPr>
          <p:spPr bwMode="auto">
            <a:xfrm>
              <a:off x="264" y="0"/>
              <a:ext cx="306" cy="3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3" name="AutoShape 351"/>
            <p:cNvSpPr/>
            <p:nvPr/>
          </p:nvSpPr>
          <p:spPr bwMode="auto">
            <a:xfrm>
              <a:off x="264" y="96"/>
              <a:ext cx="210" cy="2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5" name="AutoShape 161"/>
          <p:cNvSpPr/>
          <p:nvPr/>
        </p:nvSpPr>
        <p:spPr bwMode="auto">
          <a:xfrm>
            <a:off x="7591578" y="4264564"/>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grpSp>
        <p:nvGrpSpPr>
          <p:cNvPr id="56" name="Group 332"/>
          <p:cNvGrpSpPr/>
          <p:nvPr/>
        </p:nvGrpSpPr>
        <p:grpSpPr bwMode="auto">
          <a:xfrm>
            <a:off x="8104475" y="4603838"/>
            <a:ext cx="286613" cy="288751"/>
            <a:chOff x="0" y="0"/>
            <a:chExt cx="576" cy="576"/>
          </a:xfrm>
          <a:solidFill>
            <a:schemeClr val="bg1"/>
          </a:solidFill>
        </p:grpSpPr>
        <p:sp>
          <p:nvSpPr>
            <p:cNvPr id="58" name="AutoShape 325"/>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9" name="AutoShape 326"/>
            <p:cNvSpPr/>
            <p:nvPr/>
          </p:nvSpPr>
          <p:spPr bwMode="auto">
            <a:xfrm>
              <a:off x="208" y="103"/>
              <a:ext cx="124" cy="2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0" name="Rectangle 327"/>
            <p:cNvSpPr/>
            <p:nvPr/>
          </p:nvSpPr>
          <p:spPr bwMode="auto">
            <a:xfrm>
              <a:off x="280" y="88"/>
              <a:ext cx="26" cy="6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61" name="AutoShape 328"/>
            <p:cNvSpPr/>
            <p:nvPr/>
          </p:nvSpPr>
          <p:spPr bwMode="auto">
            <a:xfrm>
              <a:off x="360"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2" name="Rectangle 329"/>
            <p:cNvSpPr/>
            <p:nvPr/>
          </p:nvSpPr>
          <p:spPr bwMode="auto">
            <a:xfrm>
              <a:off x="408"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63" name="Rectangle 330"/>
            <p:cNvSpPr/>
            <p:nvPr/>
          </p:nvSpPr>
          <p:spPr bwMode="auto">
            <a:xfrm>
              <a:off x="104"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64" name="AutoShape 331"/>
            <p:cNvSpPr/>
            <p:nvPr/>
          </p:nvSpPr>
          <p:spPr bwMode="auto">
            <a:xfrm>
              <a:off x="144"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7" name="Rectangle 166"/>
          <p:cNvSpPr/>
          <p:nvPr/>
        </p:nvSpPr>
        <p:spPr bwMode="auto">
          <a:xfrm>
            <a:off x="7900320" y="4964406"/>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2012</a:t>
            </a:r>
            <a:endParaRPr lang="en-US" sz="2400" dirty="0">
              <a:solidFill>
                <a:schemeClr val="bg1"/>
              </a:solidFill>
              <a:latin typeface="Roboto condensed"/>
              <a:ea typeface="MS PGothic" panose="020B0600070205080204" charset="-128"/>
              <a:cs typeface="Roboto condensed"/>
              <a:sym typeface="Helvetica" charset="0"/>
            </a:endParaRPr>
          </a:p>
        </p:txBody>
      </p:sp>
      <p:sp>
        <p:nvSpPr>
          <p:cNvPr id="66" name="AutoShape 165"/>
          <p:cNvSpPr/>
          <p:nvPr/>
        </p:nvSpPr>
        <p:spPr bwMode="auto">
          <a:xfrm>
            <a:off x="7591578" y="2291611"/>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sp>
        <p:nvSpPr>
          <p:cNvPr id="67" name="AutoShape 597"/>
          <p:cNvSpPr/>
          <p:nvPr/>
        </p:nvSpPr>
        <p:spPr bwMode="auto">
          <a:xfrm>
            <a:off x="8100493" y="2614869"/>
            <a:ext cx="286613" cy="286613"/>
          </a:xfrm>
          <a:custGeom>
            <a:avLst/>
            <a:gdLst>
              <a:gd name="T0" fmla="*/ 197530295 w 21599"/>
              <a:gd name="T1" fmla="*/ 172950408 h 21600"/>
              <a:gd name="T2" fmla="*/ 143127996 w 21599"/>
              <a:gd name="T3" fmla="*/ 118530734 h 21600"/>
              <a:gd name="T4" fmla="*/ 154889968 w 21599"/>
              <a:gd name="T5" fmla="*/ 77505851 h 21600"/>
              <a:gd name="T6" fmla="*/ 77445028 w 21599"/>
              <a:gd name="T7" fmla="*/ 0 h 21600"/>
              <a:gd name="T8" fmla="*/ 0 w 21599"/>
              <a:gd name="T9" fmla="*/ 77505851 h 21600"/>
              <a:gd name="T10" fmla="*/ 77445028 w 21599"/>
              <a:gd name="T11" fmla="*/ 154973590 h 21600"/>
              <a:gd name="T12" fmla="*/ 118656171 w 21599"/>
              <a:gd name="T13" fmla="*/ 143092820 h 21600"/>
              <a:gd name="T14" fmla="*/ 173020355 w 21599"/>
              <a:gd name="T15" fmla="*/ 197484751 h 21600"/>
              <a:gd name="T16" fmla="*/ 186522015 w 21599"/>
              <a:gd name="T17" fmla="*/ 203194979 h 21600"/>
              <a:gd name="T18" fmla="*/ 186587973 w 21599"/>
              <a:gd name="T19" fmla="*/ 203194979 h 21600"/>
              <a:gd name="T20" fmla="*/ 198387292 w 21599"/>
              <a:gd name="T21" fmla="*/ 198396947 h 21600"/>
              <a:gd name="T22" fmla="*/ 203223198 w 21599"/>
              <a:gd name="T23" fmla="*/ 186477975 h 21600"/>
              <a:gd name="T24" fmla="*/ 197530295 w 21599"/>
              <a:gd name="T25" fmla="*/ 172950408 h 21600"/>
              <a:gd name="T26" fmla="*/ 120631759 w 21599"/>
              <a:gd name="T27" fmla="*/ 77505851 h 21600"/>
              <a:gd name="T28" fmla="*/ 77445028 w 21599"/>
              <a:gd name="T29" fmla="*/ 120712436 h 21600"/>
              <a:gd name="T30" fmla="*/ 34258209 w 21599"/>
              <a:gd name="T31" fmla="*/ 77505851 h 21600"/>
              <a:gd name="T32" fmla="*/ 77445028 w 21599"/>
              <a:gd name="T33" fmla="*/ 34279285 h 21600"/>
              <a:gd name="T34" fmla="*/ 120631759 w 21599"/>
              <a:gd name="T35" fmla="*/ 77505851 h 21600"/>
              <a:gd name="T36" fmla="*/ 120631759 w 21599"/>
              <a:gd name="T37" fmla="*/ 7750585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600">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68" name="Rectangle 166"/>
          <p:cNvSpPr/>
          <p:nvPr/>
        </p:nvSpPr>
        <p:spPr bwMode="auto">
          <a:xfrm>
            <a:off x="7900320" y="2981505"/>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2013</a:t>
            </a:r>
            <a:endParaRPr lang="en-US" sz="2400" dirty="0">
              <a:solidFill>
                <a:schemeClr val="bg1"/>
              </a:solidFill>
              <a:latin typeface="Roboto condensed"/>
              <a:ea typeface="MS PGothic" panose="020B0600070205080204" charset="-128"/>
              <a:cs typeface="Roboto condensed"/>
              <a:sym typeface="Helvetica" charset="0"/>
            </a:endParaRPr>
          </a:p>
        </p:txBody>
      </p:sp>
      <p:sp>
        <p:nvSpPr>
          <p:cNvPr id="70" name="AutoShape 163"/>
          <p:cNvSpPr/>
          <p:nvPr/>
        </p:nvSpPr>
        <p:spPr bwMode="auto">
          <a:xfrm>
            <a:off x="9564342" y="2291611"/>
            <a:ext cx="1281489" cy="1281613"/>
          </a:xfrm>
          <a:custGeom>
            <a:avLst/>
            <a:gdLst>
              <a:gd name="T0" fmla="*/ 273207882 w 21598"/>
              <a:gd name="T1" fmla="*/ 136603929 h 21598"/>
              <a:gd name="T2" fmla="*/ 262809719 w 21598"/>
              <a:gd name="T3" fmla="*/ 84322679 h 21598"/>
              <a:gd name="T4" fmla="*/ 233196687 w 21598"/>
              <a:gd name="T5" fmla="*/ 40011172 h 21598"/>
              <a:gd name="T6" fmla="*/ 188885204 w 21598"/>
              <a:gd name="T7" fmla="*/ 10398163 h 21598"/>
              <a:gd name="T8" fmla="*/ 136603929 w 21598"/>
              <a:gd name="T9" fmla="*/ 0 h 21598"/>
              <a:gd name="T10" fmla="*/ 84322679 w 21598"/>
              <a:gd name="T11" fmla="*/ 10398163 h 21598"/>
              <a:gd name="T12" fmla="*/ 40011172 w 21598"/>
              <a:gd name="T13" fmla="*/ 40011172 h 21598"/>
              <a:gd name="T14" fmla="*/ 10398163 w 21598"/>
              <a:gd name="T15" fmla="*/ 84322679 h 21598"/>
              <a:gd name="T16" fmla="*/ 0 w 21598"/>
              <a:gd name="T17" fmla="*/ 136603929 h 21598"/>
              <a:gd name="T18" fmla="*/ 10398163 w 21598"/>
              <a:gd name="T19" fmla="*/ 188885204 h 21598"/>
              <a:gd name="T20" fmla="*/ 40011172 w 21598"/>
              <a:gd name="T21" fmla="*/ 233196687 h 21598"/>
              <a:gd name="T22" fmla="*/ 84322679 w 21598"/>
              <a:gd name="T23" fmla="*/ 262809719 h 21598"/>
              <a:gd name="T24" fmla="*/ 136603929 w 21598"/>
              <a:gd name="T25" fmla="*/ 273207882 h 21598"/>
              <a:gd name="T26" fmla="*/ 188885204 w 21598"/>
              <a:gd name="T27" fmla="*/ 262809719 h 21598"/>
              <a:gd name="T28" fmla="*/ 233196687 w 21598"/>
              <a:gd name="T29" fmla="*/ 233196687 h 21598"/>
              <a:gd name="T30" fmla="*/ 262809719 w 21598"/>
              <a:gd name="T31" fmla="*/ 188885204 h 21598"/>
              <a:gd name="T32" fmla="*/ 273207882 w 21598"/>
              <a:gd name="T33" fmla="*/ 136603929 h 21598"/>
              <a:gd name="T34" fmla="*/ 273207882 w 21598"/>
              <a:gd name="T35" fmla="*/ 136603929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3099D6"/>
          </a:solidFill>
          <a:ln w="6350" cap="flat">
            <a:noFill/>
            <a:prstDash val="solid"/>
            <a:miter lim="800000"/>
            <a:headEnd type="none" w="med" len="med"/>
            <a:tailEnd type="none" w="med" len="med"/>
          </a:ln>
        </p:spPr>
        <p:txBody>
          <a:bodyPr lIns="0" tIns="0" rIns="0" bIns="0"/>
          <a:lstStyle/>
          <a:p>
            <a:endParaRPr lang="en-US" sz="3600" dirty="0">
              <a:latin typeface="Roboto condensed"/>
              <a:cs typeface="Roboto condensed"/>
            </a:endParaRPr>
          </a:p>
        </p:txBody>
      </p:sp>
      <p:grpSp>
        <p:nvGrpSpPr>
          <p:cNvPr id="71" name="Group 447"/>
          <p:cNvGrpSpPr/>
          <p:nvPr/>
        </p:nvGrpSpPr>
        <p:grpSpPr bwMode="auto">
          <a:xfrm>
            <a:off x="10061611" y="2614869"/>
            <a:ext cx="286613" cy="286613"/>
            <a:chOff x="0" y="0"/>
            <a:chExt cx="575" cy="575"/>
          </a:xfrm>
          <a:solidFill>
            <a:schemeClr val="bg1"/>
          </a:solidFill>
        </p:grpSpPr>
        <p:sp>
          <p:nvSpPr>
            <p:cNvPr id="73"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4"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5"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6"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72" name="Rectangle 166"/>
          <p:cNvSpPr/>
          <p:nvPr/>
        </p:nvSpPr>
        <p:spPr bwMode="auto">
          <a:xfrm>
            <a:off x="9865674" y="2981505"/>
            <a:ext cx="686961" cy="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smtClean="0">
                <a:solidFill>
                  <a:schemeClr val="bg1"/>
                </a:solidFill>
                <a:latin typeface="Roboto condensed"/>
                <a:ea typeface="MS PGothic" panose="020B0600070205080204" charset="-128"/>
                <a:cs typeface="Roboto condensed"/>
                <a:sym typeface="Helvetica" charset="0"/>
              </a:rPr>
              <a:t>2014</a:t>
            </a:r>
            <a:endParaRPr lang="en-US" sz="2400" dirty="0">
              <a:solidFill>
                <a:schemeClr val="bg1"/>
              </a:solidFill>
              <a:latin typeface="Roboto condensed"/>
              <a:ea typeface="MS PGothic" panose="020B0600070205080204" charset="-128"/>
              <a:cs typeface="Roboto condensed"/>
              <a:sym typeface="Helvetica" charset="0"/>
            </a:endParaRPr>
          </a:p>
        </p:txBody>
      </p:sp>
      <p:sp>
        <p:nvSpPr>
          <p:cNvPr id="78" name="Oval 40"/>
          <p:cNvSpPr/>
          <p:nvPr/>
        </p:nvSpPr>
        <p:spPr>
          <a:xfrm>
            <a:off x="368768" y="1835089"/>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79" name="Group 41"/>
          <p:cNvGrpSpPr/>
          <p:nvPr/>
        </p:nvGrpSpPr>
        <p:grpSpPr>
          <a:xfrm>
            <a:off x="934607" y="1650674"/>
            <a:ext cx="4274015" cy="828460"/>
            <a:chOff x="1376362" y="1322611"/>
            <a:chExt cx="2338246" cy="614885"/>
          </a:xfrm>
        </p:grpSpPr>
        <p:sp>
          <p:nvSpPr>
            <p:cNvPr id="85" name="TextBox 47"/>
            <p:cNvSpPr txBox="1"/>
            <p:nvPr/>
          </p:nvSpPr>
          <p:spPr>
            <a:xfrm>
              <a:off x="1376362" y="1322611"/>
              <a:ext cx="1610461" cy="297962"/>
            </a:xfrm>
            <a:prstGeom prst="rect">
              <a:avLst/>
            </a:prstGeom>
            <a:noFill/>
          </p:spPr>
          <p:txBody>
            <a:bodyPr wrap="square" rtlCol="0" anchor="t">
              <a:spAutoFit/>
            </a:bodyPr>
            <a:lstStyle/>
            <a:p>
              <a:pPr>
                <a:lnSpc>
                  <a:spcPct val="140000"/>
                </a:lnSpc>
              </a:pPr>
              <a:r>
                <a:rPr lang="en-US" sz="1600" dirty="0" smtClean="0">
                  <a:solidFill>
                    <a:schemeClr val="bg1"/>
                  </a:solidFill>
                  <a:latin typeface="Roboto condensed"/>
                  <a:cs typeface="Roboto condensed"/>
                </a:rPr>
                <a:t>Number 2005</a:t>
              </a:r>
              <a:endParaRPr lang="en-US" sz="1600" dirty="0">
                <a:solidFill>
                  <a:schemeClr val="bg1"/>
                </a:solidFill>
                <a:latin typeface="Roboto condensed"/>
                <a:cs typeface="Roboto condensed"/>
              </a:endParaRPr>
            </a:p>
          </p:txBody>
        </p:sp>
        <p:sp>
          <p:nvSpPr>
            <p:cNvPr id="86" name="TextBox 48"/>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grpSp>
        <p:nvGrpSpPr>
          <p:cNvPr id="80" name="Group 352"/>
          <p:cNvGrpSpPr/>
          <p:nvPr/>
        </p:nvGrpSpPr>
        <p:grpSpPr bwMode="auto">
          <a:xfrm>
            <a:off x="504370" y="1973221"/>
            <a:ext cx="216944" cy="216943"/>
            <a:chOff x="0" y="0"/>
            <a:chExt cx="575" cy="575"/>
          </a:xfrm>
          <a:solidFill>
            <a:schemeClr val="bg1"/>
          </a:solidFill>
        </p:grpSpPr>
        <p:sp>
          <p:nvSpPr>
            <p:cNvPr id="81" name="AutoShape 348"/>
            <p:cNvSpPr/>
            <p:nvPr/>
          </p:nvSpPr>
          <p:spPr bwMode="auto">
            <a:xfrm>
              <a:off x="0" y="0"/>
              <a:ext cx="575" cy="575"/>
            </a:xfrm>
            <a:custGeom>
              <a:avLst/>
              <a:gdLst>
                <a:gd name="T0" fmla="*/ 0 w 20932"/>
                <a:gd name="T1" fmla="*/ 0 h 20930"/>
                <a:gd name="T2" fmla="*/ 0 w 20932"/>
                <a:gd name="T3" fmla="*/ 0 h 20930"/>
                <a:gd name="T4" fmla="*/ 0 w 20932"/>
                <a:gd name="T5" fmla="*/ 0 h 20930"/>
                <a:gd name="T6" fmla="*/ 0 w 20932"/>
                <a:gd name="T7" fmla="*/ 0 h 20930"/>
                <a:gd name="T8" fmla="*/ 0 w 20932"/>
                <a:gd name="T9" fmla="*/ 0 h 20930"/>
                <a:gd name="T10" fmla="*/ 0 w 20932"/>
                <a:gd name="T11" fmla="*/ 0 h 20930"/>
                <a:gd name="T12" fmla="*/ 0 w 20932"/>
                <a:gd name="T13" fmla="*/ 0 h 20930"/>
                <a:gd name="T14" fmla="*/ 0 w 20932"/>
                <a:gd name="T15" fmla="*/ 0 h 20930"/>
                <a:gd name="T16" fmla="*/ 0 w 20932"/>
                <a:gd name="T17" fmla="*/ 0 h 20930"/>
                <a:gd name="T18" fmla="*/ 0 w 20932"/>
                <a:gd name="T19" fmla="*/ 0 h 20930"/>
                <a:gd name="T20" fmla="*/ 0 w 20932"/>
                <a:gd name="T21" fmla="*/ 0 h 20930"/>
                <a:gd name="T22" fmla="*/ 0 w 20932"/>
                <a:gd name="T23" fmla="*/ 0 h 20930"/>
                <a:gd name="T24" fmla="*/ 0 w 20932"/>
                <a:gd name="T25" fmla="*/ 0 h 20930"/>
                <a:gd name="T26" fmla="*/ 0 w 20932"/>
                <a:gd name="T27" fmla="*/ 0 h 20930"/>
                <a:gd name="T28" fmla="*/ 0 w 20932"/>
                <a:gd name="T29" fmla="*/ 0 h 20930"/>
                <a:gd name="T30" fmla="*/ 0 w 20932"/>
                <a:gd name="T31" fmla="*/ 0 h 20930"/>
                <a:gd name="T32" fmla="*/ 0 w 20932"/>
                <a:gd name="T33" fmla="*/ 0 h 20930"/>
                <a:gd name="T34" fmla="*/ 0 w 20932"/>
                <a:gd name="T35" fmla="*/ 0 h 20930"/>
                <a:gd name="T36" fmla="*/ 0 w 20932"/>
                <a:gd name="T37" fmla="*/ 0 h 20930"/>
                <a:gd name="T38" fmla="*/ 0 w 20932"/>
                <a:gd name="T39" fmla="*/ 0 h 20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932" h="20930">
                  <a:moveTo>
                    <a:pt x="20723" y="16794"/>
                  </a:moveTo>
                  <a:lnTo>
                    <a:pt x="16124" y="14084"/>
                  </a:lnTo>
                  <a:cubicBezTo>
                    <a:pt x="15885" y="13962"/>
                    <a:pt x="15534" y="14017"/>
                    <a:pt x="15344" y="14207"/>
                  </a:cubicBezTo>
                  <a:lnTo>
                    <a:pt x="13991" y="15561"/>
                  </a:lnTo>
                  <a:cubicBezTo>
                    <a:pt x="13801" y="15750"/>
                    <a:pt x="13427" y="15908"/>
                    <a:pt x="13158" y="15911"/>
                  </a:cubicBezTo>
                  <a:cubicBezTo>
                    <a:pt x="13158" y="15911"/>
                    <a:pt x="11429" y="15931"/>
                    <a:pt x="8214" y="12715"/>
                  </a:cubicBezTo>
                  <a:cubicBezTo>
                    <a:pt x="4998" y="9499"/>
                    <a:pt x="5014" y="7764"/>
                    <a:pt x="5014" y="7764"/>
                  </a:cubicBezTo>
                  <a:cubicBezTo>
                    <a:pt x="5016" y="7495"/>
                    <a:pt x="5173" y="7121"/>
                    <a:pt x="5363" y="6931"/>
                  </a:cubicBezTo>
                  <a:lnTo>
                    <a:pt x="6516" y="5778"/>
                  </a:lnTo>
                  <a:cubicBezTo>
                    <a:pt x="6706" y="5588"/>
                    <a:pt x="6770" y="5233"/>
                    <a:pt x="6658" y="4989"/>
                  </a:cubicBezTo>
                  <a:lnTo>
                    <a:pt x="4121" y="216"/>
                  </a:lnTo>
                  <a:cubicBezTo>
                    <a:pt x="4008" y="-28"/>
                    <a:pt x="3762" y="-72"/>
                    <a:pt x="3572" y="117"/>
                  </a:cubicBezTo>
                  <a:lnTo>
                    <a:pt x="426" y="3257"/>
                  </a:lnTo>
                  <a:cubicBezTo>
                    <a:pt x="236" y="3446"/>
                    <a:pt x="51" y="3819"/>
                    <a:pt x="16" y="4085"/>
                  </a:cubicBezTo>
                  <a:cubicBezTo>
                    <a:pt x="16" y="4085"/>
                    <a:pt x="-598" y="8672"/>
                    <a:pt x="5829" y="15100"/>
                  </a:cubicBezTo>
                  <a:cubicBezTo>
                    <a:pt x="12255" y="21528"/>
                    <a:pt x="16842" y="20914"/>
                    <a:pt x="16842" y="20914"/>
                  </a:cubicBezTo>
                  <a:cubicBezTo>
                    <a:pt x="17108" y="20878"/>
                    <a:pt x="17480" y="20694"/>
                    <a:pt x="17670" y="20505"/>
                  </a:cubicBezTo>
                  <a:lnTo>
                    <a:pt x="20812" y="17361"/>
                  </a:lnTo>
                  <a:cubicBezTo>
                    <a:pt x="21002" y="17171"/>
                    <a:pt x="20962" y="16916"/>
                    <a:pt x="20723" y="16794"/>
                  </a:cubicBezTo>
                  <a:close/>
                  <a:moveTo>
                    <a:pt x="20723" y="1679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82" name="AutoShape 349"/>
            <p:cNvSpPr/>
            <p:nvPr/>
          </p:nvSpPr>
          <p:spPr bwMode="auto">
            <a:xfrm>
              <a:off x="264" y="192"/>
              <a:ext cx="114"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6567"/>
                  </a:moveTo>
                  <a:cubicBezTo>
                    <a:pt x="3494" y="7443"/>
                    <a:pt x="6807" y="9229"/>
                    <a:pt x="9539" y="11969"/>
                  </a:cubicBezTo>
                  <a:cubicBezTo>
                    <a:pt x="12286" y="14725"/>
                    <a:pt x="14072" y="18072"/>
                    <a:pt x="14940" y="21600"/>
                  </a:cubicBezTo>
                  <a:lnTo>
                    <a:pt x="21600" y="21600"/>
                  </a:lnTo>
                  <a:cubicBezTo>
                    <a:pt x="20909" y="16135"/>
                    <a:pt x="18474" y="11082"/>
                    <a:pt x="14550" y="7129"/>
                  </a:cubicBezTo>
                  <a:cubicBezTo>
                    <a:pt x="10581" y="3127"/>
                    <a:pt x="5495" y="661"/>
                    <a:pt x="2" y="0"/>
                  </a:cubicBezTo>
                  <a:lnTo>
                    <a:pt x="2" y="6567"/>
                  </a:lnTo>
                  <a:lnTo>
                    <a:pt x="0" y="6567"/>
                  </a:lnTo>
                  <a:close/>
                  <a:moveTo>
                    <a:pt x="0" y="656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83" name="AutoShape 350"/>
            <p:cNvSpPr/>
            <p:nvPr/>
          </p:nvSpPr>
          <p:spPr bwMode="auto">
            <a:xfrm>
              <a:off x="264" y="0"/>
              <a:ext cx="306" cy="3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672" y="21600"/>
                  </a:moveTo>
                  <a:lnTo>
                    <a:pt x="21600" y="21599"/>
                  </a:lnTo>
                  <a:cubicBezTo>
                    <a:pt x="21387" y="10396"/>
                    <a:pt x="11173" y="170"/>
                    <a:pt x="1" y="0"/>
                  </a:cubicBezTo>
                  <a:lnTo>
                    <a:pt x="0" y="2871"/>
                  </a:lnTo>
                  <a:cubicBezTo>
                    <a:pt x="10018" y="3430"/>
                    <a:pt x="18072" y="11518"/>
                    <a:pt x="18672" y="21600"/>
                  </a:cubicBezTo>
                  <a:close/>
                  <a:moveTo>
                    <a:pt x="18672"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84" name="AutoShape 351"/>
            <p:cNvSpPr/>
            <p:nvPr/>
          </p:nvSpPr>
          <p:spPr bwMode="auto">
            <a:xfrm>
              <a:off x="264" y="96"/>
              <a:ext cx="210" cy="2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7333" y="21599"/>
                  </a:moveTo>
                  <a:lnTo>
                    <a:pt x="21600" y="21600"/>
                  </a:lnTo>
                  <a:cubicBezTo>
                    <a:pt x="20745" y="10040"/>
                    <a:pt x="11513" y="794"/>
                    <a:pt x="0" y="0"/>
                  </a:cubicBezTo>
                  <a:lnTo>
                    <a:pt x="0" y="4302"/>
                  </a:lnTo>
                  <a:cubicBezTo>
                    <a:pt x="9167" y="5080"/>
                    <a:pt x="16498" y="12409"/>
                    <a:pt x="17333" y="21599"/>
                  </a:cubicBezTo>
                  <a:close/>
                  <a:moveTo>
                    <a:pt x="17333" y="21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88" name="Oval 50"/>
          <p:cNvSpPr/>
          <p:nvPr/>
        </p:nvSpPr>
        <p:spPr>
          <a:xfrm>
            <a:off x="368768" y="2706386"/>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89" name="Group 51"/>
          <p:cNvGrpSpPr/>
          <p:nvPr/>
        </p:nvGrpSpPr>
        <p:grpSpPr>
          <a:xfrm>
            <a:off x="934607" y="2521971"/>
            <a:ext cx="4274015" cy="828460"/>
            <a:chOff x="1376362" y="1322611"/>
            <a:chExt cx="2338246" cy="614885"/>
          </a:xfrm>
        </p:grpSpPr>
        <p:sp>
          <p:nvSpPr>
            <p:cNvPr id="98" name="TextBox 60"/>
            <p:cNvSpPr txBox="1"/>
            <p:nvPr/>
          </p:nvSpPr>
          <p:spPr>
            <a:xfrm>
              <a:off x="1376362" y="1322611"/>
              <a:ext cx="1610461" cy="324374"/>
            </a:xfrm>
            <a:prstGeom prst="rect">
              <a:avLst/>
            </a:prstGeom>
            <a:noFill/>
          </p:spPr>
          <p:txBody>
            <a:bodyPr wrap="square" rtlCol="0" anchor="t">
              <a:spAutoFit/>
            </a:bodyPr>
            <a:lstStyle/>
            <a:p>
              <a:pPr>
                <a:lnSpc>
                  <a:spcPct val="140000"/>
                </a:lnSpc>
              </a:pPr>
              <a:r>
                <a:rPr lang="en-US" sz="1600" dirty="0">
                  <a:solidFill>
                    <a:schemeClr val="bg1"/>
                  </a:solidFill>
                  <a:latin typeface="Roboto condensed"/>
                  <a:cs typeface="Roboto condensed"/>
                </a:rPr>
                <a:t>Website Designs</a:t>
              </a:r>
              <a:endParaRPr lang="en-US" sz="1600" dirty="0">
                <a:solidFill>
                  <a:schemeClr val="bg1"/>
                </a:solidFill>
                <a:latin typeface="Roboto condensed"/>
                <a:cs typeface="Roboto condensed"/>
              </a:endParaRPr>
            </a:p>
          </p:txBody>
        </p:sp>
        <p:sp>
          <p:nvSpPr>
            <p:cNvPr id="99" name="TextBox 61"/>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grpSp>
        <p:nvGrpSpPr>
          <p:cNvPr id="90" name="Group 332"/>
          <p:cNvGrpSpPr/>
          <p:nvPr/>
        </p:nvGrpSpPr>
        <p:grpSpPr bwMode="auto">
          <a:xfrm>
            <a:off x="506244" y="2844519"/>
            <a:ext cx="215336" cy="216942"/>
            <a:chOff x="0" y="0"/>
            <a:chExt cx="576" cy="576"/>
          </a:xfrm>
          <a:solidFill>
            <a:schemeClr val="bg1"/>
          </a:solidFill>
        </p:grpSpPr>
        <p:sp>
          <p:nvSpPr>
            <p:cNvPr id="91" name="AutoShape 325"/>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600">
                  <a:moveTo>
                    <a:pt x="10800" y="0"/>
                  </a:moveTo>
                  <a:cubicBezTo>
                    <a:pt x="4835" y="0"/>
                    <a:pt x="0" y="4835"/>
                    <a:pt x="0" y="10800"/>
                  </a:cubicBezTo>
                  <a:cubicBezTo>
                    <a:pt x="0" y="12640"/>
                    <a:pt x="461" y="14372"/>
                    <a:pt x="1273" y="15888"/>
                  </a:cubicBezTo>
                  <a:cubicBezTo>
                    <a:pt x="2296" y="17800"/>
                    <a:pt x="3878" y="19367"/>
                    <a:pt x="5801" y="20373"/>
                  </a:cubicBezTo>
                  <a:cubicBezTo>
                    <a:pt x="7296" y="21155"/>
                    <a:pt x="8996" y="21600"/>
                    <a:pt x="10800" y="21600"/>
                  </a:cubicBezTo>
                  <a:cubicBezTo>
                    <a:pt x="12665" y="21600"/>
                    <a:pt x="14419" y="21128"/>
                    <a:pt x="15950" y="20295"/>
                  </a:cubicBezTo>
                  <a:cubicBezTo>
                    <a:pt x="17855" y="19260"/>
                    <a:pt x="19410" y="17667"/>
                    <a:pt x="20404" y="15738"/>
                  </a:cubicBezTo>
                  <a:cubicBezTo>
                    <a:pt x="21167" y="14257"/>
                    <a:pt x="21600" y="12580"/>
                    <a:pt x="21600" y="10800"/>
                  </a:cubicBezTo>
                  <a:cubicBezTo>
                    <a:pt x="21600" y="4835"/>
                    <a:pt x="16765" y="0"/>
                    <a:pt x="10800" y="0"/>
                  </a:cubicBezTo>
                  <a:close/>
                  <a:moveTo>
                    <a:pt x="18629" y="12876"/>
                  </a:moveTo>
                  <a:cubicBezTo>
                    <a:pt x="18568" y="13108"/>
                    <a:pt x="18493" y="13334"/>
                    <a:pt x="18411" y="13558"/>
                  </a:cubicBezTo>
                  <a:cubicBezTo>
                    <a:pt x="18052" y="13453"/>
                    <a:pt x="17672" y="13395"/>
                    <a:pt x="17279" y="13395"/>
                  </a:cubicBezTo>
                  <a:cubicBezTo>
                    <a:pt x="15036" y="13395"/>
                    <a:pt x="13218" y="15214"/>
                    <a:pt x="13218" y="17457"/>
                  </a:cubicBezTo>
                  <a:cubicBezTo>
                    <a:pt x="13218" y="17812"/>
                    <a:pt x="13266" y="18154"/>
                    <a:pt x="13352" y="18482"/>
                  </a:cubicBezTo>
                  <a:cubicBezTo>
                    <a:pt x="13251" y="18515"/>
                    <a:pt x="13152" y="18550"/>
                    <a:pt x="13050" y="18580"/>
                  </a:cubicBezTo>
                  <a:cubicBezTo>
                    <a:pt x="12335" y="18786"/>
                    <a:pt x="11581" y="18900"/>
                    <a:pt x="10800" y="18900"/>
                  </a:cubicBezTo>
                  <a:cubicBezTo>
                    <a:pt x="10065" y="18900"/>
                    <a:pt x="9353" y="18800"/>
                    <a:pt x="8675" y="18615"/>
                  </a:cubicBezTo>
                  <a:cubicBezTo>
                    <a:pt x="8566" y="18585"/>
                    <a:pt x="8458" y="18549"/>
                    <a:pt x="8351" y="18515"/>
                  </a:cubicBezTo>
                  <a:cubicBezTo>
                    <a:pt x="8427" y="18204"/>
                    <a:pt x="8469" y="17879"/>
                    <a:pt x="8469" y="17544"/>
                  </a:cubicBezTo>
                  <a:cubicBezTo>
                    <a:pt x="8469" y="15301"/>
                    <a:pt x="6651" y="13482"/>
                    <a:pt x="4407" y="13482"/>
                  </a:cubicBezTo>
                  <a:cubicBezTo>
                    <a:pt x="3997" y="13482"/>
                    <a:pt x="3601" y="13545"/>
                    <a:pt x="3228" y="13659"/>
                  </a:cubicBezTo>
                  <a:cubicBezTo>
                    <a:pt x="3146" y="13442"/>
                    <a:pt x="3070" y="13223"/>
                    <a:pt x="3006" y="12999"/>
                  </a:cubicBezTo>
                  <a:cubicBezTo>
                    <a:pt x="2808" y="12299"/>
                    <a:pt x="2700" y="11562"/>
                    <a:pt x="2700" y="10800"/>
                  </a:cubicBezTo>
                  <a:cubicBezTo>
                    <a:pt x="2700" y="6334"/>
                    <a:pt x="6334" y="2700"/>
                    <a:pt x="10800" y="2700"/>
                  </a:cubicBezTo>
                  <a:cubicBezTo>
                    <a:pt x="15266" y="2700"/>
                    <a:pt x="18900" y="6334"/>
                    <a:pt x="18900" y="10800"/>
                  </a:cubicBezTo>
                  <a:cubicBezTo>
                    <a:pt x="18900" y="11518"/>
                    <a:pt x="18805" y="12213"/>
                    <a:pt x="18629" y="12876"/>
                  </a:cubicBezTo>
                  <a:close/>
                  <a:moveTo>
                    <a:pt x="18629" y="128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2" name="AutoShape 326"/>
            <p:cNvSpPr/>
            <p:nvPr/>
          </p:nvSpPr>
          <p:spPr bwMode="auto">
            <a:xfrm>
              <a:off x="208" y="103"/>
              <a:ext cx="124" cy="2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8572" y="14084"/>
                  </a:moveTo>
                  <a:lnTo>
                    <a:pt x="2517" y="0"/>
                  </a:lnTo>
                  <a:lnTo>
                    <a:pt x="0" y="585"/>
                  </a:lnTo>
                  <a:lnTo>
                    <a:pt x="6681" y="16800"/>
                  </a:lnTo>
                  <a:cubicBezTo>
                    <a:pt x="6623" y="17008"/>
                    <a:pt x="6592" y="17220"/>
                    <a:pt x="6592" y="17429"/>
                  </a:cubicBezTo>
                  <a:cubicBezTo>
                    <a:pt x="6589" y="19062"/>
                    <a:pt x="8331" y="20611"/>
                    <a:pt x="11212" y="21278"/>
                  </a:cubicBezTo>
                  <a:cubicBezTo>
                    <a:pt x="12153" y="21498"/>
                    <a:pt x="13133" y="21600"/>
                    <a:pt x="14097" y="21600"/>
                  </a:cubicBezTo>
                  <a:cubicBezTo>
                    <a:pt x="17032" y="21600"/>
                    <a:pt x="19818" y="20633"/>
                    <a:pt x="21019" y="19035"/>
                  </a:cubicBezTo>
                  <a:cubicBezTo>
                    <a:pt x="21410" y="18510"/>
                    <a:pt x="21600" y="17964"/>
                    <a:pt x="21600" y="17431"/>
                  </a:cubicBezTo>
                  <a:cubicBezTo>
                    <a:pt x="21596" y="16122"/>
                    <a:pt x="20490" y="14875"/>
                    <a:pt x="18572" y="14084"/>
                  </a:cubicBezTo>
                  <a:close/>
                  <a:moveTo>
                    <a:pt x="18572" y="140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3" name="Rectangle 327"/>
            <p:cNvSpPr/>
            <p:nvPr/>
          </p:nvSpPr>
          <p:spPr bwMode="auto">
            <a:xfrm>
              <a:off x="280" y="88"/>
              <a:ext cx="26" cy="65"/>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94" name="AutoShape 328"/>
            <p:cNvSpPr/>
            <p:nvPr/>
          </p:nvSpPr>
          <p:spPr bwMode="auto">
            <a:xfrm>
              <a:off x="360"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5371"/>
                  </a:moveTo>
                  <a:lnTo>
                    <a:pt x="15368" y="0"/>
                  </a:lnTo>
                  <a:lnTo>
                    <a:pt x="21600" y="6229"/>
                  </a:lnTo>
                  <a:lnTo>
                    <a:pt x="6232" y="21600"/>
                  </a:lnTo>
                  <a:lnTo>
                    <a:pt x="0" y="15371"/>
                  </a:lnTo>
                  <a:close/>
                  <a:moveTo>
                    <a:pt x="0" y="1537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5" name="Rectangle 329"/>
            <p:cNvSpPr/>
            <p:nvPr/>
          </p:nvSpPr>
          <p:spPr bwMode="auto">
            <a:xfrm>
              <a:off x="408"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96" name="Rectangle 330"/>
            <p:cNvSpPr/>
            <p:nvPr/>
          </p:nvSpPr>
          <p:spPr bwMode="auto">
            <a:xfrm>
              <a:off x="104" y="248"/>
              <a:ext cx="65" cy="2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latin typeface="Roboto condensed"/>
                <a:cs typeface="Roboto condensed"/>
              </a:endParaRPr>
            </a:p>
          </p:txBody>
        </p:sp>
        <p:sp>
          <p:nvSpPr>
            <p:cNvPr id="97" name="AutoShape 331"/>
            <p:cNvSpPr/>
            <p:nvPr/>
          </p:nvSpPr>
          <p:spPr bwMode="auto">
            <a:xfrm>
              <a:off x="144" y="144"/>
              <a:ext cx="6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5370" y="21600"/>
                  </a:moveTo>
                  <a:lnTo>
                    <a:pt x="0" y="6230"/>
                  </a:lnTo>
                  <a:lnTo>
                    <a:pt x="6230" y="0"/>
                  </a:lnTo>
                  <a:lnTo>
                    <a:pt x="21600" y="15370"/>
                  </a:lnTo>
                  <a:lnTo>
                    <a:pt x="15370" y="21600"/>
                  </a:lnTo>
                  <a:close/>
                  <a:moveTo>
                    <a:pt x="1537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101" name="Oval 63"/>
          <p:cNvSpPr/>
          <p:nvPr/>
        </p:nvSpPr>
        <p:spPr>
          <a:xfrm>
            <a:off x="368768" y="3577684"/>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102" name="Group 64"/>
          <p:cNvGrpSpPr/>
          <p:nvPr/>
        </p:nvGrpSpPr>
        <p:grpSpPr>
          <a:xfrm>
            <a:off x="934607" y="3393269"/>
            <a:ext cx="4274015" cy="828460"/>
            <a:chOff x="1376362" y="1322611"/>
            <a:chExt cx="2338246" cy="614885"/>
          </a:xfrm>
        </p:grpSpPr>
        <p:sp>
          <p:nvSpPr>
            <p:cNvPr id="104" name="TextBox 66"/>
            <p:cNvSpPr txBox="1"/>
            <p:nvPr/>
          </p:nvSpPr>
          <p:spPr>
            <a:xfrm>
              <a:off x="1376362" y="1322611"/>
              <a:ext cx="1610461" cy="324374"/>
            </a:xfrm>
            <a:prstGeom prst="rect">
              <a:avLst/>
            </a:prstGeom>
            <a:noFill/>
          </p:spPr>
          <p:txBody>
            <a:bodyPr wrap="square" rtlCol="0" anchor="t">
              <a:spAutoFit/>
            </a:bodyPr>
            <a:lstStyle/>
            <a:p>
              <a:pPr>
                <a:lnSpc>
                  <a:spcPct val="140000"/>
                </a:lnSpc>
              </a:pPr>
              <a:r>
                <a:rPr lang="en-US" sz="1600" dirty="0">
                  <a:solidFill>
                    <a:schemeClr val="bg1"/>
                  </a:solidFill>
                  <a:latin typeface="Roboto condensed"/>
                  <a:cs typeface="Roboto condensed"/>
                </a:rPr>
                <a:t>Business Strategy</a:t>
              </a:r>
              <a:endParaRPr lang="en-US" sz="1600" dirty="0">
                <a:solidFill>
                  <a:schemeClr val="bg1"/>
                </a:solidFill>
                <a:latin typeface="Roboto condensed"/>
                <a:cs typeface="Roboto condensed"/>
              </a:endParaRPr>
            </a:p>
          </p:txBody>
        </p:sp>
        <p:sp>
          <p:nvSpPr>
            <p:cNvPr id="105" name="TextBox 67"/>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sp>
        <p:nvSpPr>
          <p:cNvPr id="103" name="AutoShape 597"/>
          <p:cNvSpPr/>
          <p:nvPr/>
        </p:nvSpPr>
        <p:spPr bwMode="auto">
          <a:xfrm>
            <a:off x="511179" y="3718020"/>
            <a:ext cx="215336" cy="215336"/>
          </a:xfrm>
          <a:custGeom>
            <a:avLst/>
            <a:gdLst>
              <a:gd name="T0" fmla="*/ 197530295 w 21599"/>
              <a:gd name="T1" fmla="*/ 172950408 h 21600"/>
              <a:gd name="T2" fmla="*/ 143127996 w 21599"/>
              <a:gd name="T3" fmla="*/ 118530734 h 21600"/>
              <a:gd name="T4" fmla="*/ 154889968 w 21599"/>
              <a:gd name="T5" fmla="*/ 77505851 h 21600"/>
              <a:gd name="T6" fmla="*/ 77445028 w 21599"/>
              <a:gd name="T7" fmla="*/ 0 h 21600"/>
              <a:gd name="T8" fmla="*/ 0 w 21599"/>
              <a:gd name="T9" fmla="*/ 77505851 h 21600"/>
              <a:gd name="T10" fmla="*/ 77445028 w 21599"/>
              <a:gd name="T11" fmla="*/ 154973590 h 21600"/>
              <a:gd name="T12" fmla="*/ 118656171 w 21599"/>
              <a:gd name="T13" fmla="*/ 143092820 h 21600"/>
              <a:gd name="T14" fmla="*/ 173020355 w 21599"/>
              <a:gd name="T15" fmla="*/ 197484751 h 21600"/>
              <a:gd name="T16" fmla="*/ 186522015 w 21599"/>
              <a:gd name="T17" fmla="*/ 203194979 h 21600"/>
              <a:gd name="T18" fmla="*/ 186587973 w 21599"/>
              <a:gd name="T19" fmla="*/ 203194979 h 21600"/>
              <a:gd name="T20" fmla="*/ 198387292 w 21599"/>
              <a:gd name="T21" fmla="*/ 198396947 h 21600"/>
              <a:gd name="T22" fmla="*/ 203223198 w 21599"/>
              <a:gd name="T23" fmla="*/ 186477975 h 21600"/>
              <a:gd name="T24" fmla="*/ 197530295 w 21599"/>
              <a:gd name="T25" fmla="*/ 172950408 h 21600"/>
              <a:gd name="T26" fmla="*/ 120631759 w 21599"/>
              <a:gd name="T27" fmla="*/ 77505851 h 21600"/>
              <a:gd name="T28" fmla="*/ 77445028 w 21599"/>
              <a:gd name="T29" fmla="*/ 120712436 h 21600"/>
              <a:gd name="T30" fmla="*/ 34258209 w 21599"/>
              <a:gd name="T31" fmla="*/ 77505851 h 21600"/>
              <a:gd name="T32" fmla="*/ 77445028 w 21599"/>
              <a:gd name="T33" fmla="*/ 34279285 h 21600"/>
              <a:gd name="T34" fmla="*/ 120631759 w 21599"/>
              <a:gd name="T35" fmla="*/ 77505851 h 21600"/>
              <a:gd name="T36" fmla="*/ 120631759 w 21599"/>
              <a:gd name="T37" fmla="*/ 7750585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599" h="21600">
                <a:moveTo>
                  <a:pt x="20994" y="18385"/>
                </a:moveTo>
                <a:lnTo>
                  <a:pt x="15212" y="12600"/>
                </a:lnTo>
                <a:cubicBezTo>
                  <a:pt x="16003" y="11336"/>
                  <a:pt x="16462" y="9839"/>
                  <a:pt x="16462" y="8239"/>
                </a:cubicBezTo>
                <a:cubicBezTo>
                  <a:pt x="16462" y="3689"/>
                  <a:pt x="12777" y="0"/>
                  <a:pt x="8231" y="0"/>
                </a:cubicBezTo>
                <a:cubicBezTo>
                  <a:pt x="3686" y="0"/>
                  <a:pt x="0" y="3689"/>
                  <a:pt x="0" y="8239"/>
                </a:cubicBezTo>
                <a:cubicBezTo>
                  <a:pt x="0" y="12787"/>
                  <a:pt x="3686" y="16474"/>
                  <a:pt x="8231" y="16474"/>
                </a:cubicBezTo>
                <a:cubicBezTo>
                  <a:pt x="9839" y="16474"/>
                  <a:pt x="11342" y="16011"/>
                  <a:pt x="12611" y="15211"/>
                </a:cubicBezTo>
                <a:lnTo>
                  <a:pt x="18389" y="20993"/>
                </a:lnTo>
                <a:cubicBezTo>
                  <a:pt x="18787" y="21391"/>
                  <a:pt x="19307" y="21600"/>
                  <a:pt x="19824" y="21600"/>
                </a:cubicBezTo>
                <a:cubicBezTo>
                  <a:pt x="19827" y="21600"/>
                  <a:pt x="19829" y="21600"/>
                  <a:pt x="19831" y="21600"/>
                </a:cubicBezTo>
                <a:cubicBezTo>
                  <a:pt x="20281" y="21600"/>
                  <a:pt x="20740" y="21433"/>
                  <a:pt x="21085" y="21090"/>
                </a:cubicBezTo>
                <a:cubicBezTo>
                  <a:pt x="21434" y="20740"/>
                  <a:pt x="21600" y="20278"/>
                  <a:pt x="21599" y="19823"/>
                </a:cubicBezTo>
                <a:cubicBezTo>
                  <a:pt x="21598" y="19304"/>
                  <a:pt x="21391" y="18783"/>
                  <a:pt x="20994" y="18385"/>
                </a:cubicBezTo>
                <a:close/>
                <a:moveTo>
                  <a:pt x="12821" y="8239"/>
                </a:moveTo>
                <a:cubicBezTo>
                  <a:pt x="12817" y="10769"/>
                  <a:pt x="10761" y="12827"/>
                  <a:pt x="8231" y="12832"/>
                </a:cubicBezTo>
                <a:cubicBezTo>
                  <a:pt x="5701" y="12827"/>
                  <a:pt x="3645" y="10769"/>
                  <a:pt x="3641" y="8239"/>
                </a:cubicBezTo>
                <a:cubicBezTo>
                  <a:pt x="3645" y="5707"/>
                  <a:pt x="5701" y="3648"/>
                  <a:pt x="8231" y="3644"/>
                </a:cubicBezTo>
                <a:cubicBezTo>
                  <a:pt x="10761" y="3648"/>
                  <a:pt x="12817" y="5707"/>
                  <a:pt x="12821" y="8239"/>
                </a:cubicBezTo>
                <a:close/>
                <a:moveTo>
                  <a:pt x="12821" y="8239"/>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107" name="Oval 69"/>
          <p:cNvSpPr/>
          <p:nvPr/>
        </p:nvSpPr>
        <p:spPr>
          <a:xfrm>
            <a:off x="368768" y="4448980"/>
            <a:ext cx="494916" cy="494916"/>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108" name="Group 70"/>
          <p:cNvGrpSpPr/>
          <p:nvPr/>
        </p:nvGrpSpPr>
        <p:grpSpPr>
          <a:xfrm>
            <a:off x="934607" y="4264565"/>
            <a:ext cx="4274015" cy="828460"/>
            <a:chOff x="1376362" y="1322611"/>
            <a:chExt cx="2338246" cy="614885"/>
          </a:xfrm>
        </p:grpSpPr>
        <p:sp>
          <p:nvSpPr>
            <p:cNvPr id="114" name="TextBox 76"/>
            <p:cNvSpPr txBox="1"/>
            <p:nvPr/>
          </p:nvSpPr>
          <p:spPr>
            <a:xfrm>
              <a:off x="1376362" y="1322611"/>
              <a:ext cx="1610461" cy="297962"/>
            </a:xfrm>
            <a:prstGeom prst="rect">
              <a:avLst/>
            </a:prstGeom>
            <a:noFill/>
          </p:spPr>
          <p:txBody>
            <a:bodyPr wrap="square" rtlCol="0" anchor="t">
              <a:spAutoFit/>
            </a:bodyPr>
            <a:lstStyle/>
            <a:p>
              <a:pPr>
                <a:lnSpc>
                  <a:spcPct val="140000"/>
                </a:lnSpc>
              </a:pPr>
              <a:r>
                <a:rPr lang="en-US" sz="1600" dirty="0" smtClean="0">
                  <a:solidFill>
                    <a:schemeClr val="bg1"/>
                  </a:solidFill>
                  <a:latin typeface="Roboto condensed"/>
                  <a:cs typeface="Roboto condensed"/>
                </a:rPr>
                <a:t>Data Analysis</a:t>
              </a:r>
              <a:endParaRPr lang="en-US" sz="1600" dirty="0">
                <a:solidFill>
                  <a:schemeClr val="bg1"/>
                </a:solidFill>
                <a:latin typeface="Roboto condensed"/>
                <a:cs typeface="Roboto condensed"/>
              </a:endParaRPr>
            </a:p>
          </p:txBody>
        </p:sp>
        <p:sp>
          <p:nvSpPr>
            <p:cNvPr id="115" name="TextBox 77"/>
            <p:cNvSpPr txBox="1"/>
            <p:nvPr/>
          </p:nvSpPr>
          <p:spPr>
            <a:xfrm>
              <a:off x="1376363" y="1535359"/>
              <a:ext cx="2338245" cy="402137"/>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Vestibulum ligut praesent commodo cursus magna</a:t>
              </a:r>
              <a:endParaRPr lang="en-US" sz="1100" dirty="0">
                <a:solidFill>
                  <a:schemeClr val="bg1"/>
                </a:solidFill>
                <a:latin typeface="Roboto condensed"/>
                <a:cs typeface="Roboto condensed"/>
              </a:endParaRPr>
            </a:p>
          </p:txBody>
        </p:sp>
      </p:grpSp>
      <p:grpSp>
        <p:nvGrpSpPr>
          <p:cNvPr id="109" name="Group 447"/>
          <p:cNvGrpSpPr/>
          <p:nvPr/>
        </p:nvGrpSpPr>
        <p:grpSpPr bwMode="auto">
          <a:xfrm>
            <a:off x="515200" y="4600942"/>
            <a:ext cx="215336" cy="215336"/>
            <a:chOff x="0" y="0"/>
            <a:chExt cx="575" cy="575"/>
          </a:xfrm>
          <a:solidFill>
            <a:schemeClr val="bg1"/>
          </a:solidFill>
        </p:grpSpPr>
        <p:sp>
          <p:nvSpPr>
            <p:cNvPr id="110"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11"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12"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113"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anose="020B0503020204020204" pitchFamily="34" charset="-122"/>
                  <a:ea typeface="微软雅黑" panose="020B0503020204020204" pitchFamily="34" charset="-122"/>
                </a:rPr>
                <a:t>4</a:t>
              </a:r>
              <a:endParaRPr lang="zh-CN" altLang="en-US" sz="19900" b="1" dirty="0">
                <a:solidFill>
                  <a:srgbClr val="3099D6"/>
                </a:solidFill>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1</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1" name="Group 3"/>
          <p:cNvGrpSpPr/>
          <p:nvPr/>
        </p:nvGrpSpPr>
        <p:grpSpPr>
          <a:xfrm rot="2700000">
            <a:off x="1045315" y="3626219"/>
            <a:ext cx="767255" cy="1934377"/>
            <a:chOff x="4178985" y="2597150"/>
            <a:chExt cx="801573" cy="2020900"/>
          </a:xfrm>
        </p:grpSpPr>
        <p:sp>
          <p:nvSpPr>
            <p:cNvPr id="42" name="Freeform 133"/>
            <p:cNvSpPr/>
            <p:nvPr/>
          </p:nvSpPr>
          <p:spPr bwMode="auto">
            <a:xfrm flipH="1">
              <a:off x="4380108" y="3983646"/>
              <a:ext cx="383148" cy="634404"/>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43" name="Freeform 134"/>
            <p:cNvSpPr/>
            <p:nvPr/>
          </p:nvSpPr>
          <p:spPr bwMode="auto">
            <a:xfrm flipH="1">
              <a:off x="4413792" y="3978274"/>
              <a:ext cx="312270" cy="399544"/>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44" name="Freeform 135"/>
            <p:cNvSpPr/>
            <p:nvPr/>
          </p:nvSpPr>
          <p:spPr bwMode="auto">
            <a:xfrm flipH="1">
              <a:off x="4464149" y="3992708"/>
              <a:ext cx="204536" cy="288808"/>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800" dirty="0"/>
            </a:p>
          </p:txBody>
        </p:sp>
        <p:sp>
          <p:nvSpPr>
            <p:cNvPr id="45" name="Freeform 107"/>
            <p:cNvSpPr/>
            <p:nvPr/>
          </p:nvSpPr>
          <p:spPr bwMode="auto">
            <a:xfrm flipH="1">
              <a:off x="4178985" y="3511722"/>
              <a:ext cx="371113" cy="593708"/>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6" name="Freeform 107"/>
            <p:cNvSpPr/>
            <p:nvPr/>
          </p:nvSpPr>
          <p:spPr bwMode="auto">
            <a:xfrm>
              <a:off x="4609445" y="3511722"/>
              <a:ext cx="371113" cy="593708"/>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7" name="Freeform 108"/>
            <p:cNvSpPr/>
            <p:nvPr/>
          </p:nvSpPr>
          <p:spPr bwMode="auto">
            <a:xfrm>
              <a:off x="4226296" y="2597150"/>
              <a:ext cx="709127" cy="1298838"/>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8" name="Oval 113"/>
            <p:cNvSpPr>
              <a:spLocks noChangeArrowheads="1"/>
            </p:cNvSpPr>
            <p:nvPr/>
          </p:nvSpPr>
          <p:spPr bwMode="auto">
            <a:xfrm>
              <a:off x="4464149" y="3008591"/>
              <a:ext cx="236859" cy="230714"/>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9" name="Oval 116"/>
            <p:cNvSpPr>
              <a:spLocks noChangeArrowheads="1"/>
            </p:cNvSpPr>
            <p:nvPr/>
          </p:nvSpPr>
          <p:spPr bwMode="auto">
            <a:xfrm>
              <a:off x="4511491" y="3311397"/>
              <a:ext cx="142175" cy="146900"/>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0" name="Oval 119"/>
            <p:cNvSpPr>
              <a:spLocks noChangeArrowheads="1"/>
            </p:cNvSpPr>
            <p:nvPr/>
          </p:nvSpPr>
          <p:spPr bwMode="auto">
            <a:xfrm>
              <a:off x="4538857" y="3530389"/>
              <a:ext cx="87443" cy="8556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1" name="Rectangle 13"/>
            <p:cNvSpPr/>
            <p:nvPr/>
          </p:nvSpPr>
          <p:spPr>
            <a:xfrm>
              <a:off x="4499622" y="3895987"/>
              <a:ext cx="144641" cy="88637"/>
            </a:xfrm>
            <a:prstGeom prst="rect">
              <a:avLst/>
            </a:prstGeom>
            <a:solidFill>
              <a:schemeClr val="bg1">
                <a:alpha val="35000"/>
              </a:schemeClr>
            </a:solidFill>
            <a:ln>
              <a:noFill/>
            </a:ln>
          </p:spPr>
          <p:txBody>
            <a:bodyPr vert="horz" wrap="square" lIns="91440" tIns="45720" rIns="91440" bIns="45720" numCol="1" anchor="t" anchorCtr="0" compatLnSpc="1"/>
            <a:lstStyle/>
            <a:p>
              <a:endParaRPr lang="en-US" sz="800" dirty="0">
                <a:solidFill>
                  <a:schemeClr val="tx1"/>
                </a:solidFill>
              </a:endParaRPr>
            </a:p>
          </p:txBody>
        </p:sp>
      </p:grpSp>
      <p:sp>
        <p:nvSpPr>
          <p:cNvPr id="52" name="Freeform 14"/>
          <p:cNvSpPr/>
          <p:nvPr/>
        </p:nvSpPr>
        <p:spPr>
          <a:xfrm>
            <a:off x="2156992" y="1935650"/>
            <a:ext cx="10485942" cy="1952998"/>
          </a:xfrm>
          <a:custGeom>
            <a:avLst/>
            <a:gdLst>
              <a:gd name="connsiteX0" fmla="*/ 0 w 7473950"/>
              <a:gd name="connsiteY0" fmla="*/ 1390650 h 1392017"/>
              <a:gd name="connsiteX1" fmla="*/ 2197100 w 7473950"/>
              <a:gd name="connsiteY1" fmla="*/ 279400 h 1392017"/>
              <a:gd name="connsiteX2" fmla="*/ 4756150 w 7473950"/>
              <a:gd name="connsiteY2" fmla="*/ 1390650 h 1392017"/>
              <a:gd name="connsiteX3" fmla="*/ 7473950 w 7473950"/>
              <a:gd name="connsiteY3" fmla="*/ 0 h 1392017"/>
            </a:gdLst>
            <a:ahLst/>
            <a:cxnLst>
              <a:cxn ang="0">
                <a:pos x="connsiteX0" y="connsiteY0"/>
              </a:cxn>
              <a:cxn ang="0">
                <a:pos x="connsiteX1" y="connsiteY1"/>
              </a:cxn>
              <a:cxn ang="0">
                <a:pos x="connsiteX2" y="connsiteY2"/>
              </a:cxn>
              <a:cxn ang="0">
                <a:pos x="connsiteX3" y="connsiteY3"/>
              </a:cxn>
            </a:cxnLst>
            <a:rect l="l" t="t" r="r" b="b"/>
            <a:pathLst>
              <a:path w="7473950" h="1392017">
                <a:moveTo>
                  <a:pt x="0" y="1390650"/>
                </a:moveTo>
                <a:cubicBezTo>
                  <a:pt x="702204" y="835025"/>
                  <a:pt x="1404408" y="279400"/>
                  <a:pt x="2197100" y="279400"/>
                </a:cubicBezTo>
                <a:cubicBezTo>
                  <a:pt x="2989792" y="279400"/>
                  <a:pt x="3876675" y="1437217"/>
                  <a:pt x="4756150" y="1390650"/>
                </a:cubicBezTo>
                <a:cubicBezTo>
                  <a:pt x="5635625" y="1344083"/>
                  <a:pt x="6968067" y="250825"/>
                  <a:pt x="7473950" y="0"/>
                </a:cubicBezTo>
              </a:path>
            </a:pathLst>
          </a:custGeom>
          <a:ln w="12700" cmpd="sng">
            <a:solidFill>
              <a:schemeClr val="bg1"/>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p>
        </p:txBody>
      </p:sp>
      <p:sp>
        <p:nvSpPr>
          <p:cNvPr id="54" name="Rounded Rectangle 16"/>
          <p:cNvSpPr/>
          <p:nvPr/>
        </p:nvSpPr>
        <p:spPr>
          <a:xfrm>
            <a:off x="3334696" y="2582460"/>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55" name="Group 17"/>
          <p:cNvGrpSpPr/>
          <p:nvPr/>
        </p:nvGrpSpPr>
        <p:grpSpPr>
          <a:xfrm>
            <a:off x="3482283" y="2781985"/>
            <a:ext cx="275113" cy="240501"/>
            <a:chOff x="3175" y="-1587"/>
            <a:chExt cx="492126" cy="430212"/>
          </a:xfrm>
          <a:solidFill>
            <a:schemeClr val="bg1"/>
          </a:solidFill>
        </p:grpSpPr>
        <p:sp>
          <p:nvSpPr>
            <p:cNvPr id="56"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57"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58" name="Oval 152"/>
            <p:cNvSpPr>
              <a:spLocks noChangeArrowheads="1"/>
            </p:cNvSpPr>
            <p:nvPr/>
          </p:nvSpPr>
          <p:spPr bwMode="auto">
            <a:xfrm>
              <a:off x="433388" y="336550"/>
              <a:ext cx="61913"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grpSp>
      <p:grpSp>
        <p:nvGrpSpPr>
          <p:cNvPr id="59" name="Group 21"/>
          <p:cNvGrpSpPr/>
          <p:nvPr/>
        </p:nvGrpSpPr>
        <p:grpSpPr>
          <a:xfrm>
            <a:off x="3209969" y="3217664"/>
            <a:ext cx="1771888" cy="1623748"/>
            <a:chOff x="667471" y="2995559"/>
            <a:chExt cx="1262929" cy="1157341"/>
          </a:xfrm>
        </p:grpSpPr>
        <p:sp>
          <p:nvSpPr>
            <p:cNvPr id="60" name="TextBox 22"/>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61"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grpSp>
        <p:nvGrpSpPr>
          <p:cNvPr id="62" name="Group 24"/>
          <p:cNvGrpSpPr/>
          <p:nvPr/>
        </p:nvGrpSpPr>
        <p:grpSpPr>
          <a:xfrm>
            <a:off x="7491154" y="4080365"/>
            <a:ext cx="1771888" cy="1623748"/>
            <a:chOff x="667471" y="2995559"/>
            <a:chExt cx="1262929" cy="1157341"/>
          </a:xfrm>
        </p:grpSpPr>
        <p:sp>
          <p:nvSpPr>
            <p:cNvPr id="63" name="TextBox 25"/>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64"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sp>
        <p:nvSpPr>
          <p:cNvPr id="66" name="Rounded Rectangle 28"/>
          <p:cNvSpPr/>
          <p:nvPr/>
        </p:nvSpPr>
        <p:spPr>
          <a:xfrm>
            <a:off x="7619945" y="3388729"/>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67" name="Freeform 28"/>
          <p:cNvSpPr>
            <a:spLocks noEditPoints="1"/>
          </p:cNvSpPr>
          <p:nvPr/>
        </p:nvSpPr>
        <p:spPr bwMode="auto">
          <a:xfrm>
            <a:off x="7790778" y="3545294"/>
            <a:ext cx="238873" cy="238873"/>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vert="horz" wrap="square" lIns="91440" tIns="45720" rIns="91440" bIns="45720" numCol="1" anchor="t" anchorCtr="0" compatLnSpc="1"/>
          <a:lstStyle/>
          <a:p>
            <a:endParaRPr lang="id-ID" sz="800"/>
          </a:p>
        </p:txBody>
      </p:sp>
      <p:grpSp>
        <p:nvGrpSpPr>
          <p:cNvPr id="68" name="Group 30"/>
          <p:cNvGrpSpPr/>
          <p:nvPr/>
        </p:nvGrpSpPr>
        <p:grpSpPr>
          <a:xfrm>
            <a:off x="9989998" y="3725635"/>
            <a:ext cx="1771888" cy="1623748"/>
            <a:chOff x="667471" y="2995559"/>
            <a:chExt cx="1262929" cy="1157341"/>
          </a:xfrm>
        </p:grpSpPr>
        <p:sp>
          <p:nvSpPr>
            <p:cNvPr id="69" name="TextBox 31"/>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70"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sp>
        <p:nvSpPr>
          <p:cNvPr id="72" name="Rounded Rectangle 34"/>
          <p:cNvSpPr/>
          <p:nvPr/>
        </p:nvSpPr>
        <p:spPr>
          <a:xfrm>
            <a:off x="10118789" y="3033999"/>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grpSp>
        <p:nvGrpSpPr>
          <p:cNvPr id="73" name="Group 35"/>
          <p:cNvGrpSpPr/>
          <p:nvPr/>
        </p:nvGrpSpPr>
        <p:grpSpPr>
          <a:xfrm>
            <a:off x="10262363" y="3168144"/>
            <a:ext cx="277004" cy="274341"/>
            <a:chOff x="0" y="1589"/>
            <a:chExt cx="495294" cy="490530"/>
          </a:xfrm>
          <a:solidFill>
            <a:schemeClr val="bg1"/>
          </a:solidFill>
        </p:grpSpPr>
        <p:sp>
          <p:nvSpPr>
            <p:cNvPr id="74" name="Freeform 166"/>
            <p:cNvSpPr>
              <a:spLocks noEditPoints="1"/>
            </p:cNvSpPr>
            <p:nvPr/>
          </p:nvSpPr>
          <p:spPr bwMode="auto">
            <a:xfrm>
              <a:off x="0" y="47624"/>
              <a:ext cx="452431" cy="444495"/>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5" name="Freeform 167"/>
            <p:cNvSpPr>
              <a:spLocks noEditPoints="1"/>
            </p:cNvSpPr>
            <p:nvPr/>
          </p:nvSpPr>
          <p:spPr bwMode="auto">
            <a:xfrm>
              <a:off x="219073" y="246061"/>
              <a:ext cx="76199" cy="7619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6" name="Freeform 168"/>
            <p:cNvSpPr>
              <a:spLocks noEditPoints="1"/>
            </p:cNvSpPr>
            <p:nvPr/>
          </p:nvSpPr>
          <p:spPr bwMode="auto">
            <a:xfrm>
              <a:off x="419095" y="1589"/>
              <a:ext cx="76199" cy="76199"/>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7" name="Freeform 169"/>
            <p:cNvSpPr>
              <a:spLocks noEditPoints="1"/>
            </p:cNvSpPr>
            <p:nvPr/>
          </p:nvSpPr>
          <p:spPr bwMode="auto">
            <a:xfrm>
              <a:off x="126999" y="231774"/>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8" name="Oval 170"/>
            <p:cNvSpPr>
              <a:spLocks noChangeArrowheads="1"/>
            </p:cNvSpPr>
            <p:nvPr/>
          </p:nvSpPr>
          <p:spPr bwMode="auto">
            <a:xfrm>
              <a:off x="188912" y="338134"/>
              <a:ext cx="30164" cy="3016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sp>
          <p:nvSpPr>
            <p:cNvPr id="79" name="Oval 171"/>
            <p:cNvSpPr>
              <a:spLocks noChangeArrowheads="1"/>
            </p:cNvSpPr>
            <p:nvPr/>
          </p:nvSpPr>
          <p:spPr bwMode="auto">
            <a:xfrm>
              <a:off x="433389" y="107949"/>
              <a:ext cx="31749" cy="3174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800"/>
            </a:p>
          </p:txBody>
        </p:sp>
      </p:grpSp>
      <p:grpSp>
        <p:nvGrpSpPr>
          <p:cNvPr id="80" name="Group 42"/>
          <p:cNvGrpSpPr/>
          <p:nvPr/>
        </p:nvGrpSpPr>
        <p:grpSpPr>
          <a:xfrm>
            <a:off x="5401593" y="2849479"/>
            <a:ext cx="1771888" cy="1623748"/>
            <a:chOff x="667471" y="2995559"/>
            <a:chExt cx="1262929" cy="1157341"/>
          </a:xfrm>
        </p:grpSpPr>
        <p:sp>
          <p:nvSpPr>
            <p:cNvPr id="81" name="TextBox 43"/>
            <p:cNvSpPr txBox="1"/>
            <p:nvPr/>
          </p:nvSpPr>
          <p:spPr>
            <a:xfrm>
              <a:off x="667471" y="2995559"/>
              <a:ext cx="1156100" cy="241307"/>
            </a:xfrm>
            <a:prstGeom prst="rect">
              <a:avLst/>
            </a:prstGeom>
            <a:noFill/>
          </p:spPr>
          <p:txBody>
            <a:bodyPr wrap="square" rtlCol="0">
              <a:spAutoFit/>
            </a:bodyPr>
            <a:lstStyle/>
            <a:p>
              <a:pPr lvl="0"/>
              <a:r>
                <a:rPr lang="en-US" altLang="ko-KR" sz="1600" dirty="0" smtClean="0">
                  <a:solidFill>
                    <a:schemeClr val="bg1"/>
                  </a:solidFill>
                  <a:latin typeface="Roboto condensed"/>
                  <a:cs typeface="Roboto condensed"/>
                </a:rPr>
                <a:t>Lorem Ipsum</a:t>
              </a:r>
              <a:endParaRPr lang="ko-KR" altLang="en-US" sz="1600" dirty="0">
                <a:solidFill>
                  <a:schemeClr val="bg1"/>
                </a:solidFill>
                <a:latin typeface="Roboto condensed"/>
                <a:cs typeface="Roboto condensed"/>
              </a:endParaRPr>
            </a:p>
          </p:txBody>
        </p:sp>
        <p:sp>
          <p:nvSpPr>
            <p:cNvPr id="82" name="텍스트 개체 틀 2"/>
            <p:cNvSpPr txBox="1"/>
            <p:nvPr/>
          </p:nvSpPr>
          <p:spPr>
            <a:xfrm>
              <a:off x="667471" y="3229080"/>
              <a:ext cx="1262929" cy="92382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200" dirty="0">
                  <a:solidFill>
                    <a:schemeClr val="bg1"/>
                  </a:solidFill>
                  <a:latin typeface="Roboto condensed"/>
                  <a:cs typeface="Roboto condensed"/>
                </a:rPr>
                <a:t>Lorem ipsum dolor sit amet, consectetur adipiscing elit. </a:t>
              </a:r>
              <a:r>
                <a:rPr lang="en-US" altLang="ko-KR" sz="1200" dirty="0" smtClean="0">
                  <a:solidFill>
                    <a:schemeClr val="bg1"/>
                  </a:solidFill>
                  <a:latin typeface="Roboto condensed"/>
                  <a:cs typeface="Roboto condensed"/>
                </a:rPr>
                <a:t>Curabitur </a:t>
              </a:r>
              <a:r>
                <a:rPr lang="en-US" altLang="ko-KR" sz="1200" dirty="0">
                  <a:solidFill>
                    <a:schemeClr val="bg1"/>
                  </a:solidFill>
                  <a:latin typeface="Roboto condensed"/>
                  <a:cs typeface="Roboto condensed"/>
                </a:rPr>
                <a:t>elementum posuere pretium. </a:t>
              </a:r>
              <a:endParaRPr lang="en-US" altLang="ko-KR" sz="1200" dirty="0">
                <a:solidFill>
                  <a:schemeClr val="bg1"/>
                </a:solidFill>
                <a:latin typeface="Roboto condensed"/>
                <a:cs typeface="Roboto condensed"/>
              </a:endParaRPr>
            </a:p>
          </p:txBody>
        </p:sp>
      </p:grpSp>
      <p:sp>
        <p:nvSpPr>
          <p:cNvPr id="84" name="Rounded Rectangle 46"/>
          <p:cNvSpPr/>
          <p:nvPr/>
        </p:nvSpPr>
        <p:spPr>
          <a:xfrm>
            <a:off x="5535229" y="2145917"/>
            <a:ext cx="563057" cy="563057"/>
          </a:xfrm>
          <a:prstGeom prst="roundRect">
            <a:avLst>
              <a:gd name="adj" fmla="val 50000"/>
            </a:avLst>
          </a:prstGeom>
          <a:solidFill>
            <a:srgbClr val="3099D6"/>
          </a:solidFill>
          <a:ln>
            <a:noFill/>
          </a:ln>
        </p:spPr>
        <p:txBody>
          <a:bodyPr vert="horz" wrap="square" lIns="91440" tIns="45720" rIns="91440" bIns="45720" numCol="1" anchor="t" anchorCtr="0" compatLnSpc="1"/>
          <a:lstStyle/>
          <a:p>
            <a:endParaRPr lang="en-US" sz="800" dirty="0">
              <a:solidFill>
                <a:schemeClr val="tx1"/>
              </a:solidFill>
            </a:endParaRPr>
          </a:p>
        </p:txBody>
      </p:sp>
      <p:sp>
        <p:nvSpPr>
          <p:cNvPr id="85" name="Freeform 39"/>
          <p:cNvSpPr>
            <a:spLocks noEditPoints="1"/>
          </p:cNvSpPr>
          <p:nvPr/>
        </p:nvSpPr>
        <p:spPr bwMode="auto">
          <a:xfrm>
            <a:off x="5700220" y="2297935"/>
            <a:ext cx="253372" cy="252630"/>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a:noFill/>
          </a:ln>
        </p:spPr>
        <p:txBody>
          <a:bodyPr vert="horz" wrap="square" lIns="91440" tIns="45720" rIns="91440" bIns="45720" numCol="1" anchor="t" anchorCtr="0" compatLnSpc="1"/>
          <a:lstStyle/>
          <a:p>
            <a:endParaRPr lang="ko-KR" altLang="en-US" sz="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5183697" y="741152"/>
            <a:ext cx="1268294" cy="1123736"/>
            <a:chOff x="6427571" y="704222"/>
            <a:chExt cx="1268294" cy="1123736"/>
          </a:xfrm>
        </p:grpSpPr>
        <p:sp>
          <p:nvSpPr>
            <p:cNvPr id="40"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41"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42" name="文本框 41"/>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anose="020B0503020204020204" pitchFamily="34" charset="-122"/>
                  <a:ea typeface="微软雅黑" panose="020B0503020204020204" pitchFamily="34" charset="-122"/>
                </a:rPr>
                <a:t>01</a:t>
              </a:r>
              <a:endParaRPr lang="zh-CN" altLang="en-US" sz="3600" dirty="0">
                <a:solidFill>
                  <a:srgbClr val="3099D6"/>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5183697" y="2158472"/>
            <a:ext cx="1268294" cy="1123736"/>
            <a:chOff x="6427571" y="704222"/>
            <a:chExt cx="1268294" cy="1123736"/>
          </a:xfrm>
        </p:grpSpPr>
        <p:sp>
          <p:nvSpPr>
            <p:cNvPr id="45"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46"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47" name="文本框 46"/>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anose="020B0503020204020204" pitchFamily="34" charset="-122"/>
                  <a:ea typeface="微软雅黑" panose="020B0503020204020204" pitchFamily="34" charset="-122"/>
                </a:rPr>
                <a:t>02</a:t>
              </a:r>
              <a:endParaRPr lang="zh-CN" altLang="en-US" sz="3600" dirty="0">
                <a:solidFill>
                  <a:srgbClr val="3099D6"/>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5183697" y="3575792"/>
            <a:ext cx="1268294" cy="1123736"/>
            <a:chOff x="6427571" y="704222"/>
            <a:chExt cx="1268294" cy="1123736"/>
          </a:xfrm>
        </p:grpSpPr>
        <p:sp>
          <p:nvSpPr>
            <p:cNvPr id="49"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0"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51" name="文本框 50"/>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anose="020B0503020204020204" pitchFamily="34" charset="-122"/>
                  <a:ea typeface="微软雅黑" panose="020B0503020204020204" pitchFamily="34" charset="-122"/>
                </a:rPr>
                <a:t>03</a:t>
              </a:r>
              <a:endParaRPr lang="zh-CN" altLang="en-US" sz="3600" dirty="0">
                <a:solidFill>
                  <a:srgbClr val="3099D6"/>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183697" y="4993112"/>
            <a:ext cx="1268294" cy="1123736"/>
            <a:chOff x="6427571" y="704222"/>
            <a:chExt cx="1268294" cy="1123736"/>
          </a:xfrm>
        </p:grpSpPr>
        <p:sp>
          <p:nvSpPr>
            <p:cNvPr id="53"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4"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55" name="文本框 54"/>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anose="020B0503020204020204" pitchFamily="34" charset="-122"/>
                  <a:ea typeface="微软雅黑" panose="020B0503020204020204" pitchFamily="34" charset="-122"/>
                </a:rPr>
                <a:t>04</a:t>
              </a:r>
              <a:endParaRPr lang="zh-CN" altLang="en-US" sz="3600" dirty="0">
                <a:solidFill>
                  <a:srgbClr val="3099D6"/>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319555" y="481392"/>
            <a:ext cx="6230592" cy="5895216"/>
            <a:chOff x="2967063" y="-1922322"/>
            <a:chExt cx="13335755" cy="12617928"/>
          </a:xfrm>
        </p:grpSpPr>
        <p:sp>
          <p:nvSpPr>
            <p:cNvPr id="19" name="Freeform 5"/>
            <p:cNvSpPr/>
            <p:nvPr/>
          </p:nvSpPr>
          <p:spPr bwMode="auto">
            <a:xfrm>
              <a:off x="6510570" y="-143812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a:off x="7341595" y="-12990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a:off x="8152337" y="-88591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a:off x="8795745" y="-24250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a:off x="9208839"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a:off x="9351181" y="146695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a:off x="9073463" y="213604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a:off x="8795745" y="31764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a:off x="3760140" y="211519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a:off x="7341595"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a:off x="6281213" y="45363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a:off x="5544167"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a:off x="4733426" y="381981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a:off x="3515391" y="3220430"/>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a:off x="4316694" y="2272629"/>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515390" y="116762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a:off x="2967063"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a:off x="4100092" y="-5902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7" name="Freeform 5"/>
            <p:cNvSpPr/>
            <p:nvPr/>
          </p:nvSpPr>
          <p:spPr bwMode="auto">
            <a:xfrm>
              <a:off x="4354815" y="-108594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8" name="Freeform 5"/>
            <p:cNvSpPr/>
            <p:nvPr/>
          </p:nvSpPr>
          <p:spPr bwMode="auto">
            <a:xfrm>
              <a:off x="3563211" y="-1922322"/>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sp>
        <p:nvSpPr>
          <p:cNvPr id="56" name="文本框 55"/>
          <p:cNvSpPr txBox="1"/>
          <p:nvPr/>
        </p:nvSpPr>
        <p:spPr>
          <a:xfrm>
            <a:off x="280391" y="2367171"/>
            <a:ext cx="3783610" cy="2123658"/>
          </a:xfrm>
          <a:prstGeom prst="rect">
            <a:avLst/>
          </a:prstGeom>
          <a:noFill/>
        </p:spPr>
        <p:txBody>
          <a:bodyPr wrap="square" rtlCol="0">
            <a:spAutoFit/>
          </a:bodyPr>
          <a:lstStyle/>
          <a:p>
            <a:r>
              <a:rPr lang="en-US" altLang="zh-CN" sz="6600" b="1" dirty="0" smtClean="0">
                <a:solidFill>
                  <a:srgbClr val="3099D6"/>
                </a:solidFill>
                <a:latin typeface="微软雅黑" panose="020B0503020204020204" pitchFamily="34" charset="-122"/>
                <a:ea typeface="微软雅黑" panose="020B0503020204020204" pitchFamily="34" charset="-122"/>
              </a:rPr>
              <a:t>CON</a:t>
            </a:r>
            <a:endParaRPr lang="en-US" altLang="zh-CN" sz="6600" b="1" dirty="0" smtClean="0">
              <a:solidFill>
                <a:srgbClr val="3099D6"/>
              </a:solidFill>
              <a:latin typeface="微软雅黑" panose="020B0503020204020204" pitchFamily="34" charset="-122"/>
              <a:ea typeface="微软雅黑" panose="020B0503020204020204" pitchFamily="34" charset="-122"/>
            </a:endParaRPr>
          </a:p>
          <a:p>
            <a:r>
              <a:rPr lang="en-US" altLang="zh-CN" sz="6600" b="1" dirty="0" smtClean="0">
                <a:solidFill>
                  <a:srgbClr val="3099D6"/>
                </a:solidFill>
                <a:latin typeface="微软雅黑" panose="020B0503020204020204" pitchFamily="34" charset="-122"/>
                <a:ea typeface="微软雅黑" panose="020B0503020204020204" pitchFamily="34" charset="-122"/>
              </a:rPr>
              <a:t>TENTS</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6671456" y="1041409"/>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671456" y="2458729"/>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6671456" y="3876049"/>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6671456" y="5293369"/>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2</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Freeform 114"/>
          <p:cNvSpPr>
            <a:spLocks noChangeAspect="1"/>
          </p:cNvSpPr>
          <p:nvPr/>
        </p:nvSpPr>
        <p:spPr bwMode="gray">
          <a:xfrm>
            <a:off x="5100494" y="1196397"/>
            <a:ext cx="6644371" cy="5070421"/>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grpSp>
        <p:nvGrpSpPr>
          <p:cNvPr id="42" name="Group 4"/>
          <p:cNvGrpSpPr/>
          <p:nvPr/>
        </p:nvGrpSpPr>
        <p:grpSpPr>
          <a:xfrm>
            <a:off x="5919898" y="2439510"/>
            <a:ext cx="4843448" cy="2796378"/>
            <a:chOff x="4681799" y="1811024"/>
            <a:chExt cx="3539000" cy="2043251"/>
          </a:xfrm>
        </p:grpSpPr>
        <p:sp>
          <p:nvSpPr>
            <p:cNvPr id="43" name="Teardrop 5"/>
            <p:cNvSpPr/>
            <p:nvPr/>
          </p:nvSpPr>
          <p:spPr>
            <a:xfrm rot="2700000" flipV="1">
              <a:off x="4681799" y="1811024"/>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4" name="Teardrop 6"/>
            <p:cNvSpPr/>
            <p:nvPr/>
          </p:nvSpPr>
          <p:spPr>
            <a:xfrm rot="2700000" flipV="1">
              <a:off x="5862629" y="2246133"/>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eardrop 7"/>
            <p:cNvSpPr/>
            <p:nvPr/>
          </p:nvSpPr>
          <p:spPr>
            <a:xfrm rot="2700000" flipV="1">
              <a:off x="6351967" y="3426824"/>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6" name="Teardrop 8"/>
            <p:cNvSpPr/>
            <p:nvPr/>
          </p:nvSpPr>
          <p:spPr>
            <a:xfrm rot="2700000" flipV="1">
              <a:off x="7561332" y="3221263"/>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7" name="Group 9"/>
            <p:cNvGrpSpPr/>
            <p:nvPr/>
          </p:nvGrpSpPr>
          <p:grpSpPr>
            <a:xfrm>
              <a:off x="7661228" y="3300960"/>
              <a:ext cx="141895" cy="203933"/>
              <a:chOff x="-1587" y="-1587"/>
              <a:chExt cx="341312" cy="490537"/>
            </a:xfrm>
            <a:solidFill>
              <a:schemeClr val="accent5"/>
            </a:solidFill>
          </p:grpSpPr>
          <p:sp>
            <p:nvSpPr>
              <p:cNvPr id="70"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71" name="Freeform 140"/>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grpSp>
          <p:nvGrpSpPr>
            <p:cNvPr id="48" name="Group 10"/>
            <p:cNvGrpSpPr/>
            <p:nvPr/>
          </p:nvGrpSpPr>
          <p:grpSpPr>
            <a:xfrm>
              <a:off x="4750412" y="1917371"/>
              <a:ext cx="196089" cy="171419"/>
              <a:chOff x="3175" y="-1587"/>
              <a:chExt cx="492126" cy="430212"/>
            </a:xfrm>
            <a:solidFill>
              <a:schemeClr val="accent5"/>
            </a:solidFill>
          </p:grpSpPr>
          <p:sp>
            <p:nvSpPr>
              <p:cNvPr id="67"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8"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9" name="Oval 152"/>
              <p:cNvSpPr>
                <a:spLocks noChangeArrowheads="1"/>
              </p:cNvSpPr>
              <p:nvPr/>
            </p:nvSpPr>
            <p:spPr bwMode="auto">
              <a:xfrm>
                <a:off x="433388" y="336550"/>
                <a:ext cx="61913"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grpSp>
          <p:nvGrpSpPr>
            <p:cNvPr id="49" name="Group 11"/>
            <p:cNvGrpSpPr/>
            <p:nvPr/>
          </p:nvGrpSpPr>
          <p:grpSpPr>
            <a:xfrm>
              <a:off x="5939529" y="2333212"/>
              <a:ext cx="197437" cy="195539"/>
              <a:chOff x="0" y="1588"/>
              <a:chExt cx="495300" cy="490537"/>
            </a:xfrm>
            <a:solidFill>
              <a:schemeClr val="accent5"/>
            </a:solidFill>
          </p:grpSpPr>
          <p:sp>
            <p:nvSpPr>
              <p:cNvPr id="61"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2"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3"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4"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5" name="Oval 170"/>
              <p:cNvSpPr>
                <a:spLocks noChangeArrowheads="1"/>
              </p:cNvSpPr>
              <p:nvPr/>
            </p:nvSpPr>
            <p:spPr bwMode="auto">
              <a:xfrm>
                <a:off x="188913" y="338138"/>
                <a:ext cx="30163" cy="301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sp>
            <p:nvSpPr>
              <p:cNvPr id="66"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latin typeface="+mn-lt"/>
                  <a:ea typeface="+mn-ea"/>
                </a:endParaRPr>
              </a:p>
            </p:txBody>
          </p:sp>
        </p:grpSp>
        <p:sp>
          <p:nvSpPr>
            <p:cNvPr id="50" name="Freeform 53"/>
            <p:cNvSpPr>
              <a:spLocks noEditPoints="1"/>
            </p:cNvSpPr>
            <p:nvPr/>
          </p:nvSpPr>
          <p:spPr bwMode="auto">
            <a:xfrm>
              <a:off x="6436474" y="3507427"/>
              <a:ext cx="176609" cy="196904"/>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p>
          </p:txBody>
        </p:sp>
        <p:sp>
          <p:nvSpPr>
            <p:cNvPr id="51" name="Teardrop 13"/>
            <p:cNvSpPr/>
            <p:nvPr/>
          </p:nvSpPr>
          <p:spPr>
            <a:xfrm rot="2700000" flipV="1">
              <a:off x="7874785" y="1957935"/>
              <a:ext cx="346014" cy="346014"/>
            </a:xfrm>
            <a:prstGeom prst="teardrop">
              <a:avLst>
                <a:gd name="adj" fmla="val 103995"/>
              </a:avLst>
            </a:prstGeom>
            <a:solidFill>
              <a:srgbClr val="309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2" name="Freeform 39"/>
            <p:cNvSpPr>
              <a:spLocks noEditPoints="1"/>
            </p:cNvSpPr>
            <p:nvPr/>
          </p:nvSpPr>
          <p:spPr bwMode="auto">
            <a:xfrm>
              <a:off x="7964006" y="2049164"/>
              <a:ext cx="180593" cy="180064"/>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p>
          </p:txBody>
        </p:sp>
        <p:cxnSp>
          <p:nvCxnSpPr>
            <p:cNvPr id="53" name="Straight Connector 15"/>
            <p:cNvCxnSpPr>
              <a:stCxn id="43" idx="7"/>
              <a:endCxn id="44" idx="7"/>
            </p:cNvCxnSpPr>
            <p:nvPr/>
          </p:nvCxnSpPr>
          <p:spPr>
            <a:xfrm>
              <a:off x="4854806" y="2238475"/>
              <a:ext cx="1180830" cy="43510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4" name="Straight Connector 16"/>
            <p:cNvCxnSpPr>
              <a:stCxn id="43" idx="7"/>
              <a:endCxn id="45" idx="7"/>
            </p:cNvCxnSpPr>
            <p:nvPr/>
          </p:nvCxnSpPr>
          <p:spPr>
            <a:xfrm>
              <a:off x="4854806" y="2238475"/>
              <a:ext cx="1670168" cy="161580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5" name="Straight Connector 17"/>
            <p:cNvCxnSpPr>
              <a:stCxn id="43" idx="7"/>
              <a:endCxn id="46" idx="7"/>
            </p:cNvCxnSpPr>
            <p:nvPr/>
          </p:nvCxnSpPr>
          <p:spPr>
            <a:xfrm>
              <a:off x="4854806" y="2238475"/>
              <a:ext cx="2879533" cy="141023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6" name="Straight Connector 18"/>
            <p:cNvCxnSpPr>
              <a:stCxn id="44" idx="7"/>
              <a:endCxn id="51" idx="7"/>
            </p:cNvCxnSpPr>
            <p:nvPr/>
          </p:nvCxnSpPr>
          <p:spPr>
            <a:xfrm flipV="1">
              <a:off x="6035636" y="2385386"/>
              <a:ext cx="2012156" cy="28819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7" name="Straight Connector 19"/>
            <p:cNvCxnSpPr>
              <a:stCxn id="44" idx="7"/>
              <a:endCxn id="46" idx="7"/>
            </p:cNvCxnSpPr>
            <p:nvPr/>
          </p:nvCxnSpPr>
          <p:spPr>
            <a:xfrm>
              <a:off x="6035636" y="2673584"/>
              <a:ext cx="1698703" cy="97513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8" name="Straight Connector 20"/>
            <p:cNvCxnSpPr>
              <a:stCxn id="45" idx="7"/>
              <a:endCxn id="46" idx="7"/>
            </p:cNvCxnSpPr>
            <p:nvPr/>
          </p:nvCxnSpPr>
          <p:spPr>
            <a:xfrm flipV="1">
              <a:off x="6524974" y="3648714"/>
              <a:ext cx="1209365" cy="205561"/>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59" name="Straight Connector 21"/>
            <p:cNvCxnSpPr>
              <a:stCxn id="51" idx="7"/>
              <a:endCxn id="46" idx="7"/>
            </p:cNvCxnSpPr>
            <p:nvPr/>
          </p:nvCxnSpPr>
          <p:spPr>
            <a:xfrm flipH="1">
              <a:off x="7734339" y="2385386"/>
              <a:ext cx="313453" cy="126332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60" name="Straight Connector 22"/>
            <p:cNvCxnSpPr>
              <a:stCxn id="51" idx="7"/>
              <a:endCxn id="45" idx="7"/>
            </p:cNvCxnSpPr>
            <p:nvPr/>
          </p:nvCxnSpPr>
          <p:spPr>
            <a:xfrm flipH="1">
              <a:off x="6524974" y="2385386"/>
              <a:ext cx="1522818" cy="146888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grpSp>
      <p:sp>
        <p:nvSpPr>
          <p:cNvPr id="73" name="AutoShape 124"/>
          <p:cNvSpPr/>
          <p:nvPr/>
        </p:nvSpPr>
        <p:spPr bwMode="auto">
          <a:xfrm>
            <a:off x="560984" y="4185870"/>
            <a:ext cx="280624" cy="543349"/>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3099D6"/>
          </a:solidFill>
          <a:ln>
            <a:noFill/>
          </a:ln>
        </p:spPr>
        <p:txBody>
          <a:bodyPr lIns="0" tIns="0" rIns="0" bIns="0"/>
          <a:lstStyle/>
          <a:p>
            <a:endParaRPr lang="en-US" sz="3200" dirty="0">
              <a:solidFill>
                <a:srgbClr val="7F7F7F"/>
              </a:solidFill>
              <a:latin typeface="Roboto condensed"/>
              <a:cs typeface="Roboto condensed"/>
            </a:endParaRPr>
          </a:p>
        </p:txBody>
      </p:sp>
      <p:sp>
        <p:nvSpPr>
          <p:cNvPr id="74" name="Rectangle 129"/>
          <p:cNvSpPr/>
          <p:nvPr/>
        </p:nvSpPr>
        <p:spPr bwMode="auto">
          <a:xfrm>
            <a:off x="945162" y="4534428"/>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75" name="Rectangle 129"/>
          <p:cNvSpPr/>
          <p:nvPr/>
        </p:nvSpPr>
        <p:spPr bwMode="auto">
          <a:xfrm>
            <a:off x="945162" y="4070580"/>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MS PGothic" panose="020B0600070205080204" charset="-128"/>
                <a:cs typeface="Roboto condensed"/>
                <a:sym typeface="Helvetica" charset="0"/>
              </a:rPr>
              <a:t>51M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77" name="AutoShape 137"/>
          <p:cNvSpPr/>
          <p:nvPr/>
        </p:nvSpPr>
        <p:spPr bwMode="auto">
          <a:xfrm>
            <a:off x="2208249" y="4173994"/>
            <a:ext cx="243504" cy="540381"/>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rgbClr val="7F7F7F"/>
              </a:solidFill>
              <a:latin typeface="Roboto condensed"/>
              <a:cs typeface="Roboto condensed"/>
            </a:endParaRPr>
          </a:p>
        </p:txBody>
      </p:sp>
      <p:sp>
        <p:nvSpPr>
          <p:cNvPr id="78" name="Rectangle 129"/>
          <p:cNvSpPr/>
          <p:nvPr/>
        </p:nvSpPr>
        <p:spPr bwMode="auto">
          <a:xfrm>
            <a:off x="2553548" y="4534428"/>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79" name="Rectangle 129"/>
          <p:cNvSpPr/>
          <p:nvPr/>
        </p:nvSpPr>
        <p:spPr bwMode="auto">
          <a:xfrm>
            <a:off x="2553548" y="4070580"/>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MS PGothic" panose="020B0600070205080204" charset="-128"/>
                <a:cs typeface="Roboto condensed"/>
                <a:sym typeface="Helvetica" charset="0"/>
              </a:rPr>
              <a:t>46M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81" name="AutoShape 116"/>
          <p:cNvSpPr/>
          <p:nvPr/>
        </p:nvSpPr>
        <p:spPr bwMode="auto">
          <a:xfrm>
            <a:off x="551422" y="5114278"/>
            <a:ext cx="331106" cy="610156"/>
          </a:xfrm>
          <a:custGeom>
            <a:avLst/>
            <a:gdLst>
              <a:gd name="T0" fmla="*/ 1009508478 w 21477"/>
              <a:gd name="T1" fmla="*/ 2147483647 h 21600"/>
              <a:gd name="T2" fmla="*/ 872863548 w 21477"/>
              <a:gd name="T3" fmla="*/ 1397021243 h 21600"/>
              <a:gd name="T4" fmla="*/ 862235955 w 21477"/>
              <a:gd name="T5" fmla="*/ 1357056374 h 21600"/>
              <a:gd name="T6" fmla="*/ 847618170 w 21477"/>
              <a:gd name="T7" fmla="*/ 1310422487 h 21600"/>
              <a:gd name="T8" fmla="*/ 835288654 w 21477"/>
              <a:gd name="T9" fmla="*/ 1274619245 h 21600"/>
              <a:gd name="T10" fmla="*/ 823254751 w 21477"/>
              <a:gd name="T11" fmla="*/ 1244660198 h 21600"/>
              <a:gd name="T12" fmla="*/ 807015729 w 21477"/>
              <a:gd name="T13" fmla="*/ 1209684556 h 21600"/>
              <a:gd name="T14" fmla="*/ 794538407 w 21477"/>
              <a:gd name="T15" fmla="*/ 1188047856 h 21600"/>
              <a:gd name="T16" fmla="*/ 781546211 w 21477"/>
              <a:gd name="T17" fmla="*/ 1168893023 h 21600"/>
              <a:gd name="T18" fmla="*/ 764643965 w 21477"/>
              <a:gd name="T19" fmla="*/ 1149737253 h 21600"/>
              <a:gd name="T20" fmla="*/ 751575681 w 21477"/>
              <a:gd name="T21" fmla="*/ 1138933039 h 21600"/>
              <a:gd name="T22" fmla="*/ 737772735 w 21477"/>
              <a:gd name="T23" fmla="*/ 1132263115 h 21600"/>
              <a:gd name="T24" fmla="*/ 720351263 w 21477"/>
              <a:gd name="T25" fmla="*/ 1128101489 h 21600"/>
              <a:gd name="T26" fmla="*/ 702925177 w 21477"/>
              <a:gd name="T27" fmla="*/ 1132263115 h 21600"/>
              <a:gd name="T28" fmla="*/ 689198581 w 21477"/>
              <a:gd name="T29" fmla="*/ 1138933039 h 21600"/>
              <a:gd name="T30" fmla="*/ 676130034 w 21477"/>
              <a:gd name="T31" fmla="*/ 1149737253 h 21600"/>
              <a:gd name="T32" fmla="*/ 659299787 w 21477"/>
              <a:gd name="T33" fmla="*/ 1168893023 h 21600"/>
              <a:gd name="T34" fmla="*/ 646083714 w 21477"/>
              <a:gd name="T35" fmla="*/ 1188047856 h 21600"/>
              <a:gd name="T36" fmla="*/ 633906339 w 21477"/>
              <a:gd name="T37" fmla="*/ 1209684556 h 21600"/>
              <a:gd name="T38" fmla="*/ 617591247 w 21477"/>
              <a:gd name="T39" fmla="*/ 1244660198 h 21600"/>
              <a:gd name="T40" fmla="*/ 605557343 w 21477"/>
              <a:gd name="T41" fmla="*/ 1274619245 h 21600"/>
              <a:gd name="T42" fmla="*/ 593671230 w 21477"/>
              <a:gd name="T43" fmla="*/ 1308768222 h 21600"/>
              <a:gd name="T44" fmla="*/ 578686113 w 21477"/>
              <a:gd name="T45" fmla="*/ 1357056374 h 21600"/>
              <a:gd name="T46" fmla="*/ 567906099 w 21477"/>
              <a:gd name="T47" fmla="*/ 1397021243 h 21600"/>
              <a:gd name="T48" fmla="*/ 557498047 w 21477"/>
              <a:gd name="T49" fmla="*/ 1438639441 h 21600"/>
              <a:gd name="T50" fmla="*/ 720275193 w 21477"/>
              <a:gd name="T51" fmla="*/ 2147483647 h 21600"/>
              <a:gd name="T52" fmla="*/ 891982591 w 21477"/>
              <a:gd name="T53" fmla="*/ 1220516137 h 21600"/>
              <a:gd name="T54" fmla="*/ 720203457 w 21477"/>
              <a:gd name="T55" fmla="*/ 0 h 21600"/>
              <a:gd name="T56" fmla="*/ 548419988 w 21477"/>
              <a:gd name="T57" fmla="*/ 1220516137 h 21600"/>
              <a:gd name="T58" fmla="*/ 1420620840 w 21477"/>
              <a:gd name="T59" fmla="*/ 2147483647 h 21600"/>
              <a:gd name="T60" fmla="*/ 1254224922 w 21477"/>
              <a:gd name="T61" fmla="*/ 2147483647 h 21600"/>
              <a:gd name="T62" fmla="*/ 610577827 w 21477"/>
              <a:gd name="T63" fmla="*/ 2147483647 h 21600"/>
              <a:gd name="T64" fmla="*/ 12105639 w 21477"/>
              <a:gd name="T65" fmla="*/ 2147483647 h 21600"/>
              <a:gd name="T66" fmla="*/ 234751811 w 21477"/>
              <a:gd name="T67" fmla="*/ 2147483647 h 21600"/>
              <a:gd name="T68" fmla="*/ 433626052 w 21477"/>
              <a:gd name="T69" fmla="*/ 2147483647 h 21600"/>
              <a:gd name="T70" fmla="*/ 458284820 w 21477"/>
              <a:gd name="T71" fmla="*/ 2147483647 h 21600"/>
              <a:gd name="T72" fmla="*/ 550560714 w 21477"/>
              <a:gd name="T73" fmla="*/ 2147483647 h 21600"/>
              <a:gd name="T74" fmla="*/ 678123234 w 21477"/>
              <a:gd name="T75" fmla="*/ 2147483647 h 21600"/>
              <a:gd name="T76" fmla="*/ 787009833 w 21477"/>
              <a:gd name="T77" fmla="*/ 2147483647 h 21600"/>
              <a:gd name="T78" fmla="*/ 761912277 w 21477"/>
              <a:gd name="T79" fmla="*/ 2147483647 h 21600"/>
              <a:gd name="T80" fmla="*/ 1006996069 w 21477"/>
              <a:gd name="T81" fmla="*/ 2147483647 h 21600"/>
              <a:gd name="T82" fmla="*/ 1243964677 w 21477"/>
              <a:gd name="T83" fmla="*/ 2147483647 h 21600"/>
              <a:gd name="T84" fmla="*/ 1305826920 w 21477"/>
              <a:gd name="T85" fmla="*/ 2147483647 h 21600"/>
              <a:gd name="T86" fmla="*/ 1414713519 w 21477"/>
              <a:gd name="T87" fmla="*/ 2147483647 h 21600"/>
              <a:gd name="T88" fmla="*/ 1585462641 w 21477"/>
              <a:gd name="T89" fmla="*/ 2147483647 h 21600"/>
              <a:gd name="T90" fmla="*/ 1243964677 w 21477"/>
              <a:gd name="T91" fmla="*/ 2147483647 h 21600"/>
              <a:gd name="T92" fmla="*/ 1006996069 w 21477"/>
              <a:gd name="T93" fmla="*/ 2147483647 h 21600"/>
              <a:gd name="T94" fmla="*/ 1205798574 w 21477"/>
              <a:gd name="T95" fmla="*/ 2147483647 h 21600"/>
              <a:gd name="T96" fmla="*/ 1243964677 w 21477"/>
              <a:gd name="T97" fmla="*/ 2147483647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477" h="21600">
                <a:moveTo>
                  <a:pt x="9757" y="5635"/>
                </a:moveTo>
                <a:cubicBezTo>
                  <a:pt x="11919" y="5635"/>
                  <a:pt x="13675" y="4678"/>
                  <a:pt x="13675" y="3495"/>
                </a:cubicBezTo>
                <a:cubicBezTo>
                  <a:pt x="13675" y="2743"/>
                  <a:pt x="12963" y="2083"/>
                  <a:pt x="11890" y="1701"/>
                </a:cubicBezTo>
                <a:cubicBezTo>
                  <a:pt x="11869" y="1693"/>
                  <a:pt x="11846" y="1685"/>
                  <a:pt x="11824" y="1678"/>
                </a:cubicBezTo>
                <a:cubicBezTo>
                  <a:pt x="11799" y="1670"/>
                  <a:pt x="11774" y="1661"/>
                  <a:pt x="11749" y="1653"/>
                </a:cubicBezTo>
                <a:cubicBezTo>
                  <a:pt x="11725" y="1646"/>
                  <a:pt x="11702" y="1638"/>
                  <a:pt x="11680" y="1630"/>
                </a:cubicBezTo>
                <a:cubicBezTo>
                  <a:pt x="11654" y="1622"/>
                  <a:pt x="11627" y="1614"/>
                  <a:pt x="11602" y="1607"/>
                </a:cubicBezTo>
                <a:cubicBezTo>
                  <a:pt x="11562" y="1596"/>
                  <a:pt x="11520" y="1585"/>
                  <a:pt x="11482" y="1574"/>
                </a:cubicBezTo>
                <a:cubicBezTo>
                  <a:pt x="11454" y="1566"/>
                  <a:pt x="11427" y="1560"/>
                  <a:pt x="11401" y="1552"/>
                </a:cubicBezTo>
                <a:cubicBezTo>
                  <a:pt x="11372" y="1545"/>
                  <a:pt x="11344" y="1537"/>
                  <a:pt x="11315" y="1531"/>
                </a:cubicBezTo>
                <a:cubicBezTo>
                  <a:pt x="11291" y="1526"/>
                  <a:pt x="11267" y="1521"/>
                  <a:pt x="11242" y="1515"/>
                </a:cubicBezTo>
                <a:cubicBezTo>
                  <a:pt x="11211" y="1508"/>
                  <a:pt x="11182" y="1502"/>
                  <a:pt x="11152" y="1495"/>
                </a:cubicBezTo>
                <a:cubicBezTo>
                  <a:pt x="11130" y="1490"/>
                  <a:pt x="11105" y="1486"/>
                  <a:pt x="11084" y="1481"/>
                </a:cubicBezTo>
                <a:cubicBezTo>
                  <a:pt x="11032" y="1471"/>
                  <a:pt x="10982" y="1462"/>
                  <a:pt x="10932" y="1453"/>
                </a:cubicBezTo>
                <a:cubicBezTo>
                  <a:pt x="10915" y="1450"/>
                  <a:pt x="10898" y="1448"/>
                  <a:pt x="10881" y="1446"/>
                </a:cubicBezTo>
                <a:cubicBezTo>
                  <a:pt x="10842" y="1439"/>
                  <a:pt x="10803" y="1432"/>
                  <a:pt x="10763" y="1427"/>
                </a:cubicBezTo>
                <a:cubicBezTo>
                  <a:pt x="10742" y="1424"/>
                  <a:pt x="10720" y="1421"/>
                  <a:pt x="10700" y="1418"/>
                </a:cubicBezTo>
                <a:cubicBezTo>
                  <a:pt x="10661" y="1413"/>
                  <a:pt x="10623" y="1408"/>
                  <a:pt x="10587" y="1404"/>
                </a:cubicBezTo>
                <a:cubicBezTo>
                  <a:pt x="10567" y="1402"/>
                  <a:pt x="10548" y="1399"/>
                  <a:pt x="10527" y="1397"/>
                </a:cubicBezTo>
                <a:cubicBezTo>
                  <a:pt x="10471" y="1391"/>
                  <a:pt x="10415" y="1385"/>
                  <a:pt x="10358" y="1381"/>
                </a:cubicBezTo>
                <a:cubicBezTo>
                  <a:pt x="10349" y="1379"/>
                  <a:pt x="10342" y="1379"/>
                  <a:pt x="10335" y="1379"/>
                </a:cubicBezTo>
                <a:cubicBezTo>
                  <a:pt x="10285" y="1374"/>
                  <a:pt x="10231" y="1371"/>
                  <a:pt x="10181" y="1368"/>
                </a:cubicBezTo>
                <a:cubicBezTo>
                  <a:pt x="10162" y="1367"/>
                  <a:pt x="10143" y="1366"/>
                  <a:pt x="10123" y="1366"/>
                </a:cubicBezTo>
                <a:cubicBezTo>
                  <a:pt x="10080" y="1364"/>
                  <a:pt x="10038" y="1361"/>
                  <a:pt x="9994" y="1360"/>
                </a:cubicBezTo>
                <a:cubicBezTo>
                  <a:pt x="9976" y="1359"/>
                  <a:pt x="9957" y="1358"/>
                  <a:pt x="9940" y="1358"/>
                </a:cubicBezTo>
                <a:cubicBezTo>
                  <a:pt x="9878" y="1356"/>
                  <a:pt x="9818" y="1355"/>
                  <a:pt x="9758" y="1355"/>
                </a:cubicBezTo>
                <a:cubicBezTo>
                  <a:pt x="9697" y="1355"/>
                  <a:pt x="9636" y="1356"/>
                  <a:pt x="9577" y="1358"/>
                </a:cubicBezTo>
                <a:cubicBezTo>
                  <a:pt x="9558" y="1358"/>
                  <a:pt x="9541" y="1359"/>
                  <a:pt x="9522" y="1360"/>
                </a:cubicBezTo>
                <a:cubicBezTo>
                  <a:pt x="9478" y="1361"/>
                  <a:pt x="9437" y="1364"/>
                  <a:pt x="9391" y="1366"/>
                </a:cubicBezTo>
                <a:cubicBezTo>
                  <a:pt x="9373" y="1366"/>
                  <a:pt x="9354" y="1367"/>
                  <a:pt x="9336" y="1368"/>
                </a:cubicBezTo>
                <a:cubicBezTo>
                  <a:pt x="9285" y="1371"/>
                  <a:pt x="9233" y="1374"/>
                  <a:pt x="9182" y="1378"/>
                </a:cubicBezTo>
                <a:cubicBezTo>
                  <a:pt x="9174" y="1379"/>
                  <a:pt x="9166" y="1379"/>
                  <a:pt x="9159" y="1381"/>
                </a:cubicBezTo>
                <a:cubicBezTo>
                  <a:pt x="9103" y="1385"/>
                  <a:pt x="9046" y="1391"/>
                  <a:pt x="8989" y="1397"/>
                </a:cubicBezTo>
                <a:cubicBezTo>
                  <a:pt x="8969" y="1399"/>
                  <a:pt x="8950" y="1402"/>
                  <a:pt x="8931" y="1404"/>
                </a:cubicBezTo>
                <a:cubicBezTo>
                  <a:pt x="8893" y="1408"/>
                  <a:pt x="8854" y="1413"/>
                  <a:pt x="8818" y="1418"/>
                </a:cubicBezTo>
                <a:cubicBezTo>
                  <a:pt x="8796" y="1421"/>
                  <a:pt x="8774" y="1424"/>
                  <a:pt x="8752" y="1427"/>
                </a:cubicBezTo>
                <a:cubicBezTo>
                  <a:pt x="8713" y="1432"/>
                  <a:pt x="8674" y="1439"/>
                  <a:pt x="8635" y="1446"/>
                </a:cubicBezTo>
                <a:cubicBezTo>
                  <a:pt x="8618" y="1448"/>
                  <a:pt x="8602" y="1450"/>
                  <a:pt x="8587" y="1453"/>
                </a:cubicBezTo>
                <a:cubicBezTo>
                  <a:pt x="8535" y="1462"/>
                  <a:pt x="8483" y="1471"/>
                  <a:pt x="8433" y="1481"/>
                </a:cubicBezTo>
                <a:cubicBezTo>
                  <a:pt x="8411" y="1486"/>
                  <a:pt x="8389" y="1491"/>
                  <a:pt x="8366" y="1495"/>
                </a:cubicBezTo>
                <a:cubicBezTo>
                  <a:pt x="8336" y="1502"/>
                  <a:pt x="8306" y="1508"/>
                  <a:pt x="8276" y="1515"/>
                </a:cubicBezTo>
                <a:cubicBezTo>
                  <a:pt x="8251" y="1521"/>
                  <a:pt x="8228" y="1526"/>
                  <a:pt x="8203" y="1531"/>
                </a:cubicBezTo>
                <a:cubicBezTo>
                  <a:pt x="8173" y="1538"/>
                  <a:pt x="8144" y="1545"/>
                  <a:pt x="8116" y="1552"/>
                </a:cubicBezTo>
                <a:cubicBezTo>
                  <a:pt x="8090" y="1559"/>
                  <a:pt x="8067" y="1565"/>
                  <a:pt x="8042" y="1572"/>
                </a:cubicBezTo>
                <a:cubicBezTo>
                  <a:pt x="7997" y="1583"/>
                  <a:pt x="7955" y="1596"/>
                  <a:pt x="7913" y="1607"/>
                </a:cubicBezTo>
                <a:cubicBezTo>
                  <a:pt x="7888" y="1614"/>
                  <a:pt x="7865" y="1622"/>
                  <a:pt x="7839" y="1630"/>
                </a:cubicBezTo>
                <a:cubicBezTo>
                  <a:pt x="7817" y="1638"/>
                  <a:pt x="7791" y="1646"/>
                  <a:pt x="7767" y="1653"/>
                </a:cubicBezTo>
                <a:cubicBezTo>
                  <a:pt x="7741" y="1661"/>
                  <a:pt x="7718" y="1669"/>
                  <a:pt x="7693" y="1678"/>
                </a:cubicBezTo>
                <a:cubicBezTo>
                  <a:pt x="7669" y="1685"/>
                  <a:pt x="7646" y="1693"/>
                  <a:pt x="7625" y="1702"/>
                </a:cubicBezTo>
                <a:cubicBezTo>
                  <a:pt x="7600" y="1711"/>
                  <a:pt x="7576" y="1719"/>
                  <a:pt x="7552" y="1728"/>
                </a:cubicBezTo>
                <a:cubicBezTo>
                  <a:pt x="6518" y="2112"/>
                  <a:pt x="5841" y="2761"/>
                  <a:pt x="5841" y="3495"/>
                </a:cubicBezTo>
                <a:cubicBezTo>
                  <a:pt x="5839" y="4678"/>
                  <a:pt x="7593" y="5635"/>
                  <a:pt x="9757" y="5635"/>
                </a:cubicBezTo>
                <a:close/>
                <a:moveTo>
                  <a:pt x="9757" y="1101"/>
                </a:moveTo>
                <a:cubicBezTo>
                  <a:pt x="10611" y="1101"/>
                  <a:pt x="11409" y="1235"/>
                  <a:pt x="12083" y="1466"/>
                </a:cubicBezTo>
                <a:cubicBezTo>
                  <a:pt x="12099" y="1406"/>
                  <a:pt x="12107" y="1346"/>
                  <a:pt x="12107" y="1285"/>
                </a:cubicBezTo>
                <a:cubicBezTo>
                  <a:pt x="12107" y="575"/>
                  <a:pt x="11054" y="0"/>
                  <a:pt x="9756" y="0"/>
                </a:cubicBezTo>
                <a:cubicBezTo>
                  <a:pt x="8457" y="0"/>
                  <a:pt x="7405" y="575"/>
                  <a:pt x="7405" y="1285"/>
                </a:cubicBezTo>
                <a:cubicBezTo>
                  <a:pt x="7405" y="1346"/>
                  <a:pt x="7414" y="1406"/>
                  <a:pt x="7429" y="1466"/>
                </a:cubicBezTo>
                <a:cubicBezTo>
                  <a:pt x="8106" y="1235"/>
                  <a:pt x="8903" y="1101"/>
                  <a:pt x="9757" y="1101"/>
                </a:cubicBezTo>
                <a:close/>
                <a:moveTo>
                  <a:pt x="19244" y="13110"/>
                </a:moveTo>
                <a:cubicBezTo>
                  <a:pt x="19613" y="12864"/>
                  <a:pt x="19556" y="12476"/>
                  <a:pt x="19350" y="12040"/>
                </a:cubicBezTo>
                <a:cubicBezTo>
                  <a:pt x="19106" y="11521"/>
                  <a:pt x="18045" y="9804"/>
                  <a:pt x="16990" y="8090"/>
                </a:cubicBezTo>
                <a:cubicBezTo>
                  <a:pt x="15935" y="6376"/>
                  <a:pt x="14206" y="6139"/>
                  <a:pt x="11243" y="6139"/>
                </a:cubicBezTo>
                <a:lnTo>
                  <a:pt x="8271" y="6139"/>
                </a:lnTo>
                <a:cubicBezTo>
                  <a:pt x="5310" y="6139"/>
                  <a:pt x="3579" y="6376"/>
                  <a:pt x="2525" y="8090"/>
                </a:cubicBezTo>
                <a:cubicBezTo>
                  <a:pt x="1469" y="9804"/>
                  <a:pt x="409" y="11521"/>
                  <a:pt x="164" y="12040"/>
                </a:cubicBezTo>
                <a:cubicBezTo>
                  <a:pt x="-123" y="12645"/>
                  <a:pt x="-121" y="13157"/>
                  <a:pt x="908" y="13326"/>
                </a:cubicBezTo>
                <a:cubicBezTo>
                  <a:pt x="1965" y="13500"/>
                  <a:pt x="2750" y="13135"/>
                  <a:pt x="3180" y="12455"/>
                </a:cubicBezTo>
                <a:cubicBezTo>
                  <a:pt x="3185" y="12449"/>
                  <a:pt x="5082" y="9147"/>
                  <a:pt x="5082" y="9147"/>
                </a:cubicBezTo>
                <a:lnTo>
                  <a:pt x="5874" y="9147"/>
                </a:lnTo>
                <a:lnTo>
                  <a:pt x="1864" y="16366"/>
                </a:lnTo>
                <a:lnTo>
                  <a:pt x="6208" y="16366"/>
                </a:lnTo>
                <a:lnTo>
                  <a:pt x="5873" y="20539"/>
                </a:lnTo>
                <a:cubicBezTo>
                  <a:pt x="5874" y="21125"/>
                  <a:pt x="6463" y="21600"/>
                  <a:pt x="7458" y="21600"/>
                </a:cubicBezTo>
                <a:cubicBezTo>
                  <a:pt x="8453" y="21600"/>
                  <a:pt x="9193" y="21125"/>
                  <a:pt x="9193" y="20537"/>
                </a:cubicBezTo>
                <a:cubicBezTo>
                  <a:pt x="9193" y="20514"/>
                  <a:pt x="9189" y="20491"/>
                  <a:pt x="9186" y="20467"/>
                </a:cubicBezTo>
                <a:lnTo>
                  <a:pt x="8851" y="16366"/>
                </a:lnTo>
                <a:lnTo>
                  <a:pt x="10661" y="16366"/>
                </a:lnTo>
                <a:lnTo>
                  <a:pt x="10326" y="20467"/>
                </a:lnTo>
                <a:cubicBezTo>
                  <a:pt x="10323" y="20491"/>
                  <a:pt x="10321" y="20514"/>
                  <a:pt x="10321" y="20537"/>
                </a:cubicBezTo>
                <a:cubicBezTo>
                  <a:pt x="10321" y="21125"/>
                  <a:pt x="11061" y="21600"/>
                  <a:pt x="12056" y="21600"/>
                </a:cubicBezTo>
                <a:cubicBezTo>
                  <a:pt x="13051" y="21600"/>
                  <a:pt x="13640" y="21125"/>
                  <a:pt x="13641" y="20539"/>
                </a:cubicBezTo>
                <a:lnTo>
                  <a:pt x="13305" y="16366"/>
                </a:lnTo>
                <a:lnTo>
                  <a:pt x="16851" y="16366"/>
                </a:lnTo>
                <a:lnTo>
                  <a:pt x="16851" y="21516"/>
                </a:lnTo>
                <a:lnTo>
                  <a:pt x="17689" y="21516"/>
                </a:lnTo>
                <a:lnTo>
                  <a:pt x="17689" y="14372"/>
                </a:lnTo>
                <a:cubicBezTo>
                  <a:pt x="17690" y="13927"/>
                  <a:pt x="18350" y="13568"/>
                  <a:pt x="19164" y="13567"/>
                </a:cubicBezTo>
                <a:cubicBezTo>
                  <a:pt x="19979" y="13568"/>
                  <a:pt x="20636" y="13927"/>
                  <a:pt x="20638" y="14372"/>
                </a:cubicBezTo>
                <a:lnTo>
                  <a:pt x="21477" y="14372"/>
                </a:lnTo>
                <a:cubicBezTo>
                  <a:pt x="21477" y="13688"/>
                  <a:pt x="20483" y="13133"/>
                  <a:pt x="19244" y="13110"/>
                </a:cubicBezTo>
                <a:close/>
                <a:moveTo>
                  <a:pt x="16851" y="14372"/>
                </a:moveTo>
                <a:lnTo>
                  <a:pt x="16851" y="14928"/>
                </a:lnTo>
                <a:lnTo>
                  <a:pt x="13641" y="9148"/>
                </a:lnTo>
                <a:lnTo>
                  <a:pt x="14433" y="9148"/>
                </a:lnTo>
                <a:cubicBezTo>
                  <a:pt x="14433" y="9148"/>
                  <a:pt x="16329" y="12449"/>
                  <a:pt x="16334" y="12455"/>
                </a:cubicBezTo>
                <a:cubicBezTo>
                  <a:pt x="16646" y="12949"/>
                  <a:pt x="17145" y="13277"/>
                  <a:pt x="17799" y="13352"/>
                </a:cubicBezTo>
                <a:cubicBezTo>
                  <a:pt x="17225" y="13582"/>
                  <a:pt x="16853" y="13953"/>
                  <a:pt x="16851" y="14372"/>
                </a:cubicBezTo>
                <a:close/>
                <a:moveTo>
                  <a:pt x="16851" y="14372"/>
                </a:moveTo>
              </a:path>
            </a:pathLst>
          </a:custGeom>
          <a:solidFill>
            <a:srgbClr val="3099D6"/>
          </a:solidFill>
          <a:ln>
            <a:noFill/>
          </a:ln>
        </p:spPr>
        <p:txBody>
          <a:bodyPr lIns="0" tIns="0" rIns="0" bIns="0"/>
          <a:lstStyle/>
          <a:p>
            <a:endParaRPr lang="en-US" sz="3200" dirty="0">
              <a:solidFill>
                <a:srgbClr val="7F7F7F"/>
              </a:solidFill>
              <a:latin typeface="Roboto condensed"/>
              <a:cs typeface="Roboto condensed"/>
            </a:endParaRPr>
          </a:p>
        </p:txBody>
      </p:sp>
      <p:sp>
        <p:nvSpPr>
          <p:cNvPr id="82" name="Rectangle 129"/>
          <p:cNvSpPr/>
          <p:nvPr/>
        </p:nvSpPr>
        <p:spPr bwMode="auto">
          <a:xfrm>
            <a:off x="945162" y="5475286"/>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83" name="Rectangle 129"/>
          <p:cNvSpPr/>
          <p:nvPr/>
        </p:nvSpPr>
        <p:spPr bwMode="auto">
          <a:xfrm>
            <a:off x="945162" y="5011438"/>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MS PGothic" panose="020B0600070205080204" charset="-128"/>
                <a:cs typeface="Roboto condensed"/>
                <a:sym typeface="Helvetica" charset="0"/>
              </a:rPr>
              <a:t>21M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85" name="AutoShape 138"/>
          <p:cNvSpPr/>
          <p:nvPr/>
        </p:nvSpPr>
        <p:spPr bwMode="auto">
          <a:xfrm>
            <a:off x="2178989" y="5138031"/>
            <a:ext cx="331106" cy="583433"/>
          </a:xfrm>
          <a:custGeom>
            <a:avLst/>
            <a:gdLst>
              <a:gd name="T0" fmla="*/ 1290860061 w 21599"/>
              <a:gd name="T1" fmla="*/ 2147483647 h 21600"/>
              <a:gd name="T2" fmla="*/ 1292233892 w 21599"/>
              <a:gd name="T3" fmla="*/ 2147483647 h 21600"/>
              <a:gd name="T4" fmla="*/ 902526043 w 21599"/>
              <a:gd name="T5" fmla="*/ 2147483647 h 21600"/>
              <a:gd name="T6" fmla="*/ 389633175 w 21599"/>
              <a:gd name="T7" fmla="*/ 2147483647 h 21600"/>
              <a:gd name="T8" fmla="*/ 0 w 21599"/>
              <a:gd name="T9" fmla="*/ 2147483647 h 21600"/>
              <a:gd name="T10" fmla="*/ 121168313 w 21599"/>
              <a:gd name="T11" fmla="*/ 2147483647 h 21600"/>
              <a:gd name="T12" fmla="*/ 242411594 w 21599"/>
              <a:gd name="T13" fmla="*/ 2147483647 h 21600"/>
              <a:gd name="T14" fmla="*/ 297115609 w 21599"/>
              <a:gd name="T15" fmla="*/ 2147483647 h 21600"/>
              <a:gd name="T16" fmla="*/ 297185989 w 21599"/>
              <a:gd name="T17" fmla="*/ 2147483647 h 21600"/>
              <a:gd name="T18" fmla="*/ 450901961 w 21599"/>
              <a:gd name="T19" fmla="*/ 2147483647 h 21600"/>
              <a:gd name="T20" fmla="*/ 604115850 w 21599"/>
              <a:gd name="T21" fmla="*/ 2147483647 h 21600"/>
              <a:gd name="T22" fmla="*/ 693168222 w 21599"/>
              <a:gd name="T23" fmla="*/ 2147483647 h 21600"/>
              <a:gd name="T24" fmla="*/ 847029527 w 21599"/>
              <a:gd name="T25" fmla="*/ 2147483647 h 21600"/>
              <a:gd name="T26" fmla="*/ 1000098329 w 21599"/>
              <a:gd name="T27" fmla="*/ 2147483647 h 21600"/>
              <a:gd name="T28" fmla="*/ 1000243662 w 21599"/>
              <a:gd name="T29" fmla="*/ 2147483647 h 21600"/>
              <a:gd name="T30" fmla="*/ 1049531633 w 21599"/>
              <a:gd name="T31" fmla="*/ 2147483647 h 21600"/>
              <a:gd name="T32" fmla="*/ 1049676966 w 21599"/>
              <a:gd name="T33" fmla="*/ 2147483647 h 21600"/>
              <a:gd name="T34" fmla="*/ 1170920247 w 21599"/>
              <a:gd name="T35" fmla="*/ 2147483647 h 21600"/>
              <a:gd name="T36" fmla="*/ 1210609695 w 21599"/>
              <a:gd name="T37" fmla="*/ 2147483647 h 21600"/>
              <a:gd name="T38" fmla="*/ 1273613356 w 21599"/>
              <a:gd name="T39" fmla="*/ 2147483647 h 21600"/>
              <a:gd name="T40" fmla="*/ 1384681079 w 21599"/>
              <a:gd name="T41" fmla="*/ 2147483647 h 21600"/>
              <a:gd name="T42" fmla="*/ 1558747889 w 21599"/>
              <a:gd name="T43" fmla="*/ 2147483647 h 21600"/>
              <a:gd name="T44" fmla="*/ 452707232 w 21599"/>
              <a:gd name="T45" fmla="*/ 2147483647 h 21600"/>
              <a:gd name="T46" fmla="*/ 463243835 w 21599"/>
              <a:gd name="T47" fmla="*/ 2147483647 h 21600"/>
              <a:gd name="T48" fmla="*/ 474070840 w 21599"/>
              <a:gd name="T49" fmla="*/ 2147483647 h 21600"/>
              <a:gd name="T50" fmla="*/ 485325254 w 21599"/>
              <a:gd name="T51" fmla="*/ 2147483647 h 21600"/>
              <a:gd name="T52" fmla="*/ 496945023 w 21599"/>
              <a:gd name="T53" fmla="*/ 2147483647 h 21600"/>
              <a:gd name="T54" fmla="*/ 508855195 w 21599"/>
              <a:gd name="T55" fmla="*/ 2147483647 h 21600"/>
              <a:gd name="T56" fmla="*/ 521122379 w 21599"/>
              <a:gd name="T57" fmla="*/ 2147483647 h 21600"/>
              <a:gd name="T58" fmla="*/ 533825035 w 21599"/>
              <a:gd name="T59" fmla="*/ 2147483647 h 21600"/>
              <a:gd name="T60" fmla="*/ 546959673 w 21599"/>
              <a:gd name="T61" fmla="*/ 2147483647 h 21600"/>
              <a:gd name="T62" fmla="*/ 560309745 w 21599"/>
              <a:gd name="T63" fmla="*/ 2147483647 h 21600"/>
              <a:gd name="T64" fmla="*/ 573950497 w 21599"/>
              <a:gd name="T65" fmla="*/ 2147483647 h 21600"/>
              <a:gd name="T66" fmla="*/ 587877341 w 21599"/>
              <a:gd name="T67" fmla="*/ 2147483647 h 21600"/>
              <a:gd name="T68" fmla="*/ 602020176 w 21599"/>
              <a:gd name="T69" fmla="*/ 2147483647 h 21600"/>
              <a:gd name="T70" fmla="*/ 616598746 w 21599"/>
              <a:gd name="T71" fmla="*/ 2147483647 h 21600"/>
              <a:gd name="T72" fmla="*/ 631322664 w 21599"/>
              <a:gd name="T73" fmla="*/ 2147483647 h 21600"/>
              <a:gd name="T74" fmla="*/ 661272289 w 21599"/>
              <a:gd name="T75" fmla="*/ 2147483647 h 21600"/>
              <a:gd name="T76" fmla="*/ 675991896 w 21599"/>
              <a:gd name="T77" fmla="*/ 2147483647 h 21600"/>
              <a:gd name="T78" fmla="*/ 690500086 w 21599"/>
              <a:gd name="T79" fmla="*/ 2147483647 h 21600"/>
              <a:gd name="T80" fmla="*/ 704642643 w 21599"/>
              <a:gd name="T81" fmla="*/ 2147483647 h 21600"/>
              <a:gd name="T82" fmla="*/ 718499107 w 21599"/>
              <a:gd name="T83" fmla="*/ 2147483647 h 21600"/>
              <a:gd name="T84" fmla="*/ 732139860 w 21599"/>
              <a:gd name="T85" fmla="*/ 2147483647 h 21600"/>
              <a:gd name="T86" fmla="*/ 745419551 w 21599"/>
              <a:gd name="T87" fmla="*/ 2147483647 h 21600"/>
              <a:gd name="T88" fmla="*/ 758408857 w 21599"/>
              <a:gd name="T89" fmla="*/ 2147483647 h 21600"/>
              <a:gd name="T90" fmla="*/ 771182155 w 21599"/>
              <a:gd name="T91" fmla="*/ 2147483647 h 21600"/>
              <a:gd name="T92" fmla="*/ 783594409 w 21599"/>
              <a:gd name="T93" fmla="*/ 2147483647 h 21600"/>
              <a:gd name="T94" fmla="*/ 795429907 w 21599"/>
              <a:gd name="T95" fmla="*/ 2147483647 h 21600"/>
              <a:gd name="T96" fmla="*/ 807049659 w 21599"/>
              <a:gd name="T97" fmla="*/ 2147483647 h 21600"/>
              <a:gd name="T98" fmla="*/ 818378764 w 21599"/>
              <a:gd name="T99" fmla="*/ 2147483647 h 21600"/>
              <a:gd name="T100" fmla="*/ 829135390 w 21599"/>
              <a:gd name="T101" fmla="*/ 2147483647 h 21600"/>
              <a:gd name="T102" fmla="*/ 941352348 w 21599"/>
              <a:gd name="T103" fmla="*/ 1616820396 h 21600"/>
              <a:gd name="T104" fmla="*/ 351022320 w 21599"/>
              <a:gd name="T105" fmla="*/ 1616820396 h 21600"/>
              <a:gd name="T106" fmla="*/ 452707232 w 21599"/>
              <a:gd name="T107" fmla="*/ 2147483647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99" h="21600">
                <a:moveTo>
                  <a:pt x="19188" y="12338"/>
                </a:moveTo>
                <a:cubicBezTo>
                  <a:pt x="18708" y="12338"/>
                  <a:pt x="18263" y="12418"/>
                  <a:pt x="17887" y="12554"/>
                </a:cubicBezTo>
                <a:cubicBezTo>
                  <a:pt x="17901" y="12507"/>
                  <a:pt x="17906" y="12459"/>
                  <a:pt x="17906" y="12410"/>
                </a:cubicBezTo>
                <a:cubicBezTo>
                  <a:pt x="17906" y="12408"/>
                  <a:pt x="17906" y="12407"/>
                  <a:pt x="17906" y="12405"/>
                </a:cubicBezTo>
                <a:lnTo>
                  <a:pt x="17906" y="7602"/>
                </a:lnTo>
                <a:cubicBezTo>
                  <a:pt x="17906" y="5794"/>
                  <a:pt x="15562" y="4298"/>
                  <a:pt x="12506" y="4041"/>
                </a:cubicBezTo>
                <a:cubicBezTo>
                  <a:pt x="11649" y="4611"/>
                  <a:pt x="10375" y="4976"/>
                  <a:pt x="8953" y="4976"/>
                </a:cubicBezTo>
                <a:cubicBezTo>
                  <a:pt x="7530" y="4976"/>
                  <a:pt x="6255" y="4611"/>
                  <a:pt x="5399" y="4041"/>
                </a:cubicBezTo>
                <a:cubicBezTo>
                  <a:pt x="2344" y="4298"/>
                  <a:pt x="0" y="5794"/>
                  <a:pt x="0" y="7602"/>
                </a:cubicBezTo>
                <a:lnTo>
                  <a:pt x="0" y="12405"/>
                </a:lnTo>
                <a:cubicBezTo>
                  <a:pt x="0" y="12407"/>
                  <a:pt x="0" y="12408"/>
                  <a:pt x="0" y="12410"/>
                </a:cubicBezTo>
                <a:cubicBezTo>
                  <a:pt x="0" y="12937"/>
                  <a:pt x="752" y="13365"/>
                  <a:pt x="1679" y="13365"/>
                </a:cubicBezTo>
                <a:cubicBezTo>
                  <a:pt x="2608" y="13365"/>
                  <a:pt x="3362" y="12937"/>
                  <a:pt x="3362" y="12410"/>
                </a:cubicBezTo>
                <a:cubicBezTo>
                  <a:pt x="3362" y="12393"/>
                  <a:pt x="3361" y="12376"/>
                  <a:pt x="3359" y="12357"/>
                </a:cubicBezTo>
                <a:lnTo>
                  <a:pt x="3359" y="7426"/>
                </a:lnTo>
                <a:lnTo>
                  <a:pt x="4117" y="7426"/>
                </a:lnTo>
                <a:lnTo>
                  <a:pt x="4117" y="14576"/>
                </a:lnTo>
                <a:lnTo>
                  <a:pt x="4118" y="14576"/>
                </a:lnTo>
                <a:lnTo>
                  <a:pt x="4118" y="20392"/>
                </a:lnTo>
                <a:cubicBezTo>
                  <a:pt x="4118" y="21058"/>
                  <a:pt x="5074" y="21600"/>
                  <a:pt x="6248" y="21600"/>
                </a:cubicBezTo>
                <a:cubicBezTo>
                  <a:pt x="7424" y="21600"/>
                  <a:pt x="8378" y="21058"/>
                  <a:pt x="8378" y="20390"/>
                </a:cubicBezTo>
                <a:cubicBezTo>
                  <a:pt x="8378" y="20358"/>
                  <a:pt x="8376" y="20328"/>
                  <a:pt x="8371" y="20296"/>
                </a:cubicBezTo>
                <a:lnTo>
                  <a:pt x="8371" y="14576"/>
                </a:lnTo>
                <a:lnTo>
                  <a:pt x="9605" y="14576"/>
                </a:lnTo>
                <a:lnTo>
                  <a:pt x="9605" y="20392"/>
                </a:lnTo>
                <a:cubicBezTo>
                  <a:pt x="9607" y="21058"/>
                  <a:pt x="10559" y="21600"/>
                  <a:pt x="11737" y="21600"/>
                </a:cubicBezTo>
                <a:cubicBezTo>
                  <a:pt x="12913" y="21600"/>
                  <a:pt x="13866" y="21058"/>
                  <a:pt x="13866" y="20390"/>
                </a:cubicBezTo>
                <a:cubicBezTo>
                  <a:pt x="13866" y="20358"/>
                  <a:pt x="13863" y="20328"/>
                  <a:pt x="13858" y="20296"/>
                </a:cubicBezTo>
                <a:lnTo>
                  <a:pt x="13858" y="14576"/>
                </a:lnTo>
                <a:lnTo>
                  <a:pt x="13860" y="14576"/>
                </a:lnTo>
                <a:lnTo>
                  <a:pt x="13860" y="7426"/>
                </a:lnTo>
                <a:lnTo>
                  <a:pt x="14543" y="7426"/>
                </a:lnTo>
                <a:lnTo>
                  <a:pt x="14543" y="12405"/>
                </a:lnTo>
                <a:lnTo>
                  <a:pt x="14545" y="12405"/>
                </a:lnTo>
                <a:cubicBezTo>
                  <a:pt x="14545" y="12407"/>
                  <a:pt x="14543" y="12408"/>
                  <a:pt x="14543" y="12410"/>
                </a:cubicBezTo>
                <a:cubicBezTo>
                  <a:pt x="14543" y="12937"/>
                  <a:pt x="15298" y="13365"/>
                  <a:pt x="16225" y="13365"/>
                </a:cubicBezTo>
                <a:cubicBezTo>
                  <a:pt x="16463" y="13365"/>
                  <a:pt x="16687" y="13338"/>
                  <a:pt x="16890" y="13287"/>
                </a:cubicBezTo>
                <a:cubicBezTo>
                  <a:pt x="16816" y="13420"/>
                  <a:pt x="16775" y="13561"/>
                  <a:pt x="16775" y="13710"/>
                </a:cubicBezTo>
                <a:lnTo>
                  <a:pt x="16775" y="21467"/>
                </a:lnTo>
                <a:lnTo>
                  <a:pt x="17648" y="21467"/>
                </a:lnTo>
                <a:lnTo>
                  <a:pt x="17648" y="13710"/>
                </a:lnTo>
                <a:cubicBezTo>
                  <a:pt x="17651" y="13226"/>
                  <a:pt x="18339" y="12835"/>
                  <a:pt x="19187" y="12833"/>
                </a:cubicBezTo>
                <a:cubicBezTo>
                  <a:pt x="20039" y="12835"/>
                  <a:pt x="20724" y="13226"/>
                  <a:pt x="20726" y="13710"/>
                </a:cubicBezTo>
                <a:lnTo>
                  <a:pt x="21599" y="13710"/>
                </a:lnTo>
                <a:cubicBezTo>
                  <a:pt x="21600" y="12952"/>
                  <a:pt x="20521" y="12338"/>
                  <a:pt x="19188" y="12338"/>
                </a:cubicBezTo>
                <a:close/>
                <a:moveTo>
                  <a:pt x="6273" y="4077"/>
                </a:moveTo>
                <a:lnTo>
                  <a:pt x="6274" y="4077"/>
                </a:lnTo>
                <a:cubicBezTo>
                  <a:pt x="6320" y="4100"/>
                  <a:pt x="6368" y="4123"/>
                  <a:pt x="6419" y="4145"/>
                </a:cubicBezTo>
                <a:cubicBezTo>
                  <a:pt x="6419" y="4145"/>
                  <a:pt x="6421" y="4146"/>
                  <a:pt x="6422" y="4147"/>
                </a:cubicBezTo>
                <a:cubicBezTo>
                  <a:pt x="6470" y="4168"/>
                  <a:pt x="6520" y="4190"/>
                  <a:pt x="6569" y="4210"/>
                </a:cubicBezTo>
                <a:cubicBezTo>
                  <a:pt x="6572" y="4211"/>
                  <a:pt x="6573" y="4212"/>
                  <a:pt x="6575" y="4212"/>
                </a:cubicBezTo>
                <a:cubicBezTo>
                  <a:pt x="6624" y="4233"/>
                  <a:pt x="6675" y="4251"/>
                  <a:pt x="6725" y="4271"/>
                </a:cubicBezTo>
                <a:cubicBezTo>
                  <a:pt x="6729" y="4272"/>
                  <a:pt x="6733" y="4274"/>
                  <a:pt x="6737" y="4275"/>
                </a:cubicBezTo>
                <a:cubicBezTo>
                  <a:pt x="6785" y="4293"/>
                  <a:pt x="6836" y="4311"/>
                  <a:pt x="6886" y="4328"/>
                </a:cubicBezTo>
                <a:cubicBezTo>
                  <a:pt x="6890" y="4329"/>
                  <a:pt x="6898" y="4331"/>
                  <a:pt x="6904" y="4333"/>
                </a:cubicBezTo>
                <a:cubicBezTo>
                  <a:pt x="6953" y="4349"/>
                  <a:pt x="7001" y="4365"/>
                  <a:pt x="7051" y="4380"/>
                </a:cubicBezTo>
                <a:cubicBezTo>
                  <a:pt x="7060" y="4382"/>
                  <a:pt x="7068" y="4385"/>
                  <a:pt x="7076" y="4387"/>
                </a:cubicBezTo>
                <a:cubicBezTo>
                  <a:pt x="7124" y="4402"/>
                  <a:pt x="7174" y="4415"/>
                  <a:pt x="7221" y="4429"/>
                </a:cubicBezTo>
                <a:cubicBezTo>
                  <a:pt x="7233" y="4433"/>
                  <a:pt x="7244" y="4435"/>
                  <a:pt x="7256" y="4438"/>
                </a:cubicBezTo>
                <a:cubicBezTo>
                  <a:pt x="7303" y="4449"/>
                  <a:pt x="7349" y="4461"/>
                  <a:pt x="7397" y="4472"/>
                </a:cubicBezTo>
                <a:cubicBezTo>
                  <a:pt x="7413" y="4476"/>
                  <a:pt x="7425" y="4480"/>
                  <a:pt x="7440" y="4482"/>
                </a:cubicBezTo>
                <a:cubicBezTo>
                  <a:pt x="7487" y="4492"/>
                  <a:pt x="7532" y="4504"/>
                  <a:pt x="7579" y="4512"/>
                </a:cubicBezTo>
                <a:cubicBezTo>
                  <a:pt x="7595" y="4515"/>
                  <a:pt x="7612" y="4518"/>
                  <a:pt x="7631" y="4522"/>
                </a:cubicBezTo>
                <a:cubicBezTo>
                  <a:pt x="7675" y="4531"/>
                  <a:pt x="7719" y="4539"/>
                  <a:pt x="7764" y="4547"/>
                </a:cubicBezTo>
                <a:cubicBezTo>
                  <a:pt x="7785" y="4550"/>
                  <a:pt x="7807" y="4553"/>
                  <a:pt x="7826" y="4557"/>
                </a:cubicBezTo>
                <a:cubicBezTo>
                  <a:pt x="7869" y="4563"/>
                  <a:pt x="7910" y="4570"/>
                  <a:pt x="7953" y="4577"/>
                </a:cubicBezTo>
                <a:cubicBezTo>
                  <a:pt x="7977" y="4580"/>
                  <a:pt x="8001" y="4583"/>
                  <a:pt x="8027" y="4586"/>
                </a:cubicBezTo>
                <a:cubicBezTo>
                  <a:pt x="8066" y="4591"/>
                  <a:pt x="8106" y="4597"/>
                  <a:pt x="8146" y="4602"/>
                </a:cubicBezTo>
                <a:cubicBezTo>
                  <a:pt x="8174" y="4605"/>
                  <a:pt x="8204" y="4608"/>
                  <a:pt x="8232" y="4610"/>
                </a:cubicBezTo>
                <a:cubicBezTo>
                  <a:pt x="8268" y="4613"/>
                  <a:pt x="8307" y="4617"/>
                  <a:pt x="8342" y="4620"/>
                </a:cubicBezTo>
                <a:cubicBezTo>
                  <a:pt x="8376" y="4623"/>
                  <a:pt x="8410" y="4625"/>
                  <a:pt x="8446" y="4629"/>
                </a:cubicBezTo>
                <a:cubicBezTo>
                  <a:pt x="8479" y="4631"/>
                  <a:pt x="8509" y="4634"/>
                  <a:pt x="8544" y="4635"/>
                </a:cubicBezTo>
                <a:cubicBezTo>
                  <a:pt x="8586" y="4638"/>
                  <a:pt x="8628" y="4639"/>
                  <a:pt x="8669" y="4641"/>
                </a:cubicBezTo>
                <a:cubicBezTo>
                  <a:pt x="8696" y="4642"/>
                  <a:pt x="8721" y="4644"/>
                  <a:pt x="8748" y="4645"/>
                </a:cubicBezTo>
                <a:cubicBezTo>
                  <a:pt x="8816" y="4647"/>
                  <a:pt x="8885" y="4648"/>
                  <a:pt x="8956" y="4648"/>
                </a:cubicBezTo>
                <a:cubicBezTo>
                  <a:pt x="9025" y="4648"/>
                  <a:pt x="9093" y="4647"/>
                  <a:pt x="9163" y="4645"/>
                </a:cubicBezTo>
                <a:cubicBezTo>
                  <a:pt x="9188" y="4644"/>
                  <a:pt x="9214" y="4642"/>
                  <a:pt x="9240" y="4641"/>
                </a:cubicBezTo>
                <a:cubicBezTo>
                  <a:pt x="9284" y="4639"/>
                  <a:pt x="9325" y="4638"/>
                  <a:pt x="9367" y="4635"/>
                </a:cubicBezTo>
                <a:cubicBezTo>
                  <a:pt x="9400" y="4634"/>
                  <a:pt x="9432" y="4631"/>
                  <a:pt x="9466" y="4628"/>
                </a:cubicBezTo>
                <a:cubicBezTo>
                  <a:pt x="9499" y="4625"/>
                  <a:pt x="9534" y="4623"/>
                  <a:pt x="9568" y="4620"/>
                </a:cubicBezTo>
                <a:cubicBezTo>
                  <a:pt x="9605" y="4617"/>
                  <a:pt x="9641" y="4613"/>
                  <a:pt x="9680" y="4610"/>
                </a:cubicBezTo>
                <a:cubicBezTo>
                  <a:pt x="9706" y="4608"/>
                  <a:pt x="9736" y="4604"/>
                  <a:pt x="9764" y="4602"/>
                </a:cubicBezTo>
                <a:cubicBezTo>
                  <a:pt x="9805" y="4597"/>
                  <a:pt x="9845" y="4591"/>
                  <a:pt x="9884" y="4586"/>
                </a:cubicBezTo>
                <a:cubicBezTo>
                  <a:pt x="9907" y="4583"/>
                  <a:pt x="9934" y="4580"/>
                  <a:pt x="9956" y="4577"/>
                </a:cubicBezTo>
                <a:cubicBezTo>
                  <a:pt x="10000" y="4570"/>
                  <a:pt x="10044" y="4563"/>
                  <a:pt x="10086" y="4556"/>
                </a:cubicBezTo>
                <a:cubicBezTo>
                  <a:pt x="10106" y="4553"/>
                  <a:pt x="10125" y="4549"/>
                  <a:pt x="10145" y="4547"/>
                </a:cubicBezTo>
                <a:cubicBezTo>
                  <a:pt x="10191" y="4539"/>
                  <a:pt x="10237" y="4530"/>
                  <a:pt x="10280" y="4522"/>
                </a:cubicBezTo>
                <a:cubicBezTo>
                  <a:pt x="10297" y="4518"/>
                  <a:pt x="10314" y="4515"/>
                  <a:pt x="10329" y="4512"/>
                </a:cubicBezTo>
                <a:cubicBezTo>
                  <a:pt x="10377" y="4504"/>
                  <a:pt x="10424" y="4492"/>
                  <a:pt x="10472" y="4482"/>
                </a:cubicBezTo>
                <a:cubicBezTo>
                  <a:pt x="10484" y="4479"/>
                  <a:pt x="10497" y="4476"/>
                  <a:pt x="10509" y="4473"/>
                </a:cubicBezTo>
                <a:cubicBezTo>
                  <a:pt x="10559" y="4461"/>
                  <a:pt x="10608" y="4449"/>
                  <a:pt x="10656" y="4437"/>
                </a:cubicBezTo>
                <a:cubicBezTo>
                  <a:pt x="10665" y="4434"/>
                  <a:pt x="10677" y="4433"/>
                  <a:pt x="10686" y="4429"/>
                </a:cubicBezTo>
                <a:cubicBezTo>
                  <a:pt x="10735" y="4415"/>
                  <a:pt x="10784" y="4402"/>
                  <a:pt x="10834" y="4386"/>
                </a:cubicBezTo>
                <a:cubicBezTo>
                  <a:pt x="10843" y="4385"/>
                  <a:pt x="10849" y="4382"/>
                  <a:pt x="10858" y="4380"/>
                </a:cubicBezTo>
                <a:cubicBezTo>
                  <a:pt x="10907" y="4365"/>
                  <a:pt x="10957" y="4349"/>
                  <a:pt x="11007" y="4333"/>
                </a:cubicBezTo>
                <a:cubicBezTo>
                  <a:pt x="11012" y="4331"/>
                  <a:pt x="11018" y="4329"/>
                  <a:pt x="11022" y="4328"/>
                </a:cubicBezTo>
                <a:cubicBezTo>
                  <a:pt x="11074" y="4311"/>
                  <a:pt x="11122" y="4293"/>
                  <a:pt x="11173" y="4274"/>
                </a:cubicBezTo>
                <a:cubicBezTo>
                  <a:pt x="11178" y="4274"/>
                  <a:pt x="11181" y="4272"/>
                  <a:pt x="11183" y="4271"/>
                </a:cubicBezTo>
                <a:cubicBezTo>
                  <a:pt x="11235" y="4252"/>
                  <a:pt x="11286" y="4232"/>
                  <a:pt x="11335" y="4212"/>
                </a:cubicBezTo>
                <a:cubicBezTo>
                  <a:pt x="11337" y="4212"/>
                  <a:pt x="11337" y="4211"/>
                  <a:pt x="11340" y="4210"/>
                </a:cubicBezTo>
                <a:cubicBezTo>
                  <a:pt x="11389" y="4190"/>
                  <a:pt x="11441" y="4168"/>
                  <a:pt x="11489" y="4147"/>
                </a:cubicBezTo>
                <a:cubicBezTo>
                  <a:pt x="11489" y="4146"/>
                  <a:pt x="11489" y="4145"/>
                  <a:pt x="11489" y="4145"/>
                </a:cubicBezTo>
                <a:cubicBezTo>
                  <a:pt x="11540" y="4123"/>
                  <a:pt x="11589" y="4100"/>
                  <a:pt x="11635" y="4077"/>
                </a:cubicBezTo>
                <a:cubicBezTo>
                  <a:pt x="12498" y="3650"/>
                  <a:pt x="13044" y="3023"/>
                  <a:pt x="13044" y="2323"/>
                </a:cubicBezTo>
                <a:cubicBezTo>
                  <a:pt x="13044" y="1040"/>
                  <a:pt x="11214" y="0"/>
                  <a:pt x="8955" y="0"/>
                </a:cubicBezTo>
                <a:cubicBezTo>
                  <a:pt x="6696" y="0"/>
                  <a:pt x="4864" y="1040"/>
                  <a:pt x="4864" y="2323"/>
                </a:cubicBezTo>
                <a:cubicBezTo>
                  <a:pt x="4863" y="3023"/>
                  <a:pt x="5410" y="3650"/>
                  <a:pt x="6273" y="4077"/>
                </a:cubicBezTo>
                <a:close/>
                <a:moveTo>
                  <a:pt x="6273" y="4077"/>
                </a:moveTo>
              </a:path>
            </a:pathLst>
          </a:custGeom>
          <a:solidFill>
            <a:schemeClr val="bg1"/>
          </a:solidFill>
          <a:ln>
            <a:noFill/>
          </a:ln>
        </p:spPr>
        <p:txBody>
          <a:bodyPr lIns="0" tIns="0" rIns="0" bIns="0"/>
          <a:lstStyle/>
          <a:p>
            <a:endParaRPr lang="en-US" sz="3200" dirty="0">
              <a:solidFill>
                <a:srgbClr val="7F7F7F"/>
              </a:solidFill>
              <a:latin typeface="Roboto condensed"/>
              <a:cs typeface="Roboto condensed"/>
            </a:endParaRPr>
          </a:p>
        </p:txBody>
      </p:sp>
      <p:sp>
        <p:nvSpPr>
          <p:cNvPr id="86" name="Rectangle 129"/>
          <p:cNvSpPr/>
          <p:nvPr/>
        </p:nvSpPr>
        <p:spPr bwMode="auto">
          <a:xfrm>
            <a:off x="2553548" y="5475286"/>
            <a:ext cx="1135306" cy="2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87" name="Rectangle 129"/>
          <p:cNvSpPr/>
          <p:nvPr/>
        </p:nvSpPr>
        <p:spPr bwMode="auto">
          <a:xfrm>
            <a:off x="2553548" y="5011438"/>
            <a:ext cx="1135306" cy="52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smtClean="0">
                <a:solidFill>
                  <a:schemeClr val="bg1"/>
                </a:solidFill>
                <a:latin typeface="Roboto condensed"/>
                <a:ea typeface="MS PGothic" panose="020B0600070205080204" charset="-128"/>
                <a:cs typeface="Roboto condensed"/>
                <a:sym typeface="Helvetica" charset="0"/>
              </a:rPr>
              <a:t>18M</a:t>
            </a:r>
            <a:endParaRPr lang="en-US" sz="4000" dirty="0">
              <a:solidFill>
                <a:schemeClr val="bg1"/>
              </a:solidFill>
              <a:latin typeface="Roboto condensed"/>
              <a:ea typeface="MS PGothic" panose="020B0600070205080204" charset="-128"/>
              <a:cs typeface="Roboto condensed"/>
              <a:sym typeface="Helvetica" charset="0"/>
            </a:endParaRPr>
          </a:p>
        </p:txBody>
      </p:sp>
      <p:sp>
        <p:nvSpPr>
          <p:cNvPr id="88" name="TextBox 47"/>
          <p:cNvSpPr txBox="1"/>
          <p:nvPr/>
        </p:nvSpPr>
        <p:spPr>
          <a:xfrm>
            <a:off x="447135" y="1791247"/>
            <a:ext cx="4067181" cy="1514261"/>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t>
            </a:r>
            <a:endParaRPr lang="en-US" sz="1100" dirty="0">
              <a:solidFill>
                <a:schemeClr val="bg1"/>
              </a:solidFill>
              <a:latin typeface="Roboto condensed"/>
              <a:cs typeface="Roboto condensed"/>
            </a:endParaRPr>
          </a:p>
        </p:txBody>
      </p:sp>
      <p:cxnSp>
        <p:nvCxnSpPr>
          <p:cNvPr id="89" name="Straight Connector 56"/>
          <p:cNvCxnSpPr/>
          <p:nvPr/>
        </p:nvCxnSpPr>
        <p:spPr>
          <a:xfrm flipH="1">
            <a:off x="560985" y="3747003"/>
            <a:ext cx="3953331" cy="1"/>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3</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nvGrpSpPr>
          <p:cNvPr id="41" name="Group 12"/>
          <p:cNvGrpSpPr/>
          <p:nvPr/>
        </p:nvGrpSpPr>
        <p:grpSpPr>
          <a:xfrm>
            <a:off x="689025" y="1894928"/>
            <a:ext cx="2291799" cy="2082521"/>
            <a:chOff x="773037" y="1691915"/>
            <a:chExt cx="1621641" cy="1473559"/>
          </a:xfrm>
          <a:solidFill>
            <a:schemeClr val="accent2"/>
          </a:solidFill>
        </p:grpSpPr>
        <p:sp>
          <p:nvSpPr>
            <p:cNvPr id="42" name="Freeform 269"/>
            <p:cNvSpPr>
              <a:spLocks noChangeAspect="1"/>
            </p:cNvSpPr>
            <p:nvPr/>
          </p:nvSpPr>
          <p:spPr bwMode="gray">
            <a:xfrm>
              <a:off x="1508951" y="2874001"/>
              <a:ext cx="434978" cy="29147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3" name="Freeform 275"/>
            <p:cNvSpPr>
              <a:spLocks noChangeAspect="1"/>
            </p:cNvSpPr>
            <p:nvPr/>
          </p:nvSpPr>
          <p:spPr bwMode="gray">
            <a:xfrm>
              <a:off x="773037" y="1856543"/>
              <a:ext cx="431036" cy="554608"/>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4" name="Freeform 282"/>
            <p:cNvSpPr>
              <a:spLocks noChangeAspect="1"/>
            </p:cNvSpPr>
            <p:nvPr/>
          </p:nvSpPr>
          <p:spPr bwMode="gray">
            <a:xfrm>
              <a:off x="1399878" y="2543394"/>
              <a:ext cx="831847" cy="457451"/>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5" name="Freeform 288"/>
            <p:cNvSpPr>
              <a:spLocks noChangeAspect="1"/>
            </p:cNvSpPr>
            <p:nvPr/>
          </p:nvSpPr>
          <p:spPr bwMode="gray">
            <a:xfrm>
              <a:off x="1380167" y="1691915"/>
              <a:ext cx="153754" cy="175424"/>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6" name="Freeform 289"/>
            <p:cNvSpPr>
              <a:spLocks noChangeAspect="1"/>
            </p:cNvSpPr>
            <p:nvPr/>
          </p:nvSpPr>
          <p:spPr bwMode="gray">
            <a:xfrm>
              <a:off x="1480041" y="1758036"/>
              <a:ext cx="262827" cy="22130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7" name="Freeform 300"/>
            <p:cNvSpPr>
              <a:spLocks noChangeAspect="1"/>
            </p:cNvSpPr>
            <p:nvPr/>
          </p:nvSpPr>
          <p:spPr bwMode="gray">
            <a:xfrm>
              <a:off x="1938674" y="2077847"/>
              <a:ext cx="101188" cy="94459"/>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8" name="Freeform 303"/>
            <p:cNvSpPr>
              <a:spLocks noChangeAspect="1"/>
            </p:cNvSpPr>
            <p:nvPr/>
          </p:nvSpPr>
          <p:spPr bwMode="gray">
            <a:xfrm>
              <a:off x="1896621" y="1733747"/>
              <a:ext cx="415266" cy="480391"/>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49" name="Freeform 304"/>
            <p:cNvSpPr>
              <a:spLocks noChangeAspect="1"/>
            </p:cNvSpPr>
            <p:nvPr/>
          </p:nvSpPr>
          <p:spPr bwMode="gray">
            <a:xfrm>
              <a:off x="1163335" y="1826856"/>
              <a:ext cx="1231343" cy="874419"/>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grpSp>
      <p:sp>
        <p:nvSpPr>
          <p:cNvPr id="50" name="Freeform 114"/>
          <p:cNvSpPr>
            <a:spLocks noChangeAspect="1"/>
          </p:cNvSpPr>
          <p:nvPr/>
        </p:nvSpPr>
        <p:spPr bwMode="gray">
          <a:xfrm>
            <a:off x="4887525" y="1988374"/>
            <a:ext cx="2493316" cy="1902688"/>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1" name="Freeform 54"/>
          <p:cNvSpPr>
            <a:spLocks noChangeAspect="1"/>
          </p:cNvSpPr>
          <p:nvPr/>
        </p:nvSpPr>
        <p:spPr bwMode="gray">
          <a:xfrm>
            <a:off x="8733515" y="1963854"/>
            <a:ext cx="2478096" cy="1988707"/>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bg1">
              <a:alpha val="35000"/>
            </a:schemeClr>
          </a:solidFill>
          <a:ln>
            <a:noFill/>
          </a:ln>
        </p:spPr>
        <p:txBody>
          <a:bodyPr vert="horz" wrap="square" lIns="91440" tIns="45720" rIns="91440" bIns="45720" numCol="1" anchor="t" anchorCtr="0" compatLnSpc="1"/>
          <a:lstStyle/>
          <a:p>
            <a:endParaRPr lang="en-US" sz="800" dirty="0"/>
          </a:p>
        </p:txBody>
      </p:sp>
      <p:sp>
        <p:nvSpPr>
          <p:cNvPr id="53" name="TextBox 16"/>
          <p:cNvSpPr txBox="1"/>
          <p:nvPr/>
        </p:nvSpPr>
        <p:spPr>
          <a:xfrm>
            <a:off x="644694" y="4207330"/>
            <a:ext cx="2575595" cy="478720"/>
          </a:xfrm>
          <a:prstGeom prst="rect">
            <a:avLst/>
          </a:prstGeom>
          <a:noFill/>
        </p:spPr>
        <p:txBody>
          <a:bodyPr wrap="square" rtlCol="0" anchor="t">
            <a:spAutoFit/>
          </a:bodyPr>
          <a:lstStyle/>
          <a:p>
            <a:pPr>
              <a:lnSpc>
                <a:spcPct val="140000"/>
              </a:lnSpc>
            </a:pPr>
            <a:r>
              <a:rPr lang="en-US" sz="2000" dirty="0" smtClean="0">
                <a:solidFill>
                  <a:schemeClr val="bg1"/>
                </a:solidFill>
                <a:latin typeface="Roboto condensed"/>
                <a:cs typeface="Roboto condensed"/>
              </a:rPr>
              <a:t>North Americ</a:t>
            </a:r>
            <a:endParaRPr lang="en-US" sz="2000" dirty="0">
              <a:solidFill>
                <a:schemeClr val="bg1"/>
              </a:solidFill>
              <a:latin typeface="Roboto condensed"/>
              <a:cs typeface="Roboto condensed"/>
            </a:endParaRPr>
          </a:p>
        </p:txBody>
      </p:sp>
      <p:sp>
        <p:nvSpPr>
          <p:cNvPr id="54" name="TextBox 17"/>
          <p:cNvSpPr txBox="1"/>
          <p:nvPr/>
        </p:nvSpPr>
        <p:spPr>
          <a:xfrm>
            <a:off x="644694"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endParaRPr lang="en-US" sz="1100" dirty="0">
              <a:solidFill>
                <a:schemeClr val="bg1"/>
              </a:solidFill>
              <a:latin typeface="Roboto condensed"/>
              <a:cs typeface="Roboto condensed"/>
            </a:endParaRPr>
          </a:p>
        </p:txBody>
      </p:sp>
      <p:sp>
        <p:nvSpPr>
          <p:cNvPr id="55" name="AutoShape 124"/>
          <p:cNvSpPr/>
          <p:nvPr/>
        </p:nvSpPr>
        <p:spPr bwMode="auto">
          <a:xfrm>
            <a:off x="756180"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56" name="AutoShape 137"/>
          <p:cNvSpPr/>
          <p:nvPr/>
        </p:nvSpPr>
        <p:spPr bwMode="auto">
          <a:xfrm>
            <a:off x="1953636"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57" name="Rectangle 129"/>
          <p:cNvSpPr/>
          <p:nvPr/>
        </p:nvSpPr>
        <p:spPr bwMode="auto">
          <a:xfrm>
            <a:off x="1069548"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58" name="Rectangle 129"/>
          <p:cNvSpPr/>
          <p:nvPr/>
        </p:nvSpPr>
        <p:spPr bwMode="auto">
          <a:xfrm>
            <a:off x="1044148"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51M</a:t>
            </a:r>
            <a:endParaRPr lang="en-US" sz="2800" dirty="0">
              <a:solidFill>
                <a:schemeClr val="bg1"/>
              </a:solidFill>
              <a:latin typeface="Roboto condensed"/>
              <a:ea typeface="MS PGothic" panose="020B0600070205080204" charset="-128"/>
              <a:cs typeface="Roboto condensed"/>
              <a:sym typeface="Helvetica" charset="0"/>
            </a:endParaRPr>
          </a:p>
        </p:txBody>
      </p:sp>
      <p:sp>
        <p:nvSpPr>
          <p:cNvPr id="59" name="Rectangle 129"/>
          <p:cNvSpPr/>
          <p:nvPr/>
        </p:nvSpPr>
        <p:spPr bwMode="auto">
          <a:xfrm>
            <a:off x="2241908"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60" name="Rectangle 129"/>
          <p:cNvSpPr/>
          <p:nvPr/>
        </p:nvSpPr>
        <p:spPr bwMode="auto">
          <a:xfrm>
            <a:off x="2216508"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46M</a:t>
            </a:r>
            <a:endParaRPr lang="en-US" sz="2800" dirty="0">
              <a:solidFill>
                <a:schemeClr val="bg1"/>
              </a:solidFill>
              <a:latin typeface="Roboto condensed"/>
              <a:ea typeface="MS PGothic" panose="020B0600070205080204" charset="-128"/>
              <a:cs typeface="Roboto condensed"/>
              <a:sym typeface="Helvetica" charset="0"/>
            </a:endParaRPr>
          </a:p>
        </p:txBody>
      </p:sp>
      <p:cxnSp>
        <p:nvCxnSpPr>
          <p:cNvPr id="61" name="Straight Connector 25"/>
          <p:cNvCxnSpPr/>
          <p:nvPr/>
        </p:nvCxnSpPr>
        <p:spPr>
          <a:xfrm>
            <a:off x="756180"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63" name="TextBox 28"/>
          <p:cNvSpPr txBox="1"/>
          <p:nvPr/>
        </p:nvSpPr>
        <p:spPr>
          <a:xfrm>
            <a:off x="4827369" y="4207330"/>
            <a:ext cx="2575595" cy="478720"/>
          </a:xfrm>
          <a:prstGeom prst="rect">
            <a:avLst/>
          </a:prstGeom>
          <a:noFill/>
        </p:spPr>
        <p:txBody>
          <a:bodyPr wrap="square" rtlCol="0" anchor="t">
            <a:spAutoFit/>
          </a:bodyPr>
          <a:lstStyle/>
          <a:p>
            <a:pPr>
              <a:lnSpc>
                <a:spcPct val="140000"/>
              </a:lnSpc>
            </a:pPr>
            <a:r>
              <a:rPr lang="en-US" sz="2000" dirty="0" smtClean="0">
                <a:solidFill>
                  <a:schemeClr val="bg1"/>
                </a:solidFill>
                <a:latin typeface="Roboto condensed"/>
                <a:cs typeface="Roboto condensed"/>
              </a:rPr>
              <a:t>China</a:t>
            </a:r>
            <a:endParaRPr lang="en-US" sz="2000" dirty="0">
              <a:solidFill>
                <a:schemeClr val="bg1"/>
              </a:solidFill>
              <a:latin typeface="Roboto condensed"/>
              <a:cs typeface="Roboto condensed"/>
            </a:endParaRPr>
          </a:p>
        </p:txBody>
      </p:sp>
      <p:sp>
        <p:nvSpPr>
          <p:cNvPr id="64" name="TextBox 29"/>
          <p:cNvSpPr txBox="1"/>
          <p:nvPr/>
        </p:nvSpPr>
        <p:spPr>
          <a:xfrm>
            <a:off x="4827369"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endParaRPr lang="en-US" sz="1100" dirty="0">
              <a:solidFill>
                <a:schemeClr val="bg1"/>
              </a:solidFill>
              <a:latin typeface="Roboto condensed"/>
              <a:cs typeface="Roboto condensed"/>
            </a:endParaRPr>
          </a:p>
        </p:txBody>
      </p:sp>
      <p:sp>
        <p:nvSpPr>
          <p:cNvPr id="65" name="AutoShape 124"/>
          <p:cNvSpPr/>
          <p:nvPr/>
        </p:nvSpPr>
        <p:spPr bwMode="auto">
          <a:xfrm>
            <a:off x="4938855"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66" name="AutoShape 137"/>
          <p:cNvSpPr/>
          <p:nvPr/>
        </p:nvSpPr>
        <p:spPr bwMode="auto">
          <a:xfrm>
            <a:off x="6136311"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67" name="Rectangle 129"/>
          <p:cNvSpPr/>
          <p:nvPr/>
        </p:nvSpPr>
        <p:spPr bwMode="auto">
          <a:xfrm>
            <a:off x="5252223"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68" name="Rectangle 129"/>
          <p:cNvSpPr/>
          <p:nvPr/>
        </p:nvSpPr>
        <p:spPr bwMode="auto">
          <a:xfrm>
            <a:off x="5226823"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23M</a:t>
            </a:r>
            <a:endParaRPr lang="en-US" sz="2800" dirty="0">
              <a:solidFill>
                <a:schemeClr val="bg1"/>
              </a:solidFill>
              <a:latin typeface="Roboto condensed"/>
              <a:ea typeface="MS PGothic" panose="020B0600070205080204" charset="-128"/>
              <a:cs typeface="Roboto condensed"/>
              <a:sym typeface="Helvetica" charset="0"/>
            </a:endParaRPr>
          </a:p>
        </p:txBody>
      </p:sp>
      <p:sp>
        <p:nvSpPr>
          <p:cNvPr id="69" name="Rectangle 129"/>
          <p:cNvSpPr/>
          <p:nvPr/>
        </p:nvSpPr>
        <p:spPr bwMode="auto">
          <a:xfrm>
            <a:off x="6424583"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70" name="Rectangle 129"/>
          <p:cNvSpPr/>
          <p:nvPr/>
        </p:nvSpPr>
        <p:spPr bwMode="auto">
          <a:xfrm>
            <a:off x="6399183"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41M</a:t>
            </a:r>
            <a:endParaRPr lang="en-US" sz="2800" dirty="0">
              <a:solidFill>
                <a:schemeClr val="bg1"/>
              </a:solidFill>
              <a:latin typeface="Roboto condensed"/>
              <a:ea typeface="MS PGothic" panose="020B0600070205080204" charset="-128"/>
              <a:cs typeface="Roboto condensed"/>
              <a:sym typeface="Helvetica" charset="0"/>
            </a:endParaRPr>
          </a:p>
        </p:txBody>
      </p:sp>
      <p:cxnSp>
        <p:nvCxnSpPr>
          <p:cNvPr id="71" name="Straight Connector 36"/>
          <p:cNvCxnSpPr/>
          <p:nvPr/>
        </p:nvCxnSpPr>
        <p:spPr>
          <a:xfrm>
            <a:off x="4938855"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73" name="TextBox 38"/>
          <p:cNvSpPr txBox="1"/>
          <p:nvPr/>
        </p:nvSpPr>
        <p:spPr>
          <a:xfrm>
            <a:off x="8971711" y="4207330"/>
            <a:ext cx="2575595" cy="478720"/>
          </a:xfrm>
          <a:prstGeom prst="rect">
            <a:avLst/>
          </a:prstGeom>
          <a:noFill/>
        </p:spPr>
        <p:txBody>
          <a:bodyPr wrap="square" rtlCol="0" anchor="t">
            <a:spAutoFit/>
          </a:bodyPr>
          <a:lstStyle/>
          <a:p>
            <a:pPr>
              <a:lnSpc>
                <a:spcPct val="140000"/>
              </a:lnSpc>
            </a:pPr>
            <a:r>
              <a:rPr lang="en-US" sz="2000" dirty="0" smtClean="0">
                <a:solidFill>
                  <a:schemeClr val="bg1"/>
                </a:solidFill>
                <a:latin typeface="Roboto condensed"/>
                <a:cs typeface="Roboto condensed"/>
              </a:rPr>
              <a:t>Australia</a:t>
            </a:r>
            <a:endParaRPr lang="en-US" sz="2000" dirty="0">
              <a:solidFill>
                <a:schemeClr val="bg1"/>
              </a:solidFill>
              <a:latin typeface="Roboto condensed"/>
              <a:cs typeface="Roboto condensed"/>
            </a:endParaRPr>
          </a:p>
        </p:txBody>
      </p:sp>
      <p:sp>
        <p:nvSpPr>
          <p:cNvPr id="74" name="TextBox 39"/>
          <p:cNvSpPr txBox="1"/>
          <p:nvPr/>
        </p:nvSpPr>
        <p:spPr>
          <a:xfrm>
            <a:off x="8971711" y="4556842"/>
            <a:ext cx="2575595" cy="541815"/>
          </a:xfrm>
          <a:prstGeom prst="rect">
            <a:avLst/>
          </a:prstGeom>
          <a:noFill/>
        </p:spPr>
        <p:txBody>
          <a:bodyPr wrap="square" rtlCol="0">
            <a:spAutoFit/>
          </a:bodyPr>
          <a:lstStyle/>
          <a:p>
            <a:pPr>
              <a:lnSpc>
                <a:spcPct val="140000"/>
              </a:lnSpc>
            </a:pPr>
            <a:r>
              <a:rPr lang="en-US" sz="1100" dirty="0">
                <a:solidFill>
                  <a:schemeClr val="bg1"/>
                </a:solidFill>
                <a:latin typeface="Roboto condensed"/>
                <a:cs typeface="Roboto condensed"/>
              </a:rPr>
              <a:t>Vestibulum ligut praesent commodo cursus magna, consectetur et. </a:t>
            </a:r>
            <a:endParaRPr lang="en-US" sz="1100" dirty="0">
              <a:solidFill>
                <a:schemeClr val="bg1"/>
              </a:solidFill>
              <a:latin typeface="Roboto condensed"/>
              <a:cs typeface="Roboto condensed"/>
            </a:endParaRPr>
          </a:p>
        </p:txBody>
      </p:sp>
      <p:sp>
        <p:nvSpPr>
          <p:cNvPr id="75" name="AutoShape 124"/>
          <p:cNvSpPr/>
          <p:nvPr/>
        </p:nvSpPr>
        <p:spPr bwMode="auto">
          <a:xfrm>
            <a:off x="9083197" y="5602713"/>
            <a:ext cx="197926" cy="383226"/>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76" name="AutoShape 137"/>
          <p:cNvSpPr/>
          <p:nvPr/>
        </p:nvSpPr>
        <p:spPr bwMode="auto">
          <a:xfrm>
            <a:off x="10280653" y="5598937"/>
            <a:ext cx="171745" cy="381133"/>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chemeClr val="bg1"/>
          </a:solidFill>
          <a:ln>
            <a:noFill/>
          </a:ln>
        </p:spPr>
        <p:txBody>
          <a:bodyPr lIns="0" tIns="0" rIns="0" bIns="0"/>
          <a:lstStyle/>
          <a:p>
            <a:endParaRPr lang="en-US" sz="3200" dirty="0">
              <a:solidFill>
                <a:schemeClr val="bg1"/>
              </a:solidFill>
              <a:latin typeface="Roboto condensed"/>
              <a:cs typeface="Roboto condensed"/>
            </a:endParaRPr>
          </a:p>
        </p:txBody>
      </p:sp>
      <p:sp>
        <p:nvSpPr>
          <p:cNvPr id="77" name="Rectangle 129"/>
          <p:cNvSpPr/>
          <p:nvPr/>
        </p:nvSpPr>
        <p:spPr bwMode="auto">
          <a:xfrm>
            <a:off x="9396565" y="5848999"/>
            <a:ext cx="865908"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Females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78" name="Rectangle 129"/>
          <p:cNvSpPr/>
          <p:nvPr/>
        </p:nvSpPr>
        <p:spPr bwMode="auto">
          <a:xfrm>
            <a:off x="9371165" y="5511396"/>
            <a:ext cx="865908"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56M</a:t>
            </a:r>
            <a:endParaRPr lang="en-US" sz="2800" dirty="0">
              <a:solidFill>
                <a:schemeClr val="bg1"/>
              </a:solidFill>
              <a:latin typeface="Roboto condensed"/>
              <a:ea typeface="MS PGothic" panose="020B0600070205080204" charset="-128"/>
              <a:cs typeface="Roboto condensed"/>
              <a:sym typeface="Helvetica" charset="0"/>
            </a:endParaRPr>
          </a:p>
        </p:txBody>
      </p:sp>
      <p:sp>
        <p:nvSpPr>
          <p:cNvPr id="79" name="Rectangle 129"/>
          <p:cNvSpPr/>
          <p:nvPr/>
        </p:nvSpPr>
        <p:spPr bwMode="auto">
          <a:xfrm>
            <a:off x="10568925" y="5848999"/>
            <a:ext cx="1003782" cy="2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smtClean="0">
                <a:solidFill>
                  <a:schemeClr val="bg1"/>
                </a:solidFill>
                <a:latin typeface="Roboto condensed"/>
                <a:ea typeface="MS PGothic" panose="020B0600070205080204" charset="-128"/>
                <a:cs typeface="Roboto condensed"/>
                <a:sym typeface="Helvetica" charset="0"/>
              </a:rPr>
              <a:t>Males</a:t>
            </a:r>
            <a:endParaRPr lang="en-US" sz="1200" dirty="0">
              <a:solidFill>
                <a:schemeClr val="bg1"/>
              </a:solidFill>
              <a:latin typeface="Roboto condensed"/>
              <a:ea typeface="MS PGothic" panose="020B0600070205080204" charset="-128"/>
              <a:cs typeface="Roboto condensed"/>
              <a:sym typeface="Helvetica" charset="0"/>
            </a:endParaRPr>
          </a:p>
        </p:txBody>
      </p:sp>
      <p:sp>
        <p:nvSpPr>
          <p:cNvPr id="80" name="Rectangle 129"/>
          <p:cNvSpPr/>
          <p:nvPr/>
        </p:nvSpPr>
        <p:spPr bwMode="auto">
          <a:xfrm>
            <a:off x="10543525" y="5511396"/>
            <a:ext cx="1003782" cy="37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smtClean="0">
                <a:solidFill>
                  <a:schemeClr val="bg1"/>
                </a:solidFill>
                <a:latin typeface="Roboto condensed"/>
                <a:ea typeface="MS PGothic" panose="020B0600070205080204" charset="-128"/>
                <a:cs typeface="Roboto condensed"/>
                <a:sym typeface="Helvetica" charset="0"/>
              </a:rPr>
              <a:t>35M</a:t>
            </a:r>
            <a:endParaRPr lang="en-US" sz="2800" dirty="0">
              <a:solidFill>
                <a:schemeClr val="bg1"/>
              </a:solidFill>
              <a:latin typeface="Roboto condensed"/>
              <a:ea typeface="MS PGothic" panose="020B0600070205080204" charset="-128"/>
              <a:cs typeface="Roboto condensed"/>
              <a:sym typeface="Helvetica" charset="0"/>
            </a:endParaRPr>
          </a:p>
        </p:txBody>
      </p:sp>
      <p:cxnSp>
        <p:nvCxnSpPr>
          <p:cNvPr id="81" name="Straight Connector 46"/>
          <p:cNvCxnSpPr/>
          <p:nvPr/>
        </p:nvCxnSpPr>
        <p:spPr>
          <a:xfrm>
            <a:off x="9083197" y="5376450"/>
            <a:ext cx="2383340" cy="0"/>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82" name="Straight Connector 47"/>
          <p:cNvCxnSpPr/>
          <p:nvPr/>
        </p:nvCxnSpPr>
        <p:spPr>
          <a:xfrm>
            <a:off x="4076812"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83" name="Straight Connector 49"/>
          <p:cNvCxnSpPr/>
          <p:nvPr/>
        </p:nvCxnSpPr>
        <p:spPr>
          <a:xfrm>
            <a:off x="8124174" y="168245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4</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aphicFrame>
        <p:nvGraphicFramePr>
          <p:cNvPr id="42" name="Chart 12"/>
          <p:cNvGraphicFramePr/>
          <p:nvPr/>
        </p:nvGraphicFramePr>
        <p:xfrm>
          <a:off x="81801" y="2057021"/>
          <a:ext cx="3098771" cy="2554297"/>
        </p:xfrm>
        <a:graphic>
          <a:graphicData uri="http://schemas.openxmlformats.org/drawingml/2006/chart">
            <c:chart xmlns:c="http://schemas.openxmlformats.org/drawingml/2006/chart" xmlns:r="http://schemas.openxmlformats.org/officeDocument/2006/relationships" r:id="rId1"/>
          </a:graphicData>
        </a:graphic>
      </p:graphicFrame>
      <p:sp>
        <p:nvSpPr>
          <p:cNvPr id="43" name="텍스트 개체 틀 2"/>
          <p:cNvSpPr txBox="1"/>
          <p:nvPr/>
        </p:nvSpPr>
        <p:spPr>
          <a:xfrm>
            <a:off x="753150" y="4955853"/>
            <a:ext cx="1756072" cy="36598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$ 13,000,000</a:t>
            </a:r>
            <a:endParaRPr lang="en-US" altLang="ko-KR" sz="1050" dirty="0">
              <a:solidFill>
                <a:schemeClr val="bg1"/>
              </a:solidFill>
              <a:latin typeface="Roboto condensed"/>
              <a:cs typeface="Roboto condensed"/>
            </a:endParaRPr>
          </a:p>
        </p:txBody>
      </p:sp>
      <p:sp>
        <p:nvSpPr>
          <p:cNvPr id="44" name="텍스트 개체 틀 2"/>
          <p:cNvSpPr txBox="1"/>
          <p:nvPr/>
        </p:nvSpPr>
        <p:spPr>
          <a:xfrm>
            <a:off x="753150"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3099D6"/>
                </a:solidFill>
                <a:latin typeface="Roboto condensed"/>
                <a:cs typeface="Roboto condensed"/>
              </a:rPr>
              <a:t>70%</a:t>
            </a:r>
            <a:endParaRPr lang="en-US" altLang="ko-KR" sz="4800" b="1" dirty="0">
              <a:solidFill>
                <a:srgbClr val="3099D6"/>
              </a:solidFill>
              <a:latin typeface="Roboto condensed"/>
              <a:cs typeface="Roboto condensed"/>
            </a:endParaRPr>
          </a:p>
        </p:txBody>
      </p:sp>
      <p:sp>
        <p:nvSpPr>
          <p:cNvPr id="45" name="텍스트 개체 틀 2"/>
          <p:cNvSpPr txBox="1"/>
          <p:nvPr/>
        </p:nvSpPr>
        <p:spPr>
          <a:xfrm>
            <a:off x="559982"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chemeClr val="bg1"/>
                </a:solidFill>
                <a:latin typeface="Roboto condensed"/>
                <a:cs typeface="Roboto condensed"/>
              </a:rPr>
              <a:t>$ 12,521,000</a:t>
            </a:r>
            <a:endParaRPr lang="en-US" altLang="ko-KR" sz="2800" dirty="0">
              <a:solidFill>
                <a:schemeClr val="bg1"/>
              </a:solidFill>
              <a:latin typeface="Roboto condensed"/>
              <a:cs typeface="Roboto condensed"/>
            </a:endParaRPr>
          </a:p>
        </p:txBody>
      </p:sp>
      <p:sp>
        <p:nvSpPr>
          <p:cNvPr id="47" name="텍스트 개체 틀 2"/>
          <p:cNvSpPr txBox="1"/>
          <p:nvPr/>
        </p:nvSpPr>
        <p:spPr>
          <a:xfrm>
            <a:off x="559982"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graphicFrame>
        <p:nvGraphicFramePr>
          <p:cNvPr id="49" name="Chart 19"/>
          <p:cNvGraphicFramePr/>
          <p:nvPr/>
        </p:nvGraphicFramePr>
        <p:xfrm>
          <a:off x="3058344" y="2057021"/>
          <a:ext cx="3098771" cy="2554297"/>
        </p:xfrm>
        <a:graphic>
          <a:graphicData uri="http://schemas.openxmlformats.org/drawingml/2006/chart">
            <c:chart xmlns:c="http://schemas.openxmlformats.org/drawingml/2006/chart" xmlns:r="http://schemas.openxmlformats.org/officeDocument/2006/relationships" r:id="rId2"/>
          </a:graphicData>
        </a:graphic>
      </p:graphicFrame>
      <p:sp>
        <p:nvSpPr>
          <p:cNvPr id="50" name="텍스트 개체 틀 2"/>
          <p:cNvSpPr txBox="1"/>
          <p:nvPr/>
        </p:nvSpPr>
        <p:spPr>
          <a:xfrm>
            <a:off x="3729693" y="4955853"/>
            <a:ext cx="1756072" cy="36598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$ 10,000,000</a:t>
            </a:r>
            <a:endParaRPr lang="en-US" altLang="ko-KR" sz="1050" dirty="0">
              <a:solidFill>
                <a:schemeClr val="bg1"/>
              </a:solidFill>
              <a:latin typeface="Roboto condensed"/>
              <a:cs typeface="Roboto condensed"/>
            </a:endParaRPr>
          </a:p>
        </p:txBody>
      </p:sp>
      <p:sp>
        <p:nvSpPr>
          <p:cNvPr id="51" name="텍스트 개체 틀 2"/>
          <p:cNvSpPr txBox="1"/>
          <p:nvPr/>
        </p:nvSpPr>
        <p:spPr>
          <a:xfrm>
            <a:off x="3729693"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3099D6"/>
                </a:solidFill>
                <a:latin typeface="Roboto condensed"/>
                <a:cs typeface="Roboto condensed"/>
              </a:rPr>
              <a:t>38%</a:t>
            </a:r>
            <a:endParaRPr lang="en-US" altLang="ko-KR" sz="4800" b="1" dirty="0">
              <a:solidFill>
                <a:srgbClr val="3099D6"/>
              </a:solidFill>
              <a:latin typeface="Roboto condensed"/>
              <a:cs typeface="Roboto condensed"/>
            </a:endParaRPr>
          </a:p>
        </p:txBody>
      </p:sp>
      <p:sp>
        <p:nvSpPr>
          <p:cNvPr id="52" name="텍스트 개체 틀 2"/>
          <p:cNvSpPr txBox="1"/>
          <p:nvPr/>
        </p:nvSpPr>
        <p:spPr>
          <a:xfrm>
            <a:off x="3536525"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chemeClr val="bg1"/>
                </a:solidFill>
                <a:latin typeface="Roboto condensed"/>
                <a:cs typeface="Roboto condensed"/>
              </a:rPr>
              <a:t>$ 8,240,000</a:t>
            </a:r>
            <a:endParaRPr lang="en-US" altLang="ko-KR" sz="2800" dirty="0">
              <a:solidFill>
                <a:schemeClr val="bg1"/>
              </a:solidFill>
              <a:latin typeface="Roboto condensed"/>
              <a:cs typeface="Roboto condensed"/>
            </a:endParaRPr>
          </a:p>
        </p:txBody>
      </p:sp>
      <p:sp>
        <p:nvSpPr>
          <p:cNvPr id="54" name="텍스트 개체 틀 2"/>
          <p:cNvSpPr txBox="1"/>
          <p:nvPr/>
        </p:nvSpPr>
        <p:spPr>
          <a:xfrm>
            <a:off x="3536525"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graphicFrame>
        <p:nvGraphicFramePr>
          <p:cNvPr id="56" name="Chart 26"/>
          <p:cNvGraphicFramePr/>
          <p:nvPr/>
        </p:nvGraphicFramePr>
        <p:xfrm>
          <a:off x="6034886" y="2057021"/>
          <a:ext cx="3098771" cy="2554297"/>
        </p:xfrm>
        <a:graphic>
          <a:graphicData uri="http://schemas.openxmlformats.org/drawingml/2006/chart">
            <c:chart xmlns:c="http://schemas.openxmlformats.org/drawingml/2006/chart" xmlns:r="http://schemas.openxmlformats.org/officeDocument/2006/relationships" r:id="rId3"/>
          </a:graphicData>
        </a:graphic>
      </p:graphicFrame>
      <p:sp>
        <p:nvSpPr>
          <p:cNvPr id="57" name="텍스트 개체 틀 2"/>
          <p:cNvSpPr txBox="1"/>
          <p:nvPr/>
        </p:nvSpPr>
        <p:spPr>
          <a:xfrm>
            <a:off x="6706235" y="4955853"/>
            <a:ext cx="1756072" cy="36598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$ 12,000,000</a:t>
            </a:r>
            <a:endParaRPr lang="en-US" altLang="ko-KR" sz="1050" dirty="0">
              <a:solidFill>
                <a:schemeClr val="bg1"/>
              </a:solidFill>
              <a:latin typeface="Roboto condensed"/>
              <a:cs typeface="Roboto condensed"/>
            </a:endParaRPr>
          </a:p>
        </p:txBody>
      </p:sp>
      <p:sp>
        <p:nvSpPr>
          <p:cNvPr id="58" name="텍스트 개체 틀 2"/>
          <p:cNvSpPr txBox="1"/>
          <p:nvPr/>
        </p:nvSpPr>
        <p:spPr>
          <a:xfrm>
            <a:off x="6706235"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3099D6"/>
                </a:solidFill>
                <a:latin typeface="Roboto condensed"/>
                <a:cs typeface="Roboto condensed"/>
              </a:rPr>
              <a:t>60%</a:t>
            </a:r>
            <a:endParaRPr lang="en-US" altLang="ko-KR" sz="4800" b="1" dirty="0">
              <a:solidFill>
                <a:srgbClr val="3099D6"/>
              </a:solidFill>
              <a:latin typeface="Roboto condensed"/>
              <a:cs typeface="Roboto condensed"/>
            </a:endParaRPr>
          </a:p>
        </p:txBody>
      </p:sp>
      <p:sp>
        <p:nvSpPr>
          <p:cNvPr id="59" name="텍스트 개체 틀 2"/>
          <p:cNvSpPr txBox="1"/>
          <p:nvPr/>
        </p:nvSpPr>
        <p:spPr>
          <a:xfrm>
            <a:off x="6513067"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chemeClr val="bg1"/>
                </a:solidFill>
                <a:latin typeface="Roboto condensed"/>
                <a:cs typeface="Roboto condensed"/>
              </a:rPr>
              <a:t>$ 10,145,000</a:t>
            </a:r>
            <a:endParaRPr lang="en-US" altLang="ko-KR" sz="2800" dirty="0">
              <a:solidFill>
                <a:schemeClr val="bg1"/>
              </a:solidFill>
              <a:latin typeface="Roboto condensed"/>
              <a:cs typeface="Roboto condensed"/>
            </a:endParaRPr>
          </a:p>
        </p:txBody>
      </p:sp>
      <p:sp>
        <p:nvSpPr>
          <p:cNvPr id="61" name="텍스트 개체 틀 2"/>
          <p:cNvSpPr txBox="1"/>
          <p:nvPr/>
        </p:nvSpPr>
        <p:spPr>
          <a:xfrm>
            <a:off x="6513067"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graphicFrame>
        <p:nvGraphicFramePr>
          <p:cNvPr id="63" name="Chart 33"/>
          <p:cNvGraphicFramePr/>
          <p:nvPr/>
        </p:nvGraphicFramePr>
        <p:xfrm>
          <a:off x="9011429" y="2057021"/>
          <a:ext cx="3098771" cy="2554297"/>
        </p:xfrm>
        <a:graphic>
          <a:graphicData uri="http://schemas.openxmlformats.org/drawingml/2006/chart">
            <c:chart xmlns:c="http://schemas.openxmlformats.org/drawingml/2006/chart" xmlns:r="http://schemas.openxmlformats.org/officeDocument/2006/relationships" r:id="rId4"/>
          </a:graphicData>
        </a:graphic>
      </p:graphicFrame>
      <p:sp>
        <p:nvSpPr>
          <p:cNvPr id="64" name="텍스트 개체 틀 2"/>
          <p:cNvSpPr txBox="1"/>
          <p:nvPr/>
        </p:nvSpPr>
        <p:spPr>
          <a:xfrm>
            <a:off x="9682778" y="4955853"/>
            <a:ext cx="1756072" cy="36598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altLang="ko-KR" sz="1050" dirty="0" smtClean="0">
                <a:solidFill>
                  <a:schemeClr val="bg1"/>
                </a:solidFill>
                <a:latin typeface="Roboto condensed"/>
                <a:cs typeface="Roboto condensed"/>
              </a:rPr>
              <a:t>Total Sales: $ 20,000,000</a:t>
            </a:r>
            <a:endParaRPr lang="en-US" altLang="ko-KR" sz="1050" dirty="0">
              <a:solidFill>
                <a:schemeClr val="bg1"/>
              </a:solidFill>
              <a:latin typeface="Roboto condensed"/>
              <a:cs typeface="Roboto condensed"/>
            </a:endParaRPr>
          </a:p>
        </p:txBody>
      </p:sp>
      <p:sp>
        <p:nvSpPr>
          <p:cNvPr id="65" name="텍스트 개체 틀 2"/>
          <p:cNvSpPr txBox="1"/>
          <p:nvPr/>
        </p:nvSpPr>
        <p:spPr>
          <a:xfrm>
            <a:off x="9682778" y="2998899"/>
            <a:ext cx="1756072" cy="652172"/>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4800" b="1" dirty="0" smtClean="0">
                <a:solidFill>
                  <a:srgbClr val="3099D6"/>
                </a:solidFill>
                <a:latin typeface="Roboto condensed"/>
                <a:cs typeface="Roboto condensed"/>
              </a:rPr>
              <a:t>88%</a:t>
            </a:r>
            <a:endParaRPr lang="en-US" altLang="ko-KR" sz="4800" b="1" dirty="0">
              <a:solidFill>
                <a:srgbClr val="3099D6"/>
              </a:solidFill>
              <a:latin typeface="Roboto condensed"/>
              <a:cs typeface="Roboto condensed"/>
            </a:endParaRPr>
          </a:p>
        </p:txBody>
      </p:sp>
      <p:sp>
        <p:nvSpPr>
          <p:cNvPr id="66" name="텍스트 개체 틀 2"/>
          <p:cNvSpPr txBox="1"/>
          <p:nvPr/>
        </p:nvSpPr>
        <p:spPr>
          <a:xfrm>
            <a:off x="9489610" y="4488607"/>
            <a:ext cx="2142408" cy="65217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2800" dirty="0" smtClean="0">
                <a:solidFill>
                  <a:schemeClr val="bg1"/>
                </a:solidFill>
                <a:latin typeface="Roboto condensed"/>
                <a:cs typeface="Roboto condensed"/>
              </a:rPr>
              <a:t>$ 15,540,000</a:t>
            </a:r>
            <a:endParaRPr lang="en-US" altLang="ko-KR" sz="2800" dirty="0">
              <a:solidFill>
                <a:schemeClr val="bg1"/>
              </a:solidFill>
              <a:latin typeface="Roboto condensed"/>
              <a:cs typeface="Roboto condensed"/>
            </a:endParaRPr>
          </a:p>
        </p:txBody>
      </p:sp>
      <p:sp>
        <p:nvSpPr>
          <p:cNvPr id="68" name="텍스트 개체 틀 2"/>
          <p:cNvSpPr txBox="1"/>
          <p:nvPr/>
        </p:nvSpPr>
        <p:spPr>
          <a:xfrm>
            <a:off x="9489610" y="5277937"/>
            <a:ext cx="2142408" cy="79901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050" b="1" dirty="0" smtClean="0">
                <a:solidFill>
                  <a:schemeClr val="bg1"/>
                </a:solidFill>
                <a:latin typeface="Roboto condensed"/>
                <a:cs typeface="Roboto condensed"/>
              </a:rPr>
              <a:t>First Section : </a:t>
            </a:r>
            <a:r>
              <a:rPr lang="en-US" altLang="ko-KR" sz="1050" dirty="0" smtClean="0">
                <a:solidFill>
                  <a:schemeClr val="bg1"/>
                </a:solidFill>
                <a:latin typeface="Roboto condensed"/>
                <a:cs typeface="Roboto condensed"/>
              </a:rPr>
              <a:t>dolor sit amen, consectetur adipiscing elit. Integer nec odio. </a:t>
            </a:r>
            <a:endParaRPr lang="en-US" altLang="ko-KR" sz="1050" dirty="0">
              <a:solidFill>
                <a:schemeClr val="bg1"/>
              </a:solidFill>
              <a:latin typeface="Roboto condensed"/>
              <a:cs typeface="Roboto condensed"/>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948157" y="870549"/>
            <a:ext cx="137160" cy="137160"/>
            <a:chOff x="6164580" y="2205556"/>
            <a:chExt cx="426720" cy="426720"/>
          </a:xfrm>
        </p:grpSpPr>
        <p:cxnSp>
          <p:nvCxnSpPr>
            <p:cNvPr id="36" name="直接连接符 3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298677" y="2196429"/>
            <a:ext cx="137160" cy="137160"/>
            <a:chOff x="6164580" y="2205556"/>
            <a:chExt cx="426720" cy="426720"/>
          </a:xfrm>
        </p:grpSpPr>
        <p:cxnSp>
          <p:nvCxnSpPr>
            <p:cNvPr id="40" name="直接连接符 39"/>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2230097" y="3811869"/>
            <a:ext cx="68580" cy="68580"/>
            <a:chOff x="6164580" y="2205556"/>
            <a:chExt cx="426720" cy="426720"/>
          </a:xfrm>
        </p:grpSpPr>
        <p:cxnSp>
          <p:nvCxnSpPr>
            <p:cNvPr id="46" name="直接连接符 4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Freeform 5"/>
          <p:cNvSpPr/>
          <p:nvPr/>
        </p:nvSpPr>
        <p:spPr bwMode="auto">
          <a:xfrm>
            <a:off x="6510570" y="-143812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2" name="Freeform 5"/>
          <p:cNvSpPr/>
          <p:nvPr/>
        </p:nvSpPr>
        <p:spPr bwMode="auto">
          <a:xfrm>
            <a:off x="7341595" y="-12990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3" name="Freeform 5"/>
          <p:cNvSpPr/>
          <p:nvPr/>
        </p:nvSpPr>
        <p:spPr bwMode="auto">
          <a:xfrm>
            <a:off x="8152337" y="-88591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4" name="Freeform 5"/>
          <p:cNvSpPr/>
          <p:nvPr/>
        </p:nvSpPr>
        <p:spPr bwMode="auto">
          <a:xfrm>
            <a:off x="8795745" y="-24250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5" name="Freeform 5"/>
          <p:cNvSpPr/>
          <p:nvPr/>
        </p:nvSpPr>
        <p:spPr bwMode="auto">
          <a:xfrm>
            <a:off x="9208839"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6" name="Freeform 5"/>
          <p:cNvSpPr/>
          <p:nvPr/>
        </p:nvSpPr>
        <p:spPr bwMode="auto">
          <a:xfrm>
            <a:off x="9351181" y="146695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7" name="Freeform 5"/>
          <p:cNvSpPr/>
          <p:nvPr/>
        </p:nvSpPr>
        <p:spPr bwMode="auto">
          <a:xfrm>
            <a:off x="9073463" y="213604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8" name="Freeform 5"/>
          <p:cNvSpPr/>
          <p:nvPr/>
        </p:nvSpPr>
        <p:spPr bwMode="auto">
          <a:xfrm>
            <a:off x="8795745" y="31764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9" name="Freeform 5"/>
          <p:cNvSpPr/>
          <p:nvPr/>
        </p:nvSpPr>
        <p:spPr bwMode="auto">
          <a:xfrm>
            <a:off x="3760140" y="211519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0" name="Freeform 5"/>
          <p:cNvSpPr/>
          <p:nvPr/>
        </p:nvSpPr>
        <p:spPr bwMode="auto">
          <a:xfrm>
            <a:off x="7341595"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2" name="Freeform 5"/>
          <p:cNvSpPr/>
          <p:nvPr/>
        </p:nvSpPr>
        <p:spPr bwMode="auto">
          <a:xfrm>
            <a:off x="6281213" y="45363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3" name="Freeform 5"/>
          <p:cNvSpPr/>
          <p:nvPr/>
        </p:nvSpPr>
        <p:spPr bwMode="auto">
          <a:xfrm>
            <a:off x="5544167"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4" name="Freeform 5"/>
          <p:cNvSpPr/>
          <p:nvPr/>
        </p:nvSpPr>
        <p:spPr bwMode="auto">
          <a:xfrm>
            <a:off x="4733426" y="381981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5" name="Freeform 5"/>
          <p:cNvSpPr/>
          <p:nvPr/>
        </p:nvSpPr>
        <p:spPr bwMode="auto">
          <a:xfrm>
            <a:off x="3515391" y="3220430"/>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6" name="Freeform 5"/>
          <p:cNvSpPr/>
          <p:nvPr/>
        </p:nvSpPr>
        <p:spPr bwMode="auto">
          <a:xfrm>
            <a:off x="4316694" y="2272629"/>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7" name="Freeform 5"/>
          <p:cNvSpPr/>
          <p:nvPr/>
        </p:nvSpPr>
        <p:spPr bwMode="auto">
          <a:xfrm>
            <a:off x="3515390" y="116762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8" name="Freeform 5"/>
          <p:cNvSpPr/>
          <p:nvPr/>
        </p:nvSpPr>
        <p:spPr bwMode="auto">
          <a:xfrm>
            <a:off x="2967063"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9" name="Freeform 5"/>
          <p:cNvSpPr/>
          <p:nvPr/>
        </p:nvSpPr>
        <p:spPr bwMode="auto">
          <a:xfrm>
            <a:off x="4100092" y="-5902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0" name="Freeform 5"/>
          <p:cNvSpPr/>
          <p:nvPr/>
        </p:nvSpPr>
        <p:spPr bwMode="auto">
          <a:xfrm>
            <a:off x="4354815" y="-108594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1" name="Freeform 5"/>
          <p:cNvSpPr/>
          <p:nvPr/>
        </p:nvSpPr>
        <p:spPr bwMode="auto">
          <a:xfrm>
            <a:off x="3563211" y="-1922322"/>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3" name="椭圆 72"/>
          <p:cNvSpPr/>
          <p:nvPr/>
        </p:nvSpPr>
        <p:spPr>
          <a:xfrm>
            <a:off x="1004505" y="-915735"/>
            <a:ext cx="673230" cy="673230"/>
          </a:xfrm>
          <a:prstGeom prst="ellipse">
            <a:avLst/>
          </a:prstGeom>
          <a:solidFill>
            <a:srgbClr val="309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6138842" y="2188659"/>
            <a:ext cx="5762285" cy="1569660"/>
          </a:xfrm>
          <a:prstGeom prst="rect">
            <a:avLst/>
          </a:prstGeom>
          <a:noFill/>
        </p:spPr>
        <p:txBody>
          <a:bodyPr wrap="square" rtlCol="0">
            <a:spAutoFit/>
          </a:bodyPr>
          <a:lstStyle/>
          <a:p>
            <a:r>
              <a:rPr lang="en-US" altLang="zh-CN" sz="4800" b="1" dirty="0" smtClean="0">
                <a:solidFill>
                  <a:srgbClr val="3099D6"/>
                </a:solidFill>
                <a:latin typeface="微软雅黑" panose="020B0503020204020204" pitchFamily="34" charset="-122"/>
                <a:ea typeface="微软雅黑" panose="020B0503020204020204" pitchFamily="34" charset="-122"/>
              </a:rPr>
              <a:t>MOMODA POWERPOINT</a:t>
            </a:r>
            <a:endParaRPr lang="zh-CN" altLang="en-US" sz="4800" b="1" dirty="0">
              <a:solidFill>
                <a:srgbClr val="3099D6"/>
              </a:solidFill>
              <a:latin typeface="微软雅黑" panose="020B0503020204020204" pitchFamily="34" charset="-122"/>
              <a:ea typeface="微软雅黑" panose="020B0503020204020204" pitchFamily="34" charset="-122"/>
            </a:endParaRPr>
          </a:p>
        </p:txBody>
      </p:sp>
      <p:sp>
        <p:nvSpPr>
          <p:cNvPr id="76" name="文本框 12"/>
          <p:cNvSpPr txBox="1"/>
          <p:nvPr/>
        </p:nvSpPr>
        <p:spPr>
          <a:xfrm>
            <a:off x="6138842" y="3746012"/>
            <a:ext cx="571079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Etiam fermentum turpis vel lectus dignissim consectetur. </a:t>
            </a:r>
            <a:endParaRPr lang="zh-CN" alt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anose="020B0503020204020204" pitchFamily="34" charset="-122"/>
                  <a:ea typeface="微软雅黑" panose="020B0503020204020204" pitchFamily="34" charset="-122"/>
                </a:rPr>
                <a:t>1</a:t>
              </a:r>
              <a:endParaRPr lang="zh-CN" altLang="en-US" sz="19900" b="1" dirty="0">
                <a:solidFill>
                  <a:srgbClr val="3099D6"/>
                </a:solidFill>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52" name="组合 51"/>
          <p:cNvGrpSpPr/>
          <p:nvPr/>
        </p:nvGrpSpPr>
        <p:grpSpPr>
          <a:xfrm>
            <a:off x="1153229" y="2135469"/>
            <a:ext cx="137160" cy="137160"/>
            <a:chOff x="6164580" y="2205556"/>
            <a:chExt cx="426720" cy="426720"/>
          </a:xfrm>
        </p:grpSpPr>
        <p:cxnSp>
          <p:nvCxnSpPr>
            <p:cNvPr id="53" name="直接连接符 5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2143829" y="1253059"/>
            <a:ext cx="137160" cy="137160"/>
            <a:chOff x="6164580" y="2205556"/>
            <a:chExt cx="426720" cy="426720"/>
          </a:xfrm>
        </p:grpSpPr>
        <p:cxnSp>
          <p:nvCxnSpPr>
            <p:cNvPr id="56" name="直接连接符 5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2545080" y="3079488"/>
            <a:ext cx="137160" cy="137160"/>
            <a:chOff x="6164580" y="2205556"/>
            <a:chExt cx="426720" cy="426720"/>
          </a:xfrm>
        </p:grpSpPr>
        <p:cxnSp>
          <p:nvCxnSpPr>
            <p:cNvPr id="59" name="直接连接符 58"/>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10661819" y="1318859"/>
            <a:ext cx="137160" cy="137160"/>
            <a:chOff x="6164580" y="2205556"/>
            <a:chExt cx="426720" cy="426720"/>
          </a:xfrm>
        </p:grpSpPr>
        <p:cxnSp>
          <p:nvCxnSpPr>
            <p:cNvPr id="62" name="直接连接符 6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9210375" y="3511895"/>
            <a:ext cx="104046" cy="104046"/>
            <a:chOff x="6164580" y="2205556"/>
            <a:chExt cx="426720" cy="426720"/>
          </a:xfrm>
        </p:grpSpPr>
        <p:cxnSp>
          <p:nvCxnSpPr>
            <p:cNvPr id="65" name="直接连接符 6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1</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Oval 18"/>
          <p:cNvSpPr/>
          <p:nvPr/>
        </p:nvSpPr>
        <p:spPr>
          <a:xfrm>
            <a:off x="637809"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About Company</a:t>
            </a:r>
            <a:endParaRPr lang="en-US" sz="2000" dirty="0" smtClean="0">
              <a:solidFill>
                <a:srgbClr val="3099D6"/>
              </a:solidFill>
              <a:latin typeface="Roboto condensed light"/>
              <a:cs typeface="Roboto condensed light"/>
            </a:endParaRPr>
          </a:p>
        </p:txBody>
      </p:sp>
      <p:sp>
        <p:nvSpPr>
          <p:cNvPr id="42" name="Oval 19"/>
          <p:cNvSpPr/>
          <p:nvPr/>
        </p:nvSpPr>
        <p:spPr>
          <a:xfrm>
            <a:off x="2854142"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Chart Diagram</a:t>
            </a:r>
            <a:endParaRPr lang="en-US" sz="2000" dirty="0" smtClean="0">
              <a:solidFill>
                <a:srgbClr val="3099D6"/>
              </a:solidFill>
              <a:latin typeface="Roboto condensed light"/>
              <a:cs typeface="Roboto condensed light"/>
            </a:endParaRPr>
          </a:p>
        </p:txBody>
      </p:sp>
      <p:sp>
        <p:nvSpPr>
          <p:cNvPr id="43" name="Oval 20"/>
          <p:cNvSpPr/>
          <p:nvPr/>
        </p:nvSpPr>
        <p:spPr>
          <a:xfrm>
            <a:off x="5070475"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Maping Sample</a:t>
            </a:r>
            <a:endParaRPr lang="en-US" sz="2000" dirty="0">
              <a:solidFill>
                <a:srgbClr val="3099D6"/>
              </a:solidFill>
            </a:endParaRPr>
          </a:p>
        </p:txBody>
      </p:sp>
      <p:sp>
        <p:nvSpPr>
          <p:cNvPr id="44" name="Oval 21"/>
          <p:cNvSpPr/>
          <p:nvPr/>
        </p:nvSpPr>
        <p:spPr>
          <a:xfrm>
            <a:off x="7286809"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Mobile &amp; Tablet Application</a:t>
            </a:r>
            <a:endParaRPr lang="en-US" sz="2000" dirty="0">
              <a:solidFill>
                <a:srgbClr val="3099D6"/>
              </a:solidFill>
            </a:endParaRPr>
          </a:p>
        </p:txBody>
      </p:sp>
      <p:sp>
        <p:nvSpPr>
          <p:cNvPr id="45" name="Oval 22"/>
          <p:cNvSpPr/>
          <p:nvPr/>
        </p:nvSpPr>
        <p:spPr>
          <a:xfrm>
            <a:off x="9503142"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000" dirty="0" smtClean="0">
                <a:solidFill>
                  <a:srgbClr val="3099D6"/>
                </a:solidFill>
                <a:latin typeface="Roboto condensed light"/>
                <a:cs typeface="Roboto condensed light"/>
              </a:rPr>
              <a:t>Our Working</a:t>
            </a:r>
            <a:endParaRPr lang="en-US" sz="2000" dirty="0">
              <a:solidFill>
                <a:srgbClr val="3099D6"/>
              </a:solidFill>
            </a:endParaRPr>
          </a:p>
        </p:txBody>
      </p:sp>
      <p:sp>
        <p:nvSpPr>
          <p:cNvPr id="46" name="Right Arrow 23"/>
          <p:cNvSpPr/>
          <p:nvPr/>
        </p:nvSpPr>
        <p:spPr>
          <a:xfrm>
            <a:off x="2688859"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47" name="Right Arrow 24"/>
          <p:cNvSpPr/>
          <p:nvPr/>
        </p:nvSpPr>
        <p:spPr>
          <a:xfrm>
            <a:off x="4906923"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48" name="Right Arrow 25"/>
          <p:cNvSpPr/>
          <p:nvPr/>
        </p:nvSpPr>
        <p:spPr>
          <a:xfrm>
            <a:off x="7128381"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49" name="Right Arrow 26"/>
          <p:cNvSpPr/>
          <p:nvPr/>
        </p:nvSpPr>
        <p:spPr>
          <a:xfrm>
            <a:off x="9341656"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51"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2</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6" name="Rectangle 3"/>
          <p:cNvSpPr/>
          <p:nvPr/>
        </p:nvSpPr>
        <p:spPr>
          <a:xfrm>
            <a:off x="0" y="2463486"/>
            <a:ext cx="12203038" cy="1580335"/>
          </a:xfrm>
          <a:prstGeom prst="rect">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3099D6"/>
              </a:solidFill>
              <a:latin typeface="Roboto condensed light"/>
              <a:cs typeface="Roboto condensed light"/>
            </a:endParaRPr>
          </a:p>
        </p:txBody>
      </p:sp>
      <p:pic>
        <p:nvPicPr>
          <p:cNvPr id="47" name="Picture Placeholder 3" descr="business_people2.png"/>
          <p:cNvPicPr>
            <a:picLocks noChangeAspect="1"/>
          </p:cNvPicPr>
          <p:nvPr/>
        </p:nvPicPr>
        <p:blipFill rotWithShape="1">
          <a:blip r:embed="rId1" cstate="email"/>
          <a:srcRect t="-52257"/>
          <a:stretch>
            <a:fillRect/>
          </a:stretch>
        </p:blipFill>
        <p:spPr>
          <a:xfrm flipH="1">
            <a:off x="6088748" y="12700"/>
            <a:ext cx="6114290" cy="6845300"/>
          </a:xfrm>
          <a:prstGeom prst="rect">
            <a:avLst/>
          </a:prstGeom>
        </p:spPr>
      </p:pic>
      <p:sp>
        <p:nvSpPr>
          <p:cNvPr id="48" name="텍스트 개체 틀 2"/>
          <p:cNvSpPr txBox="1"/>
          <p:nvPr/>
        </p:nvSpPr>
        <p:spPr>
          <a:xfrm>
            <a:off x="409077" y="4347830"/>
            <a:ext cx="5016269" cy="157211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400" b="1" dirty="0" smtClean="0">
                <a:solidFill>
                  <a:schemeClr val="bg1"/>
                </a:solidFill>
                <a:latin typeface="Roboto condensed"/>
                <a:cs typeface="Roboto condensed"/>
              </a:rPr>
              <a:t>First Section : </a:t>
            </a:r>
            <a:r>
              <a:rPr lang="en-US" altLang="ko-KR" sz="1400" dirty="0">
                <a:solidFill>
                  <a:schemeClr val="bg1"/>
                </a:solidFill>
                <a:latin typeface="Roboto condensed"/>
                <a:cs typeface="Roboto condensed"/>
              </a:rPr>
              <a:t>usto eu magna luctus suscipit. Sed lectus. Integer euismod lacus luctuss magna. Quisque cursus, metus vitae pharetra auctor, sem massa mattis sem, at interdum magna augue eget diam. Vestibulum ante ipsum primis in faucibus orci luctus et usto eu magna luctus suscipit. Sed lectus. Integer euismod lacus luctuss magna. </a:t>
            </a:r>
            <a:endParaRPr lang="en-US" altLang="ko-KR" sz="1400" dirty="0">
              <a:solidFill>
                <a:schemeClr val="bg1"/>
              </a:solidFill>
              <a:latin typeface="Roboto condensed"/>
              <a:cs typeface="Roboto condensed"/>
            </a:endParaRPr>
          </a:p>
        </p:txBody>
      </p:sp>
      <p:sp>
        <p:nvSpPr>
          <p:cNvPr id="49" name="텍스트 개체 틀 2"/>
          <p:cNvSpPr txBox="1"/>
          <p:nvPr/>
        </p:nvSpPr>
        <p:spPr>
          <a:xfrm>
            <a:off x="504327" y="2699888"/>
            <a:ext cx="5016269" cy="1115757"/>
          </a:xfrm>
          <a:prstGeom prst="rect">
            <a:avLst/>
          </a:prstGeom>
        </p:spPr>
        <p:txBody>
          <a:bodyPr vert="horz" lIns="91440" tIns="45720" rIns="91440" bIns="45720" rtlCol="0" anchor="t">
            <a:normAutofit fontScale="850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800" i="1" dirty="0" smtClean="0">
                <a:solidFill>
                  <a:srgbClr val="3099D6"/>
                </a:solidFill>
                <a:latin typeface="Roboto condensed light"/>
                <a:cs typeface="Roboto condensed light"/>
              </a:rPr>
              <a:t>Sed </a:t>
            </a:r>
            <a:r>
              <a:rPr lang="en-US" altLang="ko-KR" sz="1800" i="1" dirty="0">
                <a:solidFill>
                  <a:srgbClr val="3099D6"/>
                </a:solidFill>
                <a:latin typeface="Roboto condensed light"/>
                <a:cs typeface="Roboto condensed light"/>
              </a:rPr>
              <a:t>lectus. Integer euismod lacus luctuss magna. Quisque cursus, metus vitae pharetra auctor, sem massa mattis sem, at interdum magna augue eget diam. </a:t>
            </a:r>
            <a:endParaRPr lang="en-US" altLang="ko-KR" sz="1800" i="1" dirty="0">
              <a:solidFill>
                <a:srgbClr val="3099D6"/>
              </a:solidFill>
              <a:latin typeface="Roboto condensed light"/>
              <a:cs typeface="Roboto condensed light"/>
            </a:endParaRPr>
          </a:p>
        </p:txBody>
      </p:sp>
      <p:sp>
        <p:nvSpPr>
          <p:cNvPr id="50" name="텍스트 개체 틀 2"/>
          <p:cNvSpPr txBox="1"/>
          <p:nvPr/>
        </p:nvSpPr>
        <p:spPr>
          <a:xfrm>
            <a:off x="-101600" y="1837773"/>
            <a:ext cx="1343707" cy="14961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6600" dirty="0" smtClean="0">
                <a:solidFill>
                  <a:schemeClr val="bg1">
                    <a:alpha val="30000"/>
                  </a:schemeClr>
                </a:solidFill>
                <a:latin typeface="Roboto condensed light"/>
                <a:cs typeface="Roboto condensed light"/>
              </a:rPr>
              <a:t>“</a:t>
            </a:r>
            <a:endParaRPr lang="en-US" altLang="ko-KR" sz="16600" dirty="0">
              <a:solidFill>
                <a:schemeClr val="bg1">
                  <a:alpha val="30000"/>
                </a:schemeClr>
              </a:solidFill>
              <a:latin typeface="Roboto condensed light"/>
              <a:cs typeface="Roboto condensed light"/>
            </a:endParaRPr>
          </a:p>
        </p:txBody>
      </p:sp>
      <p:sp>
        <p:nvSpPr>
          <p:cNvPr id="51" name="텍스트 개체 틀 2"/>
          <p:cNvSpPr txBox="1"/>
          <p:nvPr/>
        </p:nvSpPr>
        <p:spPr>
          <a:xfrm>
            <a:off x="5171816" y="2750594"/>
            <a:ext cx="1343707" cy="14961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l">
              <a:lnSpc>
                <a:spcPct val="120000"/>
              </a:lnSpc>
            </a:pPr>
            <a:r>
              <a:rPr lang="en-US" altLang="ko-KR" sz="16600" dirty="0" smtClean="0">
                <a:solidFill>
                  <a:schemeClr val="bg1">
                    <a:alpha val="30000"/>
                  </a:schemeClr>
                </a:solidFill>
                <a:latin typeface="Roboto condensed light"/>
                <a:cs typeface="Roboto condensed light"/>
              </a:rPr>
              <a:t>”</a:t>
            </a:r>
            <a:endParaRPr lang="en-US" altLang="ko-KR" sz="16600" dirty="0">
              <a:solidFill>
                <a:schemeClr val="bg1">
                  <a:alpha val="30000"/>
                </a:schemeClr>
              </a:solidFill>
              <a:latin typeface="Roboto condensed light"/>
              <a:cs typeface="Roboto condensed ligh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3</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1" name="AutoShape 688"/>
          <p:cNvSpPr/>
          <p:nvPr/>
        </p:nvSpPr>
        <p:spPr bwMode="auto">
          <a:xfrm>
            <a:off x="633007" y="2351081"/>
            <a:ext cx="435937" cy="438921"/>
          </a:xfrm>
          <a:custGeom>
            <a:avLst/>
            <a:gdLst>
              <a:gd name="T0" fmla="*/ 26686541 w 21600"/>
              <a:gd name="T1" fmla="*/ 4552396 h 21600"/>
              <a:gd name="T2" fmla="*/ 22220269 w 21600"/>
              <a:gd name="T3" fmla="*/ 0 h 21600"/>
              <a:gd name="T4" fmla="*/ 17753986 w 21600"/>
              <a:gd name="T5" fmla="*/ 4552396 h 21600"/>
              <a:gd name="T6" fmla="*/ 21110775 w 21600"/>
              <a:gd name="T7" fmla="*/ 8959696 h 21600"/>
              <a:gd name="T8" fmla="*/ 21110775 w 21600"/>
              <a:gd name="T9" fmla="*/ 12495671 h 21600"/>
              <a:gd name="T10" fmla="*/ 17667522 w 21600"/>
              <a:gd name="T11" fmla="*/ 12495671 h 21600"/>
              <a:gd name="T12" fmla="*/ 13318575 w 21600"/>
              <a:gd name="T13" fmla="*/ 9047942 h 21600"/>
              <a:gd name="T14" fmla="*/ 8968362 w 21600"/>
              <a:gd name="T15" fmla="*/ 12495671 h 21600"/>
              <a:gd name="T16" fmla="*/ 3291387 w 21600"/>
              <a:gd name="T17" fmla="*/ 12495671 h 21600"/>
              <a:gd name="T18" fmla="*/ 3291387 w 21600"/>
              <a:gd name="T19" fmla="*/ 18345667 h 21600"/>
              <a:gd name="T20" fmla="*/ 0 w 21600"/>
              <a:gd name="T21" fmla="*/ 22712583 h 21600"/>
              <a:gd name="T22" fmla="*/ 4439103 w 21600"/>
              <a:gd name="T23" fmla="*/ 27238488 h 21600"/>
              <a:gd name="T24" fmla="*/ 8878206 w 21600"/>
              <a:gd name="T25" fmla="*/ 22712583 h 21600"/>
              <a:gd name="T26" fmla="*/ 5518885 w 21600"/>
              <a:gd name="T27" fmla="*/ 18327927 h 21600"/>
              <a:gd name="T28" fmla="*/ 5518885 w 21600"/>
              <a:gd name="T29" fmla="*/ 14766737 h 21600"/>
              <a:gd name="T30" fmla="*/ 8969628 w 21600"/>
              <a:gd name="T31" fmla="*/ 14766737 h 21600"/>
              <a:gd name="T32" fmla="*/ 13318575 w 21600"/>
              <a:gd name="T33" fmla="*/ 18210739 h 21600"/>
              <a:gd name="T34" fmla="*/ 17666255 w 21600"/>
              <a:gd name="T35" fmla="*/ 14766737 h 21600"/>
              <a:gd name="T36" fmla="*/ 23338390 w 21600"/>
              <a:gd name="T37" fmla="*/ 14766737 h 21600"/>
              <a:gd name="T38" fmla="*/ 23338390 w 21600"/>
              <a:gd name="T39" fmla="*/ 8957136 h 21600"/>
              <a:gd name="T40" fmla="*/ 26686541 w 21600"/>
              <a:gd name="T41" fmla="*/ 4552396 h 21600"/>
              <a:gd name="T42" fmla="*/ 6649442 w 21600"/>
              <a:gd name="T43" fmla="*/ 22712583 h 21600"/>
              <a:gd name="T44" fmla="*/ 4437837 w 21600"/>
              <a:gd name="T45" fmla="*/ 24968589 h 21600"/>
              <a:gd name="T46" fmla="*/ 2226349 w 21600"/>
              <a:gd name="T47" fmla="*/ 22712583 h 21600"/>
              <a:gd name="T48" fmla="*/ 4437837 w 21600"/>
              <a:gd name="T49" fmla="*/ 20457863 h 21600"/>
              <a:gd name="T50" fmla="*/ 6649442 w 21600"/>
              <a:gd name="T51" fmla="*/ 22712583 h 21600"/>
              <a:gd name="T52" fmla="*/ 5518885 w 21600"/>
              <a:gd name="T53" fmla="*/ 19449037 h 21600"/>
              <a:gd name="T54" fmla="*/ 5518885 w 21600"/>
              <a:gd name="T55" fmla="*/ 19449037 h 21600"/>
              <a:gd name="T56" fmla="*/ 13317309 w 21600"/>
              <a:gd name="T57" fmla="*/ 15940839 h 21600"/>
              <a:gd name="T58" fmla="*/ 11051472 w 21600"/>
              <a:gd name="T59" fmla="*/ 13630566 h 21600"/>
              <a:gd name="T60" fmla="*/ 13317309 w 21600"/>
              <a:gd name="T61" fmla="*/ 11319116 h 21600"/>
              <a:gd name="T62" fmla="*/ 15583263 w 21600"/>
              <a:gd name="T63" fmla="*/ 13630566 h 21600"/>
              <a:gd name="T64" fmla="*/ 13317309 w 21600"/>
              <a:gd name="T65" fmla="*/ 15940839 h 21600"/>
              <a:gd name="T66" fmla="*/ 22220269 w 21600"/>
              <a:gd name="T67" fmla="*/ 6836059 h 21600"/>
              <a:gd name="T68" fmla="*/ 19981602 w 21600"/>
              <a:gd name="T69" fmla="*/ 4552396 h 21600"/>
              <a:gd name="T70" fmla="*/ 22220269 w 21600"/>
              <a:gd name="T71" fmla="*/ 2269888 h 21600"/>
              <a:gd name="T72" fmla="*/ 24460192 w 21600"/>
              <a:gd name="T73" fmla="*/ 4552396 h 21600"/>
              <a:gd name="T74" fmla="*/ 22220269 w 21600"/>
              <a:gd name="T75" fmla="*/ 6836059 h 21600"/>
              <a:gd name="T76" fmla="*/ 22220269 w 21600"/>
              <a:gd name="T77" fmla="*/ 6836059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52" name="Oval 5"/>
          <p:cNvSpPr/>
          <p:nvPr/>
        </p:nvSpPr>
        <p:spPr>
          <a:xfrm>
            <a:off x="377727" y="211721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54" name="Group 425"/>
          <p:cNvGrpSpPr/>
          <p:nvPr/>
        </p:nvGrpSpPr>
        <p:grpSpPr bwMode="auto">
          <a:xfrm>
            <a:off x="634499" y="3929427"/>
            <a:ext cx="432951" cy="334417"/>
            <a:chOff x="0" y="0"/>
            <a:chExt cx="572" cy="440"/>
          </a:xfrm>
          <a:solidFill>
            <a:schemeClr val="bg1"/>
          </a:solidFill>
        </p:grpSpPr>
        <p:sp>
          <p:nvSpPr>
            <p:cNvPr id="56" name="AutoShape 422"/>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7" name="AutoShape 423"/>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8" name="AutoShape 424"/>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5" name="Oval 8"/>
          <p:cNvSpPr/>
          <p:nvPr/>
        </p:nvSpPr>
        <p:spPr>
          <a:xfrm>
            <a:off x="377727" y="3638193"/>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60" name="Group 593"/>
          <p:cNvGrpSpPr/>
          <p:nvPr/>
        </p:nvGrpSpPr>
        <p:grpSpPr bwMode="auto">
          <a:xfrm>
            <a:off x="620793" y="5431473"/>
            <a:ext cx="438923" cy="364276"/>
            <a:chOff x="0" y="0"/>
            <a:chExt cx="575" cy="480"/>
          </a:xfrm>
          <a:solidFill>
            <a:schemeClr val="bg1"/>
          </a:solidFill>
        </p:grpSpPr>
        <p:sp>
          <p:nvSpPr>
            <p:cNvPr id="62" name="AutoShape 590"/>
            <p:cNvSpPr/>
            <p:nvPr/>
          </p:nvSpPr>
          <p:spPr bwMode="auto">
            <a:xfrm>
              <a:off x="0" y="0"/>
              <a:ext cx="575"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3" name="AutoShape 591"/>
            <p:cNvSpPr/>
            <p:nvPr/>
          </p:nvSpPr>
          <p:spPr bwMode="auto">
            <a:xfrm>
              <a:off x="208" y="240"/>
              <a:ext cx="298"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4" name="AutoShape 592"/>
            <p:cNvSpPr/>
            <p:nvPr/>
          </p:nvSpPr>
          <p:spPr bwMode="auto">
            <a:xfrm>
              <a:off x="208" y="223"/>
              <a:ext cx="71" cy="72"/>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61" name="Oval 14"/>
          <p:cNvSpPr/>
          <p:nvPr/>
        </p:nvSpPr>
        <p:spPr>
          <a:xfrm>
            <a:off x="377727" y="515916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66" name="Group 90"/>
          <p:cNvGrpSpPr/>
          <p:nvPr/>
        </p:nvGrpSpPr>
        <p:grpSpPr bwMode="auto">
          <a:xfrm>
            <a:off x="6952204" y="2345822"/>
            <a:ext cx="438923" cy="435937"/>
            <a:chOff x="0" y="0"/>
            <a:chExt cx="578" cy="573"/>
          </a:xfrm>
          <a:solidFill>
            <a:schemeClr val="bg1"/>
          </a:solidFill>
        </p:grpSpPr>
        <p:sp>
          <p:nvSpPr>
            <p:cNvPr id="68" name="AutoShape 88"/>
            <p:cNvSpPr/>
            <p:nvPr/>
          </p:nvSpPr>
          <p:spPr bwMode="auto">
            <a:xfrm>
              <a:off x="0" y="368"/>
              <a:ext cx="204"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3093" y="8514"/>
                  </a:moveTo>
                  <a:cubicBezTo>
                    <a:pt x="4628" y="10540"/>
                    <a:pt x="3309" y="14706"/>
                    <a:pt x="0" y="18328"/>
                  </a:cubicBezTo>
                  <a:lnTo>
                    <a:pt x="3281" y="21600"/>
                  </a:lnTo>
                  <a:cubicBezTo>
                    <a:pt x="6860" y="18344"/>
                    <a:pt x="10975" y="17015"/>
                    <a:pt x="13037" y="18447"/>
                  </a:cubicBezTo>
                  <a:lnTo>
                    <a:pt x="21600" y="6893"/>
                  </a:lnTo>
                  <a:lnTo>
                    <a:pt x="14691" y="0"/>
                  </a:lnTo>
                  <a:lnTo>
                    <a:pt x="3093" y="8514"/>
                  </a:lnTo>
                  <a:close/>
                  <a:moveTo>
                    <a:pt x="9876" y="14477"/>
                  </a:moveTo>
                  <a:cubicBezTo>
                    <a:pt x="9122" y="15231"/>
                    <a:pt x="7895" y="15231"/>
                    <a:pt x="7140" y="14477"/>
                  </a:cubicBezTo>
                  <a:cubicBezTo>
                    <a:pt x="6386" y="13724"/>
                    <a:pt x="6386" y="12502"/>
                    <a:pt x="7140" y="11749"/>
                  </a:cubicBezTo>
                  <a:cubicBezTo>
                    <a:pt x="7895" y="10995"/>
                    <a:pt x="9122" y="10995"/>
                    <a:pt x="9876" y="11750"/>
                  </a:cubicBezTo>
                  <a:cubicBezTo>
                    <a:pt x="10630" y="12502"/>
                    <a:pt x="10630" y="13724"/>
                    <a:pt x="9876" y="14477"/>
                  </a:cubicBezTo>
                  <a:close/>
                  <a:moveTo>
                    <a:pt x="9876" y="144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9" name="AutoShape 89"/>
            <p:cNvSpPr/>
            <p:nvPr/>
          </p:nvSpPr>
          <p:spPr bwMode="auto">
            <a:xfrm>
              <a:off x="144" y="0"/>
              <a:ext cx="434" cy="434"/>
            </a:xfrm>
            <a:custGeom>
              <a:avLst/>
              <a:gdLst>
                <a:gd name="T0" fmla="*/ 0 w 21339"/>
                <a:gd name="T1" fmla="*/ 0 h 21340"/>
                <a:gd name="T2" fmla="*/ 0 w 21339"/>
                <a:gd name="T3" fmla="*/ 0 h 21340"/>
                <a:gd name="T4" fmla="*/ 0 w 21339"/>
                <a:gd name="T5" fmla="*/ 0 h 21340"/>
                <a:gd name="T6" fmla="*/ 0 w 21339"/>
                <a:gd name="T7" fmla="*/ 0 h 21340"/>
                <a:gd name="T8" fmla="*/ 0 w 21339"/>
                <a:gd name="T9" fmla="*/ 0 h 21340"/>
                <a:gd name="T10" fmla="*/ 0 w 21339"/>
                <a:gd name="T11" fmla="*/ 0 h 21340"/>
                <a:gd name="T12" fmla="*/ 0 w 21339"/>
                <a:gd name="T13" fmla="*/ 0 h 21340"/>
                <a:gd name="T14" fmla="*/ 0 w 21339"/>
                <a:gd name="T15" fmla="*/ 0 h 21340"/>
                <a:gd name="T16" fmla="*/ 0 w 21339"/>
                <a:gd name="T17" fmla="*/ 0 h 21340"/>
                <a:gd name="T18" fmla="*/ 0 w 21339"/>
                <a:gd name="T19" fmla="*/ 0 h 21340"/>
                <a:gd name="T20" fmla="*/ 0 w 21339"/>
                <a:gd name="T21" fmla="*/ 0 h 21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39" h="21340">
                  <a:moveTo>
                    <a:pt x="20558" y="780"/>
                  </a:moveTo>
                  <a:cubicBezTo>
                    <a:pt x="19516" y="-260"/>
                    <a:pt x="17828" y="-260"/>
                    <a:pt x="16786" y="780"/>
                  </a:cubicBezTo>
                  <a:lnTo>
                    <a:pt x="5149" y="12398"/>
                  </a:lnTo>
                  <a:lnTo>
                    <a:pt x="4701" y="11951"/>
                  </a:lnTo>
                  <a:lnTo>
                    <a:pt x="0" y="16646"/>
                  </a:lnTo>
                  <a:lnTo>
                    <a:pt x="4701" y="21340"/>
                  </a:lnTo>
                  <a:lnTo>
                    <a:pt x="9403" y="16645"/>
                  </a:lnTo>
                  <a:lnTo>
                    <a:pt x="8921" y="16164"/>
                  </a:lnTo>
                  <a:lnTo>
                    <a:pt x="20557" y="4546"/>
                  </a:lnTo>
                  <a:cubicBezTo>
                    <a:pt x="21600" y="3506"/>
                    <a:pt x="21600" y="1820"/>
                    <a:pt x="20558" y="780"/>
                  </a:cubicBezTo>
                  <a:close/>
                  <a:moveTo>
                    <a:pt x="20558" y="78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67" name="Oval 20"/>
          <p:cNvSpPr/>
          <p:nvPr/>
        </p:nvSpPr>
        <p:spPr>
          <a:xfrm>
            <a:off x="6720851" y="211721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71" name="Group 437"/>
          <p:cNvGrpSpPr/>
          <p:nvPr/>
        </p:nvGrpSpPr>
        <p:grpSpPr bwMode="auto">
          <a:xfrm>
            <a:off x="7002617" y="3832474"/>
            <a:ext cx="367262" cy="435937"/>
            <a:chOff x="0" y="0"/>
            <a:chExt cx="483" cy="576"/>
          </a:xfrm>
          <a:solidFill>
            <a:schemeClr val="bg1"/>
          </a:solidFill>
        </p:grpSpPr>
        <p:sp>
          <p:nvSpPr>
            <p:cNvPr id="73" name="AutoShape 435"/>
            <p:cNvSpPr/>
            <p:nvPr/>
          </p:nvSpPr>
          <p:spPr bwMode="auto">
            <a:xfrm>
              <a:off x="0" y="0"/>
              <a:ext cx="483"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218"/>
                  </a:moveTo>
                  <a:lnTo>
                    <a:pt x="11590" y="2218"/>
                  </a:lnTo>
                  <a:lnTo>
                    <a:pt x="11590" y="756"/>
                  </a:lnTo>
                  <a:cubicBezTo>
                    <a:pt x="11590" y="339"/>
                    <a:pt x="11187" y="0"/>
                    <a:pt x="10690" y="0"/>
                  </a:cubicBezTo>
                  <a:cubicBezTo>
                    <a:pt x="10192" y="0"/>
                    <a:pt x="9789" y="339"/>
                    <a:pt x="9789" y="756"/>
                  </a:cubicBezTo>
                  <a:lnTo>
                    <a:pt x="9789" y="2218"/>
                  </a:lnTo>
                  <a:lnTo>
                    <a:pt x="0" y="2218"/>
                  </a:lnTo>
                  <a:lnTo>
                    <a:pt x="0" y="14675"/>
                  </a:lnTo>
                  <a:lnTo>
                    <a:pt x="6717" y="14675"/>
                  </a:lnTo>
                  <a:lnTo>
                    <a:pt x="4086" y="20400"/>
                  </a:lnTo>
                  <a:cubicBezTo>
                    <a:pt x="3877" y="20855"/>
                    <a:pt x="4146" y="21365"/>
                    <a:pt x="4688" y="21541"/>
                  </a:cubicBezTo>
                  <a:cubicBezTo>
                    <a:pt x="4812" y="21581"/>
                    <a:pt x="4940" y="21600"/>
                    <a:pt x="5066" y="21600"/>
                  </a:cubicBezTo>
                  <a:cubicBezTo>
                    <a:pt x="5488" y="21600"/>
                    <a:pt x="5886" y="21385"/>
                    <a:pt x="6047" y="21035"/>
                  </a:cubicBezTo>
                  <a:lnTo>
                    <a:pt x="8970" y="14675"/>
                  </a:lnTo>
                  <a:lnTo>
                    <a:pt x="12408" y="14675"/>
                  </a:lnTo>
                  <a:lnTo>
                    <a:pt x="15333" y="21035"/>
                  </a:lnTo>
                  <a:cubicBezTo>
                    <a:pt x="15494" y="21385"/>
                    <a:pt x="15892" y="21599"/>
                    <a:pt x="16314" y="21599"/>
                  </a:cubicBezTo>
                  <a:cubicBezTo>
                    <a:pt x="16440" y="21599"/>
                    <a:pt x="16568" y="21581"/>
                    <a:pt x="16692" y="21540"/>
                  </a:cubicBezTo>
                  <a:cubicBezTo>
                    <a:pt x="17234" y="21365"/>
                    <a:pt x="17503" y="20854"/>
                    <a:pt x="17294" y="20400"/>
                  </a:cubicBezTo>
                  <a:lnTo>
                    <a:pt x="14662" y="14675"/>
                  </a:lnTo>
                  <a:lnTo>
                    <a:pt x="21600" y="14675"/>
                  </a:lnTo>
                  <a:lnTo>
                    <a:pt x="21600" y="2218"/>
                  </a:lnTo>
                  <a:close/>
                  <a:moveTo>
                    <a:pt x="19498" y="12911"/>
                  </a:moveTo>
                  <a:lnTo>
                    <a:pt x="2102" y="12911"/>
                  </a:lnTo>
                  <a:lnTo>
                    <a:pt x="2102" y="3982"/>
                  </a:lnTo>
                  <a:lnTo>
                    <a:pt x="19498" y="3982"/>
                  </a:lnTo>
                  <a:lnTo>
                    <a:pt x="19498" y="12911"/>
                  </a:lnTo>
                  <a:close/>
                  <a:moveTo>
                    <a:pt x="19498" y="1291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4" name="AutoShape 436"/>
            <p:cNvSpPr/>
            <p:nvPr/>
          </p:nvSpPr>
          <p:spPr bwMode="auto">
            <a:xfrm>
              <a:off x="80" y="136"/>
              <a:ext cx="318"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160" y="21600"/>
                  </a:moveTo>
                  <a:lnTo>
                    <a:pt x="8499" y="12117"/>
                  </a:lnTo>
                  <a:lnTo>
                    <a:pt x="10271" y="17202"/>
                  </a:lnTo>
                  <a:lnTo>
                    <a:pt x="18215" y="6937"/>
                  </a:lnTo>
                  <a:lnTo>
                    <a:pt x="19235" y="9860"/>
                  </a:lnTo>
                  <a:lnTo>
                    <a:pt x="21600" y="0"/>
                  </a:lnTo>
                  <a:lnTo>
                    <a:pt x="15960" y="464"/>
                  </a:lnTo>
                  <a:lnTo>
                    <a:pt x="17056" y="3610"/>
                  </a:lnTo>
                  <a:lnTo>
                    <a:pt x="10840" y="11641"/>
                  </a:lnTo>
                  <a:lnTo>
                    <a:pt x="9067" y="6556"/>
                  </a:lnTo>
                  <a:lnTo>
                    <a:pt x="0" y="18276"/>
                  </a:lnTo>
                  <a:lnTo>
                    <a:pt x="1160" y="21600"/>
                  </a:lnTo>
                  <a:close/>
                  <a:moveTo>
                    <a:pt x="116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72" name="Oval 25"/>
          <p:cNvSpPr/>
          <p:nvPr/>
        </p:nvSpPr>
        <p:spPr>
          <a:xfrm>
            <a:off x="6720851" y="3638193"/>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sp>
        <p:nvSpPr>
          <p:cNvPr id="76" name="TextBox 29"/>
          <p:cNvSpPr txBox="1"/>
          <p:nvPr/>
        </p:nvSpPr>
        <p:spPr>
          <a:xfrm>
            <a:off x="1397982" y="1889572"/>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Social Media</a:t>
            </a:r>
            <a:endParaRPr lang="en-US" sz="2400" dirty="0">
              <a:solidFill>
                <a:schemeClr val="bg1"/>
              </a:solidFill>
              <a:latin typeface="Roboto condensed"/>
              <a:cs typeface="Roboto condensed"/>
            </a:endParaRPr>
          </a:p>
        </p:txBody>
      </p:sp>
      <p:sp>
        <p:nvSpPr>
          <p:cNvPr id="77" name="TextBox 30"/>
          <p:cNvSpPr txBox="1"/>
          <p:nvPr/>
        </p:nvSpPr>
        <p:spPr>
          <a:xfrm>
            <a:off x="1397982" y="2274942"/>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79" name="TextBox 32"/>
          <p:cNvSpPr txBox="1"/>
          <p:nvPr/>
        </p:nvSpPr>
        <p:spPr>
          <a:xfrm>
            <a:off x="1397982" y="3422950"/>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Code</a:t>
            </a:r>
            <a:endParaRPr lang="en-US" sz="2400" dirty="0">
              <a:solidFill>
                <a:schemeClr val="bg1"/>
              </a:solidFill>
              <a:latin typeface="Roboto condensed"/>
              <a:cs typeface="Roboto condensed"/>
            </a:endParaRPr>
          </a:p>
        </p:txBody>
      </p:sp>
      <p:sp>
        <p:nvSpPr>
          <p:cNvPr id="80" name="TextBox 33"/>
          <p:cNvSpPr txBox="1"/>
          <p:nvPr/>
        </p:nvSpPr>
        <p:spPr>
          <a:xfrm>
            <a:off x="1397982" y="3808320"/>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82" name="TextBox 35"/>
          <p:cNvSpPr txBox="1"/>
          <p:nvPr/>
        </p:nvSpPr>
        <p:spPr>
          <a:xfrm>
            <a:off x="1397982" y="4956328"/>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Photography</a:t>
            </a:r>
            <a:endParaRPr lang="en-US" sz="2400" dirty="0">
              <a:solidFill>
                <a:schemeClr val="bg1"/>
              </a:solidFill>
              <a:latin typeface="Roboto condensed"/>
              <a:cs typeface="Roboto condensed"/>
            </a:endParaRPr>
          </a:p>
        </p:txBody>
      </p:sp>
      <p:sp>
        <p:nvSpPr>
          <p:cNvPr id="83" name="TextBox 36"/>
          <p:cNvSpPr txBox="1"/>
          <p:nvPr/>
        </p:nvSpPr>
        <p:spPr>
          <a:xfrm>
            <a:off x="1397982" y="5341698"/>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85" name="TextBox 38"/>
          <p:cNvSpPr txBox="1"/>
          <p:nvPr/>
        </p:nvSpPr>
        <p:spPr>
          <a:xfrm>
            <a:off x="7745958" y="1889572"/>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Copywriting</a:t>
            </a:r>
            <a:endParaRPr lang="en-US" sz="2400" dirty="0">
              <a:solidFill>
                <a:schemeClr val="bg1"/>
              </a:solidFill>
              <a:latin typeface="Roboto condensed"/>
              <a:cs typeface="Roboto condensed"/>
            </a:endParaRPr>
          </a:p>
        </p:txBody>
      </p:sp>
      <p:sp>
        <p:nvSpPr>
          <p:cNvPr id="86" name="TextBox 39"/>
          <p:cNvSpPr txBox="1"/>
          <p:nvPr/>
        </p:nvSpPr>
        <p:spPr>
          <a:xfrm>
            <a:off x="7745958" y="2274942"/>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88" name="TextBox 41"/>
          <p:cNvSpPr txBox="1"/>
          <p:nvPr/>
        </p:nvSpPr>
        <p:spPr>
          <a:xfrm>
            <a:off x="7745958" y="3422950"/>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Infographic</a:t>
            </a:r>
            <a:endParaRPr lang="en-US" sz="2400" dirty="0">
              <a:solidFill>
                <a:schemeClr val="bg1"/>
              </a:solidFill>
              <a:latin typeface="Roboto condensed"/>
              <a:cs typeface="Roboto condensed"/>
            </a:endParaRPr>
          </a:p>
        </p:txBody>
      </p:sp>
      <p:sp>
        <p:nvSpPr>
          <p:cNvPr id="89" name="TextBox 42"/>
          <p:cNvSpPr txBox="1"/>
          <p:nvPr/>
        </p:nvSpPr>
        <p:spPr>
          <a:xfrm>
            <a:off x="7745958" y="3808320"/>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91" name="TextBox 44"/>
          <p:cNvSpPr txBox="1"/>
          <p:nvPr/>
        </p:nvSpPr>
        <p:spPr>
          <a:xfrm>
            <a:off x="7745958" y="4956328"/>
            <a:ext cx="1805878" cy="556050"/>
          </a:xfrm>
          <a:prstGeom prst="rect">
            <a:avLst/>
          </a:prstGeom>
          <a:noFill/>
        </p:spPr>
        <p:txBody>
          <a:bodyPr wrap="square" rtlCol="0" anchor="t">
            <a:spAutoFit/>
          </a:bodyPr>
          <a:lstStyle/>
          <a:p>
            <a:pPr>
              <a:lnSpc>
                <a:spcPct val="140000"/>
              </a:lnSpc>
            </a:pPr>
            <a:r>
              <a:rPr lang="en-US" sz="2400" dirty="0" smtClean="0">
                <a:solidFill>
                  <a:schemeClr val="bg1"/>
                </a:solidFill>
                <a:latin typeface="Roboto condensed"/>
                <a:cs typeface="Roboto condensed"/>
              </a:rPr>
              <a:t>Cloud</a:t>
            </a:r>
            <a:endParaRPr lang="en-US" sz="2400" dirty="0">
              <a:solidFill>
                <a:schemeClr val="bg1"/>
              </a:solidFill>
              <a:latin typeface="Roboto condensed"/>
              <a:cs typeface="Roboto condensed"/>
            </a:endParaRPr>
          </a:p>
        </p:txBody>
      </p:sp>
      <p:sp>
        <p:nvSpPr>
          <p:cNvPr id="92" name="TextBox 45"/>
          <p:cNvSpPr txBox="1"/>
          <p:nvPr/>
        </p:nvSpPr>
        <p:spPr>
          <a:xfrm>
            <a:off x="7745958" y="5341698"/>
            <a:ext cx="4129962" cy="867930"/>
          </a:xfrm>
          <a:prstGeom prst="rect">
            <a:avLst/>
          </a:prstGeom>
          <a:noFill/>
        </p:spPr>
        <p:txBody>
          <a:bodyPr wrap="square" rtlCol="0">
            <a:spAutoFit/>
          </a:bodyPr>
          <a:lstStyle/>
          <a:p>
            <a:pPr>
              <a:lnSpc>
                <a:spcPct val="140000"/>
              </a:lnSpc>
            </a:pPr>
            <a:r>
              <a:rPr lang="en-US" sz="1200" dirty="0">
                <a:solidFill>
                  <a:schemeClr val="bg1"/>
                </a:solidFill>
                <a:latin typeface="Roboto condensed"/>
                <a:cs typeface="Roboto condensed"/>
              </a:rPr>
              <a:t>Vestibulum ligut praesent commodo cursus magna, consectetur et. Cum socis natoque penatibus et magnis dis tellus parturient pharetra montes. </a:t>
            </a:r>
            <a:endParaRPr lang="en-US" sz="1200" dirty="0">
              <a:solidFill>
                <a:schemeClr val="bg1"/>
              </a:solidFill>
              <a:latin typeface="Roboto condensed"/>
              <a:cs typeface="Roboto condensed"/>
            </a:endParaRPr>
          </a:p>
        </p:txBody>
      </p:sp>
      <p:sp>
        <p:nvSpPr>
          <p:cNvPr id="94" name="Oval 47"/>
          <p:cNvSpPr/>
          <p:nvPr/>
        </p:nvSpPr>
        <p:spPr>
          <a:xfrm>
            <a:off x="6720851" y="515916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95" name="Group 222"/>
          <p:cNvGrpSpPr/>
          <p:nvPr/>
        </p:nvGrpSpPr>
        <p:grpSpPr bwMode="auto">
          <a:xfrm>
            <a:off x="6993857" y="5445444"/>
            <a:ext cx="400107" cy="310530"/>
            <a:chOff x="0" y="0"/>
            <a:chExt cx="576" cy="443"/>
          </a:xfrm>
          <a:solidFill>
            <a:schemeClr val="bg1"/>
          </a:solidFill>
        </p:grpSpPr>
        <p:sp>
          <p:nvSpPr>
            <p:cNvPr id="96" name="AutoShape 220"/>
            <p:cNvSpPr/>
            <p:nvPr/>
          </p:nvSpPr>
          <p:spPr bwMode="auto">
            <a:xfrm>
              <a:off x="0" y="0"/>
              <a:ext cx="576" cy="3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8979" y="9813"/>
                  </a:moveTo>
                  <a:cubicBezTo>
                    <a:pt x="18987" y="9628"/>
                    <a:pt x="18998" y="9444"/>
                    <a:pt x="18998" y="9257"/>
                  </a:cubicBezTo>
                  <a:cubicBezTo>
                    <a:pt x="18998" y="4145"/>
                    <a:pt x="16122" y="0"/>
                    <a:pt x="12573" y="0"/>
                  </a:cubicBezTo>
                  <a:cubicBezTo>
                    <a:pt x="10013" y="0"/>
                    <a:pt x="7810" y="2160"/>
                    <a:pt x="6777" y="5279"/>
                  </a:cubicBezTo>
                  <a:cubicBezTo>
                    <a:pt x="6276" y="4719"/>
                    <a:pt x="5648" y="4383"/>
                    <a:pt x="4964" y="4383"/>
                  </a:cubicBezTo>
                  <a:cubicBezTo>
                    <a:pt x="3328" y="4383"/>
                    <a:pt x="2000" y="6295"/>
                    <a:pt x="2000" y="8653"/>
                  </a:cubicBezTo>
                  <a:cubicBezTo>
                    <a:pt x="2000" y="9096"/>
                    <a:pt x="2047" y="9524"/>
                    <a:pt x="2134" y="9925"/>
                  </a:cubicBezTo>
                  <a:cubicBezTo>
                    <a:pt x="858" y="11019"/>
                    <a:pt x="0" y="13019"/>
                    <a:pt x="0" y="15314"/>
                  </a:cubicBezTo>
                  <a:cubicBezTo>
                    <a:pt x="0" y="18744"/>
                    <a:pt x="1912" y="21527"/>
                    <a:pt x="4285" y="21579"/>
                  </a:cubicBezTo>
                  <a:lnTo>
                    <a:pt x="4285" y="21583"/>
                  </a:lnTo>
                  <a:lnTo>
                    <a:pt x="4335" y="21583"/>
                  </a:lnTo>
                  <a:cubicBezTo>
                    <a:pt x="4341" y="21583"/>
                    <a:pt x="4347" y="21584"/>
                    <a:pt x="4353" y="21584"/>
                  </a:cubicBezTo>
                  <a:cubicBezTo>
                    <a:pt x="4359" y="21584"/>
                    <a:pt x="4364" y="21583"/>
                    <a:pt x="4370" y="21583"/>
                  </a:cubicBezTo>
                  <a:lnTo>
                    <a:pt x="7713" y="21583"/>
                  </a:lnTo>
                  <a:lnTo>
                    <a:pt x="7713" y="19075"/>
                  </a:lnTo>
                  <a:lnTo>
                    <a:pt x="6761" y="19075"/>
                  </a:lnTo>
                  <a:cubicBezTo>
                    <a:pt x="5842" y="19075"/>
                    <a:pt x="5083" y="18421"/>
                    <a:pt x="4728" y="17327"/>
                  </a:cubicBezTo>
                  <a:cubicBezTo>
                    <a:pt x="4373" y="16233"/>
                    <a:pt x="4513" y="14974"/>
                    <a:pt x="5102" y="13959"/>
                  </a:cubicBezTo>
                  <a:lnTo>
                    <a:pt x="8860" y="7492"/>
                  </a:lnTo>
                  <a:cubicBezTo>
                    <a:pt x="9334" y="6677"/>
                    <a:pt x="10019" y="6210"/>
                    <a:pt x="10739" y="6210"/>
                  </a:cubicBezTo>
                  <a:cubicBezTo>
                    <a:pt x="11460" y="6210"/>
                    <a:pt x="12144" y="6677"/>
                    <a:pt x="12618" y="7493"/>
                  </a:cubicBezTo>
                  <a:lnTo>
                    <a:pt x="16376" y="13960"/>
                  </a:lnTo>
                  <a:cubicBezTo>
                    <a:pt x="16966" y="14974"/>
                    <a:pt x="17105" y="16233"/>
                    <a:pt x="16750" y="17327"/>
                  </a:cubicBezTo>
                  <a:cubicBezTo>
                    <a:pt x="16395" y="18421"/>
                    <a:pt x="15635" y="19075"/>
                    <a:pt x="14718" y="19075"/>
                  </a:cubicBezTo>
                  <a:lnTo>
                    <a:pt x="13765" y="19075"/>
                  </a:lnTo>
                  <a:lnTo>
                    <a:pt x="13765" y="21583"/>
                  </a:lnTo>
                  <a:lnTo>
                    <a:pt x="17114" y="21583"/>
                  </a:lnTo>
                  <a:cubicBezTo>
                    <a:pt x="17191" y="21589"/>
                    <a:pt x="17268" y="21600"/>
                    <a:pt x="17346" y="21600"/>
                  </a:cubicBezTo>
                  <a:cubicBezTo>
                    <a:pt x="19696" y="21600"/>
                    <a:pt x="21600" y="18856"/>
                    <a:pt x="21600" y="15472"/>
                  </a:cubicBezTo>
                  <a:cubicBezTo>
                    <a:pt x="21600" y="12921"/>
                    <a:pt x="20518" y="10735"/>
                    <a:pt x="18979" y="9813"/>
                  </a:cubicBezTo>
                  <a:close/>
                  <a:moveTo>
                    <a:pt x="18979" y="981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7" name="AutoShape 221"/>
            <p:cNvSpPr/>
            <p:nvPr/>
          </p:nvSpPr>
          <p:spPr bwMode="auto">
            <a:xfrm>
              <a:off x="168" y="168"/>
              <a:ext cx="234" cy="275"/>
            </a:xfrm>
            <a:custGeom>
              <a:avLst/>
              <a:gdLst>
                <a:gd name="T0" fmla="*/ 0 w 20986"/>
                <a:gd name="T1" fmla="*/ 0 h 21600"/>
                <a:gd name="T2" fmla="*/ 0 w 20986"/>
                <a:gd name="T3" fmla="*/ 0 h 21600"/>
                <a:gd name="T4" fmla="*/ 0 w 20986"/>
                <a:gd name="T5" fmla="*/ 0 h 21600"/>
                <a:gd name="T6" fmla="*/ 0 w 20986"/>
                <a:gd name="T7" fmla="*/ 0 h 21600"/>
                <a:gd name="T8" fmla="*/ 0 w 20986"/>
                <a:gd name="T9" fmla="*/ 0 h 21600"/>
                <a:gd name="T10" fmla="*/ 0 w 20986"/>
                <a:gd name="T11" fmla="*/ 0 h 21600"/>
                <a:gd name="T12" fmla="*/ 0 w 20986"/>
                <a:gd name="T13" fmla="*/ 0 h 21600"/>
                <a:gd name="T14" fmla="*/ 0 w 20986"/>
                <a:gd name="T15" fmla="*/ 0 h 21600"/>
                <a:gd name="T16" fmla="*/ 0 w 20986"/>
                <a:gd name="T17" fmla="*/ 0 h 21600"/>
                <a:gd name="T18" fmla="*/ 0 w 20986"/>
                <a:gd name="T19" fmla="*/ 0 h 21600"/>
                <a:gd name="T20" fmla="*/ 0 w 20986"/>
                <a:gd name="T21" fmla="*/ 0 h 21600"/>
                <a:gd name="T22" fmla="*/ 0 w 20986"/>
                <a:gd name="T23" fmla="*/ 0 h 21600"/>
                <a:gd name="T24" fmla="*/ 0 w 20986"/>
                <a:gd name="T25" fmla="*/ 0 h 21600"/>
                <a:gd name="T26" fmla="*/ 0 w 20986"/>
                <a:gd name="T27" fmla="*/ 0 h 21600"/>
                <a:gd name="T28" fmla="*/ 0 w 20986"/>
                <a:gd name="T29" fmla="*/ 0 h 21600"/>
                <a:gd name="T30" fmla="*/ 0 w 20986"/>
                <a:gd name="T31" fmla="*/ 0 h 21600"/>
                <a:gd name="T32" fmla="*/ 0 w 20986"/>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86" h="21600">
                  <a:moveTo>
                    <a:pt x="20639" y="9912"/>
                  </a:moveTo>
                  <a:lnTo>
                    <a:pt x="11682" y="514"/>
                  </a:lnTo>
                  <a:cubicBezTo>
                    <a:pt x="11355" y="171"/>
                    <a:pt x="10923" y="0"/>
                    <a:pt x="10493" y="0"/>
                  </a:cubicBezTo>
                  <a:cubicBezTo>
                    <a:pt x="10062" y="0"/>
                    <a:pt x="9631" y="171"/>
                    <a:pt x="9304" y="514"/>
                  </a:cubicBezTo>
                  <a:lnTo>
                    <a:pt x="347" y="9912"/>
                  </a:lnTo>
                  <a:cubicBezTo>
                    <a:pt x="-307" y="10598"/>
                    <a:pt x="-9" y="11159"/>
                    <a:pt x="1010" y="11159"/>
                  </a:cubicBezTo>
                  <a:lnTo>
                    <a:pt x="5719" y="11159"/>
                  </a:lnTo>
                  <a:cubicBezTo>
                    <a:pt x="6228" y="11159"/>
                    <a:pt x="6898" y="11159"/>
                    <a:pt x="7570" y="11159"/>
                  </a:cubicBezTo>
                  <a:lnTo>
                    <a:pt x="7570" y="19974"/>
                  </a:lnTo>
                  <a:cubicBezTo>
                    <a:pt x="7570" y="20868"/>
                    <a:pt x="8404" y="21600"/>
                    <a:pt x="9423" y="21600"/>
                  </a:cubicBezTo>
                  <a:lnTo>
                    <a:pt x="11565" y="21600"/>
                  </a:lnTo>
                  <a:cubicBezTo>
                    <a:pt x="12584" y="21600"/>
                    <a:pt x="13418" y="20868"/>
                    <a:pt x="13418" y="19974"/>
                  </a:cubicBezTo>
                  <a:lnTo>
                    <a:pt x="13418" y="11159"/>
                  </a:lnTo>
                  <a:cubicBezTo>
                    <a:pt x="14088" y="11159"/>
                    <a:pt x="14760" y="11159"/>
                    <a:pt x="15269" y="11159"/>
                  </a:cubicBezTo>
                  <a:lnTo>
                    <a:pt x="19977" y="11159"/>
                  </a:lnTo>
                  <a:cubicBezTo>
                    <a:pt x="20995" y="11159"/>
                    <a:pt x="21293" y="10598"/>
                    <a:pt x="20639" y="9912"/>
                  </a:cubicBezTo>
                  <a:close/>
                  <a:moveTo>
                    <a:pt x="20639" y="99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2" descr="dobusiness-slider1.jpg"/>
          <p:cNvPicPr>
            <a:picLocks noChangeAspect="1"/>
          </p:cNvPicPr>
          <p:nvPr/>
        </p:nvPicPr>
        <p:blipFill rotWithShape="1">
          <a:blip r:embed="rId1" cstate="email"/>
          <a:srcRect/>
          <a:stretch>
            <a:fillRect/>
          </a:stretch>
        </p:blipFill>
        <p:spPr>
          <a:xfrm>
            <a:off x="0" y="0"/>
            <a:ext cx="12192000" cy="6858000"/>
          </a:xfrm>
          <a:prstGeom prst="rect">
            <a:avLst/>
          </a:prstGeom>
        </p:spPr>
      </p:pic>
      <p:sp>
        <p:nvSpPr>
          <p:cNvPr id="42" name="Teardrop 3"/>
          <p:cNvSpPr/>
          <p:nvPr/>
        </p:nvSpPr>
        <p:spPr>
          <a:xfrm rot="10800000">
            <a:off x="1236133" y="1337733"/>
            <a:ext cx="4106333" cy="4106333"/>
          </a:xfrm>
          <a:prstGeom prst="teardrop">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p>
        </p:txBody>
      </p:sp>
      <p:grpSp>
        <p:nvGrpSpPr>
          <p:cNvPr id="43" name="Group 7"/>
          <p:cNvGrpSpPr/>
          <p:nvPr/>
        </p:nvGrpSpPr>
        <p:grpSpPr>
          <a:xfrm>
            <a:off x="1253064" y="2607360"/>
            <a:ext cx="3895335" cy="1820958"/>
            <a:chOff x="817585" y="1645661"/>
            <a:chExt cx="2921501" cy="1365719"/>
          </a:xfrm>
        </p:grpSpPr>
        <p:sp>
          <p:nvSpPr>
            <p:cNvPr id="44" name="TextBox 8"/>
            <p:cNvSpPr txBox="1"/>
            <p:nvPr/>
          </p:nvSpPr>
          <p:spPr>
            <a:xfrm>
              <a:off x="1020787" y="1645661"/>
              <a:ext cx="2629399" cy="1315745"/>
            </a:xfrm>
            <a:prstGeom prst="rect">
              <a:avLst/>
            </a:prstGeom>
            <a:noFill/>
          </p:spPr>
          <p:txBody>
            <a:bodyPr wrap="square" rtlCol="0">
              <a:spAutoFit/>
            </a:bodyPr>
            <a:lstStyle/>
            <a:p>
              <a:pPr algn="ctr"/>
              <a:r>
                <a:rPr lang="en-US" sz="3600" dirty="0">
                  <a:solidFill>
                    <a:schemeClr val="bg1">
                      <a:alpha val="90000"/>
                    </a:schemeClr>
                  </a:solidFill>
                  <a:latin typeface="Roboto condensed"/>
                  <a:cs typeface="Roboto condensed"/>
                </a:rPr>
                <a:t>We are small stars doing big things in this universe.</a:t>
              </a:r>
              <a:endParaRPr lang="en-US" sz="3600" dirty="0">
                <a:solidFill>
                  <a:schemeClr val="bg1">
                    <a:alpha val="90000"/>
                  </a:schemeClr>
                </a:solidFill>
                <a:latin typeface="Roboto condensed"/>
                <a:cs typeface="Roboto condensed"/>
              </a:endParaRPr>
            </a:p>
          </p:txBody>
        </p:sp>
        <p:sp>
          <p:nvSpPr>
            <p:cNvPr id="45" name="TextBox 9"/>
            <p:cNvSpPr txBox="1"/>
            <p:nvPr/>
          </p:nvSpPr>
          <p:spPr>
            <a:xfrm>
              <a:off x="817585" y="2820943"/>
              <a:ext cx="2921501" cy="190437"/>
            </a:xfrm>
            <a:prstGeom prst="rect">
              <a:avLst/>
            </a:prstGeom>
            <a:noFill/>
          </p:spPr>
          <p:txBody>
            <a:bodyPr wrap="square" rtlCol="0">
              <a:spAutoFit/>
            </a:bodyPr>
            <a:lstStyle/>
            <a:p>
              <a:pPr algn="ctr"/>
              <a:r>
                <a:rPr lang="en-US" sz="1050" dirty="0">
                  <a:solidFill>
                    <a:schemeClr val="bg1">
                      <a:alpha val="50000"/>
                    </a:schemeClr>
                  </a:solidFill>
                  <a:latin typeface="Roboto condensed"/>
                  <a:cs typeface="Roboto condensed"/>
                </a:rPr>
                <a:t>Meet our team</a:t>
              </a:r>
              <a:endParaRPr lang="en-US" sz="1050" dirty="0">
                <a:solidFill>
                  <a:schemeClr val="bg1">
                    <a:alpha val="50000"/>
                  </a:schemeClr>
                </a:solidFill>
                <a:latin typeface="Roboto condensed"/>
                <a:cs typeface="Roboto condensed"/>
              </a:endParaRPr>
            </a:p>
          </p:txBody>
        </p:sp>
      </p:grpSp>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4</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rgbClr val="3099D6"/>
                </a:solidFill>
                <a:latin typeface="微软雅黑" panose="020B0503020204020204" pitchFamily="34" charset="-122"/>
                <a:ea typeface="微软雅黑" panose="020B0503020204020204" pitchFamily="34" charset="-122"/>
              </a:rPr>
              <a:t>MOMODA POWERPOINT</a:t>
            </a:r>
            <a:endParaRPr lang="zh-CN" altLang="en-US" sz="2800" b="1" dirty="0">
              <a:solidFill>
                <a:srgbClr val="3099D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anose="020B0503020204020204" pitchFamily="34" charset="-122"/>
                  <a:ea typeface="微软雅黑" panose="020B0503020204020204" pitchFamily="34" charset="-122"/>
                </a:rPr>
                <a:t>2</a:t>
              </a:r>
              <a:endParaRPr lang="zh-CN" altLang="en-US" sz="19900" b="1" dirty="0">
                <a:solidFill>
                  <a:srgbClr val="3099D6"/>
                </a:solidFill>
                <a:latin typeface="微软雅黑" panose="020B0503020204020204" pitchFamily="34" charset="-122"/>
                <a:ea typeface="微软雅黑" panose="020B0503020204020204"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anose="020B0503020204020204" pitchFamily="34" charset="-122"/>
                  <a:ea typeface="微软雅黑" panose="020B0503020204020204" pitchFamily="34" charset="-122"/>
                </a:rPr>
                <a:t>1</a:t>
              </a:r>
              <a:endParaRPr lang="zh-CN" altLang="en-US" sz="6600" b="1" dirty="0">
                <a:solidFill>
                  <a:srgbClr val="3099D6"/>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58" name="Picture Placeholder 19" descr="1.jpg"/>
          <p:cNvPicPr>
            <a:picLocks noChangeAspect="1"/>
          </p:cNvPicPr>
          <p:nvPr/>
        </p:nvPicPr>
        <p:blipFill>
          <a:blip r:embed="rId1" cstate="email"/>
          <a:srcRect/>
          <a:stretch>
            <a:fillRect/>
          </a:stretch>
        </p:blipFill>
        <p:spPr>
          <a:xfrm>
            <a:off x="343750" y="1967614"/>
            <a:ext cx="1259219" cy="1259219"/>
          </a:xfrm>
          <a:prstGeom prst="ellipse">
            <a:avLst/>
          </a:prstGeom>
        </p:spPr>
      </p:pic>
      <p:pic>
        <p:nvPicPr>
          <p:cNvPr id="59" name="Picture Placeholder 20" descr="2.jpg"/>
          <p:cNvPicPr>
            <a:picLocks noChangeAspect="1"/>
          </p:cNvPicPr>
          <p:nvPr/>
        </p:nvPicPr>
        <p:blipFill>
          <a:blip r:embed="rId2" cstate="email"/>
          <a:srcRect/>
          <a:stretch>
            <a:fillRect/>
          </a:stretch>
        </p:blipFill>
        <p:spPr>
          <a:xfrm>
            <a:off x="1804571" y="1967614"/>
            <a:ext cx="1259219" cy="1259219"/>
          </a:xfrm>
          <a:prstGeom prst="ellipse">
            <a:avLst/>
          </a:prstGeom>
        </p:spPr>
      </p:pic>
      <p:pic>
        <p:nvPicPr>
          <p:cNvPr id="60" name="Picture Placeholder 21" descr="3.jpg"/>
          <p:cNvPicPr>
            <a:picLocks noChangeAspect="1"/>
          </p:cNvPicPr>
          <p:nvPr/>
        </p:nvPicPr>
        <p:blipFill>
          <a:blip r:embed="rId3" cstate="email"/>
          <a:srcRect/>
          <a:stretch>
            <a:fillRect/>
          </a:stretch>
        </p:blipFill>
        <p:spPr>
          <a:xfrm>
            <a:off x="3265393" y="1967614"/>
            <a:ext cx="1259219" cy="1259219"/>
          </a:xfrm>
          <a:prstGeom prst="ellipse">
            <a:avLst/>
          </a:prstGeom>
        </p:spPr>
      </p:pic>
      <p:pic>
        <p:nvPicPr>
          <p:cNvPr id="61" name="Picture Placeholder 22" descr="4.jpg"/>
          <p:cNvPicPr>
            <a:picLocks noChangeAspect="1"/>
          </p:cNvPicPr>
          <p:nvPr/>
        </p:nvPicPr>
        <p:blipFill>
          <a:blip r:embed="rId4" cstate="email"/>
          <a:srcRect/>
          <a:stretch>
            <a:fillRect/>
          </a:stretch>
        </p:blipFill>
        <p:spPr>
          <a:xfrm>
            <a:off x="4726215" y="1967614"/>
            <a:ext cx="1259219" cy="1259219"/>
          </a:xfrm>
          <a:prstGeom prst="ellipse">
            <a:avLst/>
          </a:prstGeom>
        </p:spPr>
      </p:pic>
      <p:pic>
        <p:nvPicPr>
          <p:cNvPr id="62" name="Picture Placeholder 23" descr="5.jpg"/>
          <p:cNvPicPr>
            <a:picLocks noChangeAspect="1"/>
          </p:cNvPicPr>
          <p:nvPr/>
        </p:nvPicPr>
        <p:blipFill>
          <a:blip r:embed="rId5" cstate="email"/>
          <a:srcRect/>
          <a:stretch>
            <a:fillRect/>
          </a:stretch>
        </p:blipFill>
        <p:spPr>
          <a:xfrm>
            <a:off x="6187037" y="1967614"/>
            <a:ext cx="1259219" cy="1259219"/>
          </a:xfrm>
          <a:prstGeom prst="ellipse">
            <a:avLst/>
          </a:prstGeom>
        </p:spPr>
      </p:pic>
      <p:pic>
        <p:nvPicPr>
          <p:cNvPr id="63" name="Picture Placeholder 24" descr="6.jpg"/>
          <p:cNvPicPr>
            <a:picLocks noChangeAspect="1"/>
          </p:cNvPicPr>
          <p:nvPr/>
        </p:nvPicPr>
        <p:blipFill>
          <a:blip r:embed="rId6" cstate="email"/>
          <a:srcRect/>
          <a:stretch>
            <a:fillRect/>
          </a:stretch>
        </p:blipFill>
        <p:spPr>
          <a:xfrm>
            <a:off x="7647858" y="1967614"/>
            <a:ext cx="1259219" cy="1259219"/>
          </a:xfrm>
          <a:prstGeom prst="ellipse">
            <a:avLst/>
          </a:prstGeom>
        </p:spPr>
      </p:pic>
      <p:pic>
        <p:nvPicPr>
          <p:cNvPr id="64" name="Picture Placeholder 25" descr="7.jpg"/>
          <p:cNvPicPr>
            <a:picLocks noChangeAspect="1"/>
          </p:cNvPicPr>
          <p:nvPr/>
        </p:nvPicPr>
        <p:blipFill>
          <a:blip r:embed="rId7" cstate="email"/>
          <a:srcRect/>
          <a:stretch>
            <a:fillRect/>
          </a:stretch>
        </p:blipFill>
        <p:spPr>
          <a:xfrm>
            <a:off x="9108680" y="1967614"/>
            <a:ext cx="1259219" cy="1259219"/>
          </a:xfrm>
          <a:prstGeom prst="ellipse">
            <a:avLst/>
          </a:prstGeom>
        </p:spPr>
      </p:pic>
      <p:pic>
        <p:nvPicPr>
          <p:cNvPr id="65" name="Picture Placeholder 26" descr="8.jpg"/>
          <p:cNvPicPr>
            <a:picLocks noChangeAspect="1"/>
          </p:cNvPicPr>
          <p:nvPr/>
        </p:nvPicPr>
        <p:blipFill>
          <a:blip r:embed="rId8" cstate="email"/>
          <a:srcRect/>
          <a:stretch>
            <a:fillRect/>
          </a:stretch>
        </p:blipFill>
        <p:spPr>
          <a:xfrm>
            <a:off x="10569498" y="1967614"/>
            <a:ext cx="1259219" cy="1259219"/>
          </a:xfrm>
          <a:prstGeom prst="ellipse">
            <a:avLst/>
          </a:prstGeom>
        </p:spPr>
      </p:pic>
      <p:pic>
        <p:nvPicPr>
          <p:cNvPr id="66" name="Picture Placeholder 27" descr="9.jpg"/>
          <p:cNvPicPr>
            <a:picLocks noChangeAspect="1"/>
          </p:cNvPicPr>
          <p:nvPr/>
        </p:nvPicPr>
        <p:blipFill>
          <a:blip r:embed="rId9" cstate="email"/>
          <a:srcRect/>
          <a:stretch>
            <a:fillRect/>
          </a:stretch>
        </p:blipFill>
        <p:spPr>
          <a:xfrm>
            <a:off x="343750" y="3420346"/>
            <a:ext cx="1259219" cy="1259219"/>
          </a:xfrm>
          <a:prstGeom prst="ellipse">
            <a:avLst/>
          </a:prstGeom>
        </p:spPr>
      </p:pic>
      <p:pic>
        <p:nvPicPr>
          <p:cNvPr id="67" name="Picture Placeholder 28" descr="10.jpg"/>
          <p:cNvPicPr>
            <a:picLocks noChangeAspect="1"/>
          </p:cNvPicPr>
          <p:nvPr/>
        </p:nvPicPr>
        <p:blipFill>
          <a:blip r:embed="rId10" cstate="email"/>
          <a:srcRect/>
          <a:stretch>
            <a:fillRect/>
          </a:stretch>
        </p:blipFill>
        <p:spPr>
          <a:xfrm>
            <a:off x="1804571" y="3420346"/>
            <a:ext cx="1259219" cy="1259219"/>
          </a:xfrm>
          <a:prstGeom prst="ellipse">
            <a:avLst/>
          </a:prstGeom>
        </p:spPr>
      </p:pic>
      <p:pic>
        <p:nvPicPr>
          <p:cNvPr id="68" name="Picture Placeholder 29" descr="11.jpg"/>
          <p:cNvPicPr>
            <a:picLocks noChangeAspect="1"/>
          </p:cNvPicPr>
          <p:nvPr/>
        </p:nvPicPr>
        <p:blipFill>
          <a:blip r:embed="rId11" cstate="email"/>
          <a:srcRect/>
          <a:stretch>
            <a:fillRect/>
          </a:stretch>
        </p:blipFill>
        <p:spPr>
          <a:xfrm>
            <a:off x="3265393" y="3420346"/>
            <a:ext cx="1259219" cy="1259219"/>
          </a:xfrm>
          <a:prstGeom prst="ellipse">
            <a:avLst/>
          </a:prstGeom>
        </p:spPr>
      </p:pic>
      <p:pic>
        <p:nvPicPr>
          <p:cNvPr id="69" name="Picture Placeholder 30" descr="12.jpg"/>
          <p:cNvPicPr>
            <a:picLocks noChangeAspect="1"/>
          </p:cNvPicPr>
          <p:nvPr/>
        </p:nvPicPr>
        <p:blipFill>
          <a:blip r:embed="rId12" cstate="email"/>
          <a:srcRect/>
          <a:stretch>
            <a:fillRect/>
          </a:stretch>
        </p:blipFill>
        <p:spPr>
          <a:xfrm>
            <a:off x="4726215" y="3420346"/>
            <a:ext cx="1259219" cy="1259219"/>
          </a:xfrm>
          <a:prstGeom prst="ellipse">
            <a:avLst/>
          </a:prstGeom>
        </p:spPr>
      </p:pic>
      <p:pic>
        <p:nvPicPr>
          <p:cNvPr id="70" name="Picture Placeholder 31" descr="13.jpg"/>
          <p:cNvPicPr>
            <a:picLocks noChangeAspect="1"/>
          </p:cNvPicPr>
          <p:nvPr/>
        </p:nvPicPr>
        <p:blipFill>
          <a:blip r:embed="rId13" cstate="email"/>
          <a:srcRect/>
          <a:stretch>
            <a:fillRect/>
          </a:stretch>
        </p:blipFill>
        <p:spPr>
          <a:xfrm>
            <a:off x="6187037" y="3420346"/>
            <a:ext cx="1259219" cy="1259219"/>
          </a:xfrm>
          <a:prstGeom prst="ellipse">
            <a:avLst/>
          </a:prstGeom>
        </p:spPr>
      </p:pic>
      <p:pic>
        <p:nvPicPr>
          <p:cNvPr id="71" name="Picture Placeholder 32" descr="14.jpg"/>
          <p:cNvPicPr>
            <a:picLocks noChangeAspect="1"/>
          </p:cNvPicPr>
          <p:nvPr/>
        </p:nvPicPr>
        <p:blipFill>
          <a:blip r:embed="rId14" cstate="email"/>
          <a:srcRect/>
          <a:stretch>
            <a:fillRect/>
          </a:stretch>
        </p:blipFill>
        <p:spPr>
          <a:xfrm>
            <a:off x="7647858" y="3420346"/>
            <a:ext cx="1259219" cy="1259219"/>
          </a:xfrm>
          <a:prstGeom prst="ellipse">
            <a:avLst/>
          </a:prstGeom>
        </p:spPr>
      </p:pic>
      <p:pic>
        <p:nvPicPr>
          <p:cNvPr id="72" name="Picture Placeholder 33" descr="15.jpg"/>
          <p:cNvPicPr>
            <a:picLocks noChangeAspect="1"/>
          </p:cNvPicPr>
          <p:nvPr/>
        </p:nvPicPr>
        <p:blipFill>
          <a:blip r:embed="rId15" cstate="email"/>
          <a:srcRect/>
          <a:stretch>
            <a:fillRect/>
          </a:stretch>
        </p:blipFill>
        <p:spPr>
          <a:xfrm>
            <a:off x="9108680" y="3420346"/>
            <a:ext cx="1259219" cy="1259219"/>
          </a:xfrm>
          <a:prstGeom prst="ellipse">
            <a:avLst/>
          </a:prstGeom>
        </p:spPr>
      </p:pic>
      <p:pic>
        <p:nvPicPr>
          <p:cNvPr id="73" name="Picture Placeholder 34" descr="16.jpg"/>
          <p:cNvPicPr>
            <a:picLocks noChangeAspect="1"/>
          </p:cNvPicPr>
          <p:nvPr/>
        </p:nvPicPr>
        <p:blipFill>
          <a:blip r:embed="rId16" cstate="email"/>
          <a:srcRect/>
          <a:stretch>
            <a:fillRect/>
          </a:stretch>
        </p:blipFill>
        <p:spPr>
          <a:xfrm>
            <a:off x="10569498" y="3420346"/>
            <a:ext cx="1259219" cy="1259219"/>
          </a:xfrm>
          <a:prstGeom prst="ellipse">
            <a:avLst/>
          </a:prstGeom>
        </p:spPr>
      </p:pic>
      <p:sp>
        <p:nvSpPr>
          <p:cNvPr id="74" name="Text Placeholder 8"/>
          <p:cNvSpPr txBox="1"/>
          <p:nvPr/>
        </p:nvSpPr>
        <p:spPr>
          <a:xfrm>
            <a:off x="202430" y="5653973"/>
            <a:ext cx="11787140" cy="899227"/>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sz="1100" dirty="0" smtClean="0">
                <a:solidFill>
                  <a:schemeClr val="bg1"/>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100" dirty="0">
              <a:solidFill>
                <a:schemeClr val="bg1"/>
              </a:solidFill>
            </a:endParaRPr>
          </a:p>
        </p:txBody>
      </p:sp>
      <p:cxnSp>
        <p:nvCxnSpPr>
          <p:cNvPr id="75" name="Straight Connector 41"/>
          <p:cNvCxnSpPr/>
          <p:nvPr/>
        </p:nvCxnSpPr>
        <p:spPr>
          <a:xfrm flipH="1">
            <a:off x="355434" y="5364480"/>
            <a:ext cx="11503651"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9327</Words>
  <Application>WPS 演示</Application>
  <PresentationFormat>宽屏</PresentationFormat>
  <Paragraphs>444</Paragraphs>
  <Slides>24</Slides>
  <Notes>5</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Arial</vt:lpstr>
      <vt:lpstr>宋体</vt:lpstr>
      <vt:lpstr>Wingdings</vt:lpstr>
      <vt:lpstr>微软雅黑</vt:lpstr>
      <vt:lpstr>Roboto condensed light</vt:lpstr>
      <vt:lpstr>Segoe Print</vt:lpstr>
      <vt:lpstr>Arial</vt:lpstr>
      <vt:lpstr>Rockwell</vt:lpstr>
      <vt:lpstr>Roboto condensed</vt:lpstr>
      <vt:lpstr>Calibri</vt:lpstr>
      <vt:lpstr>Arial Unicode MS</vt:lpstr>
      <vt:lpstr>Calibri Light</vt:lpstr>
      <vt:lpstr>Roboto Light</vt:lpstr>
      <vt:lpstr>MS PGothic</vt:lpstr>
      <vt:lpstr>Helvetica</vt:lpstr>
      <vt:lpstr>Meiryo</vt:lpstr>
      <vt:lpstr>Yu Gothic UI</vt:lpstr>
      <vt:lpstr>Arial Narrow</vt:lpstr>
      <vt:lpstr>Malgun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MOMODASUCAI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cp:lastModifiedBy>Years later</cp:lastModifiedBy>
  <cp:revision>103</cp:revision>
  <dcterms:created xsi:type="dcterms:W3CDTF">2014-12-02T14:52:00Z</dcterms:created>
  <dcterms:modified xsi:type="dcterms:W3CDTF">2024-04-29T10:02:50Z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A63E2C98756D4F81B8A1EC198F324C48_13</vt:lpwstr>
  </property>
  <property fmtid="{D5CDD505-2E9C-101B-9397-08002B2CF9AE}" pid="3" name="KSOProductBuildVer">
    <vt:lpwstr>2052-12.1.0.16417</vt:lpwstr>
  </property>
</Properties>
</file>