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3"/>
    <p:sldId id="257" r:id="rId4"/>
    <p:sldId id="258" r:id="rId5"/>
    <p:sldId id="263" r:id="rId6"/>
    <p:sldId id="264" r:id="rId7"/>
    <p:sldId id="265" r:id="rId8"/>
    <p:sldId id="270" r:id="rId9"/>
    <p:sldId id="266" r:id="rId10"/>
    <p:sldId id="267" r:id="rId11"/>
    <p:sldId id="269" r:id="rId12"/>
    <p:sldId id="275" r:id="rId13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65" userDrawn="1">
          <p15:clr>
            <a:srgbClr val="A4A3A4"/>
          </p15:clr>
        </p15:guide>
        <p15:guide id="4" pos="70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5A"/>
    <a:srgbClr val="FF9600"/>
    <a:srgbClr val="FFB547"/>
    <a:srgbClr val="FFA41D"/>
    <a:srgbClr val="3E3D4F"/>
    <a:srgbClr val="F76C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276" y="108"/>
      </p:cViewPr>
      <p:guideLst>
        <p:guide orient="horz" pos="2160"/>
        <p:guide pos="3840"/>
        <p:guide pos="665"/>
        <p:guide pos="70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F8557-100B-4C9D-AC36-73B4BF6664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1800E-50E9-491E-B634-3E57E999EB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9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/>
          <p:cNvSpPr/>
          <p:nvPr userDrawn="1"/>
        </p:nvSpPr>
        <p:spPr>
          <a:xfrm rot="5400000">
            <a:off x="3036094" y="-2847179"/>
            <a:ext cx="6119813" cy="12192000"/>
          </a:xfrm>
          <a:prstGeom prst="homePlate">
            <a:avLst>
              <a:gd name="adj" fmla="val 15084"/>
            </a:avLst>
          </a:pr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 userDrawn="1"/>
        </p:nvSpPr>
        <p:spPr>
          <a:xfrm>
            <a:off x="0" y="0"/>
            <a:ext cx="12192000" cy="1828800"/>
          </a:xfrm>
          <a:custGeom>
            <a:avLst/>
            <a:gdLst>
              <a:gd name="connsiteX0" fmla="*/ 0 w 12192000"/>
              <a:gd name="connsiteY0" fmla="*/ 0 h 1828800"/>
              <a:gd name="connsiteX1" fmla="*/ 12192000 w 12192000"/>
              <a:gd name="connsiteY1" fmla="*/ 0 h 1828800"/>
              <a:gd name="connsiteX2" fmla="*/ 12192000 w 12192000"/>
              <a:gd name="connsiteY2" fmla="*/ 914400 h 1828800"/>
              <a:gd name="connsiteX3" fmla="*/ 12192000 w 12192000"/>
              <a:gd name="connsiteY3" fmla="*/ 1828800 h 1828800"/>
              <a:gd name="connsiteX4" fmla="*/ 0 w 12192000"/>
              <a:gd name="connsiteY4" fmla="*/ 9144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1828800">
                <a:moveTo>
                  <a:pt x="0" y="0"/>
                </a:moveTo>
                <a:lnTo>
                  <a:pt x="12192000" y="0"/>
                </a:lnTo>
                <a:lnTo>
                  <a:pt x="12192000" y="914400"/>
                </a:lnTo>
                <a:lnTo>
                  <a:pt x="12192000" y="1828800"/>
                </a:lnTo>
                <a:lnTo>
                  <a:pt x="0" y="914400"/>
                </a:lnTo>
                <a:close/>
              </a:path>
            </a:pathLst>
          </a:cu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4195482"/>
            <a:ext cx="12192000" cy="2662518"/>
          </a:xfrm>
          <a:prstGeom prst="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梯形 4"/>
          <p:cNvSpPr/>
          <p:nvPr userDrawn="1"/>
        </p:nvSpPr>
        <p:spPr>
          <a:xfrm rot="16200000">
            <a:off x="2667000" y="-2667000"/>
            <a:ext cx="6858000" cy="12192000"/>
          </a:xfrm>
          <a:prstGeom prst="trapezoid">
            <a:avLst>
              <a:gd name="adj" fmla="val 12887"/>
            </a:avLst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9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bg>
      <p:bgPr>
        <a:solidFill>
          <a:srgbClr val="FF9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</a:fld>
            <a:endParaRPr lang="zh-CN" altLang="en-US"/>
          </a:p>
        </p:txBody>
      </p:sp>
      <p:sp>
        <p:nvSpPr>
          <p:cNvPr id="5" name="梯形 4"/>
          <p:cNvSpPr/>
          <p:nvPr userDrawn="1"/>
        </p:nvSpPr>
        <p:spPr>
          <a:xfrm rot="5400000" flipH="1">
            <a:off x="4615479" y="-2617247"/>
            <a:ext cx="2961042" cy="12192000"/>
          </a:xfrm>
          <a:prstGeom prst="trapezoid">
            <a:avLst>
              <a:gd name="adj" fmla="val 19063"/>
            </a:avLst>
          </a:pr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空白">
    <p:bg>
      <p:bgPr>
        <a:solidFill>
          <a:srgbClr val="0042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</a:fld>
            <a:endParaRPr lang="zh-CN" altLang="en-US"/>
          </a:p>
        </p:txBody>
      </p:sp>
      <p:sp>
        <p:nvSpPr>
          <p:cNvPr id="5" name="梯形 4"/>
          <p:cNvSpPr/>
          <p:nvPr userDrawn="1"/>
        </p:nvSpPr>
        <p:spPr>
          <a:xfrm rot="5400000" flipH="1">
            <a:off x="3621742" y="-2213909"/>
            <a:ext cx="4948517" cy="12192000"/>
          </a:xfrm>
          <a:prstGeom prst="trapezoid">
            <a:avLst>
              <a:gd name="adj" fmla="val 11237"/>
            </a:avLst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</a:fld>
            <a:endParaRPr lang="zh-CN" altLang="en-US"/>
          </a:p>
        </p:txBody>
      </p:sp>
      <p:sp>
        <p:nvSpPr>
          <p:cNvPr id="8" name="任意多边形 7"/>
          <p:cNvSpPr/>
          <p:nvPr userDrawn="1"/>
        </p:nvSpPr>
        <p:spPr>
          <a:xfrm>
            <a:off x="0" y="0"/>
            <a:ext cx="12192000" cy="1828800"/>
          </a:xfrm>
          <a:custGeom>
            <a:avLst/>
            <a:gdLst>
              <a:gd name="connsiteX0" fmla="*/ 0 w 12192000"/>
              <a:gd name="connsiteY0" fmla="*/ 0 h 1828800"/>
              <a:gd name="connsiteX1" fmla="*/ 12192000 w 12192000"/>
              <a:gd name="connsiteY1" fmla="*/ 0 h 1828800"/>
              <a:gd name="connsiteX2" fmla="*/ 12192000 w 12192000"/>
              <a:gd name="connsiteY2" fmla="*/ 914400 h 1828800"/>
              <a:gd name="connsiteX3" fmla="*/ 12192000 w 12192000"/>
              <a:gd name="connsiteY3" fmla="*/ 1828800 h 1828800"/>
              <a:gd name="connsiteX4" fmla="*/ 0 w 12192000"/>
              <a:gd name="connsiteY4" fmla="*/ 9144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1828800">
                <a:moveTo>
                  <a:pt x="0" y="0"/>
                </a:moveTo>
                <a:lnTo>
                  <a:pt x="12192000" y="0"/>
                </a:lnTo>
                <a:lnTo>
                  <a:pt x="12192000" y="914400"/>
                </a:lnTo>
                <a:lnTo>
                  <a:pt x="12192000" y="1828800"/>
                </a:lnTo>
                <a:lnTo>
                  <a:pt x="0" y="914400"/>
                </a:lnTo>
                <a:close/>
              </a:path>
            </a:pathLst>
          </a:cu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</a:fld>
            <a:endParaRPr lang="zh-CN" altLang="en-US"/>
          </a:p>
        </p:txBody>
      </p:sp>
      <p:sp>
        <p:nvSpPr>
          <p:cNvPr id="8" name="任意多边形 7"/>
          <p:cNvSpPr/>
          <p:nvPr userDrawn="1"/>
        </p:nvSpPr>
        <p:spPr>
          <a:xfrm>
            <a:off x="0" y="0"/>
            <a:ext cx="12192000" cy="1828800"/>
          </a:xfrm>
          <a:custGeom>
            <a:avLst/>
            <a:gdLst>
              <a:gd name="connsiteX0" fmla="*/ 0 w 12192000"/>
              <a:gd name="connsiteY0" fmla="*/ 0 h 1828800"/>
              <a:gd name="connsiteX1" fmla="*/ 12192000 w 12192000"/>
              <a:gd name="connsiteY1" fmla="*/ 0 h 1828800"/>
              <a:gd name="connsiteX2" fmla="*/ 12192000 w 12192000"/>
              <a:gd name="connsiteY2" fmla="*/ 914400 h 1828800"/>
              <a:gd name="connsiteX3" fmla="*/ 12192000 w 12192000"/>
              <a:gd name="connsiteY3" fmla="*/ 1828800 h 1828800"/>
              <a:gd name="connsiteX4" fmla="*/ 0 w 12192000"/>
              <a:gd name="connsiteY4" fmla="*/ 91440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1828800">
                <a:moveTo>
                  <a:pt x="0" y="0"/>
                </a:moveTo>
                <a:lnTo>
                  <a:pt x="12192000" y="0"/>
                </a:lnTo>
                <a:lnTo>
                  <a:pt x="12192000" y="914400"/>
                </a:lnTo>
                <a:lnTo>
                  <a:pt x="12192000" y="1828800"/>
                </a:lnTo>
                <a:lnTo>
                  <a:pt x="0" y="914400"/>
                </a:lnTo>
                <a:close/>
              </a:path>
            </a:pathLst>
          </a:cu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TW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2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515600" cy="4713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7AE7D-B732-454A-8175-464476B8FA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437AF-1FDF-4357-8D0B-BE6FEF1852F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kern="1200" spc="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5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454812"/>
            <a:ext cx="9144000" cy="238760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通用商务</a:t>
            </a:r>
            <a:r>
              <a:rPr lang="en-US" altLang="zh-CN" dirty="0" smtClean="0"/>
              <a:t>PPT</a:t>
            </a:r>
            <a:r>
              <a:rPr lang="zh-CN" altLang="en-US" dirty="0" smtClean="0"/>
              <a:t>模板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842412"/>
            <a:ext cx="9144000" cy="1655762"/>
          </a:xfrm>
        </p:spPr>
        <p:txBody>
          <a:bodyPr/>
          <a:lstStyle/>
          <a:p>
            <a:r>
              <a:rPr lang="zh-CN" altLang="en-US" dirty="0"/>
              <a:t>此</a:t>
            </a:r>
            <a:r>
              <a:rPr lang="zh-CN" altLang="en-US" dirty="0" smtClean="0"/>
              <a:t>处添加您的副标题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5482167" y="944746"/>
            <a:ext cx="1401019" cy="1440000"/>
            <a:chOff x="1878355" y="2784304"/>
            <a:chExt cx="1401020" cy="1440000"/>
          </a:xfrm>
        </p:grpSpPr>
        <p:sp>
          <p:nvSpPr>
            <p:cNvPr id="5" name="六边形 4"/>
            <p:cNvSpPr>
              <a:spLocks noChangeAspect="1"/>
            </p:cNvSpPr>
            <p:nvPr/>
          </p:nvSpPr>
          <p:spPr>
            <a:xfrm rot="5400000">
              <a:off x="1779045" y="2883614"/>
              <a:ext cx="1440000" cy="1241379"/>
            </a:xfrm>
            <a:prstGeom prst="hexagon">
              <a:avLst/>
            </a:prstGeom>
            <a:solidFill>
              <a:srgbClr val="FF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任意多边形 5"/>
            <p:cNvSpPr/>
            <p:nvPr/>
          </p:nvSpPr>
          <p:spPr>
            <a:xfrm rot="2700000">
              <a:off x="2377190" y="3178418"/>
              <a:ext cx="827746" cy="976624"/>
            </a:xfrm>
            <a:custGeom>
              <a:avLst/>
              <a:gdLst>
                <a:gd name="connsiteX0" fmla="*/ 219752 w 827746"/>
                <a:gd name="connsiteY0" fmla="*/ 0 h 993528"/>
                <a:gd name="connsiteX1" fmla="*/ 390808 w 827746"/>
                <a:gd name="connsiteY1" fmla="*/ 432 h 993528"/>
                <a:gd name="connsiteX2" fmla="*/ 827746 w 827746"/>
                <a:gd name="connsiteY2" fmla="*/ 437371 h 993528"/>
                <a:gd name="connsiteX3" fmla="*/ 642361 w 827746"/>
                <a:gd name="connsiteY3" fmla="*/ 993528 h 993528"/>
                <a:gd name="connsiteX4" fmla="*/ 0 w 827746"/>
                <a:gd name="connsiteY4" fmla="*/ 989717 h 993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746" h="993528">
                  <a:moveTo>
                    <a:pt x="219752" y="0"/>
                  </a:moveTo>
                  <a:lnTo>
                    <a:pt x="390808" y="432"/>
                  </a:lnTo>
                  <a:lnTo>
                    <a:pt x="827746" y="437371"/>
                  </a:lnTo>
                  <a:lnTo>
                    <a:pt x="642361" y="993528"/>
                  </a:lnTo>
                  <a:lnTo>
                    <a:pt x="0" y="989717"/>
                  </a:ln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六边形 6"/>
            <p:cNvSpPr>
              <a:spLocks noChangeAspect="1"/>
            </p:cNvSpPr>
            <p:nvPr/>
          </p:nvSpPr>
          <p:spPr>
            <a:xfrm rot="5400000">
              <a:off x="1923044" y="3007753"/>
              <a:ext cx="1152000" cy="993103"/>
            </a:xfrm>
            <a:prstGeom prst="hexagon">
              <a:avLst/>
            </a:prstGeom>
            <a:solidFill>
              <a:srgbClr val="FFB5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Freeform 131"/>
          <p:cNvSpPr>
            <a:spLocks noChangeAspect="1" noEditPoints="1"/>
          </p:cNvSpPr>
          <p:nvPr/>
        </p:nvSpPr>
        <p:spPr bwMode="auto">
          <a:xfrm>
            <a:off x="5917292" y="1394746"/>
            <a:ext cx="371127" cy="540000"/>
          </a:xfrm>
          <a:custGeom>
            <a:avLst/>
            <a:gdLst>
              <a:gd name="T0" fmla="*/ 160 w 160"/>
              <a:gd name="T1" fmla="*/ 80 h 232"/>
              <a:gd name="T2" fmla="*/ 80 w 160"/>
              <a:gd name="T3" fmla="*/ 0 h 232"/>
              <a:gd name="T4" fmla="*/ 0 w 160"/>
              <a:gd name="T5" fmla="*/ 80 h 232"/>
              <a:gd name="T6" fmla="*/ 32 w 160"/>
              <a:gd name="T7" fmla="*/ 144 h 232"/>
              <a:gd name="T8" fmla="*/ 32 w 160"/>
              <a:gd name="T9" fmla="*/ 144 h 232"/>
              <a:gd name="T10" fmla="*/ 33 w 160"/>
              <a:gd name="T11" fmla="*/ 145 h 232"/>
              <a:gd name="T12" fmla="*/ 33 w 160"/>
              <a:gd name="T13" fmla="*/ 145 h 232"/>
              <a:gd name="T14" fmla="*/ 48 w 160"/>
              <a:gd name="T15" fmla="*/ 176 h 232"/>
              <a:gd name="T16" fmla="*/ 48 w 160"/>
              <a:gd name="T17" fmla="*/ 232 h 232"/>
              <a:gd name="T18" fmla="*/ 112 w 160"/>
              <a:gd name="T19" fmla="*/ 232 h 232"/>
              <a:gd name="T20" fmla="*/ 112 w 160"/>
              <a:gd name="T21" fmla="*/ 176 h 232"/>
              <a:gd name="T22" fmla="*/ 128 w 160"/>
              <a:gd name="T23" fmla="*/ 144 h 232"/>
              <a:gd name="T24" fmla="*/ 128 w 160"/>
              <a:gd name="T25" fmla="*/ 144 h 232"/>
              <a:gd name="T26" fmla="*/ 160 w 160"/>
              <a:gd name="T27" fmla="*/ 80 h 232"/>
              <a:gd name="T28" fmla="*/ 56 w 160"/>
              <a:gd name="T29" fmla="*/ 224 h 232"/>
              <a:gd name="T30" fmla="*/ 56 w 160"/>
              <a:gd name="T31" fmla="*/ 200 h 232"/>
              <a:gd name="T32" fmla="*/ 104 w 160"/>
              <a:gd name="T33" fmla="*/ 200 h 232"/>
              <a:gd name="T34" fmla="*/ 104 w 160"/>
              <a:gd name="T35" fmla="*/ 224 h 232"/>
              <a:gd name="T36" fmla="*/ 56 w 160"/>
              <a:gd name="T37" fmla="*/ 224 h 232"/>
              <a:gd name="T38" fmla="*/ 80 w 160"/>
              <a:gd name="T39" fmla="*/ 88 h 232"/>
              <a:gd name="T40" fmla="*/ 72 w 160"/>
              <a:gd name="T41" fmla="*/ 80 h 232"/>
              <a:gd name="T42" fmla="*/ 80 w 160"/>
              <a:gd name="T43" fmla="*/ 72 h 232"/>
              <a:gd name="T44" fmla="*/ 88 w 160"/>
              <a:gd name="T45" fmla="*/ 80 h 232"/>
              <a:gd name="T46" fmla="*/ 80 w 160"/>
              <a:gd name="T47" fmla="*/ 88 h 232"/>
              <a:gd name="T48" fmla="*/ 123 w 160"/>
              <a:gd name="T49" fmla="*/ 138 h 232"/>
              <a:gd name="T50" fmla="*/ 123 w 160"/>
              <a:gd name="T51" fmla="*/ 138 h 232"/>
              <a:gd name="T52" fmla="*/ 104 w 160"/>
              <a:gd name="T53" fmla="*/ 176 h 232"/>
              <a:gd name="T54" fmla="*/ 104 w 160"/>
              <a:gd name="T55" fmla="*/ 192 h 232"/>
              <a:gd name="T56" fmla="*/ 84 w 160"/>
              <a:gd name="T57" fmla="*/ 192 h 232"/>
              <a:gd name="T58" fmla="*/ 84 w 160"/>
              <a:gd name="T59" fmla="*/ 96 h 232"/>
              <a:gd name="T60" fmla="*/ 96 w 160"/>
              <a:gd name="T61" fmla="*/ 80 h 232"/>
              <a:gd name="T62" fmla="*/ 80 w 160"/>
              <a:gd name="T63" fmla="*/ 64 h 232"/>
              <a:gd name="T64" fmla="*/ 64 w 160"/>
              <a:gd name="T65" fmla="*/ 80 h 232"/>
              <a:gd name="T66" fmla="*/ 76 w 160"/>
              <a:gd name="T67" fmla="*/ 96 h 232"/>
              <a:gd name="T68" fmla="*/ 76 w 160"/>
              <a:gd name="T69" fmla="*/ 192 h 232"/>
              <a:gd name="T70" fmla="*/ 56 w 160"/>
              <a:gd name="T71" fmla="*/ 192 h 232"/>
              <a:gd name="T72" fmla="*/ 56 w 160"/>
              <a:gd name="T73" fmla="*/ 176 h 232"/>
              <a:gd name="T74" fmla="*/ 38 w 160"/>
              <a:gd name="T75" fmla="*/ 139 h 232"/>
              <a:gd name="T76" fmla="*/ 38 w 160"/>
              <a:gd name="T77" fmla="*/ 138 h 232"/>
              <a:gd name="T78" fmla="*/ 37 w 160"/>
              <a:gd name="T79" fmla="*/ 138 h 232"/>
              <a:gd name="T80" fmla="*/ 36 w 160"/>
              <a:gd name="T81" fmla="*/ 138 h 232"/>
              <a:gd name="T82" fmla="*/ 8 w 160"/>
              <a:gd name="T83" fmla="*/ 80 h 232"/>
              <a:gd name="T84" fmla="*/ 80 w 160"/>
              <a:gd name="T85" fmla="*/ 8 h 232"/>
              <a:gd name="T86" fmla="*/ 152 w 160"/>
              <a:gd name="T87" fmla="*/ 80 h 232"/>
              <a:gd name="T88" fmla="*/ 123 w 160"/>
              <a:gd name="T89" fmla="*/ 138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60" h="232">
                <a:moveTo>
                  <a:pt x="160" y="80"/>
                </a:moveTo>
                <a:cubicBezTo>
                  <a:pt x="160" y="36"/>
                  <a:pt x="124" y="0"/>
                  <a:pt x="80" y="0"/>
                </a:cubicBezTo>
                <a:cubicBezTo>
                  <a:pt x="36" y="0"/>
                  <a:pt x="0" y="36"/>
                  <a:pt x="0" y="80"/>
                </a:cubicBezTo>
                <a:cubicBezTo>
                  <a:pt x="0" y="106"/>
                  <a:pt x="12" y="129"/>
                  <a:pt x="32" y="144"/>
                </a:cubicBezTo>
                <a:cubicBezTo>
                  <a:pt x="32" y="144"/>
                  <a:pt x="32" y="144"/>
                  <a:pt x="32" y="144"/>
                </a:cubicBezTo>
                <a:cubicBezTo>
                  <a:pt x="32" y="144"/>
                  <a:pt x="32" y="144"/>
                  <a:pt x="33" y="145"/>
                </a:cubicBezTo>
                <a:cubicBezTo>
                  <a:pt x="33" y="145"/>
                  <a:pt x="33" y="145"/>
                  <a:pt x="33" y="145"/>
                </a:cubicBezTo>
                <a:cubicBezTo>
                  <a:pt x="39" y="150"/>
                  <a:pt x="48" y="161"/>
                  <a:pt x="48" y="176"/>
                </a:cubicBezTo>
                <a:cubicBezTo>
                  <a:pt x="48" y="232"/>
                  <a:pt x="48" y="232"/>
                  <a:pt x="48" y="232"/>
                </a:cubicBezTo>
                <a:cubicBezTo>
                  <a:pt x="112" y="232"/>
                  <a:pt x="112" y="232"/>
                  <a:pt x="112" y="232"/>
                </a:cubicBezTo>
                <a:cubicBezTo>
                  <a:pt x="112" y="176"/>
                  <a:pt x="112" y="176"/>
                  <a:pt x="112" y="176"/>
                </a:cubicBezTo>
                <a:cubicBezTo>
                  <a:pt x="112" y="160"/>
                  <a:pt x="121" y="149"/>
                  <a:pt x="128" y="144"/>
                </a:cubicBezTo>
                <a:cubicBezTo>
                  <a:pt x="128" y="144"/>
                  <a:pt x="128" y="144"/>
                  <a:pt x="128" y="144"/>
                </a:cubicBezTo>
                <a:cubicBezTo>
                  <a:pt x="147" y="130"/>
                  <a:pt x="160" y="106"/>
                  <a:pt x="160" y="80"/>
                </a:cubicBezTo>
                <a:close/>
                <a:moveTo>
                  <a:pt x="56" y="224"/>
                </a:moveTo>
                <a:cubicBezTo>
                  <a:pt x="56" y="200"/>
                  <a:pt x="56" y="200"/>
                  <a:pt x="56" y="200"/>
                </a:cubicBezTo>
                <a:cubicBezTo>
                  <a:pt x="104" y="200"/>
                  <a:pt x="104" y="200"/>
                  <a:pt x="104" y="200"/>
                </a:cubicBezTo>
                <a:cubicBezTo>
                  <a:pt x="104" y="224"/>
                  <a:pt x="104" y="224"/>
                  <a:pt x="104" y="224"/>
                </a:cubicBezTo>
                <a:lnTo>
                  <a:pt x="56" y="224"/>
                </a:lnTo>
                <a:close/>
                <a:moveTo>
                  <a:pt x="80" y="88"/>
                </a:moveTo>
                <a:cubicBezTo>
                  <a:pt x="76" y="88"/>
                  <a:pt x="72" y="85"/>
                  <a:pt x="72" y="80"/>
                </a:cubicBezTo>
                <a:cubicBezTo>
                  <a:pt x="72" y="76"/>
                  <a:pt x="76" y="72"/>
                  <a:pt x="80" y="72"/>
                </a:cubicBezTo>
                <a:cubicBezTo>
                  <a:pt x="84" y="72"/>
                  <a:pt x="88" y="76"/>
                  <a:pt x="88" y="80"/>
                </a:cubicBezTo>
                <a:cubicBezTo>
                  <a:pt x="88" y="85"/>
                  <a:pt x="84" y="88"/>
                  <a:pt x="80" y="88"/>
                </a:cubicBezTo>
                <a:close/>
                <a:moveTo>
                  <a:pt x="123" y="138"/>
                </a:moveTo>
                <a:cubicBezTo>
                  <a:pt x="123" y="138"/>
                  <a:pt x="123" y="138"/>
                  <a:pt x="123" y="138"/>
                </a:cubicBezTo>
                <a:cubicBezTo>
                  <a:pt x="114" y="144"/>
                  <a:pt x="104" y="158"/>
                  <a:pt x="104" y="176"/>
                </a:cubicBezTo>
                <a:cubicBezTo>
                  <a:pt x="104" y="192"/>
                  <a:pt x="104" y="192"/>
                  <a:pt x="104" y="192"/>
                </a:cubicBezTo>
                <a:cubicBezTo>
                  <a:pt x="84" y="192"/>
                  <a:pt x="84" y="192"/>
                  <a:pt x="84" y="192"/>
                </a:cubicBezTo>
                <a:cubicBezTo>
                  <a:pt x="84" y="96"/>
                  <a:pt x="84" y="96"/>
                  <a:pt x="84" y="96"/>
                </a:cubicBezTo>
                <a:cubicBezTo>
                  <a:pt x="91" y="94"/>
                  <a:pt x="96" y="88"/>
                  <a:pt x="96" y="80"/>
                </a:cubicBezTo>
                <a:cubicBezTo>
                  <a:pt x="96" y="71"/>
                  <a:pt x="89" y="64"/>
                  <a:pt x="80" y="64"/>
                </a:cubicBezTo>
                <a:cubicBezTo>
                  <a:pt x="71" y="64"/>
                  <a:pt x="64" y="71"/>
                  <a:pt x="64" y="80"/>
                </a:cubicBezTo>
                <a:cubicBezTo>
                  <a:pt x="64" y="88"/>
                  <a:pt x="69" y="94"/>
                  <a:pt x="76" y="96"/>
                </a:cubicBezTo>
                <a:cubicBezTo>
                  <a:pt x="76" y="192"/>
                  <a:pt x="76" y="192"/>
                  <a:pt x="76" y="192"/>
                </a:cubicBezTo>
                <a:cubicBezTo>
                  <a:pt x="56" y="192"/>
                  <a:pt x="56" y="192"/>
                  <a:pt x="56" y="192"/>
                </a:cubicBezTo>
                <a:cubicBezTo>
                  <a:pt x="56" y="176"/>
                  <a:pt x="56" y="176"/>
                  <a:pt x="56" y="176"/>
                </a:cubicBezTo>
                <a:cubicBezTo>
                  <a:pt x="56" y="159"/>
                  <a:pt x="46" y="145"/>
                  <a:pt x="38" y="139"/>
                </a:cubicBezTo>
                <a:cubicBezTo>
                  <a:pt x="38" y="139"/>
                  <a:pt x="38" y="138"/>
                  <a:pt x="38" y="138"/>
                </a:cubicBezTo>
                <a:cubicBezTo>
                  <a:pt x="37" y="138"/>
                  <a:pt x="37" y="138"/>
                  <a:pt x="37" y="138"/>
                </a:cubicBezTo>
                <a:cubicBezTo>
                  <a:pt x="37" y="138"/>
                  <a:pt x="37" y="138"/>
                  <a:pt x="36" y="138"/>
                </a:cubicBezTo>
                <a:cubicBezTo>
                  <a:pt x="18" y="124"/>
                  <a:pt x="8" y="103"/>
                  <a:pt x="8" y="80"/>
                </a:cubicBezTo>
                <a:cubicBezTo>
                  <a:pt x="8" y="41"/>
                  <a:pt x="40" y="8"/>
                  <a:pt x="80" y="8"/>
                </a:cubicBezTo>
                <a:cubicBezTo>
                  <a:pt x="120" y="8"/>
                  <a:pt x="152" y="41"/>
                  <a:pt x="152" y="80"/>
                </a:cubicBezTo>
                <a:cubicBezTo>
                  <a:pt x="152" y="103"/>
                  <a:pt x="141" y="124"/>
                  <a:pt x="123" y="1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1530855" y="1458287"/>
            <a:ext cx="9144000" cy="2387600"/>
          </a:xfrm>
        </p:spPr>
        <p:txBody>
          <a:bodyPr/>
          <a:lstStyle/>
          <a:p>
            <a:r>
              <a:rPr lang="zh-CN" altLang="en-US" b="1" dirty="0" smtClean="0"/>
              <a:t>谢谢！</a:t>
            </a:r>
            <a:endParaRPr lang="zh-TW" altLang="en-US" b="1" dirty="0"/>
          </a:p>
        </p:txBody>
      </p:sp>
      <p:grpSp>
        <p:nvGrpSpPr>
          <p:cNvPr id="5" name="组合 4"/>
          <p:cNvGrpSpPr/>
          <p:nvPr/>
        </p:nvGrpSpPr>
        <p:grpSpPr>
          <a:xfrm>
            <a:off x="5482167" y="944746"/>
            <a:ext cx="1401019" cy="1440000"/>
            <a:chOff x="1878355" y="2784304"/>
            <a:chExt cx="1401020" cy="1440000"/>
          </a:xfrm>
        </p:grpSpPr>
        <p:sp>
          <p:nvSpPr>
            <p:cNvPr id="6" name="六边形 5"/>
            <p:cNvSpPr>
              <a:spLocks noChangeAspect="1"/>
            </p:cNvSpPr>
            <p:nvPr/>
          </p:nvSpPr>
          <p:spPr>
            <a:xfrm rot="5400000">
              <a:off x="1779045" y="2883614"/>
              <a:ext cx="1440000" cy="1241379"/>
            </a:xfrm>
            <a:prstGeom prst="hexagon">
              <a:avLst/>
            </a:prstGeom>
            <a:solidFill>
              <a:srgbClr val="FF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 6"/>
            <p:cNvSpPr/>
            <p:nvPr/>
          </p:nvSpPr>
          <p:spPr>
            <a:xfrm rot="2700000">
              <a:off x="2377190" y="3178418"/>
              <a:ext cx="827746" cy="976624"/>
            </a:xfrm>
            <a:custGeom>
              <a:avLst/>
              <a:gdLst>
                <a:gd name="connsiteX0" fmla="*/ 219752 w 827746"/>
                <a:gd name="connsiteY0" fmla="*/ 0 h 993528"/>
                <a:gd name="connsiteX1" fmla="*/ 390808 w 827746"/>
                <a:gd name="connsiteY1" fmla="*/ 432 h 993528"/>
                <a:gd name="connsiteX2" fmla="*/ 827746 w 827746"/>
                <a:gd name="connsiteY2" fmla="*/ 437371 h 993528"/>
                <a:gd name="connsiteX3" fmla="*/ 642361 w 827746"/>
                <a:gd name="connsiteY3" fmla="*/ 993528 h 993528"/>
                <a:gd name="connsiteX4" fmla="*/ 0 w 827746"/>
                <a:gd name="connsiteY4" fmla="*/ 989717 h 993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746" h="993528">
                  <a:moveTo>
                    <a:pt x="219752" y="0"/>
                  </a:moveTo>
                  <a:lnTo>
                    <a:pt x="390808" y="432"/>
                  </a:lnTo>
                  <a:lnTo>
                    <a:pt x="827746" y="437371"/>
                  </a:lnTo>
                  <a:lnTo>
                    <a:pt x="642361" y="993528"/>
                  </a:lnTo>
                  <a:lnTo>
                    <a:pt x="0" y="989717"/>
                  </a:ln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六边形 7"/>
            <p:cNvSpPr>
              <a:spLocks noChangeAspect="1"/>
            </p:cNvSpPr>
            <p:nvPr/>
          </p:nvSpPr>
          <p:spPr>
            <a:xfrm rot="5400000">
              <a:off x="1923044" y="3007753"/>
              <a:ext cx="1152000" cy="993103"/>
            </a:xfrm>
            <a:prstGeom prst="hexagon">
              <a:avLst/>
            </a:prstGeom>
            <a:solidFill>
              <a:srgbClr val="FFB5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" name="组合 9"/>
          <p:cNvGrpSpPr>
            <a:grpSpLocks noChangeAspect="1"/>
          </p:cNvGrpSpPr>
          <p:nvPr/>
        </p:nvGrpSpPr>
        <p:grpSpPr>
          <a:xfrm>
            <a:off x="5832855" y="1426930"/>
            <a:ext cx="540000" cy="475629"/>
            <a:chOff x="3138488" y="3597275"/>
            <a:chExt cx="239713" cy="211138"/>
          </a:xfrm>
          <a:solidFill>
            <a:schemeClr val="bg1"/>
          </a:solidFill>
        </p:grpSpPr>
        <p:sp>
          <p:nvSpPr>
            <p:cNvPr id="11" name="Freeform 46"/>
            <p:cNvSpPr/>
            <p:nvPr/>
          </p:nvSpPr>
          <p:spPr bwMode="auto">
            <a:xfrm>
              <a:off x="3240088" y="3702050"/>
              <a:ext cx="138113" cy="106363"/>
            </a:xfrm>
            <a:custGeom>
              <a:avLst/>
              <a:gdLst>
                <a:gd name="T0" fmla="*/ 19 w 37"/>
                <a:gd name="T1" fmla="*/ 0 h 28"/>
                <a:gd name="T2" fmla="*/ 0 w 37"/>
                <a:gd name="T3" fmla="*/ 12 h 28"/>
                <a:gd name="T4" fmla="*/ 6 w 37"/>
                <a:gd name="T5" fmla="*/ 21 h 28"/>
                <a:gd name="T6" fmla="*/ 3 w 37"/>
                <a:gd name="T7" fmla="*/ 28 h 28"/>
                <a:gd name="T8" fmla="*/ 11 w 37"/>
                <a:gd name="T9" fmla="*/ 23 h 28"/>
                <a:gd name="T10" fmla="*/ 19 w 37"/>
                <a:gd name="T11" fmla="*/ 24 h 28"/>
                <a:gd name="T12" fmla="*/ 37 w 37"/>
                <a:gd name="T13" fmla="*/ 12 h 28"/>
                <a:gd name="T14" fmla="*/ 19 w 37"/>
                <a:gd name="T1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28">
                  <a:moveTo>
                    <a:pt x="19" y="0"/>
                  </a:moveTo>
                  <a:cubicBezTo>
                    <a:pt x="9" y="0"/>
                    <a:pt x="0" y="5"/>
                    <a:pt x="0" y="12"/>
                  </a:cubicBezTo>
                  <a:cubicBezTo>
                    <a:pt x="0" y="15"/>
                    <a:pt x="3" y="18"/>
                    <a:pt x="6" y="21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3" y="24"/>
                    <a:pt x="16" y="24"/>
                    <a:pt x="19" y="24"/>
                  </a:cubicBezTo>
                  <a:cubicBezTo>
                    <a:pt x="29" y="24"/>
                    <a:pt x="37" y="19"/>
                    <a:pt x="37" y="12"/>
                  </a:cubicBezTo>
                  <a:cubicBezTo>
                    <a:pt x="37" y="5"/>
                    <a:pt x="29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47"/>
            <p:cNvSpPr/>
            <p:nvPr/>
          </p:nvSpPr>
          <p:spPr bwMode="auto">
            <a:xfrm>
              <a:off x="3138488" y="3597275"/>
              <a:ext cx="239713" cy="195263"/>
            </a:xfrm>
            <a:custGeom>
              <a:avLst/>
              <a:gdLst>
                <a:gd name="T0" fmla="*/ 32 w 64"/>
                <a:gd name="T1" fmla="*/ 0 h 52"/>
                <a:gd name="T2" fmla="*/ 0 w 64"/>
                <a:gd name="T3" fmla="*/ 22 h 52"/>
                <a:gd name="T4" fmla="*/ 9 w 64"/>
                <a:gd name="T5" fmla="*/ 38 h 52"/>
                <a:gd name="T6" fmla="*/ 5 w 64"/>
                <a:gd name="T7" fmla="*/ 52 h 52"/>
                <a:gd name="T8" fmla="*/ 18 w 64"/>
                <a:gd name="T9" fmla="*/ 43 h 52"/>
                <a:gd name="T10" fmla="*/ 24 w 64"/>
                <a:gd name="T11" fmla="*/ 44 h 52"/>
                <a:gd name="T12" fmla="*/ 23 w 64"/>
                <a:gd name="T13" fmla="*/ 39 h 52"/>
                <a:gd name="T14" fmla="*/ 46 w 64"/>
                <a:gd name="T15" fmla="*/ 23 h 52"/>
                <a:gd name="T16" fmla="*/ 63 w 64"/>
                <a:gd name="T17" fmla="*/ 29 h 52"/>
                <a:gd name="T18" fmla="*/ 64 w 64"/>
                <a:gd name="T19" fmla="*/ 22 h 52"/>
                <a:gd name="T20" fmla="*/ 32 w 64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" h="52">
                  <a:moveTo>
                    <a:pt x="32" y="0"/>
                  </a:moveTo>
                  <a:cubicBezTo>
                    <a:pt x="14" y="0"/>
                    <a:pt x="0" y="10"/>
                    <a:pt x="0" y="22"/>
                  </a:cubicBezTo>
                  <a:cubicBezTo>
                    <a:pt x="0" y="28"/>
                    <a:pt x="4" y="34"/>
                    <a:pt x="9" y="38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18" y="43"/>
                    <a:pt x="18" y="43"/>
                    <a:pt x="18" y="43"/>
                  </a:cubicBezTo>
                  <a:cubicBezTo>
                    <a:pt x="20" y="43"/>
                    <a:pt x="22" y="44"/>
                    <a:pt x="24" y="44"/>
                  </a:cubicBezTo>
                  <a:cubicBezTo>
                    <a:pt x="23" y="43"/>
                    <a:pt x="23" y="41"/>
                    <a:pt x="23" y="39"/>
                  </a:cubicBezTo>
                  <a:cubicBezTo>
                    <a:pt x="23" y="31"/>
                    <a:pt x="33" y="23"/>
                    <a:pt x="46" y="23"/>
                  </a:cubicBezTo>
                  <a:cubicBezTo>
                    <a:pt x="52" y="23"/>
                    <a:pt x="59" y="25"/>
                    <a:pt x="63" y="29"/>
                  </a:cubicBezTo>
                  <a:cubicBezTo>
                    <a:pt x="64" y="27"/>
                    <a:pt x="64" y="25"/>
                    <a:pt x="64" y="22"/>
                  </a:cubicBezTo>
                  <a:cubicBezTo>
                    <a:pt x="64" y="10"/>
                    <a:pt x="50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 noChangeAspect="1"/>
          </p:cNvSpPr>
          <p:nvPr/>
        </p:nvSpPr>
        <p:spPr>
          <a:xfrm rot="16200000">
            <a:off x="1019112" y="1742857"/>
            <a:ext cx="530352" cy="457200"/>
          </a:xfrm>
          <a:custGeom>
            <a:avLst/>
            <a:gdLst>
              <a:gd name="connsiteX0" fmla="*/ 947953 w 1060704"/>
              <a:gd name="connsiteY0" fmla="*/ 457199 h 914400"/>
              <a:gd name="connsiteX1" fmla="*/ 767953 w 1060704"/>
              <a:gd name="connsiteY1" fmla="*/ 97199 h 914400"/>
              <a:gd name="connsiteX2" fmla="*/ 292753 w 1060704"/>
              <a:gd name="connsiteY2" fmla="*/ 97199 h 914400"/>
              <a:gd name="connsiteX3" fmla="*/ 112753 w 1060704"/>
              <a:gd name="connsiteY3" fmla="*/ 457199 h 914400"/>
              <a:gd name="connsiteX4" fmla="*/ 292753 w 1060704"/>
              <a:gd name="connsiteY4" fmla="*/ 817199 h 914400"/>
              <a:gd name="connsiteX5" fmla="*/ 767953 w 1060704"/>
              <a:gd name="connsiteY5" fmla="*/ 817199 h 914400"/>
              <a:gd name="connsiteX6" fmla="*/ 1060704 w 1060704"/>
              <a:gd name="connsiteY6" fmla="*/ 457200 h 914400"/>
              <a:gd name="connsiteX7" fmla="*/ 832104 w 1060704"/>
              <a:gd name="connsiteY7" fmla="*/ 914400 h 914400"/>
              <a:gd name="connsiteX8" fmla="*/ 228600 w 1060704"/>
              <a:gd name="connsiteY8" fmla="*/ 914400 h 914400"/>
              <a:gd name="connsiteX9" fmla="*/ 0 w 1060704"/>
              <a:gd name="connsiteY9" fmla="*/ 457200 h 914400"/>
              <a:gd name="connsiteX10" fmla="*/ 228600 w 1060704"/>
              <a:gd name="connsiteY10" fmla="*/ 0 h 914400"/>
              <a:gd name="connsiteX11" fmla="*/ 832104 w 1060704"/>
              <a:gd name="connsiteY11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60704" h="914400">
                <a:moveTo>
                  <a:pt x="947953" y="457199"/>
                </a:moveTo>
                <a:lnTo>
                  <a:pt x="767953" y="97199"/>
                </a:lnTo>
                <a:lnTo>
                  <a:pt x="292753" y="97199"/>
                </a:lnTo>
                <a:lnTo>
                  <a:pt x="112753" y="457199"/>
                </a:lnTo>
                <a:lnTo>
                  <a:pt x="292753" y="817199"/>
                </a:lnTo>
                <a:lnTo>
                  <a:pt x="767953" y="817199"/>
                </a:lnTo>
                <a:close/>
                <a:moveTo>
                  <a:pt x="1060704" y="457200"/>
                </a:moveTo>
                <a:lnTo>
                  <a:pt x="832104" y="914400"/>
                </a:lnTo>
                <a:lnTo>
                  <a:pt x="228600" y="914400"/>
                </a:lnTo>
                <a:lnTo>
                  <a:pt x="0" y="457200"/>
                </a:lnTo>
                <a:lnTo>
                  <a:pt x="228600" y="0"/>
                </a:lnTo>
                <a:lnTo>
                  <a:pt x="832104" y="0"/>
                </a:lnTo>
                <a:close/>
              </a:path>
            </a:pathLst>
          </a:cu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zh-CN" sz="2400" dirty="0">
                <a:solidFill>
                  <a:srgbClr val="00425A"/>
                </a:solidFill>
                <a:latin typeface="+mj-lt"/>
              </a:rPr>
              <a:t>1</a:t>
            </a:r>
            <a:endParaRPr lang="zh-CN" altLang="en-US" sz="2400" dirty="0">
              <a:solidFill>
                <a:srgbClr val="00425A"/>
              </a:solidFill>
              <a:latin typeface="+mj-lt"/>
            </a:endParaRPr>
          </a:p>
        </p:txBody>
      </p:sp>
      <p:sp>
        <p:nvSpPr>
          <p:cNvPr id="8" name="任意多边形 7"/>
          <p:cNvSpPr>
            <a:spLocks noChangeAspect="1"/>
          </p:cNvSpPr>
          <p:nvPr/>
        </p:nvSpPr>
        <p:spPr>
          <a:xfrm rot="16200000">
            <a:off x="1019112" y="3200400"/>
            <a:ext cx="530352" cy="457200"/>
          </a:xfrm>
          <a:custGeom>
            <a:avLst/>
            <a:gdLst>
              <a:gd name="connsiteX0" fmla="*/ 947953 w 1060704"/>
              <a:gd name="connsiteY0" fmla="*/ 457199 h 914400"/>
              <a:gd name="connsiteX1" fmla="*/ 767953 w 1060704"/>
              <a:gd name="connsiteY1" fmla="*/ 97199 h 914400"/>
              <a:gd name="connsiteX2" fmla="*/ 292753 w 1060704"/>
              <a:gd name="connsiteY2" fmla="*/ 97199 h 914400"/>
              <a:gd name="connsiteX3" fmla="*/ 112753 w 1060704"/>
              <a:gd name="connsiteY3" fmla="*/ 457199 h 914400"/>
              <a:gd name="connsiteX4" fmla="*/ 292753 w 1060704"/>
              <a:gd name="connsiteY4" fmla="*/ 817199 h 914400"/>
              <a:gd name="connsiteX5" fmla="*/ 767953 w 1060704"/>
              <a:gd name="connsiteY5" fmla="*/ 817199 h 914400"/>
              <a:gd name="connsiteX6" fmla="*/ 1060704 w 1060704"/>
              <a:gd name="connsiteY6" fmla="*/ 457200 h 914400"/>
              <a:gd name="connsiteX7" fmla="*/ 832104 w 1060704"/>
              <a:gd name="connsiteY7" fmla="*/ 914400 h 914400"/>
              <a:gd name="connsiteX8" fmla="*/ 228600 w 1060704"/>
              <a:gd name="connsiteY8" fmla="*/ 914400 h 914400"/>
              <a:gd name="connsiteX9" fmla="*/ 0 w 1060704"/>
              <a:gd name="connsiteY9" fmla="*/ 457200 h 914400"/>
              <a:gd name="connsiteX10" fmla="*/ 228600 w 1060704"/>
              <a:gd name="connsiteY10" fmla="*/ 0 h 914400"/>
              <a:gd name="connsiteX11" fmla="*/ 832104 w 1060704"/>
              <a:gd name="connsiteY11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60704" h="914400">
                <a:moveTo>
                  <a:pt x="947953" y="457199"/>
                </a:moveTo>
                <a:lnTo>
                  <a:pt x="767953" y="97199"/>
                </a:lnTo>
                <a:lnTo>
                  <a:pt x="292753" y="97199"/>
                </a:lnTo>
                <a:lnTo>
                  <a:pt x="112753" y="457199"/>
                </a:lnTo>
                <a:lnTo>
                  <a:pt x="292753" y="817199"/>
                </a:lnTo>
                <a:lnTo>
                  <a:pt x="767953" y="817199"/>
                </a:lnTo>
                <a:close/>
                <a:moveTo>
                  <a:pt x="1060704" y="457200"/>
                </a:moveTo>
                <a:lnTo>
                  <a:pt x="832104" y="914400"/>
                </a:lnTo>
                <a:lnTo>
                  <a:pt x="228600" y="914400"/>
                </a:lnTo>
                <a:lnTo>
                  <a:pt x="0" y="457200"/>
                </a:lnTo>
                <a:lnTo>
                  <a:pt x="228600" y="0"/>
                </a:lnTo>
                <a:lnTo>
                  <a:pt x="83210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latin typeface="+mj-lt"/>
              </a:rPr>
              <a:t>2</a:t>
            </a:r>
            <a:endParaRPr lang="zh-CN" alt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 rot="16200000">
            <a:off x="1019112" y="4657944"/>
            <a:ext cx="530352" cy="457200"/>
          </a:xfrm>
          <a:custGeom>
            <a:avLst/>
            <a:gdLst>
              <a:gd name="connsiteX0" fmla="*/ 947953 w 1060704"/>
              <a:gd name="connsiteY0" fmla="*/ 457199 h 914400"/>
              <a:gd name="connsiteX1" fmla="*/ 767953 w 1060704"/>
              <a:gd name="connsiteY1" fmla="*/ 97199 h 914400"/>
              <a:gd name="connsiteX2" fmla="*/ 292753 w 1060704"/>
              <a:gd name="connsiteY2" fmla="*/ 97199 h 914400"/>
              <a:gd name="connsiteX3" fmla="*/ 112753 w 1060704"/>
              <a:gd name="connsiteY3" fmla="*/ 457199 h 914400"/>
              <a:gd name="connsiteX4" fmla="*/ 292753 w 1060704"/>
              <a:gd name="connsiteY4" fmla="*/ 817199 h 914400"/>
              <a:gd name="connsiteX5" fmla="*/ 767953 w 1060704"/>
              <a:gd name="connsiteY5" fmla="*/ 817199 h 914400"/>
              <a:gd name="connsiteX6" fmla="*/ 1060704 w 1060704"/>
              <a:gd name="connsiteY6" fmla="*/ 457200 h 914400"/>
              <a:gd name="connsiteX7" fmla="*/ 832104 w 1060704"/>
              <a:gd name="connsiteY7" fmla="*/ 914400 h 914400"/>
              <a:gd name="connsiteX8" fmla="*/ 228600 w 1060704"/>
              <a:gd name="connsiteY8" fmla="*/ 914400 h 914400"/>
              <a:gd name="connsiteX9" fmla="*/ 0 w 1060704"/>
              <a:gd name="connsiteY9" fmla="*/ 457200 h 914400"/>
              <a:gd name="connsiteX10" fmla="*/ 228600 w 1060704"/>
              <a:gd name="connsiteY10" fmla="*/ 0 h 914400"/>
              <a:gd name="connsiteX11" fmla="*/ 832104 w 1060704"/>
              <a:gd name="connsiteY11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60704" h="914400">
                <a:moveTo>
                  <a:pt x="947953" y="457199"/>
                </a:moveTo>
                <a:lnTo>
                  <a:pt x="767953" y="97199"/>
                </a:lnTo>
                <a:lnTo>
                  <a:pt x="292753" y="97199"/>
                </a:lnTo>
                <a:lnTo>
                  <a:pt x="112753" y="457199"/>
                </a:lnTo>
                <a:lnTo>
                  <a:pt x="292753" y="817199"/>
                </a:lnTo>
                <a:lnTo>
                  <a:pt x="767953" y="817199"/>
                </a:lnTo>
                <a:close/>
                <a:moveTo>
                  <a:pt x="1060704" y="457200"/>
                </a:moveTo>
                <a:lnTo>
                  <a:pt x="832104" y="914400"/>
                </a:lnTo>
                <a:lnTo>
                  <a:pt x="228600" y="914400"/>
                </a:lnTo>
                <a:lnTo>
                  <a:pt x="0" y="457200"/>
                </a:lnTo>
                <a:lnTo>
                  <a:pt x="228600" y="0"/>
                </a:lnTo>
                <a:lnTo>
                  <a:pt x="832104" y="0"/>
                </a:lnTo>
                <a:close/>
              </a:path>
            </a:pathLst>
          </a:cu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zh-CN" sz="2400" dirty="0" smtClean="0">
                <a:solidFill>
                  <a:srgbClr val="00425A"/>
                </a:solidFill>
                <a:latin typeface="+mj-lt"/>
              </a:rPr>
              <a:t>3</a:t>
            </a:r>
            <a:endParaRPr lang="zh-CN" altLang="en-US" sz="2400" dirty="0">
              <a:solidFill>
                <a:srgbClr val="00425A"/>
              </a:solidFill>
              <a:latin typeface="+mj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710112" y="2131670"/>
            <a:ext cx="5509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/>
              <a:t>I hope you enjoyed the fake text. If it is not real text, they will focus on the design. This string is randomly  generated.</a:t>
            </a:r>
            <a:endParaRPr lang="zh-CN" altLang="en-US" sz="1600" dirty="0"/>
          </a:p>
        </p:txBody>
      </p:sp>
      <p:sp>
        <p:nvSpPr>
          <p:cNvPr id="11" name="矩形 10"/>
          <p:cNvSpPr/>
          <p:nvPr/>
        </p:nvSpPr>
        <p:spPr>
          <a:xfrm>
            <a:off x="1710112" y="3694177"/>
            <a:ext cx="5509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I hope you enjoyed the fake text. If it is not real text, they will focus on the design. This string is randomly  generated.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710112" y="5151720"/>
            <a:ext cx="5509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/>
              <a:t>I hope you enjoyed the fake text. If it is not real text, they will focus on the design. This string is randomly  generated.</a:t>
            </a:r>
            <a:endParaRPr lang="zh-CN" altLang="en-US" sz="1600" dirty="0"/>
          </a:p>
        </p:txBody>
      </p:sp>
      <p:sp>
        <p:nvSpPr>
          <p:cNvPr id="13" name="文本框 12"/>
          <p:cNvSpPr txBox="1"/>
          <p:nvPr/>
        </p:nvSpPr>
        <p:spPr>
          <a:xfrm>
            <a:off x="1710109" y="1786791"/>
            <a:ext cx="170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200" dirty="0" smtClean="0">
                <a:latin typeface="+mj-lt"/>
              </a:rPr>
              <a:t>PART 1 TITLE</a:t>
            </a:r>
            <a:endParaRPr lang="zh-CN" altLang="en-US" b="1" spc="200" dirty="0">
              <a:latin typeface="+mj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710110" y="3246663"/>
            <a:ext cx="170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200" dirty="0" smtClean="0">
                <a:solidFill>
                  <a:schemeClr val="bg1"/>
                </a:solidFill>
                <a:latin typeface="+mj-lt"/>
              </a:rPr>
              <a:t>PART 2 TITLE</a:t>
            </a:r>
            <a:endParaRPr lang="zh-CN" altLang="en-US" b="1" spc="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710110" y="4701878"/>
            <a:ext cx="170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200" dirty="0" smtClean="0">
                <a:latin typeface="+mj-lt"/>
              </a:rPr>
              <a:t>PART 2 TITLE</a:t>
            </a:r>
            <a:endParaRPr lang="zh-CN" altLang="en-US" b="1" spc="200" dirty="0">
              <a:latin typeface="+mj-lt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7882916" y="1609858"/>
            <a:ext cx="2880000" cy="2880000"/>
            <a:chOff x="6409119" y="3597213"/>
            <a:chExt cx="376238" cy="376237"/>
          </a:xfrm>
        </p:grpSpPr>
        <p:sp>
          <p:nvSpPr>
            <p:cNvPr id="18" name="Freeform 157"/>
            <p:cNvSpPr>
              <a:spLocks noEditPoints="1"/>
            </p:cNvSpPr>
            <p:nvPr/>
          </p:nvSpPr>
          <p:spPr bwMode="auto">
            <a:xfrm>
              <a:off x="6409119" y="3597213"/>
              <a:ext cx="376238" cy="376237"/>
            </a:xfrm>
            <a:custGeom>
              <a:avLst/>
              <a:gdLst>
                <a:gd name="T0" fmla="*/ 100 w 200"/>
                <a:gd name="T1" fmla="*/ 0 h 200"/>
                <a:gd name="T2" fmla="*/ 100 w 200"/>
                <a:gd name="T3" fmla="*/ 0 h 200"/>
                <a:gd name="T4" fmla="*/ 100 w 200"/>
                <a:gd name="T5" fmla="*/ 0 h 200"/>
                <a:gd name="T6" fmla="*/ 100 w 200"/>
                <a:gd name="T7" fmla="*/ 0 h 200"/>
                <a:gd name="T8" fmla="*/ 0 w 200"/>
                <a:gd name="T9" fmla="*/ 100 h 200"/>
                <a:gd name="T10" fmla="*/ 100 w 200"/>
                <a:gd name="T11" fmla="*/ 200 h 200"/>
                <a:gd name="T12" fmla="*/ 100 w 200"/>
                <a:gd name="T13" fmla="*/ 200 h 200"/>
                <a:gd name="T14" fmla="*/ 100 w 200"/>
                <a:gd name="T15" fmla="*/ 200 h 200"/>
                <a:gd name="T16" fmla="*/ 100 w 200"/>
                <a:gd name="T17" fmla="*/ 200 h 200"/>
                <a:gd name="T18" fmla="*/ 200 w 200"/>
                <a:gd name="T19" fmla="*/ 100 h 200"/>
                <a:gd name="T20" fmla="*/ 100 w 200"/>
                <a:gd name="T21" fmla="*/ 0 h 200"/>
                <a:gd name="T22" fmla="*/ 100 w 200"/>
                <a:gd name="T23" fmla="*/ 192 h 200"/>
                <a:gd name="T24" fmla="*/ 100 w 200"/>
                <a:gd name="T25" fmla="*/ 192 h 200"/>
                <a:gd name="T26" fmla="*/ 100 w 200"/>
                <a:gd name="T27" fmla="*/ 192 h 200"/>
                <a:gd name="T28" fmla="*/ 100 w 200"/>
                <a:gd name="T29" fmla="*/ 192 h 200"/>
                <a:gd name="T30" fmla="*/ 8 w 200"/>
                <a:gd name="T31" fmla="*/ 100 h 200"/>
                <a:gd name="T32" fmla="*/ 100 w 200"/>
                <a:gd name="T33" fmla="*/ 8 h 200"/>
                <a:gd name="T34" fmla="*/ 100 w 200"/>
                <a:gd name="T35" fmla="*/ 8 h 200"/>
                <a:gd name="T36" fmla="*/ 100 w 200"/>
                <a:gd name="T37" fmla="*/ 8 h 200"/>
                <a:gd name="T38" fmla="*/ 100 w 200"/>
                <a:gd name="T39" fmla="*/ 8 h 200"/>
                <a:gd name="T40" fmla="*/ 192 w 200"/>
                <a:gd name="T41" fmla="*/ 100 h 200"/>
                <a:gd name="T42" fmla="*/ 100 w 200"/>
                <a:gd name="T43" fmla="*/ 192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" h="200">
                  <a:moveTo>
                    <a:pt x="100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55"/>
                    <a:pt x="45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56" y="200"/>
                    <a:pt x="200" y="155"/>
                    <a:pt x="200" y="100"/>
                  </a:cubicBezTo>
                  <a:cubicBezTo>
                    <a:pt x="200" y="45"/>
                    <a:pt x="156" y="0"/>
                    <a:pt x="100" y="0"/>
                  </a:cubicBezTo>
                  <a:close/>
                  <a:moveTo>
                    <a:pt x="100" y="192"/>
                  </a:moveTo>
                  <a:cubicBezTo>
                    <a:pt x="100" y="192"/>
                    <a:pt x="100" y="192"/>
                    <a:pt x="100" y="192"/>
                  </a:cubicBezTo>
                  <a:cubicBezTo>
                    <a:pt x="100" y="192"/>
                    <a:pt x="100" y="192"/>
                    <a:pt x="100" y="192"/>
                  </a:cubicBezTo>
                  <a:cubicBezTo>
                    <a:pt x="100" y="192"/>
                    <a:pt x="100" y="192"/>
                    <a:pt x="100" y="192"/>
                  </a:cubicBezTo>
                  <a:cubicBezTo>
                    <a:pt x="50" y="192"/>
                    <a:pt x="8" y="151"/>
                    <a:pt x="8" y="100"/>
                  </a:cubicBezTo>
                  <a:cubicBezTo>
                    <a:pt x="8" y="49"/>
                    <a:pt x="50" y="8"/>
                    <a:pt x="100" y="8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51" y="8"/>
                    <a:pt x="192" y="49"/>
                    <a:pt x="192" y="100"/>
                  </a:cubicBezTo>
                  <a:cubicBezTo>
                    <a:pt x="192" y="151"/>
                    <a:pt x="151" y="192"/>
                    <a:pt x="100" y="19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19" name="Freeform 158"/>
            <p:cNvSpPr/>
            <p:nvPr/>
          </p:nvSpPr>
          <p:spPr bwMode="auto">
            <a:xfrm>
              <a:off x="6604382" y="3708338"/>
              <a:ext cx="61913" cy="69850"/>
            </a:xfrm>
            <a:custGeom>
              <a:avLst/>
              <a:gdLst>
                <a:gd name="T0" fmla="*/ 28 w 33"/>
                <a:gd name="T1" fmla="*/ 0 h 37"/>
                <a:gd name="T2" fmla="*/ 0 w 33"/>
                <a:gd name="T3" fmla="*/ 4 h 37"/>
                <a:gd name="T4" fmla="*/ 0 w 33"/>
                <a:gd name="T5" fmla="*/ 37 h 37"/>
                <a:gd name="T6" fmla="*/ 33 w 33"/>
                <a:gd name="T7" fmla="*/ 37 h 37"/>
                <a:gd name="T8" fmla="*/ 28 w 33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7">
                  <a:moveTo>
                    <a:pt x="28" y="0"/>
                  </a:moveTo>
                  <a:cubicBezTo>
                    <a:pt x="19" y="3"/>
                    <a:pt x="10" y="4"/>
                    <a:pt x="0" y="4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3" y="23"/>
                    <a:pt x="31" y="11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20" name="Freeform 159"/>
            <p:cNvSpPr/>
            <p:nvPr/>
          </p:nvSpPr>
          <p:spPr bwMode="auto">
            <a:xfrm>
              <a:off x="6604382" y="3628963"/>
              <a:ext cx="49213" cy="74612"/>
            </a:xfrm>
            <a:custGeom>
              <a:avLst/>
              <a:gdLst>
                <a:gd name="T0" fmla="*/ 0 w 26"/>
                <a:gd name="T1" fmla="*/ 0 h 39"/>
                <a:gd name="T2" fmla="*/ 0 w 26"/>
                <a:gd name="T3" fmla="*/ 39 h 39"/>
                <a:gd name="T4" fmla="*/ 26 w 26"/>
                <a:gd name="T5" fmla="*/ 35 h 39"/>
                <a:gd name="T6" fmla="*/ 0 w 26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9">
                  <a:moveTo>
                    <a:pt x="0" y="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9" y="39"/>
                    <a:pt x="18" y="37"/>
                    <a:pt x="26" y="35"/>
                  </a:cubicBezTo>
                  <a:cubicBezTo>
                    <a:pt x="20" y="15"/>
                    <a:pt x="10" y="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21" name="Freeform 160"/>
            <p:cNvSpPr/>
            <p:nvPr/>
          </p:nvSpPr>
          <p:spPr bwMode="auto">
            <a:xfrm>
              <a:off x="6540882" y="3627375"/>
              <a:ext cx="49213" cy="76200"/>
            </a:xfrm>
            <a:custGeom>
              <a:avLst/>
              <a:gdLst>
                <a:gd name="T0" fmla="*/ 0 w 26"/>
                <a:gd name="T1" fmla="*/ 36 h 40"/>
                <a:gd name="T2" fmla="*/ 26 w 26"/>
                <a:gd name="T3" fmla="*/ 40 h 40"/>
                <a:gd name="T4" fmla="*/ 26 w 26"/>
                <a:gd name="T5" fmla="*/ 0 h 40"/>
                <a:gd name="T6" fmla="*/ 0 w 26"/>
                <a:gd name="T7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40">
                  <a:moveTo>
                    <a:pt x="0" y="36"/>
                  </a:moveTo>
                  <a:cubicBezTo>
                    <a:pt x="9" y="38"/>
                    <a:pt x="17" y="40"/>
                    <a:pt x="26" y="4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7" y="3"/>
                    <a:pt x="7" y="16"/>
                    <a:pt x="0" y="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22" name="Freeform 161"/>
            <p:cNvSpPr/>
            <p:nvPr/>
          </p:nvSpPr>
          <p:spPr bwMode="auto">
            <a:xfrm>
              <a:off x="6634544" y="3632138"/>
              <a:ext cx="76200" cy="58737"/>
            </a:xfrm>
            <a:custGeom>
              <a:avLst/>
              <a:gdLst>
                <a:gd name="T0" fmla="*/ 40 w 40"/>
                <a:gd name="T1" fmla="*/ 23 h 32"/>
                <a:gd name="T2" fmla="*/ 0 w 40"/>
                <a:gd name="T3" fmla="*/ 0 h 32"/>
                <a:gd name="T4" fmla="*/ 17 w 40"/>
                <a:gd name="T5" fmla="*/ 32 h 32"/>
                <a:gd name="T6" fmla="*/ 40 w 40"/>
                <a:gd name="T7" fmla="*/ 2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2">
                  <a:moveTo>
                    <a:pt x="40" y="23"/>
                  </a:moveTo>
                  <a:cubicBezTo>
                    <a:pt x="29" y="12"/>
                    <a:pt x="16" y="4"/>
                    <a:pt x="0" y="0"/>
                  </a:cubicBezTo>
                  <a:cubicBezTo>
                    <a:pt x="7" y="8"/>
                    <a:pt x="13" y="19"/>
                    <a:pt x="17" y="32"/>
                  </a:cubicBezTo>
                  <a:cubicBezTo>
                    <a:pt x="25" y="30"/>
                    <a:pt x="33" y="27"/>
                    <a:pt x="40" y="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23" name="Freeform 162"/>
            <p:cNvSpPr/>
            <p:nvPr/>
          </p:nvSpPr>
          <p:spPr bwMode="auto">
            <a:xfrm>
              <a:off x="6671057" y="3686113"/>
              <a:ext cx="84138" cy="92075"/>
            </a:xfrm>
            <a:custGeom>
              <a:avLst/>
              <a:gdLst>
                <a:gd name="T0" fmla="*/ 5 w 45"/>
                <a:gd name="T1" fmla="*/ 49 h 49"/>
                <a:gd name="T2" fmla="*/ 45 w 45"/>
                <a:gd name="T3" fmla="*/ 49 h 49"/>
                <a:gd name="T4" fmla="*/ 26 w 45"/>
                <a:gd name="T5" fmla="*/ 0 h 49"/>
                <a:gd name="T6" fmla="*/ 0 w 45"/>
                <a:gd name="T7" fmla="*/ 11 h 49"/>
                <a:gd name="T8" fmla="*/ 5 w 45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5" y="49"/>
                  </a:moveTo>
                  <a:cubicBezTo>
                    <a:pt x="45" y="49"/>
                    <a:pt x="45" y="49"/>
                    <a:pt x="45" y="49"/>
                  </a:cubicBezTo>
                  <a:cubicBezTo>
                    <a:pt x="45" y="30"/>
                    <a:pt x="38" y="13"/>
                    <a:pt x="26" y="0"/>
                  </a:cubicBezTo>
                  <a:cubicBezTo>
                    <a:pt x="18" y="4"/>
                    <a:pt x="9" y="8"/>
                    <a:pt x="0" y="11"/>
                  </a:cubicBezTo>
                  <a:cubicBezTo>
                    <a:pt x="3" y="22"/>
                    <a:pt x="5" y="35"/>
                    <a:pt x="5" y="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24" name="Freeform 163"/>
            <p:cNvSpPr/>
            <p:nvPr/>
          </p:nvSpPr>
          <p:spPr bwMode="auto">
            <a:xfrm>
              <a:off x="6529769" y="3708338"/>
              <a:ext cx="60325" cy="69850"/>
            </a:xfrm>
            <a:custGeom>
              <a:avLst/>
              <a:gdLst>
                <a:gd name="T0" fmla="*/ 0 w 32"/>
                <a:gd name="T1" fmla="*/ 37 h 37"/>
                <a:gd name="T2" fmla="*/ 32 w 32"/>
                <a:gd name="T3" fmla="*/ 37 h 37"/>
                <a:gd name="T4" fmla="*/ 32 w 32"/>
                <a:gd name="T5" fmla="*/ 4 h 37"/>
                <a:gd name="T6" fmla="*/ 4 w 32"/>
                <a:gd name="T7" fmla="*/ 0 h 37"/>
                <a:gd name="T8" fmla="*/ 0 w 32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7">
                  <a:moveTo>
                    <a:pt x="0" y="37"/>
                  </a:moveTo>
                  <a:cubicBezTo>
                    <a:pt x="32" y="37"/>
                    <a:pt x="32" y="37"/>
                    <a:pt x="32" y="37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3" y="4"/>
                    <a:pt x="13" y="3"/>
                    <a:pt x="4" y="0"/>
                  </a:cubicBezTo>
                  <a:cubicBezTo>
                    <a:pt x="2" y="11"/>
                    <a:pt x="0" y="23"/>
                    <a:pt x="0" y="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25" name="Freeform 164"/>
            <p:cNvSpPr/>
            <p:nvPr/>
          </p:nvSpPr>
          <p:spPr bwMode="auto">
            <a:xfrm>
              <a:off x="6604382" y="3792475"/>
              <a:ext cx="61913" cy="68262"/>
            </a:xfrm>
            <a:custGeom>
              <a:avLst/>
              <a:gdLst>
                <a:gd name="T0" fmla="*/ 33 w 33"/>
                <a:gd name="T1" fmla="*/ 0 h 36"/>
                <a:gd name="T2" fmla="*/ 0 w 33"/>
                <a:gd name="T3" fmla="*/ 0 h 36"/>
                <a:gd name="T4" fmla="*/ 0 w 33"/>
                <a:gd name="T5" fmla="*/ 33 h 36"/>
                <a:gd name="T6" fmla="*/ 28 w 33"/>
                <a:gd name="T7" fmla="*/ 36 h 36"/>
                <a:gd name="T8" fmla="*/ 33 w 33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6">
                  <a:moveTo>
                    <a:pt x="3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0" y="33"/>
                    <a:pt x="19" y="34"/>
                    <a:pt x="28" y="36"/>
                  </a:cubicBezTo>
                  <a:cubicBezTo>
                    <a:pt x="31" y="26"/>
                    <a:pt x="33" y="13"/>
                    <a:pt x="3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26" name="Freeform 165"/>
            <p:cNvSpPr/>
            <p:nvPr/>
          </p:nvSpPr>
          <p:spPr bwMode="auto">
            <a:xfrm>
              <a:off x="6529769" y="3792475"/>
              <a:ext cx="60325" cy="68262"/>
            </a:xfrm>
            <a:custGeom>
              <a:avLst/>
              <a:gdLst>
                <a:gd name="T0" fmla="*/ 4 w 32"/>
                <a:gd name="T1" fmla="*/ 36 h 36"/>
                <a:gd name="T2" fmla="*/ 32 w 32"/>
                <a:gd name="T3" fmla="*/ 33 h 36"/>
                <a:gd name="T4" fmla="*/ 32 w 32"/>
                <a:gd name="T5" fmla="*/ 0 h 36"/>
                <a:gd name="T6" fmla="*/ 0 w 32"/>
                <a:gd name="T7" fmla="*/ 0 h 36"/>
                <a:gd name="T8" fmla="*/ 4 w 32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6">
                  <a:moveTo>
                    <a:pt x="4" y="36"/>
                  </a:moveTo>
                  <a:cubicBezTo>
                    <a:pt x="13" y="34"/>
                    <a:pt x="23" y="33"/>
                    <a:pt x="32" y="3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"/>
                    <a:pt x="2" y="26"/>
                    <a:pt x="4" y="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27" name="Freeform 166"/>
            <p:cNvSpPr/>
            <p:nvPr/>
          </p:nvSpPr>
          <p:spPr bwMode="auto">
            <a:xfrm>
              <a:off x="6540882" y="3868675"/>
              <a:ext cx="49213" cy="73025"/>
            </a:xfrm>
            <a:custGeom>
              <a:avLst/>
              <a:gdLst>
                <a:gd name="T0" fmla="*/ 26 w 26"/>
                <a:gd name="T1" fmla="*/ 39 h 39"/>
                <a:gd name="T2" fmla="*/ 26 w 26"/>
                <a:gd name="T3" fmla="*/ 0 h 39"/>
                <a:gd name="T4" fmla="*/ 0 w 26"/>
                <a:gd name="T5" fmla="*/ 3 h 39"/>
                <a:gd name="T6" fmla="*/ 26 w 26"/>
                <a:gd name="T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9">
                  <a:moveTo>
                    <a:pt x="26" y="39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7" y="0"/>
                    <a:pt x="9" y="1"/>
                    <a:pt x="0" y="3"/>
                  </a:cubicBezTo>
                  <a:cubicBezTo>
                    <a:pt x="7" y="23"/>
                    <a:pt x="17" y="37"/>
                    <a:pt x="2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28" name="Freeform 167"/>
            <p:cNvSpPr/>
            <p:nvPr/>
          </p:nvSpPr>
          <p:spPr bwMode="auto">
            <a:xfrm>
              <a:off x="6634544" y="3878200"/>
              <a:ext cx="76200" cy="61912"/>
            </a:xfrm>
            <a:custGeom>
              <a:avLst/>
              <a:gdLst>
                <a:gd name="T0" fmla="*/ 0 w 40"/>
                <a:gd name="T1" fmla="*/ 33 h 33"/>
                <a:gd name="T2" fmla="*/ 40 w 40"/>
                <a:gd name="T3" fmla="*/ 10 h 33"/>
                <a:gd name="T4" fmla="*/ 17 w 40"/>
                <a:gd name="T5" fmla="*/ 0 h 33"/>
                <a:gd name="T6" fmla="*/ 0 w 40"/>
                <a:gd name="T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3">
                  <a:moveTo>
                    <a:pt x="0" y="33"/>
                  </a:moveTo>
                  <a:cubicBezTo>
                    <a:pt x="16" y="29"/>
                    <a:pt x="30" y="21"/>
                    <a:pt x="40" y="10"/>
                  </a:cubicBezTo>
                  <a:cubicBezTo>
                    <a:pt x="33" y="6"/>
                    <a:pt x="25" y="3"/>
                    <a:pt x="17" y="0"/>
                  </a:cubicBezTo>
                  <a:cubicBezTo>
                    <a:pt x="13" y="14"/>
                    <a:pt x="7" y="25"/>
                    <a:pt x="0" y="3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29" name="Freeform 168"/>
            <p:cNvSpPr/>
            <p:nvPr/>
          </p:nvSpPr>
          <p:spPr bwMode="auto">
            <a:xfrm>
              <a:off x="6486907" y="3632138"/>
              <a:ext cx="74613" cy="58737"/>
            </a:xfrm>
            <a:custGeom>
              <a:avLst/>
              <a:gdLst>
                <a:gd name="T0" fmla="*/ 40 w 40"/>
                <a:gd name="T1" fmla="*/ 0 h 32"/>
                <a:gd name="T2" fmla="*/ 0 w 40"/>
                <a:gd name="T3" fmla="*/ 23 h 32"/>
                <a:gd name="T4" fmla="*/ 22 w 40"/>
                <a:gd name="T5" fmla="*/ 32 h 32"/>
                <a:gd name="T6" fmla="*/ 40 w 40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2">
                  <a:moveTo>
                    <a:pt x="40" y="0"/>
                  </a:moveTo>
                  <a:cubicBezTo>
                    <a:pt x="24" y="4"/>
                    <a:pt x="10" y="12"/>
                    <a:pt x="0" y="23"/>
                  </a:cubicBezTo>
                  <a:cubicBezTo>
                    <a:pt x="7" y="27"/>
                    <a:pt x="14" y="30"/>
                    <a:pt x="22" y="32"/>
                  </a:cubicBezTo>
                  <a:cubicBezTo>
                    <a:pt x="27" y="19"/>
                    <a:pt x="33" y="8"/>
                    <a:pt x="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30" name="Freeform 169"/>
            <p:cNvSpPr/>
            <p:nvPr/>
          </p:nvSpPr>
          <p:spPr bwMode="auto">
            <a:xfrm>
              <a:off x="6671057" y="3792475"/>
              <a:ext cx="84138" cy="92075"/>
            </a:xfrm>
            <a:custGeom>
              <a:avLst/>
              <a:gdLst>
                <a:gd name="T0" fmla="*/ 0 w 45"/>
                <a:gd name="T1" fmla="*/ 38 h 49"/>
                <a:gd name="T2" fmla="*/ 26 w 45"/>
                <a:gd name="T3" fmla="*/ 49 h 49"/>
                <a:gd name="T4" fmla="*/ 45 w 45"/>
                <a:gd name="T5" fmla="*/ 0 h 49"/>
                <a:gd name="T6" fmla="*/ 5 w 45"/>
                <a:gd name="T7" fmla="*/ 0 h 49"/>
                <a:gd name="T8" fmla="*/ 0 w 45"/>
                <a:gd name="T9" fmla="*/ 3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0" y="38"/>
                  </a:moveTo>
                  <a:cubicBezTo>
                    <a:pt x="10" y="41"/>
                    <a:pt x="18" y="45"/>
                    <a:pt x="26" y="49"/>
                  </a:cubicBezTo>
                  <a:cubicBezTo>
                    <a:pt x="38" y="36"/>
                    <a:pt x="45" y="19"/>
                    <a:pt x="4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4"/>
                    <a:pt x="3" y="27"/>
                    <a:pt x="0" y="3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31" name="Freeform 170"/>
            <p:cNvSpPr/>
            <p:nvPr/>
          </p:nvSpPr>
          <p:spPr bwMode="auto">
            <a:xfrm>
              <a:off x="6604382" y="3868675"/>
              <a:ext cx="49213" cy="73025"/>
            </a:xfrm>
            <a:custGeom>
              <a:avLst/>
              <a:gdLst>
                <a:gd name="T0" fmla="*/ 0 w 26"/>
                <a:gd name="T1" fmla="*/ 0 h 39"/>
                <a:gd name="T2" fmla="*/ 0 w 26"/>
                <a:gd name="T3" fmla="*/ 39 h 39"/>
                <a:gd name="T4" fmla="*/ 26 w 26"/>
                <a:gd name="T5" fmla="*/ 3 h 39"/>
                <a:gd name="T6" fmla="*/ 0 w 26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9">
                  <a:moveTo>
                    <a:pt x="0" y="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10" y="36"/>
                    <a:pt x="20" y="23"/>
                    <a:pt x="26" y="3"/>
                  </a:cubicBezTo>
                  <a:cubicBezTo>
                    <a:pt x="18" y="1"/>
                    <a:pt x="9" y="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32" name="Freeform 171"/>
            <p:cNvSpPr/>
            <p:nvPr/>
          </p:nvSpPr>
          <p:spPr bwMode="auto">
            <a:xfrm>
              <a:off x="6439282" y="3686113"/>
              <a:ext cx="84138" cy="92075"/>
            </a:xfrm>
            <a:custGeom>
              <a:avLst/>
              <a:gdLst>
                <a:gd name="T0" fmla="*/ 45 w 45"/>
                <a:gd name="T1" fmla="*/ 10 h 49"/>
                <a:gd name="T2" fmla="*/ 19 w 45"/>
                <a:gd name="T3" fmla="*/ 0 h 49"/>
                <a:gd name="T4" fmla="*/ 0 w 45"/>
                <a:gd name="T5" fmla="*/ 49 h 49"/>
                <a:gd name="T6" fmla="*/ 40 w 45"/>
                <a:gd name="T7" fmla="*/ 49 h 49"/>
                <a:gd name="T8" fmla="*/ 45 w 45"/>
                <a:gd name="T9" fmla="*/ 1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45" y="10"/>
                  </a:moveTo>
                  <a:cubicBezTo>
                    <a:pt x="36" y="8"/>
                    <a:pt x="28" y="4"/>
                    <a:pt x="19" y="0"/>
                  </a:cubicBezTo>
                  <a:cubicBezTo>
                    <a:pt x="8" y="13"/>
                    <a:pt x="1" y="30"/>
                    <a:pt x="0" y="49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41" y="35"/>
                    <a:pt x="42" y="22"/>
                    <a:pt x="45" y="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33" name="Freeform 172"/>
            <p:cNvSpPr/>
            <p:nvPr/>
          </p:nvSpPr>
          <p:spPr bwMode="auto">
            <a:xfrm>
              <a:off x="6439282" y="3792475"/>
              <a:ext cx="84138" cy="92075"/>
            </a:xfrm>
            <a:custGeom>
              <a:avLst/>
              <a:gdLst>
                <a:gd name="T0" fmla="*/ 40 w 45"/>
                <a:gd name="T1" fmla="*/ 0 h 49"/>
                <a:gd name="T2" fmla="*/ 0 w 45"/>
                <a:gd name="T3" fmla="*/ 0 h 49"/>
                <a:gd name="T4" fmla="*/ 19 w 45"/>
                <a:gd name="T5" fmla="*/ 49 h 49"/>
                <a:gd name="T6" fmla="*/ 45 w 45"/>
                <a:gd name="T7" fmla="*/ 38 h 49"/>
                <a:gd name="T8" fmla="*/ 40 w 45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4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9"/>
                    <a:pt x="8" y="36"/>
                    <a:pt x="19" y="49"/>
                  </a:cubicBezTo>
                  <a:cubicBezTo>
                    <a:pt x="28" y="45"/>
                    <a:pt x="36" y="41"/>
                    <a:pt x="45" y="38"/>
                  </a:cubicBezTo>
                  <a:cubicBezTo>
                    <a:pt x="42" y="27"/>
                    <a:pt x="41" y="14"/>
                    <a:pt x="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34" name="Freeform 173"/>
            <p:cNvSpPr/>
            <p:nvPr/>
          </p:nvSpPr>
          <p:spPr bwMode="auto">
            <a:xfrm>
              <a:off x="6485319" y="3878200"/>
              <a:ext cx="76200" cy="61912"/>
            </a:xfrm>
            <a:custGeom>
              <a:avLst/>
              <a:gdLst>
                <a:gd name="T0" fmla="*/ 0 w 41"/>
                <a:gd name="T1" fmla="*/ 10 h 33"/>
                <a:gd name="T2" fmla="*/ 41 w 41"/>
                <a:gd name="T3" fmla="*/ 33 h 33"/>
                <a:gd name="T4" fmla="*/ 23 w 41"/>
                <a:gd name="T5" fmla="*/ 0 h 33"/>
                <a:gd name="T6" fmla="*/ 0 w 41"/>
                <a:gd name="T7" fmla="*/ 1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33">
                  <a:moveTo>
                    <a:pt x="0" y="10"/>
                  </a:moveTo>
                  <a:cubicBezTo>
                    <a:pt x="11" y="21"/>
                    <a:pt x="25" y="29"/>
                    <a:pt x="41" y="33"/>
                  </a:cubicBezTo>
                  <a:cubicBezTo>
                    <a:pt x="33" y="25"/>
                    <a:pt x="28" y="14"/>
                    <a:pt x="23" y="0"/>
                  </a:cubicBezTo>
                  <a:cubicBezTo>
                    <a:pt x="15" y="3"/>
                    <a:pt x="8" y="6"/>
                    <a:pt x="0" y="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8313762" y="4795302"/>
            <a:ext cx="20183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b="1" dirty="0" smtClean="0">
                <a:solidFill>
                  <a:srgbClr val="00425A"/>
                </a:solidFill>
                <a:latin typeface="+mj-lt"/>
              </a:rPr>
              <a:t>CONTENTS</a:t>
            </a:r>
            <a:endParaRPr lang="zh-TW" altLang="en-US" sz="3200" b="1" dirty="0">
              <a:solidFill>
                <a:srgbClr val="00425A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429003" y="3504304"/>
            <a:ext cx="5509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I hope you enjoyed the fake text. If it is not real text, they will focus on the design. This string is randomly  generated.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29003" y="2902790"/>
            <a:ext cx="3185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spc="200" dirty="0" smtClean="0">
                <a:solidFill>
                  <a:schemeClr val="bg1"/>
                </a:solidFill>
                <a:latin typeface="+mj-lt"/>
              </a:rPr>
              <a:t>点击此处添加节标题</a:t>
            </a:r>
            <a:endParaRPr lang="zh-CN" altLang="en-US" sz="2400" b="1" spc="2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426534" y="2709000"/>
            <a:ext cx="1401019" cy="1440000"/>
            <a:chOff x="1878355" y="2784304"/>
            <a:chExt cx="1401020" cy="1440000"/>
          </a:xfrm>
        </p:grpSpPr>
        <p:sp>
          <p:nvSpPr>
            <p:cNvPr id="6" name="六边形 5"/>
            <p:cNvSpPr>
              <a:spLocks noChangeAspect="1"/>
            </p:cNvSpPr>
            <p:nvPr/>
          </p:nvSpPr>
          <p:spPr>
            <a:xfrm rot="5400000">
              <a:off x="1779045" y="2883614"/>
              <a:ext cx="1440000" cy="1241379"/>
            </a:xfrm>
            <a:prstGeom prst="hexagon">
              <a:avLst/>
            </a:prstGeom>
            <a:solidFill>
              <a:srgbClr val="FF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 6"/>
            <p:cNvSpPr/>
            <p:nvPr/>
          </p:nvSpPr>
          <p:spPr>
            <a:xfrm rot="2700000">
              <a:off x="2377190" y="3178418"/>
              <a:ext cx="827746" cy="976624"/>
            </a:xfrm>
            <a:custGeom>
              <a:avLst/>
              <a:gdLst>
                <a:gd name="connsiteX0" fmla="*/ 219752 w 827746"/>
                <a:gd name="connsiteY0" fmla="*/ 0 h 993528"/>
                <a:gd name="connsiteX1" fmla="*/ 390808 w 827746"/>
                <a:gd name="connsiteY1" fmla="*/ 432 h 993528"/>
                <a:gd name="connsiteX2" fmla="*/ 827746 w 827746"/>
                <a:gd name="connsiteY2" fmla="*/ 437371 h 993528"/>
                <a:gd name="connsiteX3" fmla="*/ 642361 w 827746"/>
                <a:gd name="connsiteY3" fmla="*/ 993528 h 993528"/>
                <a:gd name="connsiteX4" fmla="*/ 0 w 827746"/>
                <a:gd name="connsiteY4" fmla="*/ 989717 h 993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746" h="993528">
                  <a:moveTo>
                    <a:pt x="219752" y="0"/>
                  </a:moveTo>
                  <a:lnTo>
                    <a:pt x="390808" y="432"/>
                  </a:lnTo>
                  <a:lnTo>
                    <a:pt x="827746" y="437371"/>
                  </a:lnTo>
                  <a:lnTo>
                    <a:pt x="642361" y="993528"/>
                  </a:lnTo>
                  <a:lnTo>
                    <a:pt x="0" y="989717"/>
                  </a:ln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六边形 7"/>
            <p:cNvSpPr>
              <a:spLocks noChangeAspect="1"/>
            </p:cNvSpPr>
            <p:nvPr/>
          </p:nvSpPr>
          <p:spPr>
            <a:xfrm rot="5400000">
              <a:off x="1923044" y="3007753"/>
              <a:ext cx="1152000" cy="993103"/>
            </a:xfrm>
            <a:prstGeom prst="hexagon">
              <a:avLst/>
            </a:prstGeom>
            <a:solidFill>
              <a:srgbClr val="FFB5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Freeform 131"/>
          <p:cNvSpPr>
            <a:spLocks noChangeAspect="1" noEditPoints="1"/>
          </p:cNvSpPr>
          <p:nvPr/>
        </p:nvSpPr>
        <p:spPr bwMode="auto">
          <a:xfrm>
            <a:off x="1861659" y="3159000"/>
            <a:ext cx="371127" cy="540000"/>
          </a:xfrm>
          <a:custGeom>
            <a:avLst/>
            <a:gdLst>
              <a:gd name="T0" fmla="*/ 160 w 160"/>
              <a:gd name="T1" fmla="*/ 80 h 232"/>
              <a:gd name="T2" fmla="*/ 80 w 160"/>
              <a:gd name="T3" fmla="*/ 0 h 232"/>
              <a:gd name="T4" fmla="*/ 0 w 160"/>
              <a:gd name="T5" fmla="*/ 80 h 232"/>
              <a:gd name="T6" fmla="*/ 32 w 160"/>
              <a:gd name="T7" fmla="*/ 144 h 232"/>
              <a:gd name="T8" fmla="*/ 32 w 160"/>
              <a:gd name="T9" fmla="*/ 144 h 232"/>
              <a:gd name="T10" fmla="*/ 33 w 160"/>
              <a:gd name="T11" fmla="*/ 145 h 232"/>
              <a:gd name="T12" fmla="*/ 33 w 160"/>
              <a:gd name="T13" fmla="*/ 145 h 232"/>
              <a:gd name="T14" fmla="*/ 48 w 160"/>
              <a:gd name="T15" fmla="*/ 176 h 232"/>
              <a:gd name="T16" fmla="*/ 48 w 160"/>
              <a:gd name="T17" fmla="*/ 232 h 232"/>
              <a:gd name="T18" fmla="*/ 112 w 160"/>
              <a:gd name="T19" fmla="*/ 232 h 232"/>
              <a:gd name="T20" fmla="*/ 112 w 160"/>
              <a:gd name="T21" fmla="*/ 176 h 232"/>
              <a:gd name="T22" fmla="*/ 128 w 160"/>
              <a:gd name="T23" fmla="*/ 144 h 232"/>
              <a:gd name="T24" fmla="*/ 128 w 160"/>
              <a:gd name="T25" fmla="*/ 144 h 232"/>
              <a:gd name="T26" fmla="*/ 160 w 160"/>
              <a:gd name="T27" fmla="*/ 80 h 232"/>
              <a:gd name="T28" fmla="*/ 56 w 160"/>
              <a:gd name="T29" fmla="*/ 224 h 232"/>
              <a:gd name="T30" fmla="*/ 56 w 160"/>
              <a:gd name="T31" fmla="*/ 200 h 232"/>
              <a:gd name="T32" fmla="*/ 104 w 160"/>
              <a:gd name="T33" fmla="*/ 200 h 232"/>
              <a:gd name="T34" fmla="*/ 104 w 160"/>
              <a:gd name="T35" fmla="*/ 224 h 232"/>
              <a:gd name="T36" fmla="*/ 56 w 160"/>
              <a:gd name="T37" fmla="*/ 224 h 232"/>
              <a:gd name="T38" fmla="*/ 80 w 160"/>
              <a:gd name="T39" fmla="*/ 88 h 232"/>
              <a:gd name="T40" fmla="*/ 72 w 160"/>
              <a:gd name="T41" fmla="*/ 80 h 232"/>
              <a:gd name="T42" fmla="*/ 80 w 160"/>
              <a:gd name="T43" fmla="*/ 72 h 232"/>
              <a:gd name="T44" fmla="*/ 88 w 160"/>
              <a:gd name="T45" fmla="*/ 80 h 232"/>
              <a:gd name="T46" fmla="*/ 80 w 160"/>
              <a:gd name="T47" fmla="*/ 88 h 232"/>
              <a:gd name="T48" fmla="*/ 123 w 160"/>
              <a:gd name="T49" fmla="*/ 138 h 232"/>
              <a:gd name="T50" fmla="*/ 123 w 160"/>
              <a:gd name="T51" fmla="*/ 138 h 232"/>
              <a:gd name="T52" fmla="*/ 104 w 160"/>
              <a:gd name="T53" fmla="*/ 176 h 232"/>
              <a:gd name="T54" fmla="*/ 104 w 160"/>
              <a:gd name="T55" fmla="*/ 192 h 232"/>
              <a:gd name="T56" fmla="*/ 84 w 160"/>
              <a:gd name="T57" fmla="*/ 192 h 232"/>
              <a:gd name="T58" fmla="*/ 84 w 160"/>
              <a:gd name="T59" fmla="*/ 96 h 232"/>
              <a:gd name="T60" fmla="*/ 96 w 160"/>
              <a:gd name="T61" fmla="*/ 80 h 232"/>
              <a:gd name="T62" fmla="*/ 80 w 160"/>
              <a:gd name="T63" fmla="*/ 64 h 232"/>
              <a:gd name="T64" fmla="*/ 64 w 160"/>
              <a:gd name="T65" fmla="*/ 80 h 232"/>
              <a:gd name="T66" fmla="*/ 76 w 160"/>
              <a:gd name="T67" fmla="*/ 96 h 232"/>
              <a:gd name="T68" fmla="*/ 76 w 160"/>
              <a:gd name="T69" fmla="*/ 192 h 232"/>
              <a:gd name="T70" fmla="*/ 56 w 160"/>
              <a:gd name="T71" fmla="*/ 192 h 232"/>
              <a:gd name="T72" fmla="*/ 56 w 160"/>
              <a:gd name="T73" fmla="*/ 176 h 232"/>
              <a:gd name="T74" fmla="*/ 38 w 160"/>
              <a:gd name="T75" fmla="*/ 139 h 232"/>
              <a:gd name="T76" fmla="*/ 38 w 160"/>
              <a:gd name="T77" fmla="*/ 138 h 232"/>
              <a:gd name="T78" fmla="*/ 37 w 160"/>
              <a:gd name="T79" fmla="*/ 138 h 232"/>
              <a:gd name="T80" fmla="*/ 36 w 160"/>
              <a:gd name="T81" fmla="*/ 138 h 232"/>
              <a:gd name="T82" fmla="*/ 8 w 160"/>
              <a:gd name="T83" fmla="*/ 80 h 232"/>
              <a:gd name="T84" fmla="*/ 80 w 160"/>
              <a:gd name="T85" fmla="*/ 8 h 232"/>
              <a:gd name="T86" fmla="*/ 152 w 160"/>
              <a:gd name="T87" fmla="*/ 80 h 232"/>
              <a:gd name="T88" fmla="*/ 123 w 160"/>
              <a:gd name="T89" fmla="*/ 138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60" h="232">
                <a:moveTo>
                  <a:pt x="160" y="80"/>
                </a:moveTo>
                <a:cubicBezTo>
                  <a:pt x="160" y="36"/>
                  <a:pt x="124" y="0"/>
                  <a:pt x="80" y="0"/>
                </a:cubicBezTo>
                <a:cubicBezTo>
                  <a:pt x="36" y="0"/>
                  <a:pt x="0" y="36"/>
                  <a:pt x="0" y="80"/>
                </a:cubicBezTo>
                <a:cubicBezTo>
                  <a:pt x="0" y="106"/>
                  <a:pt x="12" y="129"/>
                  <a:pt x="32" y="144"/>
                </a:cubicBezTo>
                <a:cubicBezTo>
                  <a:pt x="32" y="144"/>
                  <a:pt x="32" y="144"/>
                  <a:pt x="32" y="144"/>
                </a:cubicBezTo>
                <a:cubicBezTo>
                  <a:pt x="32" y="144"/>
                  <a:pt x="32" y="144"/>
                  <a:pt x="33" y="145"/>
                </a:cubicBezTo>
                <a:cubicBezTo>
                  <a:pt x="33" y="145"/>
                  <a:pt x="33" y="145"/>
                  <a:pt x="33" y="145"/>
                </a:cubicBezTo>
                <a:cubicBezTo>
                  <a:pt x="39" y="150"/>
                  <a:pt x="48" y="161"/>
                  <a:pt x="48" y="176"/>
                </a:cubicBezTo>
                <a:cubicBezTo>
                  <a:pt x="48" y="232"/>
                  <a:pt x="48" y="232"/>
                  <a:pt x="48" y="232"/>
                </a:cubicBezTo>
                <a:cubicBezTo>
                  <a:pt x="112" y="232"/>
                  <a:pt x="112" y="232"/>
                  <a:pt x="112" y="232"/>
                </a:cubicBezTo>
                <a:cubicBezTo>
                  <a:pt x="112" y="176"/>
                  <a:pt x="112" y="176"/>
                  <a:pt x="112" y="176"/>
                </a:cubicBezTo>
                <a:cubicBezTo>
                  <a:pt x="112" y="160"/>
                  <a:pt x="121" y="149"/>
                  <a:pt x="128" y="144"/>
                </a:cubicBezTo>
                <a:cubicBezTo>
                  <a:pt x="128" y="144"/>
                  <a:pt x="128" y="144"/>
                  <a:pt x="128" y="144"/>
                </a:cubicBezTo>
                <a:cubicBezTo>
                  <a:pt x="147" y="130"/>
                  <a:pt x="160" y="106"/>
                  <a:pt x="160" y="80"/>
                </a:cubicBezTo>
                <a:close/>
                <a:moveTo>
                  <a:pt x="56" y="224"/>
                </a:moveTo>
                <a:cubicBezTo>
                  <a:pt x="56" y="200"/>
                  <a:pt x="56" y="200"/>
                  <a:pt x="56" y="200"/>
                </a:cubicBezTo>
                <a:cubicBezTo>
                  <a:pt x="104" y="200"/>
                  <a:pt x="104" y="200"/>
                  <a:pt x="104" y="200"/>
                </a:cubicBezTo>
                <a:cubicBezTo>
                  <a:pt x="104" y="224"/>
                  <a:pt x="104" y="224"/>
                  <a:pt x="104" y="224"/>
                </a:cubicBezTo>
                <a:lnTo>
                  <a:pt x="56" y="224"/>
                </a:lnTo>
                <a:close/>
                <a:moveTo>
                  <a:pt x="80" y="88"/>
                </a:moveTo>
                <a:cubicBezTo>
                  <a:pt x="76" y="88"/>
                  <a:pt x="72" y="85"/>
                  <a:pt x="72" y="80"/>
                </a:cubicBezTo>
                <a:cubicBezTo>
                  <a:pt x="72" y="76"/>
                  <a:pt x="76" y="72"/>
                  <a:pt x="80" y="72"/>
                </a:cubicBezTo>
                <a:cubicBezTo>
                  <a:pt x="84" y="72"/>
                  <a:pt x="88" y="76"/>
                  <a:pt x="88" y="80"/>
                </a:cubicBezTo>
                <a:cubicBezTo>
                  <a:pt x="88" y="85"/>
                  <a:pt x="84" y="88"/>
                  <a:pt x="80" y="88"/>
                </a:cubicBezTo>
                <a:close/>
                <a:moveTo>
                  <a:pt x="123" y="138"/>
                </a:moveTo>
                <a:cubicBezTo>
                  <a:pt x="123" y="138"/>
                  <a:pt x="123" y="138"/>
                  <a:pt x="123" y="138"/>
                </a:cubicBezTo>
                <a:cubicBezTo>
                  <a:pt x="114" y="144"/>
                  <a:pt x="104" y="158"/>
                  <a:pt x="104" y="176"/>
                </a:cubicBezTo>
                <a:cubicBezTo>
                  <a:pt x="104" y="192"/>
                  <a:pt x="104" y="192"/>
                  <a:pt x="104" y="192"/>
                </a:cubicBezTo>
                <a:cubicBezTo>
                  <a:pt x="84" y="192"/>
                  <a:pt x="84" y="192"/>
                  <a:pt x="84" y="192"/>
                </a:cubicBezTo>
                <a:cubicBezTo>
                  <a:pt x="84" y="96"/>
                  <a:pt x="84" y="96"/>
                  <a:pt x="84" y="96"/>
                </a:cubicBezTo>
                <a:cubicBezTo>
                  <a:pt x="91" y="94"/>
                  <a:pt x="96" y="88"/>
                  <a:pt x="96" y="80"/>
                </a:cubicBezTo>
                <a:cubicBezTo>
                  <a:pt x="96" y="71"/>
                  <a:pt x="89" y="64"/>
                  <a:pt x="80" y="64"/>
                </a:cubicBezTo>
                <a:cubicBezTo>
                  <a:pt x="71" y="64"/>
                  <a:pt x="64" y="71"/>
                  <a:pt x="64" y="80"/>
                </a:cubicBezTo>
                <a:cubicBezTo>
                  <a:pt x="64" y="88"/>
                  <a:pt x="69" y="94"/>
                  <a:pt x="76" y="96"/>
                </a:cubicBezTo>
                <a:cubicBezTo>
                  <a:pt x="76" y="192"/>
                  <a:pt x="76" y="192"/>
                  <a:pt x="76" y="192"/>
                </a:cubicBezTo>
                <a:cubicBezTo>
                  <a:pt x="56" y="192"/>
                  <a:pt x="56" y="192"/>
                  <a:pt x="56" y="192"/>
                </a:cubicBezTo>
                <a:cubicBezTo>
                  <a:pt x="56" y="176"/>
                  <a:pt x="56" y="176"/>
                  <a:pt x="56" y="176"/>
                </a:cubicBezTo>
                <a:cubicBezTo>
                  <a:pt x="56" y="159"/>
                  <a:pt x="46" y="145"/>
                  <a:pt x="38" y="139"/>
                </a:cubicBezTo>
                <a:cubicBezTo>
                  <a:pt x="38" y="139"/>
                  <a:pt x="38" y="138"/>
                  <a:pt x="38" y="138"/>
                </a:cubicBezTo>
                <a:cubicBezTo>
                  <a:pt x="37" y="138"/>
                  <a:pt x="37" y="138"/>
                  <a:pt x="37" y="138"/>
                </a:cubicBezTo>
                <a:cubicBezTo>
                  <a:pt x="37" y="138"/>
                  <a:pt x="37" y="138"/>
                  <a:pt x="36" y="138"/>
                </a:cubicBezTo>
                <a:cubicBezTo>
                  <a:pt x="18" y="124"/>
                  <a:pt x="8" y="103"/>
                  <a:pt x="8" y="80"/>
                </a:cubicBezTo>
                <a:cubicBezTo>
                  <a:pt x="8" y="41"/>
                  <a:pt x="40" y="8"/>
                  <a:pt x="80" y="8"/>
                </a:cubicBezTo>
                <a:cubicBezTo>
                  <a:pt x="120" y="8"/>
                  <a:pt x="152" y="41"/>
                  <a:pt x="152" y="80"/>
                </a:cubicBezTo>
                <a:cubicBezTo>
                  <a:pt x="152" y="103"/>
                  <a:pt x="141" y="124"/>
                  <a:pt x="123" y="1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zh-CN" altLang="en-US" sz="2800" b="1" dirty="0" smtClean="0"/>
              <a:t>点击此处添加标题</a:t>
            </a:r>
            <a:endParaRPr lang="zh-TW" altLang="en-US" sz="2800" b="1" dirty="0"/>
          </a:p>
        </p:txBody>
      </p:sp>
      <p:sp>
        <p:nvSpPr>
          <p:cNvPr id="4" name="矩形 3"/>
          <p:cNvSpPr/>
          <p:nvPr/>
        </p:nvSpPr>
        <p:spPr>
          <a:xfrm>
            <a:off x="7139313" y="940971"/>
            <a:ext cx="42144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1600" dirty="0">
                <a:solidFill>
                  <a:schemeClr val="bg1"/>
                </a:solidFill>
              </a:rPr>
              <a:t>If it is not real text, they will focus on the design.</a:t>
            </a:r>
            <a:endParaRPr lang="zh-TW" altLang="en-US" sz="1600" dirty="0">
              <a:solidFill>
                <a:schemeClr val="bg1"/>
              </a:solidFill>
            </a:endParaRPr>
          </a:p>
        </p:txBody>
      </p:sp>
      <p:sp>
        <p:nvSpPr>
          <p:cNvPr id="5" name="Freeform 121"/>
          <p:cNvSpPr>
            <a:spLocks noChangeAspect="1" noEditPoints="1"/>
          </p:cNvSpPr>
          <p:nvPr/>
        </p:nvSpPr>
        <p:spPr bwMode="auto">
          <a:xfrm>
            <a:off x="1055688" y="2318232"/>
            <a:ext cx="360000" cy="360000"/>
          </a:xfrm>
          <a:custGeom>
            <a:avLst/>
            <a:gdLst>
              <a:gd name="T0" fmla="*/ 100 w 200"/>
              <a:gd name="T1" fmla="*/ 0 h 200"/>
              <a:gd name="T2" fmla="*/ 0 w 200"/>
              <a:gd name="T3" fmla="*/ 100 h 200"/>
              <a:gd name="T4" fmla="*/ 100 w 200"/>
              <a:gd name="T5" fmla="*/ 200 h 200"/>
              <a:gd name="T6" fmla="*/ 200 w 200"/>
              <a:gd name="T7" fmla="*/ 100 h 200"/>
              <a:gd name="T8" fmla="*/ 100 w 200"/>
              <a:gd name="T9" fmla="*/ 0 h 200"/>
              <a:gd name="T10" fmla="*/ 159 w 200"/>
              <a:gd name="T11" fmla="*/ 73 h 200"/>
              <a:gd name="T12" fmla="*/ 90 w 200"/>
              <a:gd name="T13" fmla="*/ 139 h 200"/>
              <a:gd name="T14" fmla="*/ 86 w 200"/>
              <a:gd name="T15" fmla="*/ 141 h 200"/>
              <a:gd name="T16" fmla="*/ 82 w 200"/>
              <a:gd name="T17" fmla="*/ 139 h 200"/>
              <a:gd name="T18" fmla="*/ 55 w 200"/>
              <a:gd name="T19" fmla="*/ 112 h 200"/>
              <a:gd name="T20" fmla="*/ 55 w 200"/>
              <a:gd name="T21" fmla="*/ 104 h 200"/>
              <a:gd name="T22" fmla="*/ 64 w 200"/>
              <a:gd name="T23" fmla="*/ 104 h 200"/>
              <a:gd name="T24" fmla="*/ 86 w 200"/>
              <a:gd name="T25" fmla="*/ 126 h 200"/>
              <a:gd name="T26" fmla="*/ 150 w 200"/>
              <a:gd name="T27" fmla="*/ 64 h 200"/>
              <a:gd name="T28" fmla="*/ 159 w 200"/>
              <a:gd name="T29" fmla="*/ 64 h 200"/>
              <a:gd name="T30" fmla="*/ 159 w 200"/>
              <a:gd name="T31" fmla="*/ 73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0" h="200">
                <a:moveTo>
                  <a:pt x="100" y="0"/>
                </a:moveTo>
                <a:cubicBezTo>
                  <a:pt x="45" y="0"/>
                  <a:pt x="0" y="45"/>
                  <a:pt x="0" y="100"/>
                </a:cubicBezTo>
                <a:cubicBezTo>
                  <a:pt x="0" y="155"/>
                  <a:pt x="45" y="200"/>
                  <a:pt x="100" y="200"/>
                </a:cubicBezTo>
                <a:cubicBezTo>
                  <a:pt x="156" y="200"/>
                  <a:pt x="200" y="155"/>
                  <a:pt x="200" y="100"/>
                </a:cubicBezTo>
                <a:cubicBezTo>
                  <a:pt x="200" y="45"/>
                  <a:pt x="156" y="0"/>
                  <a:pt x="100" y="0"/>
                </a:cubicBezTo>
                <a:close/>
                <a:moveTo>
                  <a:pt x="159" y="73"/>
                </a:moveTo>
                <a:cubicBezTo>
                  <a:pt x="90" y="139"/>
                  <a:pt x="90" y="139"/>
                  <a:pt x="90" y="139"/>
                </a:cubicBezTo>
                <a:cubicBezTo>
                  <a:pt x="89" y="140"/>
                  <a:pt x="88" y="141"/>
                  <a:pt x="86" y="141"/>
                </a:cubicBezTo>
                <a:cubicBezTo>
                  <a:pt x="85" y="141"/>
                  <a:pt x="83" y="140"/>
                  <a:pt x="82" y="139"/>
                </a:cubicBezTo>
                <a:cubicBezTo>
                  <a:pt x="55" y="112"/>
                  <a:pt x="55" y="112"/>
                  <a:pt x="55" y="112"/>
                </a:cubicBezTo>
                <a:cubicBezTo>
                  <a:pt x="53" y="110"/>
                  <a:pt x="53" y="106"/>
                  <a:pt x="55" y="104"/>
                </a:cubicBezTo>
                <a:cubicBezTo>
                  <a:pt x="57" y="102"/>
                  <a:pt x="61" y="102"/>
                  <a:pt x="64" y="104"/>
                </a:cubicBezTo>
                <a:cubicBezTo>
                  <a:pt x="86" y="126"/>
                  <a:pt x="86" y="126"/>
                  <a:pt x="86" y="126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53" y="62"/>
                  <a:pt x="157" y="62"/>
                  <a:pt x="159" y="64"/>
                </a:cubicBezTo>
                <a:cubicBezTo>
                  <a:pt x="161" y="67"/>
                  <a:pt x="161" y="71"/>
                  <a:pt x="159" y="7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TW" altLang="en-US"/>
          </a:p>
        </p:txBody>
      </p:sp>
      <p:sp>
        <p:nvSpPr>
          <p:cNvPr id="6" name="Freeform 121"/>
          <p:cNvSpPr>
            <a:spLocks noChangeAspect="1" noEditPoints="1"/>
          </p:cNvSpPr>
          <p:nvPr/>
        </p:nvSpPr>
        <p:spPr bwMode="auto">
          <a:xfrm>
            <a:off x="1055688" y="3716939"/>
            <a:ext cx="360000" cy="360000"/>
          </a:xfrm>
          <a:custGeom>
            <a:avLst/>
            <a:gdLst>
              <a:gd name="T0" fmla="*/ 100 w 200"/>
              <a:gd name="T1" fmla="*/ 0 h 200"/>
              <a:gd name="T2" fmla="*/ 0 w 200"/>
              <a:gd name="T3" fmla="*/ 100 h 200"/>
              <a:gd name="T4" fmla="*/ 100 w 200"/>
              <a:gd name="T5" fmla="*/ 200 h 200"/>
              <a:gd name="T6" fmla="*/ 200 w 200"/>
              <a:gd name="T7" fmla="*/ 100 h 200"/>
              <a:gd name="T8" fmla="*/ 100 w 200"/>
              <a:gd name="T9" fmla="*/ 0 h 200"/>
              <a:gd name="T10" fmla="*/ 159 w 200"/>
              <a:gd name="T11" fmla="*/ 73 h 200"/>
              <a:gd name="T12" fmla="*/ 90 w 200"/>
              <a:gd name="T13" fmla="*/ 139 h 200"/>
              <a:gd name="T14" fmla="*/ 86 w 200"/>
              <a:gd name="T15" fmla="*/ 141 h 200"/>
              <a:gd name="T16" fmla="*/ 82 w 200"/>
              <a:gd name="T17" fmla="*/ 139 h 200"/>
              <a:gd name="T18" fmla="*/ 55 w 200"/>
              <a:gd name="T19" fmla="*/ 112 h 200"/>
              <a:gd name="T20" fmla="*/ 55 w 200"/>
              <a:gd name="T21" fmla="*/ 104 h 200"/>
              <a:gd name="T22" fmla="*/ 64 w 200"/>
              <a:gd name="T23" fmla="*/ 104 h 200"/>
              <a:gd name="T24" fmla="*/ 86 w 200"/>
              <a:gd name="T25" fmla="*/ 126 h 200"/>
              <a:gd name="T26" fmla="*/ 150 w 200"/>
              <a:gd name="T27" fmla="*/ 64 h 200"/>
              <a:gd name="T28" fmla="*/ 159 w 200"/>
              <a:gd name="T29" fmla="*/ 64 h 200"/>
              <a:gd name="T30" fmla="*/ 159 w 200"/>
              <a:gd name="T31" fmla="*/ 73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0" h="200">
                <a:moveTo>
                  <a:pt x="100" y="0"/>
                </a:moveTo>
                <a:cubicBezTo>
                  <a:pt x="45" y="0"/>
                  <a:pt x="0" y="45"/>
                  <a:pt x="0" y="100"/>
                </a:cubicBezTo>
                <a:cubicBezTo>
                  <a:pt x="0" y="155"/>
                  <a:pt x="45" y="200"/>
                  <a:pt x="100" y="200"/>
                </a:cubicBezTo>
                <a:cubicBezTo>
                  <a:pt x="156" y="200"/>
                  <a:pt x="200" y="155"/>
                  <a:pt x="200" y="100"/>
                </a:cubicBezTo>
                <a:cubicBezTo>
                  <a:pt x="200" y="45"/>
                  <a:pt x="156" y="0"/>
                  <a:pt x="100" y="0"/>
                </a:cubicBezTo>
                <a:close/>
                <a:moveTo>
                  <a:pt x="159" y="73"/>
                </a:moveTo>
                <a:cubicBezTo>
                  <a:pt x="90" y="139"/>
                  <a:pt x="90" y="139"/>
                  <a:pt x="90" y="139"/>
                </a:cubicBezTo>
                <a:cubicBezTo>
                  <a:pt x="89" y="140"/>
                  <a:pt x="88" y="141"/>
                  <a:pt x="86" y="141"/>
                </a:cubicBezTo>
                <a:cubicBezTo>
                  <a:pt x="85" y="141"/>
                  <a:pt x="83" y="140"/>
                  <a:pt x="82" y="139"/>
                </a:cubicBezTo>
                <a:cubicBezTo>
                  <a:pt x="55" y="112"/>
                  <a:pt x="55" y="112"/>
                  <a:pt x="55" y="112"/>
                </a:cubicBezTo>
                <a:cubicBezTo>
                  <a:pt x="53" y="110"/>
                  <a:pt x="53" y="106"/>
                  <a:pt x="55" y="104"/>
                </a:cubicBezTo>
                <a:cubicBezTo>
                  <a:pt x="57" y="102"/>
                  <a:pt x="61" y="102"/>
                  <a:pt x="64" y="104"/>
                </a:cubicBezTo>
                <a:cubicBezTo>
                  <a:pt x="86" y="126"/>
                  <a:pt x="86" y="126"/>
                  <a:pt x="86" y="126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53" y="62"/>
                  <a:pt x="157" y="62"/>
                  <a:pt x="159" y="64"/>
                </a:cubicBezTo>
                <a:cubicBezTo>
                  <a:pt x="161" y="67"/>
                  <a:pt x="161" y="71"/>
                  <a:pt x="159" y="73"/>
                </a:cubicBezTo>
                <a:close/>
              </a:path>
            </a:pathLst>
          </a:custGeom>
          <a:solidFill>
            <a:srgbClr val="FF960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TW" altLang="en-US">
              <a:solidFill>
                <a:srgbClr val="FF9600"/>
              </a:solidFill>
            </a:endParaRPr>
          </a:p>
        </p:txBody>
      </p:sp>
      <p:sp>
        <p:nvSpPr>
          <p:cNvPr id="7" name="Freeform 121"/>
          <p:cNvSpPr>
            <a:spLocks noChangeAspect="1" noEditPoints="1"/>
          </p:cNvSpPr>
          <p:nvPr/>
        </p:nvSpPr>
        <p:spPr bwMode="auto">
          <a:xfrm>
            <a:off x="1055688" y="5050706"/>
            <a:ext cx="360000" cy="360000"/>
          </a:xfrm>
          <a:custGeom>
            <a:avLst/>
            <a:gdLst>
              <a:gd name="T0" fmla="*/ 100 w 200"/>
              <a:gd name="T1" fmla="*/ 0 h 200"/>
              <a:gd name="T2" fmla="*/ 0 w 200"/>
              <a:gd name="T3" fmla="*/ 100 h 200"/>
              <a:gd name="T4" fmla="*/ 100 w 200"/>
              <a:gd name="T5" fmla="*/ 200 h 200"/>
              <a:gd name="T6" fmla="*/ 200 w 200"/>
              <a:gd name="T7" fmla="*/ 100 h 200"/>
              <a:gd name="T8" fmla="*/ 100 w 200"/>
              <a:gd name="T9" fmla="*/ 0 h 200"/>
              <a:gd name="T10" fmla="*/ 159 w 200"/>
              <a:gd name="T11" fmla="*/ 73 h 200"/>
              <a:gd name="T12" fmla="*/ 90 w 200"/>
              <a:gd name="T13" fmla="*/ 139 h 200"/>
              <a:gd name="T14" fmla="*/ 86 w 200"/>
              <a:gd name="T15" fmla="*/ 141 h 200"/>
              <a:gd name="T16" fmla="*/ 82 w 200"/>
              <a:gd name="T17" fmla="*/ 139 h 200"/>
              <a:gd name="T18" fmla="*/ 55 w 200"/>
              <a:gd name="T19" fmla="*/ 112 h 200"/>
              <a:gd name="T20" fmla="*/ 55 w 200"/>
              <a:gd name="T21" fmla="*/ 104 h 200"/>
              <a:gd name="T22" fmla="*/ 64 w 200"/>
              <a:gd name="T23" fmla="*/ 104 h 200"/>
              <a:gd name="T24" fmla="*/ 86 w 200"/>
              <a:gd name="T25" fmla="*/ 126 h 200"/>
              <a:gd name="T26" fmla="*/ 150 w 200"/>
              <a:gd name="T27" fmla="*/ 64 h 200"/>
              <a:gd name="T28" fmla="*/ 159 w 200"/>
              <a:gd name="T29" fmla="*/ 64 h 200"/>
              <a:gd name="T30" fmla="*/ 159 w 200"/>
              <a:gd name="T31" fmla="*/ 73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0" h="200">
                <a:moveTo>
                  <a:pt x="100" y="0"/>
                </a:moveTo>
                <a:cubicBezTo>
                  <a:pt x="45" y="0"/>
                  <a:pt x="0" y="45"/>
                  <a:pt x="0" y="100"/>
                </a:cubicBezTo>
                <a:cubicBezTo>
                  <a:pt x="0" y="155"/>
                  <a:pt x="45" y="200"/>
                  <a:pt x="100" y="200"/>
                </a:cubicBezTo>
                <a:cubicBezTo>
                  <a:pt x="156" y="200"/>
                  <a:pt x="200" y="155"/>
                  <a:pt x="200" y="100"/>
                </a:cubicBezTo>
                <a:cubicBezTo>
                  <a:pt x="200" y="45"/>
                  <a:pt x="156" y="0"/>
                  <a:pt x="100" y="0"/>
                </a:cubicBezTo>
                <a:close/>
                <a:moveTo>
                  <a:pt x="159" y="73"/>
                </a:moveTo>
                <a:cubicBezTo>
                  <a:pt x="90" y="139"/>
                  <a:pt x="90" y="139"/>
                  <a:pt x="90" y="139"/>
                </a:cubicBezTo>
                <a:cubicBezTo>
                  <a:pt x="89" y="140"/>
                  <a:pt x="88" y="141"/>
                  <a:pt x="86" y="141"/>
                </a:cubicBezTo>
                <a:cubicBezTo>
                  <a:pt x="85" y="141"/>
                  <a:pt x="83" y="140"/>
                  <a:pt x="82" y="139"/>
                </a:cubicBezTo>
                <a:cubicBezTo>
                  <a:pt x="55" y="112"/>
                  <a:pt x="55" y="112"/>
                  <a:pt x="55" y="112"/>
                </a:cubicBezTo>
                <a:cubicBezTo>
                  <a:pt x="53" y="110"/>
                  <a:pt x="53" y="106"/>
                  <a:pt x="55" y="104"/>
                </a:cubicBezTo>
                <a:cubicBezTo>
                  <a:pt x="57" y="102"/>
                  <a:pt x="61" y="102"/>
                  <a:pt x="64" y="104"/>
                </a:cubicBezTo>
                <a:cubicBezTo>
                  <a:pt x="86" y="126"/>
                  <a:pt x="86" y="126"/>
                  <a:pt x="86" y="126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53" y="62"/>
                  <a:pt x="157" y="62"/>
                  <a:pt x="159" y="64"/>
                </a:cubicBezTo>
                <a:cubicBezTo>
                  <a:pt x="161" y="67"/>
                  <a:pt x="161" y="71"/>
                  <a:pt x="159" y="7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860719" y="2678232"/>
            <a:ext cx="50914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I hope you enjoyed the fake text. If it is not real text, they will focus on the design. 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860719" y="4040869"/>
            <a:ext cx="50914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rgbClr val="FF9600"/>
                </a:solidFill>
              </a:rPr>
              <a:t>I hope you enjoyed the fake text. If it is not real text, they will focus on the design. </a:t>
            </a:r>
            <a:endParaRPr lang="zh-CN" altLang="en-US" sz="1600" dirty="0">
              <a:solidFill>
                <a:srgbClr val="FF96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860716" y="2313734"/>
            <a:ext cx="290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200" dirty="0" smtClean="0">
                <a:solidFill>
                  <a:schemeClr val="bg1"/>
                </a:solidFill>
                <a:latin typeface="+mj-lt"/>
              </a:rPr>
              <a:t>TITLE ABOUT BLOCK #1</a:t>
            </a:r>
            <a:endParaRPr lang="zh-CN" altLang="en-US" b="1" spc="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860717" y="3671537"/>
            <a:ext cx="290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200" dirty="0" smtClean="0">
                <a:solidFill>
                  <a:srgbClr val="FF9600"/>
                </a:solidFill>
                <a:latin typeface="+mj-lt"/>
              </a:rPr>
              <a:t>TITLE ABOUT BLOCK #2</a:t>
            </a:r>
            <a:endParaRPr lang="zh-CN" altLang="en-US" b="1" spc="200" dirty="0">
              <a:solidFill>
                <a:srgbClr val="FF9600"/>
              </a:solidFill>
              <a:latin typeface="+mj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860719" y="5403506"/>
            <a:ext cx="50914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I hope you enjoyed the fake text. If it is not real text, they will focus on the design. 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860716" y="5046040"/>
            <a:ext cx="290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200" dirty="0" smtClean="0">
                <a:solidFill>
                  <a:schemeClr val="bg1"/>
                </a:solidFill>
                <a:latin typeface="+mj-lt"/>
              </a:rPr>
              <a:t>TITLE ABOUT BLOCK #3</a:t>
            </a:r>
            <a:endParaRPr lang="zh-CN" altLang="en-US" b="1" spc="2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6" name="组合 15"/>
          <p:cNvGrpSpPr>
            <a:grpSpLocks noChangeAspect="1"/>
          </p:cNvGrpSpPr>
          <p:nvPr/>
        </p:nvGrpSpPr>
        <p:grpSpPr>
          <a:xfrm>
            <a:off x="8611776" y="3203630"/>
            <a:ext cx="1792403" cy="1800000"/>
            <a:chOff x="8416926" y="3602038"/>
            <a:chExt cx="374650" cy="376238"/>
          </a:xfrm>
        </p:grpSpPr>
        <p:sp>
          <p:nvSpPr>
            <p:cNvPr id="17" name="Freeform 33"/>
            <p:cNvSpPr/>
            <p:nvPr/>
          </p:nvSpPr>
          <p:spPr bwMode="auto">
            <a:xfrm>
              <a:off x="8612188" y="3602038"/>
              <a:ext cx="160338" cy="177800"/>
            </a:xfrm>
            <a:custGeom>
              <a:avLst/>
              <a:gdLst>
                <a:gd name="T0" fmla="*/ 0 w 86"/>
                <a:gd name="T1" fmla="*/ 94 h 94"/>
                <a:gd name="T2" fmla="*/ 86 w 86"/>
                <a:gd name="T3" fmla="*/ 56 h 94"/>
                <a:gd name="T4" fmla="*/ 0 w 86"/>
                <a:gd name="T5" fmla="*/ 0 h 94"/>
                <a:gd name="T6" fmla="*/ 0 w 86"/>
                <a:gd name="T7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94">
                  <a:moveTo>
                    <a:pt x="0" y="94"/>
                  </a:moveTo>
                  <a:cubicBezTo>
                    <a:pt x="86" y="56"/>
                    <a:pt x="86" y="56"/>
                    <a:pt x="86" y="56"/>
                  </a:cubicBezTo>
                  <a:cubicBezTo>
                    <a:pt x="71" y="24"/>
                    <a:pt x="38" y="1"/>
                    <a:pt x="0" y="0"/>
                  </a:cubicBezTo>
                  <a:lnTo>
                    <a:pt x="0" y="9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18" name="Freeform 34"/>
            <p:cNvSpPr/>
            <p:nvPr/>
          </p:nvSpPr>
          <p:spPr bwMode="auto">
            <a:xfrm>
              <a:off x="8416926" y="3602038"/>
              <a:ext cx="292100" cy="376238"/>
            </a:xfrm>
            <a:custGeom>
              <a:avLst/>
              <a:gdLst>
                <a:gd name="T0" fmla="*/ 96 w 156"/>
                <a:gd name="T1" fmla="*/ 101 h 200"/>
                <a:gd name="T2" fmla="*/ 96 w 156"/>
                <a:gd name="T3" fmla="*/ 0 h 200"/>
                <a:gd name="T4" fmla="*/ 0 w 156"/>
                <a:gd name="T5" fmla="*/ 100 h 200"/>
                <a:gd name="T6" fmla="*/ 100 w 156"/>
                <a:gd name="T7" fmla="*/ 200 h 200"/>
                <a:gd name="T8" fmla="*/ 153 w 156"/>
                <a:gd name="T9" fmla="*/ 184 h 200"/>
                <a:gd name="T10" fmla="*/ 153 w 156"/>
                <a:gd name="T11" fmla="*/ 185 h 200"/>
                <a:gd name="T12" fmla="*/ 156 w 156"/>
                <a:gd name="T13" fmla="*/ 183 h 200"/>
                <a:gd name="T14" fmla="*/ 156 w 156"/>
                <a:gd name="T15" fmla="*/ 182 h 200"/>
                <a:gd name="T16" fmla="*/ 156 w 156"/>
                <a:gd name="T17" fmla="*/ 182 h 200"/>
                <a:gd name="T18" fmla="*/ 96 w 156"/>
                <a:gd name="T19" fmla="*/ 101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200">
                  <a:moveTo>
                    <a:pt x="96" y="101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42" y="2"/>
                    <a:pt x="0" y="46"/>
                    <a:pt x="0" y="100"/>
                  </a:cubicBezTo>
                  <a:cubicBezTo>
                    <a:pt x="0" y="155"/>
                    <a:pt x="45" y="200"/>
                    <a:pt x="100" y="200"/>
                  </a:cubicBezTo>
                  <a:cubicBezTo>
                    <a:pt x="119" y="200"/>
                    <a:pt x="137" y="194"/>
                    <a:pt x="153" y="184"/>
                  </a:cubicBezTo>
                  <a:cubicBezTo>
                    <a:pt x="153" y="185"/>
                    <a:pt x="153" y="185"/>
                    <a:pt x="153" y="185"/>
                  </a:cubicBezTo>
                  <a:cubicBezTo>
                    <a:pt x="156" y="183"/>
                    <a:pt x="156" y="183"/>
                    <a:pt x="156" y="183"/>
                  </a:cubicBezTo>
                  <a:cubicBezTo>
                    <a:pt x="156" y="183"/>
                    <a:pt x="156" y="182"/>
                    <a:pt x="156" y="182"/>
                  </a:cubicBezTo>
                  <a:cubicBezTo>
                    <a:pt x="156" y="182"/>
                    <a:pt x="156" y="182"/>
                    <a:pt x="156" y="182"/>
                  </a:cubicBezTo>
                  <a:lnTo>
                    <a:pt x="96" y="101"/>
                  </a:lnTo>
                  <a:close/>
                </a:path>
              </a:pathLst>
            </a:custGeom>
            <a:solidFill>
              <a:srgbClr val="FF9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  <p:sp>
          <p:nvSpPr>
            <p:cNvPr id="19" name="Freeform 35"/>
            <p:cNvSpPr/>
            <p:nvPr/>
          </p:nvSpPr>
          <p:spPr bwMode="auto">
            <a:xfrm>
              <a:off x="8615363" y="3722688"/>
              <a:ext cx="176213" cy="212725"/>
            </a:xfrm>
            <a:custGeom>
              <a:avLst/>
              <a:gdLst>
                <a:gd name="T0" fmla="*/ 94 w 94"/>
                <a:gd name="T1" fmla="*/ 36 h 113"/>
                <a:gd name="T2" fmla="*/ 87 w 94"/>
                <a:gd name="T3" fmla="*/ 0 h 113"/>
                <a:gd name="T4" fmla="*/ 0 w 94"/>
                <a:gd name="T5" fmla="*/ 37 h 113"/>
                <a:gd name="T6" fmla="*/ 57 w 94"/>
                <a:gd name="T7" fmla="*/ 113 h 113"/>
                <a:gd name="T8" fmla="*/ 94 w 94"/>
                <a:gd name="T9" fmla="*/ 3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13">
                  <a:moveTo>
                    <a:pt x="94" y="36"/>
                  </a:moveTo>
                  <a:cubicBezTo>
                    <a:pt x="94" y="23"/>
                    <a:pt x="92" y="11"/>
                    <a:pt x="87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57" y="113"/>
                    <a:pt x="57" y="113"/>
                    <a:pt x="57" y="113"/>
                  </a:cubicBezTo>
                  <a:cubicBezTo>
                    <a:pt x="79" y="95"/>
                    <a:pt x="94" y="67"/>
                    <a:pt x="94" y="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TW" altLang="en-US"/>
            </a:p>
          </p:txBody>
        </p:sp>
      </p:grpSp>
      <p:cxnSp>
        <p:nvCxnSpPr>
          <p:cNvPr id="21" name="直接连接符 20"/>
          <p:cNvCxnSpPr/>
          <p:nvPr/>
        </p:nvCxnSpPr>
        <p:spPr>
          <a:xfrm flipH="1">
            <a:off x="8950365" y="4798564"/>
            <a:ext cx="360144" cy="773898"/>
          </a:xfrm>
          <a:prstGeom prst="line">
            <a:avLst/>
          </a:prstGeom>
          <a:ln>
            <a:solidFill>
              <a:schemeClr val="bg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7307151" y="5572462"/>
            <a:ext cx="164321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7307151" y="5185513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pc="200">
                <a:solidFill>
                  <a:srgbClr val="F76C5A"/>
                </a:solidFill>
                <a:latin typeface="+mj-lt"/>
              </a:defRPr>
            </a:lvl1pPr>
          </a:lstStyle>
          <a:p>
            <a:r>
              <a:rPr lang="en-US" altLang="zh-TW" b="1" dirty="0">
                <a:solidFill>
                  <a:srgbClr val="FF9600"/>
                </a:solidFill>
              </a:rPr>
              <a:t>TEXT HERE</a:t>
            </a:r>
            <a:endParaRPr lang="zh-TW" altLang="en-US" b="1" dirty="0">
              <a:solidFill>
                <a:srgbClr val="FF9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zh-CN" altLang="en-US" sz="2800" b="1" dirty="0" smtClean="0"/>
              <a:t>点击此处添加标题</a:t>
            </a:r>
            <a:endParaRPr lang="zh-TW" altLang="en-US" sz="2800" b="1" dirty="0"/>
          </a:p>
        </p:txBody>
      </p:sp>
      <p:sp>
        <p:nvSpPr>
          <p:cNvPr id="3" name="矩形 2"/>
          <p:cNvSpPr/>
          <p:nvPr/>
        </p:nvSpPr>
        <p:spPr>
          <a:xfrm>
            <a:off x="7139313" y="940971"/>
            <a:ext cx="42144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1600" dirty="0">
                <a:solidFill>
                  <a:schemeClr val="bg1"/>
                </a:solidFill>
              </a:rPr>
              <a:t>If it is not real text, they will focus on the design.</a:t>
            </a:r>
            <a:endParaRPr lang="zh-TW" altLang="en-US" sz="1600" dirty="0">
              <a:solidFill>
                <a:schemeClr val="bg1"/>
              </a:solidFill>
            </a:endParaRPr>
          </a:p>
        </p:txBody>
      </p:sp>
      <p:sp>
        <p:nvSpPr>
          <p:cNvPr id="4" name="椭圆 3"/>
          <p:cNvSpPr/>
          <p:nvPr/>
        </p:nvSpPr>
        <p:spPr>
          <a:xfrm>
            <a:off x="1739787" y="2709000"/>
            <a:ext cx="1440000" cy="1440000"/>
          </a:xfrm>
          <a:prstGeom prst="ellipse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5376794" y="2709000"/>
            <a:ext cx="1440000" cy="1440000"/>
          </a:xfrm>
          <a:prstGeom prst="ellipse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9012212" y="2709000"/>
            <a:ext cx="1440000" cy="1440000"/>
          </a:xfrm>
          <a:prstGeom prst="ellipse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>
            <a:grpSpLocks noChangeAspect="1"/>
          </p:cNvGrpSpPr>
          <p:nvPr/>
        </p:nvGrpSpPr>
        <p:grpSpPr>
          <a:xfrm>
            <a:off x="5835447" y="3166938"/>
            <a:ext cx="522693" cy="540000"/>
            <a:chOff x="5662613" y="4206875"/>
            <a:chExt cx="239713" cy="247650"/>
          </a:xfrm>
          <a:solidFill>
            <a:srgbClr val="F2F2F2"/>
          </a:solidFill>
        </p:grpSpPr>
        <p:sp>
          <p:nvSpPr>
            <p:cNvPr id="8" name="Freeform 93"/>
            <p:cNvSpPr>
              <a:spLocks noEditPoints="1"/>
            </p:cNvSpPr>
            <p:nvPr/>
          </p:nvSpPr>
          <p:spPr bwMode="auto">
            <a:xfrm>
              <a:off x="5662613" y="4206875"/>
              <a:ext cx="239713" cy="247650"/>
            </a:xfrm>
            <a:custGeom>
              <a:avLst/>
              <a:gdLst>
                <a:gd name="T0" fmla="*/ 34 w 64"/>
                <a:gd name="T1" fmla="*/ 8 h 66"/>
                <a:gd name="T2" fmla="*/ 29 w 64"/>
                <a:gd name="T3" fmla="*/ 9 h 66"/>
                <a:gd name="T4" fmla="*/ 23 w 64"/>
                <a:gd name="T5" fmla="*/ 5 h 66"/>
                <a:gd name="T6" fmla="*/ 8 w 64"/>
                <a:gd name="T7" fmla="*/ 4 h 66"/>
                <a:gd name="T8" fmla="*/ 16 w 64"/>
                <a:gd name="T9" fmla="*/ 15 h 66"/>
                <a:gd name="T10" fmla="*/ 5 w 64"/>
                <a:gd name="T11" fmla="*/ 28 h 66"/>
                <a:gd name="T12" fmla="*/ 1 w 64"/>
                <a:gd name="T13" fmla="*/ 30 h 66"/>
                <a:gd name="T14" fmla="*/ 1 w 64"/>
                <a:gd name="T15" fmla="*/ 42 h 66"/>
                <a:gd name="T16" fmla="*/ 6 w 64"/>
                <a:gd name="T17" fmla="*/ 44 h 66"/>
                <a:gd name="T18" fmla="*/ 16 w 64"/>
                <a:gd name="T19" fmla="*/ 56 h 66"/>
                <a:gd name="T20" fmla="*/ 16 w 64"/>
                <a:gd name="T21" fmla="*/ 65 h 66"/>
                <a:gd name="T22" fmla="*/ 26 w 64"/>
                <a:gd name="T23" fmla="*/ 65 h 66"/>
                <a:gd name="T24" fmla="*/ 30 w 64"/>
                <a:gd name="T25" fmla="*/ 61 h 66"/>
                <a:gd name="T26" fmla="*/ 34 w 64"/>
                <a:gd name="T27" fmla="*/ 61 h 66"/>
                <a:gd name="T28" fmla="*/ 38 w 64"/>
                <a:gd name="T29" fmla="*/ 61 h 66"/>
                <a:gd name="T30" fmla="*/ 41 w 64"/>
                <a:gd name="T31" fmla="*/ 65 h 66"/>
                <a:gd name="T32" fmla="*/ 52 w 64"/>
                <a:gd name="T33" fmla="*/ 65 h 66"/>
                <a:gd name="T34" fmla="*/ 52 w 64"/>
                <a:gd name="T35" fmla="*/ 56 h 66"/>
                <a:gd name="T36" fmla="*/ 64 w 64"/>
                <a:gd name="T37" fmla="*/ 35 h 66"/>
                <a:gd name="T38" fmla="*/ 34 w 64"/>
                <a:gd name="T39" fmla="*/ 8 h 66"/>
                <a:gd name="T40" fmla="*/ 50 w 64"/>
                <a:gd name="T41" fmla="*/ 53 h 66"/>
                <a:gd name="T42" fmla="*/ 48 w 64"/>
                <a:gd name="T43" fmla="*/ 54 h 66"/>
                <a:gd name="T44" fmla="*/ 48 w 64"/>
                <a:gd name="T45" fmla="*/ 56 h 66"/>
                <a:gd name="T46" fmla="*/ 48 w 64"/>
                <a:gd name="T47" fmla="*/ 62 h 66"/>
                <a:gd name="T48" fmla="*/ 46 w 64"/>
                <a:gd name="T49" fmla="*/ 62 h 66"/>
                <a:gd name="T50" fmla="*/ 46 w 64"/>
                <a:gd name="T51" fmla="*/ 62 h 66"/>
                <a:gd name="T52" fmla="*/ 43 w 64"/>
                <a:gd name="T53" fmla="*/ 62 h 66"/>
                <a:gd name="T54" fmla="*/ 43 w 64"/>
                <a:gd name="T55" fmla="*/ 62 h 66"/>
                <a:gd name="T56" fmla="*/ 41 w 64"/>
                <a:gd name="T57" fmla="*/ 58 h 66"/>
                <a:gd name="T58" fmla="*/ 39 w 64"/>
                <a:gd name="T59" fmla="*/ 57 h 66"/>
                <a:gd name="T60" fmla="*/ 37 w 64"/>
                <a:gd name="T61" fmla="*/ 57 h 66"/>
                <a:gd name="T62" fmla="*/ 34 w 64"/>
                <a:gd name="T63" fmla="*/ 57 h 66"/>
                <a:gd name="T64" fmla="*/ 31 w 64"/>
                <a:gd name="T65" fmla="*/ 57 h 66"/>
                <a:gd name="T66" fmla="*/ 29 w 64"/>
                <a:gd name="T67" fmla="*/ 57 h 66"/>
                <a:gd name="T68" fmla="*/ 27 w 64"/>
                <a:gd name="T69" fmla="*/ 58 h 66"/>
                <a:gd name="T70" fmla="*/ 24 w 64"/>
                <a:gd name="T71" fmla="*/ 62 h 66"/>
                <a:gd name="T72" fmla="*/ 21 w 64"/>
                <a:gd name="T73" fmla="*/ 62 h 66"/>
                <a:gd name="T74" fmla="*/ 19 w 64"/>
                <a:gd name="T75" fmla="*/ 62 h 66"/>
                <a:gd name="T76" fmla="*/ 20 w 64"/>
                <a:gd name="T77" fmla="*/ 56 h 66"/>
                <a:gd name="T78" fmla="*/ 20 w 64"/>
                <a:gd name="T79" fmla="*/ 54 h 66"/>
                <a:gd name="T80" fmla="*/ 18 w 64"/>
                <a:gd name="T81" fmla="*/ 52 h 66"/>
                <a:gd name="T82" fmla="*/ 10 w 64"/>
                <a:gd name="T83" fmla="*/ 42 h 66"/>
                <a:gd name="T84" fmla="*/ 9 w 64"/>
                <a:gd name="T85" fmla="*/ 41 h 66"/>
                <a:gd name="T86" fmla="*/ 7 w 64"/>
                <a:gd name="T87" fmla="*/ 40 h 66"/>
                <a:gd name="T88" fmla="*/ 4 w 64"/>
                <a:gd name="T89" fmla="*/ 39 h 66"/>
                <a:gd name="T90" fmla="*/ 4 w 64"/>
                <a:gd name="T91" fmla="*/ 33 h 66"/>
                <a:gd name="T92" fmla="*/ 7 w 64"/>
                <a:gd name="T93" fmla="*/ 32 h 66"/>
                <a:gd name="T94" fmla="*/ 8 w 64"/>
                <a:gd name="T95" fmla="*/ 31 h 66"/>
                <a:gd name="T96" fmla="*/ 9 w 64"/>
                <a:gd name="T97" fmla="*/ 30 h 66"/>
                <a:gd name="T98" fmla="*/ 18 w 64"/>
                <a:gd name="T99" fmla="*/ 18 h 66"/>
                <a:gd name="T100" fmla="*/ 21 w 64"/>
                <a:gd name="T101" fmla="*/ 15 h 66"/>
                <a:gd name="T102" fmla="*/ 18 w 64"/>
                <a:gd name="T103" fmla="*/ 12 h 66"/>
                <a:gd name="T104" fmla="*/ 16 w 64"/>
                <a:gd name="T105" fmla="*/ 7 h 66"/>
                <a:gd name="T106" fmla="*/ 15 w 64"/>
                <a:gd name="T107" fmla="*/ 7 h 66"/>
                <a:gd name="T108" fmla="*/ 22 w 64"/>
                <a:gd name="T109" fmla="*/ 8 h 66"/>
                <a:gd name="T110" fmla="*/ 26 w 64"/>
                <a:gd name="T111" fmla="*/ 11 h 66"/>
                <a:gd name="T112" fmla="*/ 28 w 64"/>
                <a:gd name="T113" fmla="*/ 13 h 66"/>
                <a:gd name="T114" fmla="*/ 30 w 64"/>
                <a:gd name="T115" fmla="*/ 13 h 66"/>
                <a:gd name="T116" fmla="*/ 34 w 64"/>
                <a:gd name="T117" fmla="*/ 12 h 66"/>
                <a:gd name="T118" fmla="*/ 60 w 64"/>
                <a:gd name="T119" fmla="*/ 35 h 66"/>
                <a:gd name="T120" fmla="*/ 50 w 64"/>
                <a:gd name="T121" fmla="*/ 53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4" h="66">
                  <a:moveTo>
                    <a:pt x="34" y="8"/>
                  </a:moveTo>
                  <a:cubicBezTo>
                    <a:pt x="33" y="8"/>
                    <a:pt x="31" y="9"/>
                    <a:pt x="29" y="9"/>
                  </a:cubicBezTo>
                  <a:cubicBezTo>
                    <a:pt x="28" y="7"/>
                    <a:pt x="26" y="5"/>
                    <a:pt x="23" y="5"/>
                  </a:cubicBezTo>
                  <a:cubicBezTo>
                    <a:pt x="18" y="3"/>
                    <a:pt x="8" y="0"/>
                    <a:pt x="8" y="4"/>
                  </a:cubicBezTo>
                  <a:cubicBezTo>
                    <a:pt x="10" y="5"/>
                    <a:pt x="13" y="12"/>
                    <a:pt x="16" y="15"/>
                  </a:cubicBezTo>
                  <a:cubicBezTo>
                    <a:pt x="11" y="18"/>
                    <a:pt x="8" y="23"/>
                    <a:pt x="5" y="28"/>
                  </a:cubicBezTo>
                  <a:cubicBezTo>
                    <a:pt x="5" y="28"/>
                    <a:pt x="2" y="29"/>
                    <a:pt x="1" y="30"/>
                  </a:cubicBezTo>
                  <a:cubicBezTo>
                    <a:pt x="0" y="31"/>
                    <a:pt x="0" y="41"/>
                    <a:pt x="1" y="42"/>
                  </a:cubicBezTo>
                  <a:cubicBezTo>
                    <a:pt x="2" y="43"/>
                    <a:pt x="6" y="44"/>
                    <a:pt x="6" y="44"/>
                  </a:cubicBezTo>
                  <a:cubicBezTo>
                    <a:pt x="8" y="49"/>
                    <a:pt x="11" y="53"/>
                    <a:pt x="16" y="56"/>
                  </a:cubicBezTo>
                  <a:cubicBezTo>
                    <a:pt x="15" y="59"/>
                    <a:pt x="15" y="65"/>
                    <a:pt x="16" y="65"/>
                  </a:cubicBezTo>
                  <a:cubicBezTo>
                    <a:pt x="17" y="66"/>
                    <a:pt x="25" y="66"/>
                    <a:pt x="26" y="65"/>
                  </a:cubicBezTo>
                  <a:cubicBezTo>
                    <a:pt x="27" y="65"/>
                    <a:pt x="29" y="63"/>
                    <a:pt x="30" y="61"/>
                  </a:cubicBezTo>
                  <a:cubicBezTo>
                    <a:pt x="32" y="61"/>
                    <a:pt x="33" y="61"/>
                    <a:pt x="34" y="61"/>
                  </a:cubicBezTo>
                  <a:cubicBezTo>
                    <a:pt x="36" y="61"/>
                    <a:pt x="37" y="61"/>
                    <a:pt x="38" y="61"/>
                  </a:cubicBezTo>
                  <a:cubicBezTo>
                    <a:pt x="39" y="63"/>
                    <a:pt x="41" y="65"/>
                    <a:pt x="41" y="65"/>
                  </a:cubicBezTo>
                  <a:cubicBezTo>
                    <a:pt x="42" y="66"/>
                    <a:pt x="51" y="66"/>
                    <a:pt x="52" y="65"/>
                  </a:cubicBezTo>
                  <a:cubicBezTo>
                    <a:pt x="52" y="65"/>
                    <a:pt x="52" y="59"/>
                    <a:pt x="52" y="56"/>
                  </a:cubicBezTo>
                  <a:cubicBezTo>
                    <a:pt x="59" y="51"/>
                    <a:pt x="64" y="44"/>
                    <a:pt x="64" y="35"/>
                  </a:cubicBezTo>
                  <a:cubicBezTo>
                    <a:pt x="64" y="20"/>
                    <a:pt x="51" y="8"/>
                    <a:pt x="34" y="8"/>
                  </a:cubicBezTo>
                  <a:close/>
                  <a:moveTo>
                    <a:pt x="50" y="53"/>
                  </a:moveTo>
                  <a:cubicBezTo>
                    <a:pt x="48" y="54"/>
                    <a:pt x="48" y="54"/>
                    <a:pt x="48" y="54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48" y="59"/>
                    <a:pt x="48" y="61"/>
                    <a:pt x="48" y="62"/>
                  </a:cubicBezTo>
                  <a:cubicBezTo>
                    <a:pt x="48" y="62"/>
                    <a:pt x="47" y="62"/>
                    <a:pt x="46" y="62"/>
                  </a:cubicBezTo>
                  <a:cubicBezTo>
                    <a:pt x="46" y="62"/>
                    <a:pt x="46" y="62"/>
                    <a:pt x="46" y="62"/>
                  </a:cubicBezTo>
                  <a:cubicBezTo>
                    <a:pt x="45" y="62"/>
                    <a:pt x="44" y="62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1"/>
                    <a:pt x="42" y="60"/>
                    <a:pt x="41" y="58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6" y="57"/>
                    <a:pt x="35" y="57"/>
                    <a:pt x="34" y="57"/>
                  </a:cubicBezTo>
                  <a:cubicBezTo>
                    <a:pt x="33" y="57"/>
                    <a:pt x="32" y="57"/>
                    <a:pt x="3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6" y="60"/>
                    <a:pt x="25" y="61"/>
                    <a:pt x="24" y="62"/>
                  </a:cubicBezTo>
                  <a:cubicBezTo>
                    <a:pt x="24" y="62"/>
                    <a:pt x="23" y="62"/>
                    <a:pt x="21" y="62"/>
                  </a:cubicBezTo>
                  <a:cubicBezTo>
                    <a:pt x="21" y="62"/>
                    <a:pt x="20" y="62"/>
                    <a:pt x="19" y="62"/>
                  </a:cubicBezTo>
                  <a:cubicBezTo>
                    <a:pt x="19" y="61"/>
                    <a:pt x="19" y="59"/>
                    <a:pt x="20" y="56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4" y="50"/>
                    <a:pt x="12" y="46"/>
                    <a:pt x="10" y="42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7" y="40"/>
                    <a:pt x="7" y="40"/>
                    <a:pt x="7" y="40"/>
                  </a:cubicBezTo>
                  <a:cubicBezTo>
                    <a:pt x="6" y="40"/>
                    <a:pt x="5" y="40"/>
                    <a:pt x="4" y="39"/>
                  </a:cubicBezTo>
                  <a:cubicBezTo>
                    <a:pt x="4" y="38"/>
                    <a:pt x="4" y="35"/>
                    <a:pt x="4" y="33"/>
                  </a:cubicBezTo>
                  <a:cubicBezTo>
                    <a:pt x="5" y="33"/>
                    <a:pt x="6" y="32"/>
                    <a:pt x="7" y="32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11" y="25"/>
                    <a:pt x="14" y="21"/>
                    <a:pt x="18" y="18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1"/>
                    <a:pt x="17" y="9"/>
                    <a:pt x="16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7" y="7"/>
                    <a:pt x="20" y="8"/>
                    <a:pt x="22" y="8"/>
                  </a:cubicBezTo>
                  <a:cubicBezTo>
                    <a:pt x="24" y="9"/>
                    <a:pt x="25" y="10"/>
                    <a:pt x="26" y="11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1" y="13"/>
                    <a:pt x="33" y="12"/>
                    <a:pt x="34" y="12"/>
                  </a:cubicBezTo>
                  <a:cubicBezTo>
                    <a:pt x="49" y="12"/>
                    <a:pt x="60" y="22"/>
                    <a:pt x="60" y="35"/>
                  </a:cubicBezTo>
                  <a:cubicBezTo>
                    <a:pt x="60" y="42"/>
                    <a:pt x="56" y="48"/>
                    <a:pt x="50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94"/>
            <p:cNvSpPr/>
            <p:nvPr/>
          </p:nvSpPr>
          <p:spPr bwMode="auto">
            <a:xfrm>
              <a:off x="5786438" y="4270375"/>
              <a:ext cx="74613" cy="41275"/>
            </a:xfrm>
            <a:custGeom>
              <a:avLst/>
              <a:gdLst>
                <a:gd name="T0" fmla="*/ 11 w 20"/>
                <a:gd name="T1" fmla="*/ 1 h 11"/>
                <a:gd name="T2" fmla="*/ 0 w 20"/>
                <a:gd name="T3" fmla="*/ 3 h 11"/>
                <a:gd name="T4" fmla="*/ 10 w 20"/>
                <a:gd name="T5" fmla="*/ 4 h 11"/>
                <a:gd name="T6" fmla="*/ 20 w 20"/>
                <a:gd name="T7" fmla="*/ 10 h 11"/>
                <a:gd name="T8" fmla="*/ 11 w 20"/>
                <a:gd name="T9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1">
                  <a:moveTo>
                    <a:pt x="11" y="1"/>
                  </a:moveTo>
                  <a:cubicBezTo>
                    <a:pt x="6" y="0"/>
                    <a:pt x="1" y="2"/>
                    <a:pt x="0" y="3"/>
                  </a:cubicBezTo>
                  <a:cubicBezTo>
                    <a:pt x="0" y="4"/>
                    <a:pt x="5" y="2"/>
                    <a:pt x="10" y="4"/>
                  </a:cubicBezTo>
                  <a:cubicBezTo>
                    <a:pt x="15" y="5"/>
                    <a:pt x="19" y="11"/>
                    <a:pt x="20" y="10"/>
                  </a:cubicBezTo>
                  <a:cubicBezTo>
                    <a:pt x="20" y="9"/>
                    <a:pt x="15" y="2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Oval 95"/>
            <p:cNvSpPr>
              <a:spLocks noChangeArrowheads="1"/>
            </p:cNvSpPr>
            <p:nvPr/>
          </p:nvSpPr>
          <p:spPr bwMode="auto">
            <a:xfrm>
              <a:off x="5726113" y="4292600"/>
              <a:ext cx="19050" cy="190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1" name="组合 10"/>
          <p:cNvGrpSpPr>
            <a:grpSpLocks noChangeAspect="1"/>
          </p:cNvGrpSpPr>
          <p:nvPr/>
        </p:nvGrpSpPr>
        <p:grpSpPr>
          <a:xfrm>
            <a:off x="9462212" y="3195710"/>
            <a:ext cx="540000" cy="519363"/>
            <a:chOff x="6919913" y="4225925"/>
            <a:chExt cx="249238" cy="239713"/>
          </a:xfrm>
          <a:solidFill>
            <a:srgbClr val="F2F2F2"/>
          </a:solidFill>
        </p:grpSpPr>
        <p:sp>
          <p:nvSpPr>
            <p:cNvPr id="12" name="Freeform 97"/>
            <p:cNvSpPr/>
            <p:nvPr/>
          </p:nvSpPr>
          <p:spPr bwMode="auto">
            <a:xfrm>
              <a:off x="6919913" y="4308475"/>
              <a:ext cx="60325" cy="63500"/>
            </a:xfrm>
            <a:custGeom>
              <a:avLst/>
              <a:gdLst>
                <a:gd name="T0" fmla="*/ 2 w 16"/>
                <a:gd name="T1" fmla="*/ 2 h 17"/>
                <a:gd name="T2" fmla="*/ 4 w 16"/>
                <a:gd name="T3" fmla="*/ 13 h 17"/>
                <a:gd name="T4" fmla="*/ 14 w 16"/>
                <a:gd name="T5" fmla="*/ 15 h 17"/>
                <a:gd name="T6" fmla="*/ 12 w 16"/>
                <a:gd name="T7" fmla="*/ 5 h 17"/>
                <a:gd name="T8" fmla="*/ 2 w 16"/>
                <a:gd name="T9" fmla="*/ 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7">
                  <a:moveTo>
                    <a:pt x="2" y="2"/>
                  </a:moveTo>
                  <a:cubicBezTo>
                    <a:pt x="0" y="4"/>
                    <a:pt x="1" y="9"/>
                    <a:pt x="4" y="13"/>
                  </a:cubicBezTo>
                  <a:cubicBezTo>
                    <a:pt x="7" y="16"/>
                    <a:pt x="11" y="17"/>
                    <a:pt x="14" y="15"/>
                  </a:cubicBezTo>
                  <a:cubicBezTo>
                    <a:pt x="16" y="13"/>
                    <a:pt x="15" y="8"/>
                    <a:pt x="12" y="5"/>
                  </a:cubicBezTo>
                  <a:cubicBezTo>
                    <a:pt x="9" y="1"/>
                    <a:pt x="5" y="0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98"/>
            <p:cNvSpPr/>
            <p:nvPr/>
          </p:nvSpPr>
          <p:spPr bwMode="auto">
            <a:xfrm>
              <a:off x="7112001" y="4300538"/>
              <a:ext cx="57150" cy="68263"/>
            </a:xfrm>
            <a:custGeom>
              <a:avLst/>
              <a:gdLst>
                <a:gd name="T0" fmla="*/ 3 w 15"/>
                <a:gd name="T1" fmla="*/ 6 h 18"/>
                <a:gd name="T2" fmla="*/ 2 w 15"/>
                <a:gd name="T3" fmla="*/ 16 h 18"/>
                <a:gd name="T4" fmla="*/ 12 w 15"/>
                <a:gd name="T5" fmla="*/ 13 h 18"/>
                <a:gd name="T6" fmla="*/ 12 w 15"/>
                <a:gd name="T7" fmla="*/ 2 h 18"/>
                <a:gd name="T8" fmla="*/ 3 w 15"/>
                <a:gd name="T9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8">
                  <a:moveTo>
                    <a:pt x="3" y="6"/>
                  </a:moveTo>
                  <a:cubicBezTo>
                    <a:pt x="0" y="10"/>
                    <a:pt x="0" y="15"/>
                    <a:pt x="2" y="16"/>
                  </a:cubicBezTo>
                  <a:cubicBezTo>
                    <a:pt x="5" y="18"/>
                    <a:pt x="9" y="17"/>
                    <a:pt x="12" y="13"/>
                  </a:cubicBezTo>
                  <a:cubicBezTo>
                    <a:pt x="15" y="9"/>
                    <a:pt x="15" y="4"/>
                    <a:pt x="12" y="2"/>
                  </a:cubicBezTo>
                  <a:cubicBezTo>
                    <a:pt x="10" y="0"/>
                    <a:pt x="5" y="2"/>
                    <a:pt x="3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99"/>
            <p:cNvSpPr/>
            <p:nvPr/>
          </p:nvSpPr>
          <p:spPr bwMode="auto">
            <a:xfrm>
              <a:off x="6973888" y="4225925"/>
              <a:ext cx="66675" cy="96838"/>
            </a:xfrm>
            <a:custGeom>
              <a:avLst/>
              <a:gdLst>
                <a:gd name="T0" fmla="*/ 12 w 18"/>
                <a:gd name="T1" fmla="*/ 25 h 26"/>
                <a:gd name="T2" fmla="*/ 16 w 18"/>
                <a:gd name="T3" fmla="*/ 11 h 26"/>
                <a:gd name="T4" fmla="*/ 6 w 18"/>
                <a:gd name="T5" fmla="*/ 1 h 26"/>
                <a:gd name="T6" fmla="*/ 1 w 18"/>
                <a:gd name="T7" fmla="*/ 15 h 26"/>
                <a:gd name="T8" fmla="*/ 12 w 18"/>
                <a:gd name="T9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26">
                  <a:moveTo>
                    <a:pt x="12" y="25"/>
                  </a:moveTo>
                  <a:cubicBezTo>
                    <a:pt x="16" y="24"/>
                    <a:pt x="18" y="18"/>
                    <a:pt x="16" y="11"/>
                  </a:cubicBezTo>
                  <a:cubicBezTo>
                    <a:pt x="15" y="5"/>
                    <a:pt x="10" y="0"/>
                    <a:pt x="6" y="1"/>
                  </a:cubicBezTo>
                  <a:cubicBezTo>
                    <a:pt x="2" y="2"/>
                    <a:pt x="0" y="8"/>
                    <a:pt x="1" y="15"/>
                  </a:cubicBezTo>
                  <a:cubicBezTo>
                    <a:pt x="3" y="21"/>
                    <a:pt x="7" y="26"/>
                    <a:pt x="1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00"/>
            <p:cNvSpPr/>
            <p:nvPr/>
          </p:nvSpPr>
          <p:spPr bwMode="auto">
            <a:xfrm>
              <a:off x="7051676" y="4225925"/>
              <a:ext cx="68263" cy="96838"/>
            </a:xfrm>
            <a:custGeom>
              <a:avLst/>
              <a:gdLst>
                <a:gd name="T0" fmla="*/ 11 w 18"/>
                <a:gd name="T1" fmla="*/ 1 h 26"/>
                <a:gd name="T2" fmla="*/ 1 w 18"/>
                <a:gd name="T3" fmla="*/ 11 h 26"/>
                <a:gd name="T4" fmla="*/ 6 w 18"/>
                <a:gd name="T5" fmla="*/ 25 h 26"/>
                <a:gd name="T6" fmla="*/ 16 w 18"/>
                <a:gd name="T7" fmla="*/ 15 h 26"/>
                <a:gd name="T8" fmla="*/ 11 w 18"/>
                <a:gd name="T9" fmla="*/ 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26">
                  <a:moveTo>
                    <a:pt x="11" y="1"/>
                  </a:moveTo>
                  <a:cubicBezTo>
                    <a:pt x="7" y="0"/>
                    <a:pt x="3" y="5"/>
                    <a:pt x="1" y="11"/>
                  </a:cubicBezTo>
                  <a:cubicBezTo>
                    <a:pt x="0" y="18"/>
                    <a:pt x="2" y="24"/>
                    <a:pt x="6" y="25"/>
                  </a:cubicBezTo>
                  <a:cubicBezTo>
                    <a:pt x="10" y="26"/>
                    <a:pt x="15" y="21"/>
                    <a:pt x="16" y="15"/>
                  </a:cubicBezTo>
                  <a:cubicBezTo>
                    <a:pt x="18" y="8"/>
                    <a:pt x="15" y="2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101"/>
            <p:cNvSpPr/>
            <p:nvPr/>
          </p:nvSpPr>
          <p:spPr bwMode="auto">
            <a:xfrm>
              <a:off x="6980238" y="4341813"/>
              <a:ext cx="128588" cy="123825"/>
            </a:xfrm>
            <a:custGeom>
              <a:avLst/>
              <a:gdLst>
                <a:gd name="T0" fmla="*/ 17 w 34"/>
                <a:gd name="T1" fmla="*/ 0 h 33"/>
                <a:gd name="T2" fmla="*/ 0 w 34"/>
                <a:gd name="T3" fmla="*/ 20 h 33"/>
                <a:gd name="T4" fmla="*/ 17 w 34"/>
                <a:gd name="T5" fmla="*/ 20 h 33"/>
                <a:gd name="T6" fmla="*/ 34 w 34"/>
                <a:gd name="T7" fmla="*/ 20 h 33"/>
                <a:gd name="T8" fmla="*/ 17 w 34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3">
                  <a:moveTo>
                    <a:pt x="17" y="0"/>
                  </a:moveTo>
                  <a:cubicBezTo>
                    <a:pt x="7" y="0"/>
                    <a:pt x="0" y="15"/>
                    <a:pt x="0" y="20"/>
                  </a:cubicBezTo>
                  <a:cubicBezTo>
                    <a:pt x="0" y="33"/>
                    <a:pt x="7" y="20"/>
                    <a:pt x="17" y="20"/>
                  </a:cubicBezTo>
                  <a:cubicBezTo>
                    <a:pt x="27" y="20"/>
                    <a:pt x="34" y="33"/>
                    <a:pt x="34" y="20"/>
                  </a:cubicBezTo>
                  <a:cubicBezTo>
                    <a:pt x="34" y="15"/>
                    <a:pt x="27" y="0"/>
                    <a:pt x="1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7" name="组合 16"/>
          <p:cNvGrpSpPr>
            <a:grpSpLocks noChangeAspect="1"/>
          </p:cNvGrpSpPr>
          <p:nvPr/>
        </p:nvGrpSpPr>
        <p:grpSpPr>
          <a:xfrm>
            <a:off x="2268961" y="3159000"/>
            <a:ext cx="381653" cy="540000"/>
            <a:chOff x="5076826" y="4229100"/>
            <a:chExt cx="149225" cy="211138"/>
          </a:xfrm>
          <a:solidFill>
            <a:srgbClr val="F2F2F2"/>
          </a:solidFill>
        </p:grpSpPr>
        <p:sp>
          <p:nvSpPr>
            <p:cNvPr id="18" name="Freeform 235"/>
            <p:cNvSpPr/>
            <p:nvPr/>
          </p:nvSpPr>
          <p:spPr bwMode="auto">
            <a:xfrm>
              <a:off x="5076826" y="4391025"/>
              <a:ext cx="149225" cy="49213"/>
            </a:xfrm>
            <a:custGeom>
              <a:avLst/>
              <a:gdLst>
                <a:gd name="T0" fmla="*/ 20 w 40"/>
                <a:gd name="T1" fmla="*/ 5 h 13"/>
                <a:gd name="T2" fmla="*/ 0 w 40"/>
                <a:gd name="T3" fmla="*/ 0 h 13"/>
                <a:gd name="T4" fmla="*/ 0 w 40"/>
                <a:gd name="T5" fmla="*/ 0 h 13"/>
                <a:gd name="T6" fmla="*/ 0 w 40"/>
                <a:gd name="T7" fmla="*/ 5 h 13"/>
                <a:gd name="T8" fmla="*/ 20 w 40"/>
                <a:gd name="T9" fmla="*/ 13 h 13"/>
                <a:gd name="T10" fmla="*/ 40 w 40"/>
                <a:gd name="T11" fmla="*/ 5 h 13"/>
                <a:gd name="T12" fmla="*/ 40 w 40"/>
                <a:gd name="T13" fmla="*/ 0 h 13"/>
                <a:gd name="T14" fmla="*/ 40 w 40"/>
                <a:gd name="T15" fmla="*/ 0 h 13"/>
                <a:gd name="T16" fmla="*/ 20 w 40"/>
                <a:gd name="T17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13">
                  <a:moveTo>
                    <a:pt x="20" y="5"/>
                  </a:moveTo>
                  <a:cubicBezTo>
                    <a:pt x="12" y="5"/>
                    <a:pt x="5" y="3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4"/>
                    <a:pt x="0" y="5"/>
                  </a:cubicBezTo>
                  <a:cubicBezTo>
                    <a:pt x="0" y="9"/>
                    <a:pt x="9" y="13"/>
                    <a:pt x="20" y="13"/>
                  </a:cubicBezTo>
                  <a:cubicBezTo>
                    <a:pt x="31" y="13"/>
                    <a:pt x="40" y="9"/>
                    <a:pt x="40" y="5"/>
                  </a:cubicBezTo>
                  <a:cubicBezTo>
                    <a:pt x="40" y="4"/>
                    <a:pt x="40" y="1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3"/>
                    <a:pt x="28" y="5"/>
                    <a:pt x="2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236"/>
            <p:cNvSpPr/>
            <p:nvPr/>
          </p:nvSpPr>
          <p:spPr bwMode="auto">
            <a:xfrm>
              <a:off x="5076826" y="4344988"/>
              <a:ext cx="149225" cy="49213"/>
            </a:xfrm>
            <a:custGeom>
              <a:avLst/>
              <a:gdLst>
                <a:gd name="T0" fmla="*/ 20 w 40"/>
                <a:gd name="T1" fmla="*/ 5 h 13"/>
                <a:gd name="T2" fmla="*/ 0 w 40"/>
                <a:gd name="T3" fmla="*/ 0 h 13"/>
                <a:gd name="T4" fmla="*/ 0 w 40"/>
                <a:gd name="T5" fmla="*/ 0 h 13"/>
                <a:gd name="T6" fmla="*/ 0 w 40"/>
                <a:gd name="T7" fmla="*/ 5 h 13"/>
                <a:gd name="T8" fmla="*/ 20 w 40"/>
                <a:gd name="T9" fmla="*/ 13 h 13"/>
                <a:gd name="T10" fmla="*/ 40 w 40"/>
                <a:gd name="T11" fmla="*/ 5 h 13"/>
                <a:gd name="T12" fmla="*/ 40 w 40"/>
                <a:gd name="T13" fmla="*/ 0 h 13"/>
                <a:gd name="T14" fmla="*/ 40 w 40"/>
                <a:gd name="T15" fmla="*/ 0 h 13"/>
                <a:gd name="T16" fmla="*/ 20 w 40"/>
                <a:gd name="T17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13">
                  <a:moveTo>
                    <a:pt x="20" y="5"/>
                  </a:moveTo>
                  <a:cubicBezTo>
                    <a:pt x="12" y="5"/>
                    <a:pt x="5" y="4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4"/>
                    <a:pt x="0" y="5"/>
                  </a:cubicBezTo>
                  <a:cubicBezTo>
                    <a:pt x="0" y="10"/>
                    <a:pt x="9" y="13"/>
                    <a:pt x="20" y="13"/>
                  </a:cubicBezTo>
                  <a:cubicBezTo>
                    <a:pt x="31" y="13"/>
                    <a:pt x="40" y="10"/>
                    <a:pt x="40" y="5"/>
                  </a:cubicBezTo>
                  <a:cubicBezTo>
                    <a:pt x="40" y="4"/>
                    <a:pt x="40" y="1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4"/>
                    <a:pt x="28" y="5"/>
                    <a:pt x="2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37"/>
            <p:cNvSpPr/>
            <p:nvPr/>
          </p:nvSpPr>
          <p:spPr bwMode="auto">
            <a:xfrm>
              <a:off x="5076826" y="4303713"/>
              <a:ext cx="149225" cy="46038"/>
            </a:xfrm>
            <a:custGeom>
              <a:avLst/>
              <a:gdLst>
                <a:gd name="T0" fmla="*/ 0 w 40"/>
                <a:gd name="T1" fmla="*/ 0 h 12"/>
                <a:gd name="T2" fmla="*/ 0 w 40"/>
                <a:gd name="T3" fmla="*/ 4 h 12"/>
                <a:gd name="T4" fmla="*/ 20 w 40"/>
                <a:gd name="T5" fmla="*/ 12 h 12"/>
                <a:gd name="T6" fmla="*/ 40 w 40"/>
                <a:gd name="T7" fmla="*/ 4 h 12"/>
                <a:gd name="T8" fmla="*/ 40 w 40"/>
                <a:gd name="T9" fmla="*/ 0 h 12"/>
                <a:gd name="T10" fmla="*/ 20 w 40"/>
                <a:gd name="T11" fmla="*/ 5 h 12"/>
                <a:gd name="T12" fmla="*/ 0 w 40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12">
                  <a:moveTo>
                    <a:pt x="0" y="0"/>
                  </a:moveTo>
                  <a:cubicBezTo>
                    <a:pt x="0" y="1"/>
                    <a:pt x="0" y="3"/>
                    <a:pt x="0" y="4"/>
                  </a:cubicBezTo>
                  <a:cubicBezTo>
                    <a:pt x="0" y="9"/>
                    <a:pt x="9" y="12"/>
                    <a:pt x="20" y="12"/>
                  </a:cubicBezTo>
                  <a:cubicBezTo>
                    <a:pt x="31" y="12"/>
                    <a:pt x="40" y="9"/>
                    <a:pt x="40" y="4"/>
                  </a:cubicBezTo>
                  <a:cubicBezTo>
                    <a:pt x="40" y="3"/>
                    <a:pt x="40" y="1"/>
                    <a:pt x="40" y="0"/>
                  </a:cubicBezTo>
                  <a:cubicBezTo>
                    <a:pt x="35" y="3"/>
                    <a:pt x="28" y="5"/>
                    <a:pt x="20" y="5"/>
                  </a:cubicBezTo>
                  <a:cubicBezTo>
                    <a:pt x="12" y="5"/>
                    <a:pt x="5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238"/>
            <p:cNvSpPr/>
            <p:nvPr/>
          </p:nvSpPr>
          <p:spPr bwMode="auto">
            <a:xfrm>
              <a:off x="5076826" y="4229100"/>
              <a:ext cx="149225" cy="79375"/>
            </a:xfrm>
            <a:custGeom>
              <a:avLst/>
              <a:gdLst>
                <a:gd name="T0" fmla="*/ 20 w 40"/>
                <a:gd name="T1" fmla="*/ 0 h 21"/>
                <a:gd name="T2" fmla="*/ 0 w 40"/>
                <a:gd name="T3" fmla="*/ 8 h 21"/>
                <a:gd name="T4" fmla="*/ 0 w 40"/>
                <a:gd name="T5" fmla="*/ 13 h 21"/>
                <a:gd name="T6" fmla="*/ 20 w 40"/>
                <a:gd name="T7" fmla="*/ 21 h 21"/>
                <a:gd name="T8" fmla="*/ 40 w 40"/>
                <a:gd name="T9" fmla="*/ 13 h 21"/>
                <a:gd name="T10" fmla="*/ 40 w 40"/>
                <a:gd name="T11" fmla="*/ 8 h 21"/>
                <a:gd name="T12" fmla="*/ 20 w 40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21">
                  <a:moveTo>
                    <a:pt x="20" y="0"/>
                  </a:moveTo>
                  <a:cubicBezTo>
                    <a:pt x="9" y="0"/>
                    <a:pt x="0" y="4"/>
                    <a:pt x="0" y="8"/>
                  </a:cubicBezTo>
                  <a:cubicBezTo>
                    <a:pt x="0" y="9"/>
                    <a:pt x="0" y="12"/>
                    <a:pt x="0" y="13"/>
                  </a:cubicBezTo>
                  <a:cubicBezTo>
                    <a:pt x="0" y="17"/>
                    <a:pt x="9" y="21"/>
                    <a:pt x="20" y="21"/>
                  </a:cubicBezTo>
                  <a:cubicBezTo>
                    <a:pt x="31" y="21"/>
                    <a:pt x="40" y="17"/>
                    <a:pt x="40" y="13"/>
                  </a:cubicBezTo>
                  <a:cubicBezTo>
                    <a:pt x="40" y="12"/>
                    <a:pt x="40" y="9"/>
                    <a:pt x="40" y="8"/>
                  </a:cubicBezTo>
                  <a:cubicBezTo>
                    <a:pt x="40" y="4"/>
                    <a:pt x="31" y="0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1517862" y="4615712"/>
            <a:ext cx="188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spc="200" dirty="0" smtClean="0">
                <a:solidFill>
                  <a:srgbClr val="FF9600"/>
                </a:solidFill>
                <a:latin typeface="+mj-lt"/>
              </a:rPr>
              <a:t>TITLE TEXT #1 </a:t>
            </a:r>
            <a:endParaRPr lang="zh-CN" altLang="en-US" b="1" spc="200" dirty="0">
              <a:solidFill>
                <a:srgbClr val="FF9600"/>
              </a:solidFill>
              <a:latin typeface="+mj-lt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154075" y="4615712"/>
            <a:ext cx="188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spc="200" dirty="0" smtClean="0">
                <a:solidFill>
                  <a:srgbClr val="FF9600"/>
                </a:solidFill>
                <a:latin typeface="+mj-lt"/>
              </a:rPr>
              <a:t>TITLE TEXT #2 </a:t>
            </a:r>
            <a:endParaRPr lang="zh-CN" altLang="en-US" b="1" spc="200" dirty="0">
              <a:solidFill>
                <a:srgbClr val="FF9600"/>
              </a:solidFill>
              <a:latin typeface="+mj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790287" y="4615712"/>
            <a:ext cx="188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b="1" spc="200" dirty="0" smtClean="0">
                <a:solidFill>
                  <a:srgbClr val="FF9600"/>
                </a:solidFill>
                <a:latin typeface="+mj-lt"/>
              </a:rPr>
              <a:t>TITLE TEXT #3 </a:t>
            </a:r>
            <a:endParaRPr lang="zh-CN" altLang="en-US" b="1" spc="200" dirty="0">
              <a:solidFill>
                <a:srgbClr val="FF9600"/>
              </a:solidFill>
              <a:latin typeface="+mj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984397" y="4985044"/>
            <a:ext cx="2950781" cy="1074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altLang="zh-CN" sz="1400" dirty="0">
                <a:solidFill>
                  <a:schemeClr val="bg1"/>
                </a:solidFill>
              </a:rPr>
              <a:t>That is preciously how this string was constructed. Thank you for using this application. Default text creates the illusion of real text.</a:t>
            </a:r>
            <a:endParaRPr lang="en-US" altLang="zh-CN" sz="1400" dirty="0">
              <a:solidFill>
                <a:schemeClr val="bg1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620609" y="4985044"/>
            <a:ext cx="2950781" cy="1074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altLang="zh-CN" sz="1400" dirty="0">
                <a:solidFill>
                  <a:schemeClr val="bg1"/>
                </a:solidFill>
              </a:rPr>
              <a:t>That is preciously how this string was constructed. Thank you for using this application. Default text creates the illusion of real text.</a:t>
            </a:r>
            <a:endParaRPr lang="en-US" altLang="zh-CN" sz="1400" dirty="0">
              <a:solidFill>
                <a:schemeClr val="bg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256822" y="4985044"/>
            <a:ext cx="2950781" cy="1074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altLang="zh-CN" sz="1400" dirty="0">
                <a:solidFill>
                  <a:schemeClr val="bg1"/>
                </a:solidFill>
              </a:rPr>
              <a:t>That is preciously how this string was constructed. Thank you for using this application. Default text creates the illusion of real text.</a:t>
            </a:r>
            <a:endParaRPr lang="en-US" altLang="zh-CN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zh-CN" altLang="en-US" sz="2800" b="1" dirty="0" smtClean="0"/>
              <a:t>点击此处添加标题</a:t>
            </a:r>
            <a:endParaRPr lang="zh-TW" altLang="en-US" sz="2800" b="1" dirty="0"/>
          </a:p>
        </p:txBody>
      </p:sp>
      <p:sp>
        <p:nvSpPr>
          <p:cNvPr id="3" name="矩形 2"/>
          <p:cNvSpPr/>
          <p:nvPr/>
        </p:nvSpPr>
        <p:spPr>
          <a:xfrm>
            <a:off x="7139313" y="940971"/>
            <a:ext cx="42144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1600" dirty="0">
                <a:solidFill>
                  <a:schemeClr val="bg1"/>
                </a:solidFill>
              </a:rPr>
              <a:t>If it is not real text, they will focus on the design.</a:t>
            </a:r>
            <a:endParaRPr lang="zh-TW" altLang="en-US" sz="1600" dirty="0">
              <a:solidFill>
                <a:schemeClr val="bg1"/>
              </a:solidFill>
            </a:endParaRPr>
          </a:p>
        </p:txBody>
      </p:sp>
      <p:sp>
        <p:nvSpPr>
          <p:cNvPr id="4" name="圆角矩形 3"/>
          <p:cNvSpPr>
            <a:spLocks noChangeAspect="1"/>
          </p:cNvSpPr>
          <p:nvPr/>
        </p:nvSpPr>
        <p:spPr>
          <a:xfrm>
            <a:off x="9366599" y="2468563"/>
            <a:ext cx="1324800" cy="1324800"/>
          </a:xfrm>
          <a:prstGeom prst="round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>
            <a:spLocks noChangeAspect="1"/>
          </p:cNvSpPr>
          <p:nvPr/>
        </p:nvSpPr>
        <p:spPr>
          <a:xfrm>
            <a:off x="1500602" y="2468563"/>
            <a:ext cx="1324800" cy="1324800"/>
          </a:xfrm>
          <a:prstGeom prst="round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>
            <a:spLocks noChangeAspect="1"/>
          </p:cNvSpPr>
          <p:nvPr/>
        </p:nvSpPr>
        <p:spPr>
          <a:xfrm>
            <a:off x="3467101" y="2468563"/>
            <a:ext cx="1324800" cy="1324800"/>
          </a:xfrm>
          <a:prstGeom prst="round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>
            <a:spLocks noChangeAspect="1"/>
          </p:cNvSpPr>
          <p:nvPr/>
        </p:nvSpPr>
        <p:spPr>
          <a:xfrm>
            <a:off x="7400099" y="2468563"/>
            <a:ext cx="1324800" cy="1324800"/>
          </a:xfrm>
          <a:prstGeom prst="round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Group 5"/>
          <p:cNvGrpSpPr>
            <a:grpSpLocks noChangeAspect="1"/>
          </p:cNvGrpSpPr>
          <p:nvPr/>
        </p:nvGrpSpPr>
        <p:grpSpPr bwMode="auto">
          <a:xfrm>
            <a:off x="1850034" y="2715132"/>
            <a:ext cx="625935" cy="630000"/>
            <a:chOff x="2866" y="2851"/>
            <a:chExt cx="308" cy="310"/>
          </a:xfrm>
          <a:solidFill>
            <a:srgbClr val="F2F2F2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2866" y="2851"/>
              <a:ext cx="308" cy="310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18 h 128"/>
                <a:gd name="T12" fmla="*/ 10 w 128"/>
                <a:gd name="T13" fmla="*/ 64 h 128"/>
                <a:gd name="T14" fmla="*/ 64 w 128"/>
                <a:gd name="T15" fmla="*/ 10 h 128"/>
                <a:gd name="T16" fmla="*/ 118 w 128"/>
                <a:gd name="T17" fmla="*/ 64 h 128"/>
                <a:gd name="T18" fmla="*/ 64 w 128"/>
                <a:gd name="T19" fmla="*/ 1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18"/>
                  </a:moveTo>
                  <a:cubicBezTo>
                    <a:pt x="34" y="118"/>
                    <a:pt x="10" y="9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cubicBezTo>
                    <a:pt x="94" y="10"/>
                    <a:pt x="118" y="34"/>
                    <a:pt x="118" y="64"/>
                  </a:cubicBezTo>
                  <a:cubicBezTo>
                    <a:pt x="118" y="94"/>
                    <a:pt x="94" y="118"/>
                    <a:pt x="64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2943" y="2929"/>
              <a:ext cx="154" cy="155"/>
            </a:xfrm>
            <a:custGeom>
              <a:avLst/>
              <a:gdLst>
                <a:gd name="T0" fmla="*/ 56 w 64"/>
                <a:gd name="T1" fmla="*/ 0 h 64"/>
                <a:gd name="T2" fmla="*/ 48 w 64"/>
                <a:gd name="T3" fmla="*/ 8 h 64"/>
                <a:gd name="T4" fmla="*/ 52 w 64"/>
                <a:gd name="T5" fmla="*/ 15 h 64"/>
                <a:gd name="T6" fmla="*/ 45 w 64"/>
                <a:gd name="T7" fmla="*/ 40 h 64"/>
                <a:gd name="T8" fmla="*/ 44 w 64"/>
                <a:gd name="T9" fmla="*/ 40 h 64"/>
                <a:gd name="T10" fmla="*/ 40 w 64"/>
                <a:gd name="T11" fmla="*/ 41 h 64"/>
                <a:gd name="T12" fmla="*/ 31 w 64"/>
                <a:gd name="T13" fmla="*/ 31 h 64"/>
                <a:gd name="T14" fmla="*/ 32 w 64"/>
                <a:gd name="T15" fmla="*/ 28 h 64"/>
                <a:gd name="T16" fmla="*/ 24 w 64"/>
                <a:gd name="T17" fmla="*/ 20 h 64"/>
                <a:gd name="T18" fmla="*/ 16 w 64"/>
                <a:gd name="T19" fmla="*/ 28 h 64"/>
                <a:gd name="T20" fmla="*/ 18 w 64"/>
                <a:gd name="T21" fmla="*/ 34 h 64"/>
                <a:gd name="T22" fmla="*/ 10 w 64"/>
                <a:gd name="T23" fmla="*/ 48 h 64"/>
                <a:gd name="T24" fmla="*/ 8 w 64"/>
                <a:gd name="T25" fmla="*/ 48 h 64"/>
                <a:gd name="T26" fmla="*/ 0 w 64"/>
                <a:gd name="T27" fmla="*/ 56 h 64"/>
                <a:gd name="T28" fmla="*/ 8 w 64"/>
                <a:gd name="T29" fmla="*/ 64 h 64"/>
                <a:gd name="T30" fmla="*/ 16 w 64"/>
                <a:gd name="T31" fmla="*/ 56 h 64"/>
                <a:gd name="T32" fmla="*/ 13 w 64"/>
                <a:gd name="T33" fmla="*/ 50 h 64"/>
                <a:gd name="T34" fmla="*/ 22 w 64"/>
                <a:gd name="T35" fmla="*/ 36 h 64"/>
                <a:gd name="T36" fmla="*/ 24 w 64"/>
                <a:gd name="T37" fmla="*/ 36 h 64"/>
                <a:gd name="T38" fmla="*/ 29 w 64"/>
                <a:gd name="T39" fmla="*/ 34 h 64"/>
                <a:gd name="T40" fmla="*/ 37 w 64"/>
                <a:gd name="T41" fmla="*/ 44 h 64"/>
                <a:gd name="T42" fmla="*/ 36 w 64"/>
                <a:gd name="T43" fmla="*/ 48 h 64"/>
                <a:gd name="T44" fmla="*/ 44 w 64"/>
                <a:gd name="T45" fmla="*/ 56 h 64"/>
                <a:gd name="T46" fmla="*/ 52 w 64"/>
                <a:gd name="T47" fmla="*/ 48 h 64"/>
                <a:gd name="T48" fmla="*/ 48 w 64"/>
                <a:gd name="T49" fmla="*/ 41 h 64"/>
                <a:gd name="T50" fmla="*/ 56 w 64"/>
                <a:gd name="T51" fmla="*/ 16 h 64"/>
                <a:gd name="T52" fmla="*/ 56 w 64"/>
                <a:gd name="T53" fmla="*/ 16 h 64"/>
                <a:gd name="T54" fmla="*/ 64 w 64"/>
                <a:gd name="T55" fmla="*/ 8 h 64"/>
                <a:gd name="T56" fmla="*/ 56 w 64"/>
                <a:gd name="T57" fmla="*/ 0 h 64"/>
                <a:gd name="T58" fmla="*/ 8 w 64"/>
                <a:gd name="T59" fmla="*/ 60 h 64"/>
                <a:gd name="T60" fmla="*/ 4 w 64"/>
                <a:gd name="T61" fmla="*/ 56 h 64"/>
                <a:gd name="T62" fmla="*/ 8 w 64"/>
                <a:gd name="T63" fmla="*/ 52 h 64"/>
                <a:gd name="T64" fmla="*/ 12 w 64"/>
                <a:gd name="T65" fmla="*/ 56 h 64"/>
                <a:gd name="T66" fmla="*/ 8 w 64"/>
                <a:gd name="T67" fmla="*/ 60 h 64"/>
                <a:gd name="T68" fmla="*/ 24 w 64"/>
                <a:gd name="T69" fmla="*/ 32 h 64"/>
                <a:gd name="T70" fmla="*/ 20 w 64"/>
                <a:gd name="T71" fmla="*/ 28 h 64"/>
                <a:gd name="T72" fmla="*/ 24 w 64"/>
                <a:gd name="T73" fmla="*/ 24 h 64"/>
                <a:gd name="T74" fmla="*/ 28 w 64"/>
                <a:gd name="T75" fmla="*/ 28 h 64"/>
                <a:gd name="T76" fmla="*/ 24 w 64"/>
                <a:gd name="T77" fmla="*/ 32 h 64"/>
                <a:gd name="T78" fmla="*/ 44 w 64"/>
                <a:gd name="T79" fmla="*/ 52 h 64"/>
                <a:gd name="T80" fmla="*/ 40 w 64"/>
                <a:gd name="T81" fmla="*/ 48 h 64"/>
                <a:gd name="T82" fmla="*/ 44 w 64"/>
                <a:gd name="T83" fmla="*/ 44 h 64"/>
                <a:gd name="T84" fmla="*/ 48 w 64"/>
                <a:gd name="T85" fmla="*/ 48 h 64"/>
                <a:gd name="T86" fmla="*/ 44 w 64"/>
                <a:gd name="T87" fmla="*/ 52 h 64"/>
                <a:gd name="T88" fmla="*/ 56 w 64"/>
                <a:gd name="T89" fmla="*/ 12 h 64"/>
                <a:gd name="T90" fmla="*/ 52 w 64"/>
                <a:gd name="T91" fmla="*/ 8 h 64"/>
                <a:gd name="T92" fmla="*/ 56 w 64"/>
                <a:gd name="T93" fmla="*/ 4 h 64"/>
                <a:gd name="T94" fmla="*/ 60 w 64"/>
                <a:gd name="T95" fmla="*/ 8 h 64"/>
                <a:gd name="T96" fmla="*/ 56 w 64"/>
                <a:gd name="T97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4" h="64">
                  <a:moveTo>
                    <a:pt x="56" y="0"/>
                  </a:moveTo>
                  <a:cubicBezTo>
                    <a:pt x="52" y="0"/>
                    <a:pt x="48" y="4"/>
                    <a:pt x="48" y="8"/>
                  </a:cubicBezTo>
                  <a:cubicBezTo>
                    <a:pt x="48" y="11"/>
                    <a:pt x="50" y="14"/>
                    <a:pt x="52" y="15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3" y="40"/>
                    <a:pt x="41" y="40"/>
                    <a:pt x="40" y="4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2" y="30"/>
                    <a:pt x="32" y="29"/>
                    <a:pt x="32" y="28"/>
                  </a:cubicBezTo>
                  <a:cubicBezTo>
                    <a:pt x="32" y="24"/>
                    <a:pt x="28" y="20"/>
                    <a:pt x="24" y="20"/>
                  </a:cubicBezTo>
                  <a:cubicBezTo>
                    <a:pt x="20" y="20"/>
                    <a:pt x="16" y="24"/>
                    <a:pt x="16" y="28"/>
                  </a:cubicBezTo>
                  <a:cubicBezTo>
                    <a:pt x="16" y="30"/>
                    <a:pt x="17" y="32"/>
                    <a:pt x="18" y="34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9" y="48"/>
                    <a:pt x="9" y="48"/>
                    <a:pt x="8" y="48"/>
                  </a:cubicBezTo>
                  <a:cubicBezTo>
                    <a:pt x="4" y="48"/>
                    <a:pt x="0" y="52"/>
                    <a:pt x="0" y="56"/>
                  </a:cubicBezTo>
                  <a:cubicBezTo>
                    <a:pt x="0" y="60"/>
                    <a:pt x="4" y="64"/>
                    <a:pt x="8" y="64"/>
                  </a:cubicBezTo>
                  <a:cubicBezTo>
                    <a:pt x="12" y="64"/>
                    <a:pt x="16" y="60"/>
                    <a:pt x="16" y="56"/>
                  </a:cubicBezTo>
                  <a:cubicBezTo>
                    <a:pt x="16" y="54"/>
                    <a:pt x="15" y="52"/>
                    <a:pt x="13" y="50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2" y="36"/>
                    <a:pt x="23" y="36"/>
                    <a:pt x="24" y="36"/>
                  </a:cubicBezTo>
                  <a:cubicBezTo>
                    <a:pt x="26" y="36"/>
                    <a:pt x="27" y="35"/>
                    <a:pt x="29" y="34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36" y="45"/>
                    <a:pt x="36" y="46"/>
                    <a:pt x="36" y="48"/>
                  </a:cubicBezTo>
                  <a:cubicBezTo>
                    <a:pt x="36" y="52"/>
                    <a:pt x="40" y="56"/>
                    <a:pt x="44" y="56"/>
                  </a:cubicBezTo>
                  <a:cubicBezTo>
                    <a:pt x="48" y="56"/>
                    <a:pt x="52" y="52"/>
                    <a:pt x="52" y="48"/>
                  </a:cubicBezTo>
                  <a:cubicBezTo>
                    <a:pt x="52" y="45"/>
                    <a:pt x="51" y="43"/>
                    <a:pt x="48" y="41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60" y="16"/>
                    <a:pt x="64" y="12"/>
                    <a:pt x="64" y="8"/>
                  </a:cubicBezTo>
                  <a:cubicBezTo>
                    <a:pt x="64" y="4"/>
                    <a:pt x="60" y="0"/>
                    <a:pt x="56" y="0"/>
                  </a:cubicBezTo>
                  <a:close/>
                  <a:moveTo>
                    <a:pt x="8" y="60"/>
                  </a:moveTo>
                  <a:cubicBezTo>
                    <a:pt x="6" y="60"/>
                    <a:pt x="4" y="58"/>
                    <a:pt x="4" y="56"/>
                  </a:cubicBezTo>
                  <a:cubicBezTo>
                    <a:pt x="4" y="54"/>
                    <a:pt x="6" y="52"/>
                    <a:pt x="8" y="52"/>
                  </a:cubicBezTo>
                  <a:cubicBezTo>
                    <a:pt x="10" y="52"/>
                    <a:pt x="12" y="54"/>
                    <a:pt x="12" y="56"/>
                  </a:cubicBezTo>
                  <a:cubicBezTo>
                    <a:pt x="12" y="58"/>
                    <a:pt x="10" y="60"/>
                    <a:pt x="8" y="60"/>
                  </a:cubicBezTo>
                  <a:close/>
                  <a:moveTo>
                    <a:pt x="24" y="32"/>
                  </a:moveTo>
                  <a:cubicBezTo>
                    <a:pt x="22" y="32"/>
                    <a:pt x="20" y="30"/>
                    <a:pt x="20" y="28"/>
                  </a:cubicBezTo>
                  <a:cubicBezTo>
                    <a:pt x="20" y="26"/>
                    <a:pt x="22" y="24"/>
                    <a:pt x="24" y="24"/>
                  </a:cubicBezTo>
                  <a:cubicBezTo>
                    <a:pt x="26" y="24"/>
                    <a:pt x="28" y="26"/>
                    <a:pt x="28" y="28"/>
                  </a:cubicBezTo>
                  <a:cubicBezTo>
                    <a:pt x="28" y="30"/>
                    <a:pt x="26" y="32"/>
                    <a:pt x="24" y="32"/>
                  </a:cubicBezTo>
                  <a:close/>
                  <a:moveTo>
                    <a:pt x="44" y="52"/>
                  </a:moveTo>
                  <a:cubicBezTo>
                    <a:pt x="42" y="52"/>
                    <a:pt x="40" y="50"/>
                    <a:pt x="40" y="48"/>
                  </a:cubicBezTo>
                  <a:cubicBezTo>
                    <a:pt x="40" y="46"/>
                    <a:pt x="42" y="44"/>
                    <a:pt x="44" y="44"/>
                  </a:cubicBezTo>
                  <a:cubicBezTo>
                    <a:pt x="46" y="44"/>
                    <a:pt x="48" y="46"/>
                    <a:pt x="48" y="48"/>
                  </a:cubicBezTo>
                  <a:cubicBezTo>
                    <a:pt x="48" y="50"/>
                    <a:pt x="46" y="52"/>
                    <a:pt x="44" y="52"/>
                  </a:cubicBezTo>
                  <a:close/>
                  <a:moveTo>
                    <a:pt x="56" y="12"/>
                  </a:moveTo>
                  <a:cubicBezTo>
                    <a:pt x="54" y="12"/>
                    <a:pt x="52" y="10"/>
                    <a:pt x="52" y="8"/>
                  </a:cubicBezTo>
                  <a:cubicBezTo>
                    <a:pt x="52" y="6"/>
                    <a:pt x="54" y="4"/>
                    <a:pt x="56" y="4"/>
                  </a:cubicBezTo>
                  <a:cubicBezTo>
                    <a:pt x="58" y="4"/>
                    <a:pt x="60" y="6"/>
                    <a:pt x="60" y="8"/>
                  </a:cubicBezTo>
                  <a:cubicBezTo>
                    <a:pt x="60" y="10"/>
                    <a:pt x="58" y="12"/>
                    <a:pt x="5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1" name="Group 10"/>
          <p:cNvGrpSpPr>
            <a:grpSpLocks noChangeAspect="1"/>
          </p:cNvGrpSpPr>
          <p:nvPr/>
        </p:nvGrpSpPr>
        <p:grpSpPr bwMode="auto">
          <a:xfrm>
            <a:off x="3816533" y="2715132"/>
            <a:ext cx="625935" cy="630000"/>
            <a:chOff x="2634" y="2643"/>
            <a:chExt cx="308" cy="310"/>
          </a:xfrm>
          <a:solidFill>
            <a:srgbClr val="F2F2F2"/>
          </a:solidFill>
        </p:grpSpPr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2634" y="2643"/>
              <a:ext cx="308" cy="310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18 h 128"/>
                <a:gd name="T12" fmla="*/ 10 w 128"/>
                <a:gd name="T13" fmla="*/ 64 h 128"/>
                <a:gd name="T14" fmla="*/ 64 w 128"/>
                <a:gd name="T15" fmla="*/ 10 h 128"/>
                <a:gd name="T16" fmla="*/ 118 w 128"/>
                <a:gd name="T17" fmla="*/ 64 h 128"/>
                <a:gd name="T18" fmla="*/ 64 w 128"/>
                <a:gd name="T19" fmla="*/ 1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18"/>
                  </a:moveTo>
                  <a:cubicBezTo>
                    <a:pt x="34" y="118"/>
                    <a:pt x="10" y="9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cubicBezTo>
                    <a:pt x="94" y="10"/>
                    <a:pt x="118" y="34"/>
                    <a:pt x="118" y="64"/>
                  </a:cubicBezTo>
                  <a:cubicBezTo>
                    <a:pt x="118" y="94"/>
                    <a:pt x="94" y="118"/>
                    <a:pt x="64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2708" y="2728"/>
              <a:ext cx="73" cy="73"/>
            </a:xfrm>
            <a:custGeom>
              <a:avLst/>
              <a:gdLst>
                <a:gd name="T0" fmla="*/ 7 w 30"/>
                <a:gd name="T1" fmla="*/ 26 h 30"/>
                <a:gd name="T2" fmla="*/ 22 w 30"/>
                <a:gd name="T3" fmla="*/ 27 h 30"/>
                <a:gd name="T4" fmla="*/ 24 w 30"/>
                <a:gd name="T5" fmla="*/ 28 h 30"/>
                <a:gd name="T6" fmla="*/ 28 w 30"/>
                <a:gd name="T7" fmla="*/ 24 h 30"/>
                <a:gd name="T8" fmla="*/ 28 w 30"/>
                <a:gd name="T9" fmla="*/ 21 h 30"/>
                <a:gd name="T10" fmla="*/ 29 w 30"/>
                <a:gd name="T11" fmla="*/ 18 h 30"/>
                <a:gd name="T12" fmla="*/ 25 w 30"/>
                <a:gd name="T13" fmla="*/ 5 h 30"/>
                <a:gd name="T14" fmla="*/ 11 w 30"/>
                <a:gd name="T15" fmla="*/ 2 h 30"/>
                <a:gd name="T16" fmla="*/ 13 w 30"/>
                <a:gd name="T17" fmla="*/ 7 h 30"/>
                <a:gd name="T18" fmla="*/ 18 w 30"/>
                <a:gd name="T19" fmla="*/ 9 h 30"/>
                <a:gd name="T20" fmla="*/ 20 w 30"/>
                <a:gd name="T21" fmla="*/ 16 h 30"/>
                <a:gd name="T22" fmla="*/ 19 w 30"/>
                <a:gd name="T23" fmla="*/ 18 h 30"/>
                <a:gd name="T24" fmla="*/ 17 w 30"/>
                <a:gd name="T25" fmla="*/ 20 h 30"/>
                <a:gd name="T26" fmla="*/ 10 w 30"/>
                <a:gd name="T27" fmla="*/ 19 h 30"/>
                <a:gd name="T28" fmla="*/ 7 w 30"/>
                <a:gd name="T29" fmla="*/ 14 h 30"/>
                <a:gd name="T30" fmla="*/ 1 w 30"/>
                <a:gd name="T31" fmla="*/ 13 h 30"/>
                <a:gd name="T32" fmla="*/ 7 w 30"/>
                <a:gd name="T33" fmla="*/ 2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" h="30">
                  <a:moveTo>
                    <a:pt x="7" y="26"/>
                  </a:moveTo>
                  <a:cubicBezTo>
                    <a:pt x="12" y="29"/>
                    <a:pt x="18" y="30"/>
                    <a:pt x="22" y="27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3"/>
                    <a:pt x="28" y="22"/>
                    <a:pt x="28" y="21"/>
                  </a:cubicBezTo>
                  <a:cubicBezTo>
                    <a:pt x="28" y="20"/>
                    <a:pt x="28" y="19"/>
                    <a:pt x="29" y="18"/>
                  </a:cubicBezTo>
                  <a:cubicBezTo>
                    <a:pt x="30" y="13"/>
                    <a:pt x="28" y="8"/>
                    <a:pt x="25" y="5"/>
                  </a:cubicBezTo>
                  <a:cubicBezTo>
                    <a:pt x="21" y="2"/>
                    <a:pt x="15" y="0"/>
                    <a:pt x="11" y="2"/>
                  </a:cubicBezTo>
                  <a:cubicBezTo>
                    <a:pt x="10" y="2"/>
                    <a:pt x="13" y="7"/>
                    <a:pt x="13" y="7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4"/>
                    <a:pt x="1" y="12"/>
                    <a:pt x="1" y="13"/>
                  </a:cubicBezTo>
                  <a:cubicBezTo>
                    <a:pt x="0" y="18"/>
                    <a:pt x="3" y="22"/>
                    <a:pt x="7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2790" y="2808"/>
              <a:ext cx="75" cy="58"/>
            </a:xfrm>
            <a:custGeom>
              <a:avLst/>
              <a:gdLst>
                <a:gd name="T0" fmla="*/ 29 w 31"/>
                <a:gd name="T1" fmla="*/ 13 h 24"/>
                <a:gd name="T2" fmla="*/ 12 w 31"/>
                <a:gd name="T3" fmla="*/ 0 h 24"/>
                <a:gd name="T4" fmla="*/ 11 w 31"/>
                <a:gd name="T5" fmla="*/ 1 h 24"/>
                <a:gd name="T6" fmla="*/ 6 w 31"/>
                <a:gd name="T7" fmla="*/ 3 h 24"/>
                <a:gd name="T8" fmla="*/ 3 w 31"/>
                <a:gd name="T9" fmla="*/ 2 h 24"/>
                <a:gd name="T10" fmla="*/ 0 w 31"/>
                <a:gd name="T11" fmla="*/ 4 h 24"/>
                <a:gd name="T12" fmla="*/ 20 w 31"/>
                <a:gd name="T13" fmla="*/ 23 h 24"/>
                <a:gd name="T14" fmla="*/ 25 w 31"/>
                <a:gd name="T15" fmla="*/ 24 h 24"/>
                <a:gd name="T16" fmla="*/ 28 w 31"/>
                <a:gd name="T17" fmla="*/ 21 h 24"/>
                <a:gd name="T18" fmla="*/ 31 w 31"/>
                <a:gd name="T19" fmla="*/ 17 h 24"/>
                <a:gd name="T20" fmla="*/ 29 w 31"/>
                <a:gd name="T21" fmla="*/ 1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" h="24">
                  <a:moveTo>
                    <a:pt x="29" y="13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1" y="1"/>
                    <a:pt x="11" y="1"/>
                  </a:cubicBezTo>
                  <a:cubicBezTo>
                    <a:pt x="9" y="2"/>
                    <a:pt x="8" y="3"/>
                    <a:pt x="6" y="3"/>
                  </a:cubicBezTo>
                  <a:cubicBezTo>
                    <a:pt x="5" y="3"/>
                    <a:pt x="4" y="2"/>
                    <a:pt x="3" y="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1" y="17"/>
                    <a:pt x="31" y="17"/>
                    <a:pt x="31" y="17"/>
                  </a:cubicBezTo>
                  <a:lnTo>
                    <a:pt x="29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2715" y="2740"/>
              <a:ext cx="143" cy="121"/>
            </a:xfrm>
            <a:custGeom>
              <a:avLst/>
              <a:gdLst>
                <a:gd name="T0" fmla="*/ 36 w 59"/>
                <a:gd name="T1" fmla="*/ 25 h 50"/>
                <a:gd name="T2" fmla="*/ 39 w 59"/>
                <a:gd name="T3" fmla="*/ 26 h 50"/>
                <a:gd name="T4" fmla="*/ 39 w 59"/>
                <a:gd name="T5" fmla="*/ 22 h 50"/>
                <a:gd name="T6" fmla="*/ 57 w 59"/>
                <a:gd name="T7" fmla="*/ 8 h 50"/>
                <a:gd name="T8" fmla="*/ 57 w 59"/>
                <a:gd name="T9" fmla="*/ 2 h 50"/>
                <a:gd name="T10" fmla="*/ 51 w 59"/>
                <a:gd name="T11" fmla="*/ 1 h 50"/>
                <a:gd name="T12" fmla="*/ 33 w 59"/>
                <a:gd name="T13" fmla="*/ 16 h 50"/>
                <a:gd name="T14" fmla="*/ 30 w 59"/>
                <a:gd name="T15" fmla="*/ 15 h 50"/>
                <a:gd name="T16" fmla="*/ 30 w 59"/>
                <a:gd name="T17" fmla="*/ 19 h 50"/>
                <a:gd name="T18" fmla="*/ 31 w 59"/>
                <a:gd name="T19" fmla="*/ 20 h 50"/>
                <a:gd name="T20" fmla="*/ 7 w 59"/>
                <a:gd name="T21" fmla="*/ 40 h 50"/>
                <a:gd name="T22" fmla="*/ 3 w 59"/>
                <a:gd name="T23" fmla="*/ 41 h 50"/>
                <a:gd name="T24" fmla="*/ 0 w 59"/>
                <a:gd name="T25" fmla="*/ 46 h 50"/>
                <a:gd name="T26" fmla="*/ 3 w 59"/>
                <a:gd name="T27" fmla="*/ 50 h 50"/>
                <a:gd name="T28" fmla="*/ 8 w 59"/>
                <a:gd name="T29" fmla="*/ 47 h 50"/>
                <a:gd name="T30" fmla="*/ 10 w 59"/>
                <a:gd name="T31" fmla="*/ 44 h 50"/>
                <a:gd name="T32" fmla="*/ 34 w 59"/>
                <a:gd name="T33" fmla="*/ 24 h 50"/>
                <a:gd name="T34" fmla="*/ 36 w 59"/>
                <a:gd name="T35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9" h="50">
                  <a:moveTo>
                    <a:pt x="36" y="25"/>
                  </a:moveTo>
                  <a:cubicBezTo>
                    <a:pt x="36" y="26"/>
                    <a:pt x="38" y="26"/>
                    <a:pt x="39" y="26"/>
                  </a:cubicBezTo>
                  <a:cubicBezTo>
                    <a:pt x="40" y="25"/>
                    <a:pt x="40" y="23"/>
                    <a:pt x="39" y="22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59" y="6"/>
                    <a:pt x="59" y="4"/>
                    <a:pt x="57" y="2"/>
                  </a:cubicBezTo>
                  <a:cubicBezTo>
                    <a:pt x="56" y="0"/>
                    <a:pt x="53" y="0"/>
                    <a:pt x="51" y="1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2" y="15"/>
                    <a:pt x="31" y="15"/>
                    <a:pt x="30" y="15"/>
                  </a:cubicBezTo>
                  <a:cubicBezTo>
                    <a:pt x="29" y="16"/>
                    <a:pt x="29" y="18"/>
                    <a:pt x="30" y="19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7" y="40"/>
                    <a:pt x="7" y="40"/>
                    <a:pt x="7" y="40"/>
                  </a:cubicBezTo>
                  <a:cubicBezTo>
                    <a:pt x="3" y="41"/>
                    <a:pt x="3" y="41"/>
                    <a:pt x="3" y="4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34" y="24"/>
                    <a:pt x="34" y="24"/>
                    <a:pt x="34" y="24"/>
                  </a:cubicBezTo>
                  <a:lnTo>
                    <a:pt x="36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6" name="Group 23"/>
          <p:cNvGrpSpPr>
            <a:grpSpLocks noChangeAspect="1"/>
          </p:cNvGrpSpPr>
          <p:nvPr/>
        </p:nvGrpSpPr>
        <p:grpSpPr bwMode="auto">
          <a:xfrm>
            <a:off x="7745453" y="2715132"/>
            <a:ext cx="634091" cy="630000"/>
            <a:chOff x="4611" y="2826"/>
            <a:chExt cx="310" cy="308"/>
          </a:xfrm>
          <a:solidFill>
            <a:srgbClr val="F2F2F2"/>
          </a:solidFill>
        </p:grpSpPr>
        <p:sp>
          <p:nvSpPr>
            <p:cNvPr id="17" name="Freeform 24"/>
            <p:cNvSpPr>
              <a:spLocks noEditPoints="1"/>
            </p:cNvSpPr>
            <p:nvPr/>
          </p:nvSpPr>
          <p:spPr bwMode="auto">
            <a:xfrm>
              <a:off x="4611" y="2826"/>
              <a:ext cx="310" cy="308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18 h 128"/>
                <a:gd name="T12" fmla="*/ 10 w 128"/>
                <a:gd name="T13" fmla="*/ 64 h 128"/>
                <a:gd name="T14" fmla="*/ 64 w 128"/>
                <a:gd name="T15" fmla="*/ 10 h 128"/>
                <a:gd name="T16" fmla="*/ 118 w 128"/>
                <a:gd name="T17" fmla="*/ 64 h 128"/>
                <a:gd name="T18" fmla="*/ 64 w 128"/>
                <a:gd name="T19" fmla="*/ 1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18"/>
                  </a:moveTo>
                  <a:cubicBezTo>
                    <a:pt x="34" y="118"/>
                    <a:pt x="10" y="9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cubicBezTo>
                    <a:pt x="94" y="10"/>
                    <a:pt x="118" y="34"/>
                    <a:pt x="118" y="64"/>
                  </a:cubicBezTo>
                  <a:cubicBezTo>
                    <a:pt x="118" y="94"/>
                    <a:pt x="94" y="118"/>
                    <a:pt x="64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5"/>
            <p:cNvSpPr/>
            <p:nvPr/>
          </p:nvSpPr>
          <p:spPr bwMode="auto">
            <a:xfrm>
              <a:off x="4754" y="2980"/>
              <a:ext cx="90" cy="67"/>
            </a:xfrm>
            <a:custGeom>
              <a:avLst/>
              <a:gdLst>
                <a:gd name="T0" fmla="*/ 19 w 37"/>
                <a:gd name="T1" fmla="*/ 0 h 28"/>
                <a:gd name="T2" fmla="*/ 0 w 37"/>
                <a:gd name="T3" fmla="*/ 12 h 28"/>
                <a:gd name="T4" fmla="*/ 6 w 37"/>
                <a:gd name="T5" fmla="*/ 21 h 28"/>
                <a:gd name="T6" fmla="*/ 3 w 37"/>
                <a:gd name="T7" fmla="*/ 28 h 28"/>
                <a:gd name="T8" fmla="*/ 11 w 37"/>
                <a:gd name="T9" fmla="*/ 23 h 28"/>
                <a:gd name="T10" fmla="*/ 19 w 37"/>
                <a:gd name="T11" fmla="*/ 24 h 28"/>
                <a:gd name="T12" fmla="*/ 37 w 37"/>
                <a:gd name="T13" fmla="*/ 12 h 28"/>
                <a:gd name="T14" fmla="*/ 19 w 37"/>
                <a:gd name="T1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28">
                  <a:moveTo>
                    <a:pt x="19" y="0"/>
                  </a:moveTo>
                  <a:cubicBezTo>
                    <a:pt x="9" y="0"/>
                    <a:pt x="0" y="5"/>
                    <a:pt x="0" y="12"/>
                  </a:cubicBezTo>
                  <a:cubicBezTo>
                    <a:pt x="0" y="15"/>
                    <a:pt x="3" y="18"/>
                    <a:pt x="6" y="21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3" y="24"/>
                    <a:pt x="16" y="24"/>
                    <a:pt x="19" y="24"/>
                  </a:cubicBezTo>
                  <a:cubicBezTo>
                    <a:pt x="29" y="24"/>
                    <a:pt x="37" y="19"/>
                    <a:pt x="37" y="12"/>
                  </a:cubicBezTo>
                  <a:cubicBezTo>
                    <a:pt x="37" y="5"/>
                    <a:pt x="29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26"/>
            <p:cNvSpPr/>
            <p:nvPr/>
          </p:nvSpPr>
          <p:spPr bwMode="auto">
            <a:xfrm>
              <a:off x="4689" y="2912"/>
              <a:ext cx="155" cy="126"/>
            </a:xfrm>
            <a:custGeom>
              <a:avLst/>
              <a:gdLst>
                <a:gd name="T0" fmla="*/ 32 w 64"/>
                <a:gd name="T1" fmla="*/ 0 h 52"/>
                <a:gd name="T2" fmla="*/ 0 w 64"/>
                <a:gd name="T3" fmla="*/ 22 h 52"/>
                <a:gd name="T4" fmla="*/ 9 w 64"/>
                <a:gd name="T5" fmla="*/ 38 h 52"/>
                <a:gd name="T6" fmla="*/ 5 w 64"/>
                <a:gd name="T7" fmla="*/ 52 h 52"/>
                <a:gd name="T8" fmla="*/ 18 w 64"/>
                <a:gd name="T9" fmla="*/ 43 h 52"/>
                <a:gd name="T10" fmla="*/ 24 w 64"/>
                <a:gd name="T11" fmla="*/ 44 h 52"/>
                <a:gd name="T12" fmla="*/ 23 w 64"/>
                <a:gd name="T13" fmla="*/ 39 h 52"/>
                <a:gd name="T14" fmla="*/ 46 w 64"/>
                <a:gd name="T15" fmla="*/ 23 h 52"/>
                <a:gd name="T16" fmla="*/ 63 w 64"/>
                <a:gd name="T17" fmla="*/ 29 h 52"/>
                <a:gd name="T18" fmla="*/ 64 w 64"/>
                <a:gd name="T19" fmla="*/ 22 h 52"/>
                <a:gd name="T20" fmla="*/ 32 w 64"/>
                <a:gd name="T2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" h="52">
                  <a:moveTo>
                    <a:pt x="32" y="0"/>
                  </a:moveTo>
                  <a:cubicBezTo>
                    <a:pt x="14" y="0"/>
                    <a:pt x="0" y="10"/>
                    <a:pt x="0" y="22"/>
                  </a:cubicBezTo>
                  <a:cubicBezTo>
                    <a:pt x="0" y="28"/>
                    <a:pt x="4" y="34"/>
                    <a:pt x="9" y="38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18" y="43"/>
                    <a:pt x="18" y="43"/>
                    <a:pt x="18" y="43"/>
                  </a:cubicBezTo>
                  <a:cubicBezTo>
                    <a:pt x="20" y="43"/>
                    <a:pt x="22" y="44"/>
                    <a:pt x="24" y="44"/>
                  </a:cubicBezTo>
                  <a:cubicBezTo>
                    <a:pt x="23" y="43"/>
                    <a:pt x="23" y="41"/>
                    <a:pt x="23" y="39"/>
                  </a:cubicBezTo>
                  <a:cubicBezTo>
                    <a:pt x="23" y="31"/>
                    <a:pt x="33" y="23"/>
                    <a:pt x="46" y="23"/>
                  </a:cubicBezTo>
                  <a:cubicBezTo>
                    <a:pt x="52" y="23"/>
                    <a:pt x="59" y="25"/>
                    <a:pt x="63" y="29"/>
                  </a:cubicBezTo>
                  <a:cubicBezTo>
                    <a:pt x="64" y="27"/>
                    <a:pt x="64" y="25"/>
                    <a:pt x="64" y="22"/>
                  </a:cubicBezTo>
                  <a:cubicBezTo>
                    <a:pt x="64" y="10"/>
                    <a:pt x="50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0" name="Group 29"/>
          <p:cNvGrpSpPr>
            <a:grpSpLocks noChangeAspect="1"/>
          </p:cNvGrpSpPr>
          <p:nvPr/>
        </p:nvGrpSpPr>
        <p:grpSpPr bwMode="auto">
          <a:xfrm>
            <a:off x="9713999" y="2720212"/>
            <a:ext cx="630000" cy="630000"/>
            <a:chOff x="5683" y="2927"/>
            <a:chExt cx="310" cy="310"/>
          </a:xfrm>
          <a:solidFill>
            <a:srgbClr val="F2F2F2"/>
          </a:solidFill>
        </p:grpSpPr>
        <p:sp>
          <p:nvSpPr>
            <p:cNvPr id="21" name="Freeform 30"/>
            <p:cNvSpPr>
              <a:spLocks noEditPoints="1"/>
            </p:cNvSpPr>
            <p:nvPr/>
          </p:nvSpPr>
          <p:spPr bwMode="auto">
            <a:xfrm>
              <a:off x="5683" y="2927"/>
              <a:ext cx="310" cy="310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18 h 128"/>
                <a:gd name="T12" fmla="*/ 10 w 128"/>
                <a:gd name="T13" fmla="*/ 64 h 128"/>
                <a:gd name="T14" fmla="*/ 64 w 128"/>
                <a:gd name="T15" fmla="*/ 10 h 128"/>
                <a:gd name="T16" fmla="*/ 118 w 128"/>
                <a:gd name="T17" fmla="*/ 64 h 128"/>
                <a:gd name="T18" fmla="*/ 64 w 128"/>
                <a:gd name="T19" fmla="*/ 1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18"/>
                  </a:moveTo>
                  <a:cubicBezTo>
                    <a:pt x="34" y="118"/>
                    <a:pt x="10" y="9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cubicBezTo>
                    <a:pt x="94" y="10"/>
                    <a:pt x="118" y="34"/>
                    <a:pt x="118" y="64"/>
                  </a:cubicBezTo>
                  <a:cubicBezTo>
                    <a:pt x="118" y="94"/>
                    <a:pt x="94" y="118"/>
                    <a:pt x="64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Oval 31"/>
            <p:cNvSpPr>
              <a:spLocks noChangeArrowheads="1"/>
            </p:cNvSpPr>
            <p:nvPr/>
          </p:nvSpPr>
          <p:spPr bwMode="auto">
            <a:xfrm>
              <a:off x="5809" y="3063"/>
              <a:ext cx="58" cy="5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32"/>
            <p:cNvSpPr>
              <a:spLocks noEditPoints="1"/>
            </p:cNvSpPr>
            <p:nvPr/>
          </p:nvSpPr>
          <p:spPr bwMode="auto">
            <a:xfrm>
              <a:off x="5761" y="3024"/>
              <a:ext cx="155" cy="116"/>
            </a:xfrm>
            <a:custGeom>
              <a:avLst/>
              <a:gdLst>
                <a:gd name="T0" fmla="*/ 60 w 64"/>
                <a:gd name="T1" fmla="*/ 8 h 48"/>
                <a:gd name="T2" fmla="*/ 42 w 64"/>
                <a:gd name="T3" fmla="*/ 8 h 48"/>
                <a:gd name="T4" fmla="*/ 40 w 64"/>
                <a:gd name="T5" fmla="*/ 4 h 48"/>
                <a:gd name="T6" fmla="*/ 36 w 64"/>
                <a:gd name="T7" fmla="*/ 0 h 48"/>
                <a:gd name="T8" fmla="*/ 28 w 64"/>
                <a:gd name="T9" fmla="*/ 0 h 48"/>
                <a:gd name="T10" fmla="*/ 24 w 64"/>
                <a:gd name="T11" fmla="*/ 4 h 48"/>
                <a:gd name="T12" fmla="*/ 22 w 64"/>
                <a:gd name="T13" fmla="*/ 8 h 48"/>
                <a:gd name="T14" fmla="*/ 4 w 64"/>
                <a:gd name="T15" fmla="*/ 8 h 48"/>
                <a:gd name="T16" fmla="*/ 0 w 64"/>
                <a:gd name="T17" fmla="*/ 12 h 48"/>
                <a:gd name="T18" fmla="*/ 0 w 64"/>
                <a:gd name="T19" fmla="*/ 44 h 48"/>
                <a:gd name="T20" fmla="*/ 4 w 64"/>
                <a:gd name="T21" fmla="*/ 48 h 48"/>
                <a:gd name="T22" fmla="*/ 60 w 64"/>
                <a:gd name="T23" fmla="*/ 48 h 48"/>
                <a:gd name="T24" fmla="*/ 64 w 64"/>
                <a:gd name="T25" fmla="*/ 44 h 48"/>
                <a:gd name="T26" fmla="*/ 64 w 64"/>
                <a:gd name="T27" fmla="*/ 12 h 48"/>
                <a:gd name="T28" fmla="*/ 60 w 64"/>
                <a:gd name="T29" fmla="*/ 8 h 48"/>
                <a:gd name="T30" fmla="*/ 32 w 64"/>
                <a:gd name="T31" fmla="*/ 44 h 48"/>
                <a:gd name="T32" fmla="*/ 16 w 64"/>
                <a:gd name="T33" fmla="*/ 28 h 48"/>
                <a:gd name="T34" fmla="*/ 32 w 64"/>
                <a:gd name="T35" fmla="*/ 12 h 48"/>
                <a:gd name="T36" fmla="*/ 48 w 64"/>
                <a:gd name="T37" fmla="*/ 28 h 48"/>
                <a:gd name="T38" fmla="*/ 32 w 64"/>
                <a:gd name="T3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4" h="48">
                  <a:moveTo>
                    <a:pt x="60" y="8"/>
                  </a:moveTo>
                  <a:cubicBezTo>
                    <a:pt x="42" y="8"/>
                    <a:pt x="42" y="8"/>
                    <a:pt x="42" y="8"/>
                  </a:cubicBezTo>
                  <a:cubicBezTo>
                    <a:pt x="41" y="8"/>
                    <a:pt x="40" y="4"/>
                    <a:pt x="40" y="4"/>
                  </a:cubicBezTo>
                  <a:cubicBezTo>
                    <a:pt x="40" y="3"/>
                    <a:pt x="38" y="0"/>
                    <a:pt x="36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6" y="0"/>
                    <a:pt x="24" y="3"/>
                    <a:pt x="24" y="4"/>
                  </a:cubicBezTo>
                  <a:cubicBezTo>
                    <a:pt x="24" y="4"/>
                    <a:pt x="23" y="8"/>
                    <a:pt x="22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10"/>
                    <a:pt x="0" y="1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6"/>
                    <a:pt x="2" y="48"/>
                    <a:pt x="4" y="48"/>
                  </a:cubicBezTo>
                  <a:cubicBezTo>
                    <a:pt x="60" y="48"/>
                    <a:pt x="60" y="48"/>
                    <a:pt x="60" y="48"/>
                  </a:cubicBezTo>
                  <a:cubicBezTo>
                    <a:pt x="62" y="48"/>
                    <a:pt x="64" y="46"/>
                    <a:pt x="64" y="44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64" y="10"/>
                    <a:pt x="62" y="8"/>
                    <a:pt x="60" y="8"/>
                  </a:cubicBezTo>
                  <a:close/>
                  <a:moveTo>
                    <a:pt x="32" y="44"/>
                  </a:moveTo>
                  <a:cubicBezTo>
                    <a:pt x="23" y="44"/>
                    <a:pt x="16" y="37"/>
                    <a:pt x="16" y="28"/>
                  </a:cubicBezTo>
                  <a:cubicBezTo>
                    <a:pt x="16" y="19"/>
                    <a:pt x="23" y="12"/>
                    <a:pt x="32" y="12"/>
                  </a:cubicBezTo>
                  <a:cubicBezTo>
                    <a:pt x="41" y="12"/>
                    <a:pt x="48" y="19"/>
                    <a:pt x="48" y="28"/>
                  </a:cubicBezTo>
                  <a:cubicBezTo>
                    <a:pt x="48" y="37"/>
                    <a:pt x="41" y="44"/>
                    <a:pt x="32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602591" y="3409940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spc="120" dirty="0" smtClean="0">
                <a:solidFill>
                  <a:srgbClr val="F2F2F2"/>
                </a:solidFill>
                <a:latin typeface="+mj-lt"/>
              </a:rPr>
              <a:t>TITLE TEXT</a:t>
            </a:r>
            <a:endParaRPr lang="zh-CN" altLang="en-US" sz="1400" b="1" spc="120" dirty="0">
              <a:solidFill>
                <a:srgbClr val="F2F2F2"/>
              </a:solidFill>
              <a:latin typeface="HelveticaNeueLT Pro 75 Bd" panose="020B0804020202020204" pitchFamily="3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573155" y="3409940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spc="120" dirty="0" smtClean="0">
                <a:solidFill>
                  <a:srgbClr val="F2F2F2"/>
                </a:solidFill>
                <a:latin typeface="+mj-lt"/>
              </a:rPr>
              <a:t>TITLE TEXT</a:t>
            </a:r>
            <a:endParaRPr lang="zh-CN" altLang="en-US" sz="1400" b="1" spc="120" dirty="0">
              <a:solidFill>
                <a:srgbClr val="F2F2F2"/>
              </a:solidFill>
              <a:latin typeface="HelveticaNeueLT Pro 75 Bd" panose="020B08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502088" y="3409940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spc="120" dirty="0" smtClean="0">
                <a:solidFill>
                  <a:srgbClr val="F2F2F2"/>
                </a:solidFill>
                <a:latin typeface="+mj-lt"/>
              </a:rPr>
              <a:t>TITLE TEXT</a:t>
            </a:r>
            <a:endParaRPr lang="zh-CN" altLang="en-US" sz="1400" b="1" spc="120" dirty="0">
              <a:solidFill>
                <a:srgbClr val="F2F2F2"/>
              </a:solidFill>
              <a:latin typeface="HelveticaNeueLT Pro 75 Bd" panose="020B08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9468589" y="3409940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spc="120" dirty="0" smtClean="0">
                <a:solidFill>
                  <a:srgbClr val="F2F2F2"/>
                </a:solidFill>
                <a:latin typeface="+mj-lt"/>
              </a:rPr>
              <a:t>TITLE TEXT</a:t>
            </a:r>
            <a:endParaRPr lang="zh-CN" altLang="en-US" sz="1400" b="1" spc="120" dirty="0">
              <a:solidFill>
                <a:srgbClr val="F2F2F2"/>
              </a:solidFill>
              <a:latin typeface="HelveticaNeueLT Pro 75 Bd" panose="020B0804020202020204" pitchFamily="34" charset="0"/>
            </a:endParaRPr>
          </a:p>
        </p:txBody>
      </p:sp>
      <p:sp>
        <p:nvSpPr>
          <p:cNvPr id="28" name="圆角矩形 27"/>
          <p:cNvSpPr>
            <a:spLocks noChangeAspect="1"/>
          </p:cNvSpPr>
          <p:nvPr/>
        </p:nvSpPr>
        <p:spPr>
          <a:xfrm>
            <a:off x="5433600" y="2468563"/>
            <a:ext cx="1324800" cy="1324800"/>
          </a:xfrm>
          <a:prstGeom prst="round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9" name="Group 17"/>
          <p:cNvGrpSpPr>
            <a:grpSpLocks noChangeAspect="1"/>
          </p:cNvGrpSpPr>
          <p:nvPr/>
        </p:nvGrpSpPr>
        <p:grpSpPr bwMode="auto">
          <a:xfrm>
            <a:off x="5781000" y="2720212"/>
            <a:ext cx="630000" cy="630000"/>
            <a:chOff x="3917" y="2832"/>
            <a:chExt cx="310" cy="310"/>
          </a:xfrm>
          <a:solidFill>
            <a:srgbClr val="F2F2F2"/>
          </a:solidFill>
        </p:grpSpPr>
        <p:sp>
          <p:nvSpPr>
            <p:cNvPr id="30" name="Freeform 18"/>
            <p:cNvSpPr>
              <a:spLocks noEditPoints="1"/>
            </p:cNvSpPr>
            <p:nvPr/>
          </p:nvSpPr>
          <p:spPr bwMode="auto">
            <a:xfrm>
              <a:off x="3917" y="2832"/>
              <a:ext cx="310" cy="310"/>
            </a:xfrm>
            <a:custGeom>
              <a:avLst/>
              <a:gdLst>
                <a:gd name="T0" fmla="*/ 64 w 128"/>
                <a:gd name="T1" fmla="*/ 0 h 128"/>
                <a:gd name="T2" fmla="*/ 0 w 128"/>
                <a:gd name="T3" fmla="*/ 64 h 128"/>
                <a:gd name="T4" fmla="*/ 64 w 128"/>
                <a:gd name="T5" fmla="*/ 128 h 128"/>
                <a:gd name="T6" fmla="*/ 128 w 128"/>
                <a:gd name="T7" fmla="*/ 64 h 128"/>
                <a:gd name="T8" fmla="*/ 64 w 128"/>
                <a:gd name="T9" fmla="*/ 0 h 128"/>
                <a:gd name="T10" fmla="*/ 64 w 128"/>
                <a:gd name="T11" fmla="*/ 118 h 128"/>
                <a:gd name="T12" fmla="*/ 10 w 128"/>
                <a:gd name="T13" fmla="*/ 64 h 128"/>
                <a:gd name="T14" fmla="*/ 64 w 128"/>
                <a:gd name="T15" fmla="*/ 10 h 128"/>
                <a:gd name="T16" fmla="*/ 118 w 128"/>
                <a:gd name="T17" fmla="*/ 64 h 128"/>
                <a:gd name="T18" fmla="*/ 64 w 128"/>
                <a:gd name="T19" fmla="*/ 1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18"/>
                  </a:moveTo>
                  <a:cubicBezTo>
                    <a:pt x="34" y="118"/>
                    <a:pt x="10" y="9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cubicBezTo>
                    <a:pt x="94" y="10"/>
                    <a:pt x="118" y="34"/>
                    <a:pt x="118" y="64"/>
                  </a:cubicBezTo>
                  <a:cubicBezTo>
                    <a:pt x="118" y="94"/>
                    <a:pt x="94" y="118"/>
                    <a:pt x="64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19"/>
            <p:cNvSpPr/>
            <p:nvPr/>
          </p:nvSpPr>
          <p:spPr bwMode="auto">
            <a:xfrm>
              <a:off x="4053" y="3045"/>
              <a:ext cx="39" cy="20"/>
            </a:xfrm>
            <a:custGeom>
              <a:avLst/>
              <a:gdLst>
                <a:gd name="T0" fmla="*/ 8 w 16"/>
                <a:gd name="T1" fmla="*/ 8 h 8"/>
                <a:gd name="T2" fmla="*/ 16 w 16"/>
                <a:gd name="T3" fmla="*/ 0 h 8"/>
                <a:gd name="T4" fmla="*/ 0 w 16"/>
                <a:gd name="T5" fmla="*/ 0 h 8"/>
                <a:gd name="T6" fmla="*/ 8 w 16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8">
                  <a:moveTo>
                    <a:pt x="8" y="8"/>
                  </a:moveTo>
                  <a:cubicBezTo>
                    <a:pt x="12" y="8"/>
                    <a:pt x="16" y="4"/>
                    <a:pt x="1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4" y="8"/>
                    <a:pt x="8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0"/>
            <p:cNvSpPr/>
            <p:nvPr/>
          </p:nvSpPr>
          <p:spPr bwMode="auto">
            <a:xfrm>
              <a:off x="4014" y="2910"/>
              <a:ext cx="116" cy="126"/>
            </a:xfrm>
            <a:custGeom>
              <a:avLst/>
              <a:gdLst>
                <a:gd name="T0" fmla="*/ 24 w 48"/>
                <a:gd name="T1" fmla="*/ 0 h 52"/>
                <a:gd name="T2" fmla="*/ 0 w 48"/>
                <a:gd name="T3" fmla="*/ 24 h 52"/>
                <a:gd name="T4" fmla="*/ 13 w 48"/>
                <a:gd name="T5" fmla="*/ 46 h 52"/>
                <a:gd name="T6" fmla="*/ 16 w 48"/>
                <a:gd name="T7" fmla="*/ 52 h 52"/>
                <a:gd name="T8" fmla="*/ 32 w 48"/>
                <a:gd name="T9" fmla="*/ 52 h 52"/>
                <a:gd name="T10" fmla="*/ 35 w 48"/>
                <a:gd name="T11" fmla="*/ 46 h 52"/>
                <a:gd name="T12" fmla="*/ 48 w 48"/>
                <a:gd name="T13" fmla="*/ 24 h 52"/>
                <a:gd name="T14" fmla="*/ 24 w 48"/>
                <a:gd name="T1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52">
                  <a:moveTo>
                    <a:pt x="24" y="0"/>
                  </a:moveTo>
                  <a:cubicBezTo>
                    <a:pt x="11" y="0"/>
                    <a:pt x="0" y="11"/>
                    <a:pt x="0" y="24"/>
                  </a:cubicBezTo>
                  <a:cubicBezTo>
                    <a:pt x="0" y="33"/>
                    <a:pt x="5" y="42"/>
                    <a:pt x="13" y="46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32" y="52"/>
                    <a:pt x="32" y="52"/>
                    <a:pt x="32" y="52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43" y="42"/>
                    <a:pt x="48" y="33"/>
                    <a:pt x="48" y="24"/>
                  </a:cubicBezTo>
                  <a:cubicBezTo>
                    <a:pt x="48" y="11"/>
                    <a:pt x="37" y="0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5535590" y="3409940"/>
            <a:ext cx="1120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b="1" spc="120" dirty="0" smtClean="0">
                <a:solidFill>
                  <a:srgbClr val="F2F2F2"/>
                </a:solidFill>
                <a:latin typeface="+mj-lt"/>
              </a:rPr>
              <a:t>TITLE TEXT</a:t>
            </a:r>
            <a:endParaRPr lang="zh-CN" altLang="en-US" sz="1400" b="1" spc="120" dirty="0">
              <a:solidFill>
                <a:srgbClr val="F2F2F2"/>
              </a:solidFill>
              <a:latin typeface="HelveticaNeueLT Pro 75 Bd" panose="020B0804020202020204" pitchFamily="3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500602" y="4286509"/>
            <a:ext cx="383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120" dirty="0" smtClean="0">
                <a:solidFill>
                  <a:srgbClr val="FF9600"/>
                </a:solidFill>
                <a:latin typeface="+mj-lt"/>
              </a:rPr>
              <a:t>ADD YOUR OWN TITLE TEXT HERE</a:t>
            </a:r>
            <a:endParaRPr lang="zh-CN" altLang="en-US" b="1" spc="120" dirty="0">
              <a:solidFill>
                <a:srgbClr val="FF9600"/>
              </a:solidFill>
              <a:latin typeface="+mj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500602" y="4752577"/>
            <a:ext cx="919079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1600" dirty="0" smtClean="0">
                <a:solidFill>
                  <a:schemeClr val="bg1"/>
                </a:solidFill>
              </a:rPr>
              <a:t>I hope you enjoyed the fake text. The standard default text is designed to ramble about nothing. A designer can use default text to simulate what text would look like. The standard default text is designed to ramble about nothing. Your design looks awesome by the way. 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429003" y="3504304"/>
            <a:ext cx="55094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dirty="0">
                <a:solidFill>
                  <a:schemeClr val="bg1"/>
                </a:solidFill>
              </a:rPr>
              <a:t>I hope you enjoyed the fake text. If it is not real text, they will focus on the design. This string is randomly  generated.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29003" y="2902790"/>
            <a:ext cx="3185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spc="200" dirty="0" smtClean="0">
                <a:solidFill>
                  <a:schemeClr val="bg1"/>
                </a:solidFill>
                <a:latin typeface="+mj-lt"/>
              </a:rPr>
              <a:t>点击此处添加节标题</a:t>
            </a:r>
            <a:endParaRPr lang="zh-CN" altLang="en-US" sz="2400" b="1" spc="2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426534" y="2709000"/>
            <a:ext cx="1401019" cy="1440000"/>
            <a:chOff x="1878355" y="2784304"/>
            <a:chExt cx="1401020" cy="1440000"/>
          </a:xfrm>
        </p:grpSpPr>
        <p:sp>
          <p:nvSpPr>
            <p:cNvPr id="6" name="六边形 5"/>
            <p:cNvSpPr>
              <a:spLocks noChangeAspect="1"/>
            </p:cNvSpPr>
            <p:nvPr/>
          </p:nvSpPr>
          <p:spPr>
            <a:xfrm rot="5400000">
              <a:off x="1779045" y="2883614"/>
              <a:ext cx="1440000" cy="1241379"/>
            </a:xfrm>
            <a:prstGeom prst="hexagon">
              <a:avLst/>
            </a:prstGeom>
            <a:solidFill>
              <a:srgbClr val="FF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 6"/>
            <p:cNvSpPr/>
            <p:nvPr/>
          </p:nvSpPr>
          <p:spPr>
            <a:xfrm rot="2700000">
              <a:off x="2377190" y="3178418"/>
              <a:ext cx="827746" cy="976624"/>
            </a:xfrm>
            <a:custGeom>
              <a:avLst/>
              <a:gdLst>
                <a:gd name="connsiteX0" fmla="*/ 219752 w 827746"/>
                <a:gd name="connsiteY0" fmla="*/ 0 h 993528"/>
                <a:gd name="connsiteX1" fmla="*/ 390808 w 827746"/>
                <a:gd name="connsiteY1" fmla="*/ 432 h 993528"/>
                <a:gd name="connsiteX2" fmla="*/ 827746 w 827746"/>
                <a:gd name="connsiteY2" fmla="*/ 437371 h 993528"/>
                <a:gd name="connsiteX3" fmla="*/ 642361 w 827746"/>
                <a:gd name="connsiteY3" fmla="*/ 993528 h 993528"/>
                <a:gd name="connsiteX4" fmla="*/ 0 w 827746"/>
                <a:gd name="connsiteY4" fmla="*/ 989717 h 993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7746" h="993528">
                  <a:moveTo>
                    <a:pt x="219752" y="0"/>
                  </a:moveTo>
                  <a:lnTo>
                    <a:pt x="390808" y="432"/>
                  </a:lnTo>
                  <a:lnTo>
                    <a:pt x="827746" y="437371"/>
                  </a:lnTo>
                  <a:lnTo>
                    <a:pt x="642361" y="993528"/>
                  </a:lnTo>
                  <a:lnTo>
                    <a:pt x="0" y="989717"/>
                  </a:ln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六边形 7"/>
            <p:cNvSpPr>
              <a:spLocks noChangeAspect="1"/>
            </p:cNvSpPr>
            <p:nvPr/>
          </p:nvSpPr>
          <p:spPr>
            <a:xfrm rot="5400000">
              <a:off x="1923044" y="3007753"/>
              <a:ext cx="1152000" cy="993103"/>
            </a:xfrm>
            <a:prstGeom prst="hexagon">
              <a:avLst/>
            </a:prstGeom>
            <a:solidFill>
              <a:srgbClr val="FFB5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Freeform 131"/>
          <p:cNvSpPr>
            <a:spLocks noChangeAspect="1" noEditPoints="1"/>
          </p:cNvSpPr>
          <p:nvPr/>
        </p:nvSpPr>
        <p:spPr bwMode="auto">
          <a:xfrm>
            <a:off x="1861659" y="3159000"/>
            <a:ext cx="371127" cy="540000"/>
          </a:xfrm>
          <a:custGeom>
            <a:avLst/>
            <a:gdLst>
              <a:gd name="T0" fmla="*/ 160 w 160"/>
              <a:gd name="T1" fmla="*/ 80 h 232"/>
              <a:gd name="T2" fmla="*/ 80 w 160"/>
              <a:gd name="T3" fmla="*/ 0 h 232"/>
              <a:gd name="T4" fmla="*/ 0 w 160"/>
              <a:gd name="T5" fmla="*/ 80 h 232"/>
              <a:gd name="T6" fmla="*/ 32 w 160"/>
              <a:gd name="T7" fmla="*/ 144 h 232"/>
              <a:gd name="T8" fmla="*/ 32 w 160"/>
              <a:gd name="T9" fmla="*/ 144 h 232"/>
              <a:gd name="T10" fmla="*/ 33 w 160"/>
              <a:gd name="T11" fmla="*/ 145 h 232"/>
              <a:gd name="T12" fmla="*/ 33 w 160"/>
              <a:gd name="T13" fmla="*/ 145 h 232"/>
              <a:gd name="T14" fmla="*/ 48 w 160"/>
              <a:gd name="T15" fmla="*/ 176 h 232"/>
              <a:gd name="T16" fmla="*/ 48 w 160"/>
              <a:gd name="T17" fmla="*/ 232 h 232"/>
              <a:gd name="T18" fmla="*/ 112 w 160"/>
              <a:gd name="T19" fmla="*/ 232 h 232"/>
              <a:gd name="T20" fmla="*/ 112 w 160"/>
              <a:gd name="T21" fmla="*/ 176 h 232"/>
              <a:gd name="T22" fmla="*/ 128 w 160"/>
              <a:gd name="T23" fmla="*/ 144 h 232"/>
              <a:gd name="T24" fmla="*/ 128 w 160"/>
              <a:gd name="T25" fmla="*/ 144 h 232"/>
              <a:gd name="T26" fmla="*/ 160 w 160"/>
              <a:gd name="T27" fmla="*/ 80 h 232"/>
              <a:gd name="T28" fmla="*/ 56 w 160"/>
              <a:gd name="T29" fmla="*/ 224 h 232"/>
              <a:gd name="T30" fmla="*/ 56 w 160"/>
              <a:gd name="T31" fmla="*/ 200 h 232"/>
              <a:gd name="T32" fmla="*/ 104 w 160"/>
              <a:gd name="T33" fmla="*/ 200 h 232"/>
              <a:gd name="T34" fmla="*/ 104 w 160"/>
              <a:gd name="T35" fmla="*/ 224 h 232"/>
              <a:gd name="T36" fmla="*/ 56 w 160"/>
              <a:gd name="T37" fmla="*/ 224 h 232"/>
              <a:gd name="T38" fmla="*/ 80 w 160"/>
              <a:gd name="T39" fmla="*/ 88 h 232"/>
              <a:gd name="T40" fmla="*/ 72 w 160"/>
              <a:gd name="T41" fmla="*/ 80 h 232"/>
              <a:gd name="T42" fmla="*/ 80 w 160"/>
              <a:gd name="T43" fmla="*/ 72 h 232"/>
              <a:gd name="T44" fmla="*/ 88 w 160"/>
              <a:gd name="T45" fmla="*/ 80 h 232"/>
              <a:gd name="T46" fmla="*/ 80 w 160"/>
              <a:gd name="T47" fmla="*/ 88 h 232"/>
              <a:gd name="T48" fmla="*/ 123 w 160"/>
              <a:gd name="T49" fmla="*/ 138 h 232"/>
              <a:gd name="T50" fmla="*/ 123 w 160"/>
              <a:gd name="T51" fmla="*/ 138 h 232"/>
              <a:gd name="T52" fmla="*/ 104 w 160"/>
              <a:gd name="T53" fmla="*/ 176 h 232"/>
              <a:gd name="T54" fmla="*/ 104 w 160"/>
              <a:gd name="T55" fmla="*/ 192 h 232"/>
              <a:gd name="T56" fmla="*/ 84 w 160"/>
              <a:gd name="T57" fmla="*/ 192 h 232"/>
              <a:gd name="T58" fmla="*/ 84 w 160"/>
              <a:gd name="T59" fmla="*/ 96 h 232"/>
              <a:gd name="T60" fmla="*/ 96 w 160"/>
              <a:gd name="T61" fmla="*/ 80 h 232"/>
              <a:gd name="T62" fmla="*/ 80 w 160"/>
              <a:gd name="T63" fmla="*/ 64 h 232"/>
              <a:gd name="T64" fmla="*/ 64 w 160"/>
              <a:gd name="T65" fmla="*/ 80 h 232"/>
              <a:gd name="T66" fmla="*/ 76 w 160"/>
              <a:gd name="T67" fmla="*/ 96 h 232"/>
              <a:gd name="T68" fmla="*/ 76 w 160"/>
              <a:gd name="T69" fmla="*/ 192 h 232"/>
              <a:gd name="T70" fmla="*/ 56 w 160"/>
              <a:gd name="T71" fmla="*/ 192 h 232"/>
              <a:gd name="T72" fmla="*/ 56 w 160"/>
              <a:gd name="T73" fmla="*/ 176 h 232"/>
              <a:gd name="T74" fmla="*/ 38 w 160"/>
              <a:gd name="T75" fmla="*/ 139 h 232"/>
              <a:gd name="T76" fmla="*/ 38 w 160"/>
              <a:gd name="T77" fmla="*/ 138 h 232"/>
              <a:gd name="T78" fmla="*/ 37 w 160"/>
              <a:gd name="T79" fmla="*/ 138 h 232"/>
              <a:gd name="T80" fmla="*/ 36 w 160"/>
              <a:gd name="T81" fmla="*/ 138 h 232"/>
              <a:gd name="T82" fmla="*/ 8 w 160"/>
              <a:gd name="T83" fmla="*/ 80 h 232"/>
              <a:gd name="T84" fmla="*/ 80 w 160"/>
              <a:gd name="T85" fmla="*/ 8 h 232"/>
              <a:gd name="T86" fmla="*/ 152 w 160"/>
              <a:gd name="T87" fmla="*/ 80 h 232"/>
              <a:gd name="T88" fmla="*/ 123 w 160"/>
              <a:gd name="T89" fmla="*/ 138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60" h="232">
                <a:moveTo>
                  <a:pt x="160" y="80"/>
                </a:moveTo>
                <a:cubicBezTo>
                  <a:pt x="160" y="36"/>
                  <a:pt x="124" y="0"/>
                  <a:pt x="80" y="0"/>
                </a:cubicBezTo>
                <a:cubicBezTo>
                  <a:pt x="36" y="0"/>
                  <a:pt x="0" y="36"/>
                  <a:pt x="0" y="80"/>
                </a:cubicBezTo>
                <a:cubicBezTo>
                  <a:pt x="0" y="106"/>
                  <a:pt x="12" y="129"/>
                  <a:pt x="32" y="144"/>
                </a:cubicBezTo>
                <a:cubicBezTo>
                  <a:pt x="32" y="144"/>
                  <a:pt x="32" y="144"/>
                  <a:pt x="32" y="144"/>
                </a:cubicBezTo>
                <a:cubicBezTo>
                  <a:pt x="32" y="144"/>
                  <a:pt x="32" y="144"/>
                  <a:pt x="33" y="145"/>
                </a:cubicBezTo>
                <a:cubicBezTo>
                  <a:pt x="33" y="145"/>
                  <a:pt x="33" y="145"/>
                  <a:pt x="33" y="145"/>
                </a:cubicBezTo>
                <a:cubicBezTo>
                  <a:pt x="39" y="150"/>
                  <a:pt x="48" y="161"/>
                  <a:pt x="48" y="176"/>
                </a:cubicBezTo>
                <a:cubicBezTo>
                  <a:pt x="48" y="232"/>
                  <a:pt x="48" y="232"/>
                  <a:pt x="48" y="232"/>
                </a:cubicBezTo>
                <a:cubicBezTo>
                  <a:pt x="112" y="232"/>
                  <a:pt x="112" y="232"/>
                  <a:pt x="112" y="232"/>
                </a:cubicBezTo>
                <a:cubicBezTo>
                  <a:pt x="112" y="176"/>
                  <a:pt x="112" y="176"/>
                  <a:pt x="112" y="176"/>
                </a:cubicBezTo>
                <a:cubicBezTo>
                  <a:pt x="112" y="160"/>
                  <a:pt x="121" y="149"/>
                  <a:pt x="128" y="144"/>
                </a:cubicBezTo>
                <a:cubicBezTo>
                  <a:pt x="128" y="144"/>
                  <a:pt x="128" y="144"/>
                  <a:pt x="128" y="144"/>
                </a:cubicBezTo>
                <a:cubicBezTo>
                  <a:pt x="147" y="130"/>
                  <a:pt x="160" y="106"/>
                  <a:pt x="160" y="80"/>
                </a:cubicBezTo>
                <a:close/>
                <a:moveTo>
                  <a:pt x="56" y="224"/>
                </a:moveTo>
                <a:cubicBezTo>
                  <a:pt x="56" y="200"/>
                  <a:pt x="56" y="200"/>
                  <a:pt x="56" y="200"/>
                </a:cubicBezTo>
                <a:cubicBezTo>
                  <a:pt x="104" y="200"/>
                  <a:pt x="104" y="200"/>
                  <a:pt x="104" y="200"/>
                </a:cubicBezTo>
                <a:cubicBezTo>
                  <a:pt x="104" y="224"/>
                  <a:pt x="104" y="224"/>
                  <a:pt x="104" y="224"/>
                </a:cubicBezTo>
                <a:lnTo>
                  <a:pt x="56" y="224"/>
                </a:lnTo>
                <a:close/>
                <a:moveTo>
                  <a:pt x="80" y="88"/>
                </a:moveTo>
                <a:cubicBezTo>
                  <a:pt x="76" y="88"/>
                  <a:pt x="72" y="85"/>
                  <a:pt x="72" y="80"/>
                </a:cubicBezTo>
                <a:cubicBezTo>
                  <a:pt x="72" y="76"/>
                  <a:pt x="76" y="72"/>
                  <a:pt x="80" y="72"/>
                </a:cubicBezTo>
                <a:cubicBezTo>
                  <a:pt x="84" y="72"/>
                  <a:pt x="88" y="76"/>
                  <a:pt x="88" y="80"/>
                </a:cubicBezTo>
                <a:cubicBezTo>
                  <a:pt x="88" y="85"/>
                  <a:pt x="84" y="88"/>
                  <a:pt x="80" y="88"/>
                </a:cubicBezTo>
                <a:close/>
                <a:moveTo>
                  <a:pt x="123" y="138"/>
                </a:moveTo>
                <a:cubicBezTo>
                  <a:pt x="123" y="138"/>
                  <a:pt x="123" y="138"/>
                  <a:pt x="123" y="138"/>
                </a:cubicBezTo>
                <a:cubicBezTo>
                  <a:pt x="114" y="144"/>
                  <a:pt x="104" y="158"/>
                  <a:pt x="104" y="176"/>
                </a:cubicBezTo>
                <a:cubicBezTo>
                  <a:pt x="104" y="192"/>
                  <a:pt x="104" y="192"/>
                  <a:pt x="104" y="192"/>
                </a:cubicBezTo>
                <a:cubicBezTo>
                  <a:pt x="84" y="192"/>
                  <a:pt x="84" y="192"/>
                  <a:pt x="84" y="192"/>
                </a:cubicBezTo>
                <a:cubicBezTo>
                  <a:pt x="84" y="96"/>
                  <a:pt x="84" y="96"/>
                  <a:pt x="84" y="96"/>
                </a:cubicBezTo>
                <a:cubicBezTo>
                  <a:pt x="91" y="94"/>
                  <a:pt x="96" y="88"/>
                  <a:pt x="96" y="80"/>
                </a:cubicBezTo>
                <a:cubicBezTo>
                  <a:pt x="96" y="71"/>
                  <a:pt x="89" y="64"/>
                  <a:pt x="80" y="64"/>
                </a:cubicBezTo>
                <a:cubicBezTo>
                  <a:pt x="71" y="64"/>
                  <a:pt x="64" y="71"/>
                  <a:pt x="64" y="80"/>
                </a:cubicBezTo>
                <a:cubicBezTo>
                  <a:pt x="64" y="88"/>
                  <a:pt x="69" y="94"/>
                  <a:pt x="76" y="96"/>
                </a:cubicBezTo>
                <a:cubicBezTo>
                  <a:pt x="76" y="192"/>
                  <a:pt x="76" y="192"/>
                  <a:pt x="76" y="192"/>
                </a:cubicBezTo>
                <a:cubicBezTo>
                  <a:pt x="56" y="192"/>
                  <a:pt x="56" y="192"/>
                  <a:pt x="56" y="192"/>
                </a:cubicBezTo>
                <a:cubicBezTo>
                  <a:pt x="56" y="176"/>
                  <a:pt x="56" y="176"/>
                  <a:pt x="56" y="176"/>
                </a:cubicBezTo>
                <a:cubicBezTo>
                  <a:pt x="56" y="159"/>
                  <a:pt x="46" y="145"/>
                  <a:pt x="38" y="139"/>
                </a:cubicBezTo>
                <a:cubicBezTo>
                  <a:pt x="38" y="139"/>
                  <a:pt x="38" y="138"/>
                  <a:pt x="38" y="138"/>
                </a:cubicBezTo>
                <a:cubicBezTo>
                  <a:pt x="37" y="138"/>
                  <a:pt x="37" y="138"/>
                  <a:pt x="37" y="138"/>
                </a:cubicBezTo>
                <a:cubicBezTo>
                  <a:pt x="37" y="138"/>
                  <a:pt x="37" y="138"/>
                  <a:pt x="36" y="138"/>
                </a:cubicBezTo>
                <a:cubicBezTo>
                  <a:pt x="18" y="124"/>
                  <a:pt x="8" y="103"/>
                  <a:pt x="8" y="80"/>
                </a:cubicBezTo>
                <a:cubicBezTo>
                  <a:pt x="8" y="41"/>
                  <a:pt x="40" y="8"/>
                  <a:pt x="80" y="8"/>
                </a:cubicBezTo>
                <a:cubicBezTo>
                  <a:pt x="120" y="8"/>
                  <a:pt x="152" y="41"/>
                  <a:pt x="152" y="80"/>
                </a:cubicBezTo>
                <a:cubicBezTo>
                  <a:pt x="152" y="103"/>
                  <a:pt x="141" y="124"/>
                  <a:pt x="123" y="1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zh-CN" altLang="en-US" sz="2800" b="1" dirty="0" smtClean="0"/>
              <a:t>点击此处添加标题</a:t>
            </a:r>
            <a:endParaRPr lang="zh-TW" altLang="en-US" sz="2800" b="1" dirty="0"/>
          </a:p>
        </p:txBody>
      </p:sp>
      <p:sp>
        <p:nvSpPr>
          <p:cNvPr id="3" name="矩形 2"/>
          <p:cNvSpPr/>
          <p:nvPr/>
        </p:nvSpPr>
        <p:spPr>
          <a:xfrm>
            <a:off x="7139313" y="940971"/>
            <a:ext cx="42144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1600" dirty="0">
                <a:solidFill>
                  <a:schemeClr val="bg1"/>
                </a:solidFill>
              </a:rPr>
              <a:t>If it is not real text, they will focus on the design.</a:t>
            </a:r>
            <a:endParaRPr lang="zh-TW" altLang="en-US" sz="1600" dirty="0">
              <a:solidFill>
                <a:schemeClr val="bg1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338015" y="4395808"/>
            <a:ext cx="9623571" cy="1711493"/>
            <a:chOff x="1163558" y="3299701"/>
            <a:chExt cx="9623571" cy="1711493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6096000" y="3392947"/>
              <a:ext cx="0" cy="1618247"/>
            </a:xfrm>
            <a:prstGeom prst="line">
              <a:avLst/>
            </a:prstGeom>
            <a:ln w="127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3469899" y="3392946"/>
              <a:ext cx="0" cy="1618247"/>
            </a:xfrm>
            <a:prstGeom prst="line">
              <a:avLst/>
            </a:prstGeom>
            <a:ln w="127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8722101" y="3299701"/>
              <a:ext cx="0" cy="1618247"/>
            </a:xfrm>
            <a:prstGeom prst="line">
              <a:avLst/>
            </a:prstGeom>
            <a:ln w="127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163558" y="3391337"/>
              <a:ext cx="193033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0" dirty="0" smtClean="0">
                  <a:solidFill>
                    <a:schemeClr val="bg1"/>
                  </a:solidFill>
                  <a:latin typeface="+mj-lt"/>
                </a:rPr>
                <a:t>389+</a:t>
              </a:r>
              <a:endParaRPr lang="zh-CN" altLang="en-US" sz="60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255697" y="4402783"/>
              <a:ext cx="15629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spc="120" dirty="0" smtClean="0">
                  <a:latin typeface="+mj-lt"/>
                </a:rPr>
                <a:t>TITLE TEXT #1</a:t>
              </a:r>
              <a:endParaRPr lang="zh-CN" altLang="en-US" sz="1600" b="1" spc="120" dirty="0">
                <a:latin typeface="+mj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918325" y="3391563"/>
              <a:ext cx="146867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0" dirty="0" smtClean="0">
                  <a:solidFill>
                    <a:schemeClr val="bg1"/>
                  </a:solidFill>
                  <a:latin typeface="+mj-lt"/>
                </a:rPr>
                <a:t>129</a:t>
              </a:r>
              <a:endParaRPr lang="zh-CN" altLang="en-US" sz="60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3909920" y="4398566"/>
              <a:ext cx="15629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spc="120" dirty="0" smtClean="0">
                  <a:latin typeface="+mj-lt"/>
                </a:rPr>
                <a:t>TITLE TEXT #2</a:t>
              </a:r>
              <a:endParaRPr lang="zh-CN" altLang="en-US" sz="1600" b="1" spc="120" dirty="0">
                <a:latin typeface="+mj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6577713" y="4407000"/>
              <a:ext cx="15629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spc="120" dirty="0" smtClean="0">
                  <a:latin typeface="+mj-lt"/>
                </a:rPr>
                <a:t>TITLE TEXT #3</a:t>
              </a:r>
              <a:endParaRPr lang="zh-CN" altLang="en-US" sz="1600" b="1" spc="120" dirty="0">
                <a:latin typeface="+mj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9224201" y="4398566"/>
              <a:ext cx="15629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spc="120" dirty="0" smtClean="0">
                  <a:latin typeface="+mj-lt"/>
                </a:rPr>
                <a:t>TITLE TEXT #4</a:t>
              </a:r>
              <a:endParaRPr lang="zh-CN" altLang="en-US" sz="1600" b="1" spc="120" dirty="0">
                <a:latin typeface="+mj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6356767" y="3391336"/>
              <a:ext cx="21098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0" dirty="0" smtClean="0">
                  <a:solidFill>
                    <a:schemeClr val="bg1"/>
                  </a:solidFill>
                  <a:latin typeface="+mj-lt"/>
                </a:rPr>
                <a:t>4,000</a:t>
              </a:r>
              <a:endParaRPr lang="zh-CN" altLang="en-US" sz="60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9436410" y="3391336"/>
              <a:ext cx="104067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000" dirty="0" smtClean="0">
                  <a:solidFill>
                    <a:schemeClr val="bg1"/>
                  </a:solidFill>
                  <a:latin typeface="+mj-lt"/>
                </a:rPr>
                <a:t>96</a:t>
              </a:r>
              <a:endParaRPr lang="zh-CN" altLang="en-US" sz="60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1014245" y="2251035"/>
            <a:ext cx="383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spc="120" dirty="0" smtClean="0">
                <a:solidFill>
                  <a:srgbClr val="FF9600"/>
                </a:solidFill>
              </a:rPr>
              <a:t>ADD YOUR OWN TITLE TEXT HERE</a:t>
            </a:r>
            <a:endParaRPr lang="zh-CN" altLang="en-US" b="1" spc="120" dirty="0">
              <a:solidFill>
                <a:srgbClr val="FF96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014245" y="2802435"/>
            <a:ext cx="9190797" cy="98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1600" dirty="0" smtClean="0">
                <a:solidFill>
                  <a:schemeClr val="bg1"/>
                </a:solidFill>
              </a:rPr>
              <a:t>I hope you enjoyed the fake text. The standard default text is designed to ramble about nothing. A designer can use default text to simulate what text would look like. The standard default text is designed to ramble about nothing. Your design looks awesome by the way. 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zh-CN" altLang="en-US" sz="2800" b="1" dirty="0" smtClean="0"/>
              <a:t>点击此处添加标题</a:t>
            </a:r>
            <a:endParaRPr lang="zh-TW" altLang="en-US" sz="2800" b="1" dirty="0"/>
          </a:p>
        </p:txBody>
      </p:sp>
      <p:sp>
        <p:nvSpPr>
          <p:cNvPr id="3" name="矩形 2"/>
          <p:cNvSpPr/>
          <p:nvPr/>
        </p:nvSpPr>
        <p:spPr>
          <a:xfrm>
            <a:off x="7139313" y="940971"/>
            <a:ext cx="42144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TW" sz="1600" dirty="0">
                <a:solidFill>
                  <a:schemeClr val="bg1"/>
                </a:solidFill>
              </a:rPr>
              <a:t>If it is not real text, they will focus on the design.</a:t>
            </a:r>
            <a:endParaRPr lang="zh-TW" altLang="en-US" sz="1600" dirty="0">
              <a:solidFill>
                <a:schemeClr val="bg1"/>
              </a:solidFill>
            </a:endParaRPr>
          </a:p>
        </p:txBody>
      </p:sp>
      <p:sp>
        <p:nvSpPr>
          <p:cNvPr id="29" name="六边形 28"/>
          <p:cNvSpPr>
            <a:spLocks noChangeAspect="1"/>
          </p:cNvSpPr>
          <p:nvPr/>
        </p:nvSpPr>
        <p:spPr>
          <a:xfrm rot="5400000">
            <a:off x="2329760" y="2594299"/>
            <a:ext cx="1670400" cy="1440000"/>
          </a:xfrm>
          <a:prstGeom prst="hexagon">
            <a:avLst/>
          </a:pr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六边形 29"/>
          <p:cNvSpPr>
            <a:spLocks noChangeAspect="1"/>
          </p:cNvSpPr>
          <p:nvPr/>
        </p:nvSpPr>
        <p:spPr>
          <a:xfrm rot="5400000">
            <a:off x="3111334" y="4029204"/>
            <a:ext cx="1670400" cy="1440000"/>
          </a:xfrm>
          <a:prstGeom prst="hexagon">
            <a:avLst/>
          </a:pr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六边形 30"/>
          <p:cNvSpPr>
            <a:spLocks noChangeAspect="1"/>
          </p:cNvSpPr>
          <p:nvPr/>
        </p:nvSpPr>
        <p:spPr>
          <a:xfrm rot="5400000">
            <a:off x="1548186" y="4029204"/>
            <a:ext cx="1670400" cy="1440000"/>
          </a:xfrm>
          <a:prstGeom prst="hexagon">
            <a:avLst/>
          </a:pr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2590186" y="3370612"/>
            <a:ext cx="1176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Title Here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1795212" y="4833264"/>
            <a:ext cx="1176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Title Here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363286" y="4833264"/>
            <a:ext cx="1176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</a:rPr>
              <a:t>Title Here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8" name="任意多边形 37"/>
          <p:cNvSpPr>
            <a:spLocks noChangeAspect="1"/>
          </p:cNvSpPr>
          <p:nvPr/>
        </p:nvSpPr>
        <p:spPr>
          <a:xfrm>
            <a:off x="6143050" y="2306910"/>
            <a:ext cx="360000" cy="360000"/>
          </a:xfrm>
          <a:custGeom>
            <a:avLst/>
            <a:gdLst>
              <a:gd name="connsiteX0" fmla="*/ 312418 w 720000"/>
              <a:gd name="connsiteY0" fmla="*/ 161577 h 720000"/>
              <a:gd name="connsiteX1" fmla="*/ 312418 w 720000"/>
              <a:gd name="connsiteY1" fmla="*/ 312418 h 720000"/>
              <a:gd name="connsiteX2" fmla="*/ 161577 w 720000"/>
              <a:gd name="connsiteY2" fmla="*/ 312418 h 720000"/>
              <a:gd name="connsiteX3" fmla="*/ 161577 w 720000"/>
              <a:gd name="connsiteY3" fmla="*/ 407582 h 720000"/>
              <a:gd name="connsiteX4" fmla="*/ 312418 w 720000"/>
              <a:gd name="connsiteY4" fmla="*/ 407582 h 720000"/>
              <a:gd name="connsiteX5" fmla="*/ 312418 w 720000"/>
              <a:gd name="connsiteY5" fmla="*/ 558423 h 720000"/>
              <a:gd name="connsiteX6" fmla="*/ 407582 w 720000"/>
              <a:gd name="connsiteY6" fmla="*/ 558423 h 720000"/>
              <a:gd name="connsiteX7" fmla="*/ 407582 w 720000"/>
              <a:gd name="connsiteY7" fmla="*/ 407582 h 720000"/>
              <a:gd name="connsiteX8" fmla="*/ 558423 w 720000"/>
              <a:gd name="connsiteY8" fmla="*/ 407582 h 720000"/>
              <a:gd name="connsiteX9" fmla="*/ 558423 w 720000"/>
              <a:gd name="connsiteY9" fmla="*/ 312418 h 720000"/>
              <a:gd name="connsiteX10" fmla="*/ 407582 w 720000"/>
              <a:gd name="connsiteY10" fmla="*/ 312418 h 720000"/>
              <a:gd name="connsiteX11" fmla="*/ 407582 w 720000"/>
              <a:gd name="connsiteY11" fmla="*/ 161577 h 720000"/>
              <a:gd name="connsiteX12" fmla="*/ 360000 w 720000"/>
              <a:gd name="connsiteY12" fmla="*/ 0 h 720000"/>
              <a:gd name="connsiteX13" fmla="*/ 720000 w 720000"/>
              <a:gd name="connsiteY13" fmla="*/ 360000 h 720000"/>
              <a:gd name="connsiteX14" fmla="*/ 360000 w 720000"/>
              <a:gd name="connsiteY14" fmla="*/ 720000 h 720000"/>
              <a:gd name="connsiteX15" fmla="*/ 0 w 720000"/>
              <a:gd name="connsiteY15" fmla="*/ 360000 h 720000"/>
              <a:gd name="connsiteX16" fmla="*/ 360000 w 720000"/>
              <a:gd name="connsiteY16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0000" h="720000">
                <a:moveTo>
                  <a:pt x="312418" y="161577"/>
                </a:moveTo>
                <a:lnTo>
                  <a:pt x="312418" y="312418"/>
                </a:lnTo>
                <a:lnTo>
                  <a:pt x="161577" y="312418"/>
                </a:lnTo>
                <a:lnTo>
                  <a:pt x="161577" y="407582"/>
                </a:lnTo>
                <a:lnTo>
                  <a:pt x="312418" y="407582"/>
                </a:lnTo>
                <a:lnTo>
                  <a:pt x="312418" y="558423"/>
                </a:lnTo>
                <a:lnTo>
                  <a:pt x="407582" y="558423"/>
                </a:lnTo>
                <a:lnTo>
                  <a:pt x="407582" y="407582"/>
                </a:lnTo>
                <a:lnTo>
                  <a:pt x="558423" y="407582"/>
                </a:lnTo>
                <a:lnTo>
                  <a:pt x="558423" y="312418"/>
                </a:lnTo>
                <a:lnTo>
                  <a:pt x="407582" y="312418"/>
                </a:lnTo>
                <a:lnTo>
                  <a:pt x="407582" y="161577"/>
                </a:lnTo>
                <a:close/>
                <a:moveTo>
                  <a:pt x="360000" y="0"/>
                </a:moveTo>
                <a:cubicBezTo>
                  <a:pt x="558823" y="0"/>
                  <a:pt x="720000" y="161177"/>
                  <a:pt x="720000" y="360000"/>
                </a:cubicBezTo>
                <a:cubicBezTo>
                  <a:pt x="720000" y="558823"/>
                  <a:pt x="558823" y="720000"/>
                  <a:pt x="360000" y="720000"/>
                </a:cubicBezTo>
                <a:cubicBezTo>
                  <a:pt x="161177" y="720000"/>
                  <a:pt x="0" y="558823"/>
                  <a:pt x="0" y="360000"/>
                </a:cubicBezTo>
                <a:cubicBezTo>
                  <a:pt x="0" y="161177"/>
                  <a:pt x="161177" y="0"/>
                  <a:pt x="360000" y="0"/>
                </a:cubicBezTo>
                <a:close/>
              </a:path>
            </a:pathLst>
          </a:cu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任意多边形 38"/>
          <p:cNvSpPr>
            <a:spLocks noChangeAspect="1"/>
          </p:cNvSpPr>
          <p:nvPr/>
        </p:nvSpPr>
        <p:spPr>
          <a:xfrm>
            <a:off x="6143050" y="3532803"/>
            <a:ext cx="360000" cy="360000"/>
          </a:xfrm>
          <a:custGeom>
            <a:avLst/>
            <a:gdLst>
              <a:gd name="connsiteX0" fmla="*/ 312418 w 720000"/>
              <a:gd name="connsiteY0" fmla="*/ 161577 h 720000"/>
              <a:gd name="connsiteX1" fmla="*/ 312418 w 720000"/>
              <a:gd name="connsiteY1" fmla="*/ 312418 h 720000"/>
              <a:gd name="connsiteX2" fmla="*/ 161577 w 720000"/>
              <a:gd name="connsiteY2" fmla="*/ 312418 h 720000"/>
              <a:gd name="connsiteX3" fmla="*/ 161577 w 720000"/>
              <a:gd name="connsiteY3" fmla="*/ 407582 h 720000"/>
              <a:gd name="connsiteX4" fmla="*/ 312418 w 720000"/>
              <a:gd name="connsiteY4" fmla="*/ 407582 h 720000"/>
              <a:gd name="connsiteX5" fmla="*/ 312418 w 720000"/>
              <a:gd name="connsiteY5" fmla="*/ 558423 h 720000"/>
              <a:gd name="connsiteX6" fmla="*/ 407582 w 720000"/>
              <a:gd name="connsiteY6" fmla="*/ 558423 h 720000"/>
              <a:gd name="connsiteX7" fmla="*/ 407582 w 720000"/>
              <a:gd name="connsiteY7" fmla="*/ 407582 h 720000"/>
              <a:gd name="connsiteX8" fmla="*/ 558423 w 720000"/>
              <a:gd name="connsiteY8" fmla="*/ 407582 h 720000"/>
              <a:gd name="connsiteX9" fmla="*/ 558423 w 720000"/>
              <a:gd name="connsiteY9" fmla="*/ 312418 h 720000"/>
              <a:gd name="connsiteX10" fmla="*/ 407582 w 720000"/>
              <a:gd name="connsiteY10" fmla="*/ 312418 h 720000"/>
              <a:gd name="connsiteX11" fmla="*/ 407582 w 720000"/>
              <a:gd name="connsiteY11" fmla="*/ 161577 h 720000"/>
              <a:gd name="connsiteX12" fmla="*/ 360000 w 720000"/>
              <a:gd name="connsiteY12" fmla="*/ 0 h 720000"/>
              <a:gd name="connsiteX13" fmla="*/ 720000 w 720000"/>
              <a:gd name="connsiteY13" fmla="*/ 360000 h 720000"/>
              <a:gd name="connsiteX14" fmla="*/ 360000 w 720000"/>
              <a:gd name="connsiteY14" fmla="*/ 720000 h 720000"/>
              <a:gd name="connsiteX15" fmla="*/ 0 w 720000"/>
              <a:gd name="connsiteY15" fmla="*/ 360000 h 720000"/>
              <a:gd name="connsiteX16" fmla="*/ 360000 w 720000"/>
              <a:gd name="connsiteY16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0000" h="720000">
                <a:moveTo>
                  <a:pt x="312418" y="161577"/>
                </a:moveTo>
                <a:lnTo>
                  <a:pt x="312418" y="312418"/>
                </a:lnTo>
                <a:lnTo>
                  <a:pt x="161577" y="312418"/>
                </a:lnTo>
                <a:lnTo>
                  <a:pt x="161577" y="407582"/>
                </a:lnTo>
                <a:lnTo>
                  <a:pt x="312418" y="407582"/>
                </a:lnTo>
                <a:lnTo>
                  <a:pt x="312418" y="558423"/>
                </a:lnTo>
                <a:lnTo>
                  <a:pt x="407582" y="558423"/>
                </a:lnTo>
                <a:lnTo>
                  <a:pt x="407582" y="407582"/>
                </a:lnTo>
                <a:lnTo>
                  <a:pt x="558423" y="407582"/>
                </a:lnTo>
                <a:lnTo>
                  <a:pt x="558423" y="312418"/>
                </a:lnTo>
                <a:lnTo>
                  <a:pt x="407582" y="312418"/>
                </a:lnTo>
                <a:lnTo>
                  <a:pt x="407582" y="161577"/>
                </a:lnTo>
                <a:close/>
                <a:moveTo>
                  <a:pt x="360000" y="0"/>
                </a:moveTo>
                <a:cubicBezTo>
                  <a:pt x="558823" y="0"/>
                  <a:pt x="720000" y="161177"/>
                  <a:pt x="720000" y="360000"/>
                </a:cubicBezTo>
                <a:cubicBezTo>
                  <a:pt x="720000" y="558823"/>
                  <a:pt x="558823" y="720000"/>
                  <a:pt x="360000" y="720000"/>
                </a:cubicBezTo>
                <a:cubicBezTo>
                  <a:pt x="161177" y="720000"/>
                  <a:pt x="0" y="558823"/>
                  <a:pt x="0" y="360000"/>
                </a:cubicBezTo>
                <a:cubicBezTo>
                  <a:pt x="0" y="161177"/>
                  <a:pt x="161177" y="0"/>
                  <a:pt x="360000" y="0"/>
                </a:cubicBezTo>
                <a:close/>
              </a:path>
            </a:pathLst>
          </a:cu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任意多边形 39"/>
          <p:cNvSpPr>
            <a:spLocks noChangeAspect="1"/>
          </p:cNvSpPr>
          <p:nvPr/>
        </p:nvSpPr>
        <p:spPr>
          <a:xfrm>
            <a:off x="6143050" y="4758697"/>
            <a:ext cx="360000" cy="360000"/>
          </a:xfrm>
          <a:custGeom>
            <a:avLst/>
            <a:gdLst>
              <a:gd name="connsiteX0" fmla="*/ 312418 w 720000"/>
              <a:gd name="connsiteY0" fmla="*/ 161577 h 720000"/>
              <a:gd name="connsiteX1" fmla="*/ 312418 w 720000"/>
              <a:gd name="connsiteY1" fmla="*/ 312418 h 720000"/>
              <a:gd name="connsiteX2" fmla="*/ 161577 w 720000"/>
              <a:gd name="connsiteY2" fmla="*/ 312418 h 720000"/>
              <a:gd name="connsiteX3" fmla="*/ 161577 w 720000"/>
              <a:gd name="connsiteY3" fmla="*/ 407582 h 720000"/>
              <a:gd name="connsiteX4" fmla="*/ 312418 w 720000"/>
              <a:gd name="connsiteY4" fmla="*/ 407582 h 720000"/>
              <a:gd name="connsiteX5" fmla="*/ 312418 w 720000"/>
              <a:gd name="connsiteY5" fmla="*/ 558423 h 720000"/>
              <a:gd name="connsiteX6" fmla="*/ 407582 w 720000"/>
              <a:gd name="connsiteY6" fmla="*/ 558423 h 720000"/>
              <a:gd name="connsiteX7" fmla="*/ 407582 w 720000"/>
              <a:gd name="connsiteY7" fmla="*/ 407582 h 720000"/>
              <a:gd name="connsiteX8" fmla="*/ 558423 w 720000"/>
              <a:gd name="connsiteY8" fmla="*/ 407582 h 720000"/>
              <a:gd name="connsiteX9" fmla="*/ 558423 w 720000"/>
              <a:gd name="connsiteY9" fmla="*/ 312418 h 720000"/>
              <a:gd name="connsiteX10" fmla="*/ 407582 w 720000"/>
              <a:gd name="connsiteY10" fmla="*/ 312418 h 720000"/>
              <a:gd name="connsiteX11" fmla="*/ 407582 w 720000"/>
              <a:gd name="connsiteY11" fmla="*/ 161577 h 720000"/>
              <a:gd name="connsiteX12" fmla="*/ 360000 w 720000"/>
              <a:gd name="connsiteY12" fmla="*/ 0 h 720000"/>
              <a:gd name="connsiteX13" fmla="*/ 720000 w 720000"/>
              <a:gd name="connsiteY13" fmla="*/ 360000 h 720000"/>
              <a:gd name="connsiteX14" fmla="*/ 360000 w 720000"/>
              <a:gd name="connsiteY14" fmla="*/ 720000 h 720000"/>
              <a:gd name="connsiteX15" fmla="*/ 0 w 720000"/>
              <a:gd name="connsiteY15" fmla="*/ 360000 h 720000"/>
              <a:gd name="connsiteX16" fmla="*/ 360000 w 720000"/>
              <a:gd name="connsiteY16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20000" h="720000">
                <a:moveTo>
                  <a:pt x="312418" y="161577"/>
                </a:moveTo>
                <a:lnTo>
                  <a:pt x="312418" y="312418"/>
                </a:lnTo>
                <a:lnTo>
                  <a:pt x="161577" y="312418"/>
                </a:lnTo>
                <a:lnTo>
                  <a:pt x="161577" y="407582"/>
                </a:lnTo>
                <a:lnTo>
                  <a:pt x="312418" y="407582"/>
                </a:lnTo>
                <a:lnTo>
                  <a:pt x="312418" y="558423"/>
                </a:lnTo>
                <a:lnTo>
                  <a:pt x="407582" y="558423"/>
                </a:lnTo>
                <a:lnTo>
                  <a:pt x="407582" y="407582"/>
                </a:lnTo>
                <a:lnTo>
                  <a:pt x="558423" y="407582"/>
                </a:lnTo>
                <a:lnTo>
                  <a:pt x="558423" y="312418"/>
                </a:lnTo>
                <a:lnTo>
                  <a:pt x="407582" y="312418"/>
                </a:lnTo>
                <a:lnTo>
                  <a:pt x="407582" y="161577"/>
                </a:lnTo>
                <a:close/>
                <a:moveTo>
                  <a:pt x="360000" y="0"/>
                </a:moveTo>
                <a:cubicBezTo>
                  <a:pt x="558823" y="0"/>
                  <a:pt x="720000" y="161177"/>
                  <a:pt x="720000" y="360000"/>
                </a:cubicBezTo>
                <a:cubicBezTo>
                  <a:pt x="720000" y="558823"/>
                  <a:pt x="558823" y="720000"/>
                  <a:pt x="360000" y="720000"/>
                </a:cubicBezTo>
                <a:cubicBezTo>
                  <a:pt x="161177" y="720000"/>
                  <a:pt x="0" y="558823"/>
                  <a:pt x="0" y="360000"/>
                </a:cubicBezTo>
                <a:cubicBezTo>
                  <a:pt x="0" y="161177"/>
                  <a:pt x="161177" y="0"/>
                  <a:pt x="360000" y="0"/>
                </a:cubicBezTo>
                <a:close/>
              </a:path>
            </a:pathLst>
          </a:cu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矩形 43"/>
          <p:cNvSpPr/>
          <p:nvPr/>
        </p:nvSpPr>
        <p:spPr>
          <a:xfrm>
            <a:off x="6684084" y="2306910"/>
            <a:ext cx="44522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I hope you enjoyed the fake text. The standard default text is designed to ramble about nothing. </a:t>
            </a:r>
            <a:endParaRPr lang="zh-TW" altLang="en-US" dirty="0"/>
          </a:p>
        </p:txBody>
      </p:sp>
      <p:sp>
        <p:nvSpPr>
          <p:cNvPr id="45" name="矩形 44"/>
          <p:cNvSpPr/>
          <p:nvPr/>
        </p:nvSpPr>
        <p:spPr>
          <a:xfrm>
            <a:off x="6684084" y="3532803"/>
            <a:ext cx="44522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I hope you enjoyed the fake text. The standard default text is designed to ramble about nothing. </a:t>
            </a:r>
            <a:endParaRPr lang="zh-TW" altLang="en-US" dirty="0"/>
          </a:p>
        </p:txBody>
      </p:sp>
      <p:sp>
        <p:nvSpPr>
          <p:cNvPr id="46" name="矩形 45"/>
          <p:cNvSpPr/>
          <p:nvPr/>
        </p:nvSpPr>
        <p:spPr>
          <a:xfrm>
            <a:off x="6684084" y="4758696"/>
            <a:ext cx="44522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</a:rPr>
              <a:t>I hope you enjoyed the fake text. The standard default text is designed to ramble about nothing. </a:t>
            </a:r>
            <a:endParaRPr lang="zh-TW" altLang="en-US" dirty="0"/>
          </a:p>
        </p:txBody>
      </p:sp>
      <p:grpSp>
        <p:nvGrpSpPr>
          <p:cNvPr id="47" name="组合 46"/>
          <p:cNvGrpSpPr>
            <a:grpSpLocks noChangeAspect="1"/>
          </p:cNvGrpSpPr>
          <p:nvPr/>
        </p:nvGrpSpPr>
        <p:grpSpPr>
          <a:xfrm>
            <a:off x="2209155" y="4403659"/>
            <a:ext cx="348462" cy="360000"/>
            <a:chOff x="5662613" y="4206875"/>
            <a:chExt cx="239713" cy="247650"/>
          </a:xfrm>
        </p:grpSpPr>
        <p:sp>
          <p:nvSpPr>
            <p:cNvPr id="48" name="Freeform 93"/>
            <p:cNvSpPr>
              <a:spLocks noEditPoints="1"/>
            </p:cNvSpPr>
            <p:nvPr/>
          </p:nvSpPr>
          <p:spPr bwMode="auto">
            <a:xfrm>
              <a:off x="5662613" y="4206875"/>
              <a:ext cx="239713" cy="247650"/>
            </a:xfrm>
            <a:custGeom>
              <a:avLst/>
              <a:gdLst>
                <a:gd name="T0" fmla="*/ 34 w 64"/>
                <a:gd name="T1" fmla="*/ 8 h 66"/>
                <a:gd name="T2" fmla="*/ 29 w 64"/>
                <a:gd name="T3" fmla="*/ 9 h 66"/>
                <a:gd name="T4" fmla="*/ 23 w 64"/>
                <a:gd name="T5" fmla="*/ 5 h 66"/>
                <a:gd name="T6" fmla="*/ 8 w 64"/>
                <a:gd name="T7" fmla="*/ 4 h 66"/>
                <a:gd name="T8" fmla="*/ 16 w 64"/>
                <a:gd name="T9" fmla="*/ 15 h 66"/>
                <a:gd name="T10" fmla="*/ 5 w 64"/>
                <a:gd name="T11" fmla="*/ 28 h 66"/>
                <a:gd name="T12" fmla="*/ 1 w 64"/>
                <a:gd name="T13" fmla="*/ 30 h 66"/>
                <a:gd name="T14" fmla="*/ 1 w 64"/>
                <a:gd name="T15" fmla="*/ 42 h 66"/>
                <a:gd name="T16" fmla="*/ 6 w 64"/>
                <a:gd name="T17" fmla="*/ 44 h 66"/>
                <a:gd name="T18" fmla="*/ 16 w 64"/>
                <a:gd name="T19" fmla="*/ 56 h 66"/>
                <a:gd name="T20" fmla="*/ 16 w 64"/>
                <a:gd name="T21" fmla="*/ 65 h 66"/>
                <a:gd name="T22" fmla="*/ 26 w 64"/>
                <a:gd name="T23" fmla="*/ 65 h 66"/>
                <a:gd name="T24" fmla="*/ 30 w 64"/>
                <a:gd name="T25" fmla="*/ 61 h 66"/>
                <a:gd name="T26" fmla="*/ 34 w 64"/>
                <a:gd name="T27" fmla="*/ 61 h 66"/>
                <a:gd name="T28" fmla="*/ 38 w 64"/>
                <a:gd name="T29" fmla="*/ 61 h 66"/>
                <a:gd name="T30" fmla="*/ 41 w 64"/>
                <a:gd name="T31" fmla="*/ 65 h 66"/>
                <a:gd name="T32" fmla="*/ 52 w 64"/>
                <a:gd name="T33" fmla="*/ 65 h 66"/>
                <a:gd name="T34" fmla="*/ 52 w 64"/>
                <a:gd name="T35" fmla="*/ 56 h 66"/>
                <a:gd name="T36" fmla="*/ 64 w 64"/>
                <a:gd name="T37" fmla="*/ 35 h 66"/>
                <a:gd name="T38" fmla="*/ 34 w 64"/>
                <a:gd name="T39" fmla="*/ 8 h 66"/>
                <a:gd name="T40" fmla="*/ 50 w 64"/>
                <a:gd name="T41" fmla="*/ 53 h 66"/>
                <a:gd name="T42" fmla="*/ 48 w 64"/>
                <a:gd name="T43" fmla="*/ 54 h 66"/>
                <a:gd name="T44" fmla="*/ 48 w 64"/>
                <a:gd name="T45" fmla="*/ 56 h 66"/>
                <a:gd name="T46" fmla="*/ 48 w 64"/>
                <a:gd name="T47" fmla="*/ 62 h 66"/>
                <a:gd name="T48" fmla="*/ 46 w 64"/>
                <a:gd name="T49" fmla="*/ 62 h 66"/>
                <a:gd name="T50" fmla="*/ 46 w 64"/>
                <a:gd name="T51" fmla="*/ 62 h 66"/>
                <a:gd name="T52" fmla="*/ 43 w 64"/>
                <a:gd name="T53" fmla="*/ 62 h 66"/>
                <a:gd name="T54" fmla="*/ 43 w 64"/>
                <a:gd name="T55" fmla="*/ 62 h 66"/>
                <a:gd name="T56" fmla="*/ 41 w 64"/>
                <a:gd name="T57" fmla="*/ 58 h 66"/>
                <a:gd name="T58" fmla="*/ 39 w 64"/>
                <a:gd name="T59" fmla="*/ 57 h 66"/>
                <a:gd name="T60" fmla="*/ 37 w 64"/>
                <a:gd name="T61" fmla="*/ 57 h 66"/>
                <a:gd name="T62" fmla="*/ 34 w 64"/>
                <a:gd name="T63" fmla="*/ 57 h 66"/>
                <a:gd name="T64" fmla="*/ 31 w 64"/>
                <a:gd name="T65" fmla="*/ 57 h 66"/>
                <a:gd name="T66" fmla="*/ 29 w 64"/>
                <a:gd name="T67" fmla="*/ 57 h 66"/>
                <a:gd name="T68" fmla="*/ 27 w 64"/>
                <a:gd name="T69" fmla="*/ 58 h 66"/>
                <a:gd name="T70" fmla="*/ 24 w 64"/>
                <a:gd name="T71" fmla="*/ 62 h 66"/>
                <a:gd name="T72" fmla="*/ 21 w 64"/>
                <a:gd name="T73" fmla="*/ 62 h 66"/>
                <a:gd name="T74" fmla="*/ 19 w 64"/>
                <a:gd name="T75" fmla="*/ 62 h 66"/>
                <a:gd name="T76" fmla="*/ 20 w 64"/>
                <a:gd name="T77" fmla="*/ 56 h 66"/>
                <a:gd name="T78" fmla="*/ 20 w 64"/>
                <a:gd name="T79" fmla="*/ 54 h 66"/>
                <a:gd name="T80" fmla="*/ 18 w 64"/>
                <a:gd name="T81" fmla="*/ 52 h 66"/>
                <a:gd name="T82" fmla="*/ 10 w 64"/>
                <a:gd name="T83" fmla="*/ 42 h 66"/>
                <a:gd name="T84" fmla="*/ 9 w 64"/>
                <a:gd name="T85" fmla="*/ 41 h 66"/>
                <a:gd name="T86" fmla="*/ 7 w 64"/>
                <a:gd name="T87" fmla="*/ 40 h 66"/>
                <a:gd name="T88" fmla="*/ 4 w 64"/>
                <a:gd name="T89" fmla="*/ 39 h 66"/>
                <a:gd name="T90" fmla="*/ 4 w 64"/>
                <a:gd name="T91" fmla="*/ 33 h 66"/>
                <a:gd name="T92" fmla="*/ 7 w 64"/>
                <a:gd name="T93" fmla="*/ 32 h 66"/>
                <a:gd name="T94" fmla="*/ 8 w 64"/>
                <a:gd name="T95" fmla="*/ 31 h 66"/>
                <a:gd name="T96" fmla="*/ 9 w 64"/>
                <a:gd name="T97" fmla="*/ 30 h 66"/>
                <a:gd name="T98" fmla="*/ 18 w 64"/>
                <a:gd name="T99" fmla="*/ 18 h 66"/>
                <a:gd name="T100" fmla="*/ 21 w 64"/>
                <a:gd name="T101" fmla="*/ 15 h 66"/>
                <a:gd name="T102" fmla="*/ 18 w 64"/>
                <a:gd name="T103" fmla="*/ 12 h 66"/>
                <a:gd name="T104" fmla="*/ 16 w 64"/>
                <a:gd name="T105" fmla="*/ 7 h 66"/>
                <a:gd name="T106" fmla="*/ 15 w 64"/>
                <a:gd name="T107" fmla="*/ 7 h 66"/>
                <a:gd name="T108" fmla="*/ 22 w 64"/>
                <a:gd name="T109" fmla="*/ 8 h 66"/>
                <a:gd name="T110" fmla="*/ 26 w 64"/>
                <a:gd name="T111" fmla="*/ 11 h 66"/>
                <a:gd name="T112" fmla="*/ 28 w 64"/>
                <a:gd name="T113" fmla="*/ 13 h 66"/>
                <a:gd name="T114" fmla="*/ 30 w 64"/>
                <a:gd name="T115" fmla="*/ 13 h 66"/>
                <a:gd name="T116" fmla="*/ 34 w 64"/>
                <a:gd name="T117" fmla="*/ 12 h 66"/>
                <a:gd name="T118" fmla="*/ 60 w 64"/>
                <a:gd name="T119" fmla="*/ 35 h 66"/>
                <a:gd name="T120" fmla="*/ 50 w 64"/>
                <a:gd name="T121" fmla="*/ 53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4" h="66">
                  <a:moveTo>
                    <a:pt x="34" y="8"/>
                  </a:moveTo>
                  <a:cubicBezTo>
                    <a:pt x="33" y="8"/>
                    <a:pt x="31" y="9"/>
                    <a:pt x="29" y="9"/>
                  </a:cubicBezTo>
                  <a:cubicBezTo>
                    <a:pt x="28" y="7"/>
                    <a:pt x="26" y="5"/>
                    <a:pt x="23" y="5"/>
                  </a:cubicBezTo>
                  <a:cubicBezTo>
                    <a:pt x="18" y="3"/>
                    <a:pt x="8" y="0"/>
                    <a:pt x="8" y="4"/>
                  </a:cubicBezTo>
                  <a:cubicBezTo>
                    <a:pt x="10" y="5"/>
                    <a:pt x="13" y="12"/>
                    <a:pt x="16" y="15"/>
                  </a:cubicBezTo>
                  <a:cubicBezTo>
                    <a:pt x="11" y="18"/>
                    <a:pt x="8" y="23"/>
                    <a:pt x="5" y="28"/>
                  </a:cubicBezTo>
                  <a:cubicBezTo>
                    <a:pt x="5" y="28"/>
                    <a:pt x="2" y="29"/>
                    <a:pt x="1" y="30"/>
                  </a:cubicBezTo>
                  <a:cubicBezTo>
                    <a:pt x="0" y="31"/>
                    <a:pt x="0" y="41"/>
                    <a:pt x="1" y="42"/>
                  </a:cubicBezTo>
                  <a:cubicBezTo>
                    <a:pt x="2" y="43"/>
                    <a:pt x="6" y="44"/>
                    <a:pt x="6" y="44"/>
                  </a:cubicBezTo>
                  <a:cubicBezTo>
                    <a:pt x="8" y="49"/>
                    <a:pt x="11" y="53"/>
                    <a:pt x="16" y="56"/>
                  </a:cubicBezTo>
                  <a:cubicBezTo>
                    <a:pt x="15" y="59"/>
                    <a:pt x="15" y="65"/>
                    <a:pt x="16" y="65"/>
                  </a:cubicBezTo>
                  <a:cubicBezTo>
                    <a:pt x="17" y="66"/>
                    <a:pt x="25" y="66"/>
                    <a:pt x="26" y="65"/>
                  </a:cubicBezTo>
                  <a:cubicBezTo>
                    <a:pt x="27" y="65"/>
                    <a:pt x="29" y="63"/>
                    <a:pt x="30" y="61"/>
                  </a:cubicBezTo>
                  <a:cubicBezTo>
                    <a:pt x="32" y="61"/>
                    <a:pt x="33" y="61"/>
                    <a:pt x="34" y="61"/>
                  </a:cubicBezTo>
                  <a:cubicBezTo>
                    <a:pt x="36" y="61"/>
                    <a:pt x="37" y="61"/>
                    <a:pt x="38" y="61"/>
                  </a:cubicBezTo>
                  <a:cubicBezTo>
                    <a:pt x="39" y="63"/>
                    <a:pt x="41" y="65"/>
                    <a:pt x="41" y="65"/>
                  </a:cubicBezTo>
                  <a:cubicBezTo>
                    <a:pt x="42" y="66"/>
                    <a:pt x="51" y="66"/>
                    <a:pt x="52" y="65"/>
                  </a:cubicBezTo>
                  <a:cubicBezTo>
                    <a:pt x="52" y="65"/>
                    <a:pt x="52" y="59"/>
                    <a:pt x="52" y="56"/>
                  </a:cubicBezTo>
                  <a:cubicBezTo>
                    <a:pt x="59" y="51"/>
                    <a:pt x="64" y="44"/>
                    <a:pt x="64" y="35"/>
                  </a:cubicBezTo>
                  <a:cubicBezTo>
                    <a:pt x="64" y="20"/>
                    <a:pt x="51" y="8"/>
                    <a:pt x="34" y="8"/>
                  </a:cubicBezTo>
                  <a:close/>
                  <a:moveTo>
                    <a:pt x="50" y="53"/>
                  </a:moveTo>
                  <a:cubicBezTo>
                    <a:pt x="48" y="54"/>
                    <a:pt x="48" y="54"/>
                    <a:pt x="48" y="54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48" y="59"/>
                    <a:pt x="48" y="61"/>
                    <a:pt x="48" y="62"/>
                  </a:cubicBezTo>
                  <a:cubicBezTo>
                    <a:pt x="48" y="62"/>
                    <a:pt x="47" y="62"/>
                    <a:pt x="46" y="62"/>
                  </a:cubicBezTo>
                  <a:cubicBezTo>
                    <a:pt x="46" y="62"/>
                    <a:pt x="46" y="62"/>
                    <a:pt x="46" y="62"/>
                  </a:cubicBezTo>
                  <a:cubicBezTo>
                    <a:pt x="45" y="62"/>
                    <a:pt x="44" y="62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1"/>
                    <a:pt x="42" y="60"/>
                    <a:pt x="41" y="58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6" y="57"/>
                    <a:pt x="35" y="57"/>
                    <a:pt x="34" y="57"/>
                  </a:cubicBezTo>
                  <a:cubicBezTo>
                    <a:pt x="33" y="57"/>
                    <a:pt x="32" y="57"/>
                    <a:pt x="3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6" y="60"/>
                    <a:pt x="25" y="61"/>
                    <a:pt x="24" y="62"/>
                  </a:cubicBezTo>
                  <a:cubicBezTo>
                    <a:pt x="24" y="62"/>
                    <a:pt x="23" y="62"/>
                    <a:pt x="21" y="62"/>
                  </a:cubicBezTo>
                  <a:cubicBezTo>
                    <a:pt x="21" y="62"/>
                    <a:pt x="20" y="62"/>
                    <a:pt x="19" y="62"/>
                  </a:cubicBezTo>
                  <a:cubicBezTo>
                    <a:pt x="19" y="61"/>
                    <a:pt x="19" y="59"/>
                    <a:pt x="20" y="56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4" y="50"/>
                    <a:pt x="12" y="46"/>
                    <a:pt x="10" y="42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7" y="40"/>
                    <a:pt x="7" y="40"/>
                    <a:pt x="7" y="40"/>
                  </a:cubicBezTo>
                  <a:cubicBezTo>
                    <a:pt x="6" y="40"/>
                    <a:pt x="5" y="40"/>
                    <a:pt x="4" y="39"/>
                  </a:cubicBezTo>
                  <a:cubicBezTo>
                    <a:pt x="4" y="38"/>
                    <a:pt x="4" y="35"/>
                    <a:pt x="4" y="33"/>
                  </a:cubicBezTo>
                  <a:cubicBezTo>
                    <a:pt x="5" y="33"/>
                    <a:pt x="6" y="32"/>
                    <a:pt x="7" y="32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11" y="25"/>
                    <a:pt x="14" y="21"/>
                    <a:pt x="18" y="18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1"/>
                    <a:pt x="17" y="9"/>
                    <a:pt x="16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7" y="7"/>
                    <a:pt x="20" y="8"/>
                    <a:pt x="22" y="8"/>
                  </a:cubicBezTo>
                  <a:cubicBezTo>
                    <a:pt x="24" y="9"/>
                    <a:pt x="25" y="10"/>
                    <a:pt x="26" y="11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1" y="13"/>
                    <a:pt x="33" y="12"/>
                    <a:pt x="34" y="12"/>
                  </a:cubicBezTo>
                  <a:cubicBezTo>
                    <a:pt x="49" y="12"/>
                    <a:pt x="60" y="22"/>
                    <a:pt x="60" y="35"/>
                  </a:cubicBezTo>
                  <a:cubicBezTo>
                    <a:pt x="60" y="42"/>
                    <a:pt x="56" y="48"/>
                    <a:pt x="50" y="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94"/>
            <p:cNvSpPr/>
            <p:nvPr/>
          </p:nvSpPr>
          <p:spPr bwMode="auto">
            <a:xfrm>
              <a:off x="5786438" y="4270375"/>
              <a:ext cx="74613" cy="41275"/>
            </a:xfrm>
            <a:custGeom>
              <a:avLst/>
              <a:gdLst>
                <a:gd name="T0" fmla="*/ 11 w 20"/>
                <a:gd name="T1" fmla="*/ 1 h 11"/>
                <a:gd name="T2" fmla="*/ 0 w 20"/>
                <a:gd name="T3" fmla="*/ 3 h 11"/>
                <a:gd name="T4" fmla="*/ 10 w 20"/>
                <a:gd name="T5" fmla="*/ 4 h 11"/>
                <a:gd name="T6" fmla="*/ 20 w 20"/>
                <a:gd name="T7" fmla="*/ 10 h 11"/>
                <a:gd name="T8" fmla="*/ 11 w 20"/>
                <a:gd name="T9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1">
                  <a:moveTo>
                    <a:pt x="11" y="1"/>
                  </a:moveTo>
                  <a:cubicBezTo>
                    <a:pt x="6" y="0"/>
                    <a:pt x="1" y="2"/>
                    <a:pt x="0" y="3"/>
                  </a:cubicBezTo>
                  <a:cubicBezTo>
                    <a:pt x="0" y="4"/>
                    <a:pt x="5" y="2"/>
                    <a:pt x="10" y="4"/>
                  </a:cubicBezTo>
                  <a:cubicBezTo>
                    <a:pt x="15" y="5"/>
                    <a:pt x="19" y="11"/>
                    <a:pt x="20" y="10"/>
                  </a:cubicBezTo>
                  <a:cubicBezTo>
                    <a:pt x="20" y="9"/>
                    <a:pt x="15" y="2"/>
                    <a:pt x="1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Oval 95"/>
            <p:cNvSpPr>
              <a:spLocks noChangeArrowheads="1"/>
            </p:cNvSpPr>
            <p:nvPr/>
          </p:nvSpPr>
          <p:spPr bwMode="auto">
            <a:xfrm>
              <a:off x="5726113" y="4292600"/>
              <a:ext cx="19050" cy="190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1" name="Freeform 233"/>
          <p:cNvSpPr>
            <a:spLocks noChangeAspect="1" noEditPoints="1"/>
          </p:cNvSpPr>
          <p:nvPr/>
        </p:nvSpPr>
        <p:spPr bwMode="auto">
          <a:xfrm>
            <a:off x="2984960" y="2874915"/>
            <a:ext cx="360000" cy="355325"/>
          </a:xfrm>
          <a:custGeom>
            <a:avLst/>
            <a:gdLst>
              <a:gd name="T0" fmla="*/ 0 w 154"/>
              <a:gd name="T1" fmla="*/ 0 h 152"/>
              <a:gd name="T2" fmla="*/ 43 w 154"/>
              <a:gd name="T3" fmla="*/ 152 h 152"/>
              <a:gd name="T4" fmla="*/ 88 w 154"/>
              <a:gd name="T5" fmla="*/ 121 h 152"/>
              <a:gd name="T6" fmla="*/ 123 w 154"/>
              <a:gd name="T7" fmla="*/ 152 h 152"/>
              <a:gd name="T8" fmla="*/ 123 w 154"/>
              <a:gd name="T9" fmla="*/ 102 h 152"/>
              <a:gd name="T10" fmla="*/ 154 w 154"/>
              <a:gd name="T11" fmla="*/ 72 h 152"/>
              <a:gd name="T12" fmla="*/ 0 w 154"/>
              <a:gd name="T13" fmla="*/ 0 h 152"/>
              <a:gd name="T14" fmla="*/ 95 w 154"/>
              <a:gd name="T15" fmla="*/ 102 h 152"/>
              <a:gd name="T16" fmla="*/ 38 w 154"/>
              <a:gd name="T17" fmla="*/ 45 h 152"/>
              <a:gd name="T18" fmla="*/ 95 w 154"/>
              <a:gd name="T19" fmla="*/ 90 h 152"/>
              <a:gd name="T20" fmla="*/ 95 w 154"/>
              <a:gd name="T21" fmla="*/ 102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54" h="152">
                <a:moveTo>
                  <a:pt x="0" y="0"/>
                </a:moveTo>
                <a:lnTo>
                  <a:pt x="43" y="152"/>
                </a:lnTo>
                <a:lnTo>
                  <a:pt x="88" y="121"/>
                </a:lnTo>
                <a:lnTo>
                  <a:pt x="123" y="152"/>
                </a:lnTo>
                <a:lnTo>
                  <a:pt x="123" y="102"/>
                </a:lnTo>
                <a:lnTo>
                  <a:pt x="154" y="72"/>
                </a:lnTo>
                <a:lnTo>
                  <a:pt x="0" y="0"/>
                </a:lnTo>
                <a:close/>
                <a:moveTo>
                  <a:pt x="95" y="102"/>
                </a:moveTo>
                <a:lnTo>
                  <a:pt x="38" y="45"/>
                </a:lnTo>
                <a:lnTo>
                  <a:pt x="95" y="90"/>
                </a:lnTo>
                <a:lnTo>
                  <a:pt x="95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52" name="组合 51"/>
          <p:cNvGrpSpPr>
            <a:grpSpLocks noChangeAspect="1"/>
          </p:cNvGrpSpPr>
          <p:nvPr/>
        </p:nvGrpSpPr>
        <p:grpSpPr>
          <a:xfrm>
            <a:off x="3819316" y="4344110"/>
            <a:ext cx="254436" cy="360000"/>
            <a:chOff x="5076826" y="4229100"/>
            <a:chExt cx="149225" cy="211138"/>
          </a:xfrm>
        </p:grpSpPr>
        <p:sp>
          <p:nvSpPr>
            <p:cNvPr id="53" name="Freeform 235"/>
            <p:cNvSpPr/>
            <p:nvPr/>
          </p:nvSpPr>
          <p:spPr bwMode="auto">
            <a:xfrm>
              <a:off x="5076826" y="4391025"/>
              <a:ext cx="149225" cy="49213"/>
            </a:xfrm>
            <a:custGeom>
              <a:avLst/>
              <a:gdLst>
                <a:gd name="T0" fmla="*/ 20 w 40"/>
                <a:gd name="T1" fmla="*/ 5 h 13"/>
                <a:gd name="T2" fmla="*/ 0 w 40"/>
                <a:gd name="T3" fmla="*/ 0 h 13"/>
                <a:gd name="T4" fmla="*/ 0 w 40"/>
                <a:gd name="T5" fmla="*/ 0 h 13"/>
                <a:gd name="T6" fmla="*/ 0 w 40"/>
                <a:gd name="T7" fmla="*/ 5 h 13"/>
                <a:gd name="T8" fmla="*/ 20 w 40"/>
                <a:gd name="T9" fmla="*/ 13 h 13"/>
                <a:gd name="T10" fmla="*/ 40 w 40"/>
                <a:gd name="T11" fmla="*/ 5 h 13"/>
                <a:gd name="T12" fmla="*/ 40 w 40"/>
                <a:gd name="T13" fmla="*/ 0 h 13"/>
                <a:gd name="T14" fmla="*/ 40 w 40"/>
                <a:gd name="T15" fmla="*/ 0 h 13"/>
                <a:gd name="T16" fmla="*/ 20 w 40"/>
                <a:gd name="T17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13">
                  <a:moveTo>
                    <a:pt x="20" y="5"/>
                  </a:moveTo>
                  <a:cubicBezTo>
                    <a:pt x="12" y="5"/>
                    <a:pt x="5" y="3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4"/>
                    <a:pt x="0" y="5"/>
                  </a:cubicBezTo>
                  <a:cubicBezTo>
                    <a:pt x="0" y="9"/>
                    <a:pt x="9" y="13"/>
                    <a:pt x="20" y="13"/>
                  </a:cubicBezTo>
                  <a:cubicBezTo>
                    <a:pt x="31" y="13"/>
                    <a:pt x="40" y="9"/>
                    <a:pt x="40" y="5"/>
                  </a:cubicBezTo>
                  <a:cubicBezTo>
                    <a:pt x="40" y="4"/>
                    <a:pt x="40" y="1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3"/>
                    <a:pt x="28" y="5"/>
                    <a:pt x="20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236"/>
            <p:cNvSpPr/>
            <p:nvPr/>
          </p:nvSpPr>
          <p:spPr bwMode="auto">
            <a:xfrm>
              <a:off x="5076826" y="4344988"/>
              <a:ext cx="149225" cy="49213"/>
            </a:xfrm>
            <a:custGeom>
              <a:avLst/>
              <a:gdLst>
                <a:gd name="T0" fmla="*/ 20 w 40"/>
                <a:gd name="T1" fmla="*/ 5 h 13"/>
                <a:gd name="T2" fmla="*/ 0 w 40"/>
                <a:gd name="T3" fmla="*/ 0 h 13"/>
                <a:gd name="T4" fmla="*/ 0 w 40"/>
                <a:gd name="T5" fmla="*/ 0 h 13"/>
                <a:gd name="T6" fmla="*/ 0 w 40"/>
                <a:gd name="T7" fmla="*/ 5 h 13"/>
                <a:gd name="T8" fmla="*/ 20 w 40"/>
                <a:gd name="T9" fmla="*/ 13 h 13"/>
                <a:gd name="T10" fmla="*/ 40 w 40"/>
                <a:gd name="T11" fmla="*/ 5 h 13"/>
                <a:gd name="T12" fmla="*/ 40 w 40"/>
                <a:gd name="T13" fmla="*/ 0 h 13"/>
                <a:gd name="T14" fmla="*/ 40 w 40"/>
                <a:gd name="T15" fmla="*/ 0 h 13"/>
                <a:gd name="T16" fmla="*/ 20 w 40"/>
                <a:gd name="T17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13">
                  <a:moveTo>
                    <a:pt x="20" y="5"/>
                  </a:moveTo>
                  <a:cubicBezTo>
                    <a:pt x="12" y="5"/>
                    <a:pt x="5" y="4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4"/>
                    <a:pt x="0" y="5"/>
                  </a:cubicBezTo>
                  <a:cubicBezTo>
                    <a:pt x="0" y="10"/>
                    <a:pt x="9" y="13"/>
                    <a:pt x="20" y="13"/>
                  </a:cubicBezTo>
                  <a:cubicBezTo>
                    <a:pt x="31" y="13"/>
                    <a:pt x="40" y="10"/>
                    <a:pt x="40" y="5"/>
                  </a:cubicBezTo>
                  <a:cubicBezTo>
                    <a:pt x="40" y="4"/>
                    <a:pt x="40" y="1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4"/>
                    <a:pt x="28" y="5"/>
                    <a:pt x="20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237"/>
            <p:cNvSpPr/>
            <p:nvPr/>
          </p:nvSpPr>
          <p:spPr bwMode="auto">
            <a:xfrm>
              <a:off x="5076826" y="4303713"/>
              <a:ext cx="149225" cy="46038"/>
            </a:xfrm>
            <a:custGeom>
              <a:avLst/>
              <a:gdLst>
                <a:gd name="T0" fmla="*/ 0 w 40"/>
                <a:gd name="T1" fmla="*/ 0 h 12"/>
                <a:gd name="T2" fmla="*/ 0 w 40"/>
                <a:gd name="T3" fmla="*/ 4 h 12"/>
                <a:gd name="T4" fmla="*/ 20 w 40"/>
                <a:gd name="T5" fmla="*/ 12 h 12"/>
                <a:gd name="T6" fmla="*/ 40 w 40"/>
                <a:gd name="T7" fmla="*/ 4 h 12"/>
                <a:gd name="T8" fmla="*/ 40 w 40"/>
                <a:gd name="T9" fmla="*/ 0 h 12"/>
                <a:gd name="T10" fmla="*/ 20 w 40"/>
                <a:gd name="T11" fmla="*/ 5 h 12"/>
                <a:gd name="T12" fmla="*/ 0 w 40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12">
                  <a:moveTo>
                    <a:pt x="0" y="0"/>
                  </a:moveTo>
                  <a:cubicBezTo>
                    <a:pt x="0" y="1"/>
                    <a:pt x="0" y="3"/>
                    <a:pt x="0" y="4"/>
                  </a:cubicBezTo>
                  <a:cubicBezTo>
                    <a:pt x="0" y="9"/>
                    <a:pt x="9" y="12"/>
                    <a:pt x="20" y="12"/>
                  </a:cubicBezTo>
                  <a:cubicBezTo>
                    <a:pt x="31" y="12"/>
                    <a:pt x="40" y="9"/>
                    <a:pt x="40" y="4"/>
                  </a:cubicBezTo>
                  <a:cubicBezTo>
                    <a:pt x="40" y="3"/>
                    <a:pt x="40" y="1"/>
                    <a:pt x="40" y="0"/>
                  </a:cubicBezTo>
                  <a:cubicBezTo>
                    <a:pt x="35" y="3"/>
                    <a:pt x="28" y="5"/>
                    <a:pt x="20" y="5"/>
                  </a:cubicBezTo>
                  <a:cubicBezTo>
                    <a:pt x="12" y="5"/>
                    <a:pt x="5" y="3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238"/>
            <p:cNvSpPr/>
            <p:nvPr/>
          </p:nvSpPr>
          <p:spPr bwMode="auto">
            <a:xfrm>
              <a:off x="5076826" y="4229100"/>
              <a:ext cx="149225" cy="79375"/>
            </a:xfrm>
            <a:custGeom>
              <a:avLst/>
              <a:gdLst>
                <a:gd name="T0" fmla="*/ 20 w 40"/>
                <a:gd name="T1" fmla="*/ 0 h 21"/>
                <a:gd name="T2" fmla="*/ 0 w 40"/>
                <a:gd name="T3" fmla="*/ 8 h 21"/>
                <a:gd name="T4" fmla="*/ 0 w 40"/>
                <a:gd name="T5" fmla="*/ 13 h 21"/>
                <a:gd name="T6" fmla="*/ 20 w 40"/>
                <a:gd name="T7" fmla="*/ 21 h 21"/>
                <a:gd name="T8" fmla="*/ 40 w 40"/>
                <a:gd name="T9" fmla="*/ 13 h 21"/>
                <a:gd name="T10" fmla="*/ 40 w 40"/>
                <a:gd name="T11" fmla="*/ 8 h 21"/>
                <a:gd name="T12" fmla="*/ 20 w 40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21">
                  <a:moveTo>
                    <a:pt x="20" y="0"/>
                  </a:moveTo>
                  <a:cubicBezTo>
                    <a:pt x="9" y="0"/>
                    <a:pt x="0" y="4"/>
                    <a:pt x="0" y="8"/>
                  </a:cubicBezTo>
                  <a:cubicBezTo>
                    <a:pt x="0" y="9"/>
                    <a:pt x="0" y="12"/>
                    <a:pt x="0" y="13"/>
                  </a:cubicBezTo>
                  <a:cubicBezTo>
                    <a:pt x="0" y="17"/>
                    <a:pt x="9" y="21"/>
                    <a:pt x="20" y="21"/>
                  </a:cubicBezTo>
                  <a:cubicBezTo>
                    <a:pt x="31" y="21"/>
                    <a:pt x="40" y="17"/>
                    <a:pt x="40" y="13"/>
                  </a:cubicBezTo>
                  <a:cubicBezTo>
                    <a:pt x="40" y="12"/>
                    <a:pt x="40" y="9"/>
                    <a:pt x="40" y="8"/>
                  </a:cubicBezTo>
                  <a:cubicBezTo>
                    <a:pt x="40" y="4"/>
                    <a:pt x="31" y="0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OCER">
      <a:majorFont>
        <a:latin typeface="Calibri"/>
        <a:ea typeface="微軟正黑體"/>
        <a:cs typeface=""/>
      </a:majorFont>
      <a:minorFont>
        <a:latin typeface="Calibri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2875</Words>
  <Application>WPS 演示</Application>
  <PresentationFormat>宽屏</PresentationFormat>
  <Paragraphs>131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5" baseType="lpstr">
      <vt:lpstr>Arial</vt:lpstr>
      <vt:lpstr>宋体</vt:lpstr>
      <vt:lpstr>Wingdings</vt:lpstr>
      <vt:lpstr>HelveticaNeueLT Pro 75 Bd</vt:lpstr>
      <vt:lpstr>Yu Gothic UI Semibold</vt:lpstr>
      <vt:lpstr>微软雅黑</vt:lpstr>
      <vt:lpstr>Meiryo</vt:lpstr>
      <vt:lpstr>Yu Gothic UI</vt:lpstr>
      <vt:lpstr>Arial Narrow</vt:lpstr>
      <vt:lpstr>Calibri</vt:lpstr>
      <vt:lpstr>Microsoft JhengHei</vt:lpstr>
      <vt:lpstr>Arial Unicode MS</vt:lpstr>
      <vt:lpstr>Calibri Light</vt:lpstr>
      <vt:lpstr>Office 主题</vt:lpstr>
      <vt:lpstr>通用商务PPT模板</vt:lpstr>
      <vt:lpstr>PowerPoint 演示文稿</vt:lpstr>
      <vt:lpstr>PowerPoint 演示文稿</vt:lpstr>
      <vt:lpstr>点击此处添加标题</vt:lpstr>
      <vt:lpstr>点击此处添加标题</vt:lpstr>
      <vt:lpstr>点击此处添加标题</vt:lpstr>
      <vt:lpstr>PowerPoint 演示文稿</vt:lpstr>
      <vt:lpstr>点击此处添加标题</vt:lpstr>
      <vt:lpstr>点击此处添加标题</vt:lpstr>
      <vt:lpstr>谢谢！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kan</dc:creator>
  <cp:lastModifiedBy>Years later</cp:lastModifiedBy>
  <cp:revision>63</cp:revision>
  <dcterms:created xsi:type="dcterms:W3CDTF">2014-03-01T06:31:00Z</dcterms:created>
  <dcterms:modified xsi:type="dcterms:W3CDTF">2024-04-29T10:06:49Z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CE514F66D52D46509E395770CD70D7E2_13</vt:lpwstr>
  </property>
  <property fmtid="{D5CDD505-2E9C-101B-9397-08002B2CF9AE}" pid="3" name="KSOProductBuildVer">
    <vt:lpwstr>2052-12.1.0.16417</vt:lpwstr>
  </property>
</Properties>
</file>