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75" r:id="rId3"/>
    <p:sldId id="258" r:id="rId4"/>
    <p:sldId id="279" r:id="rId5"/>
    <p:sldId id="280" r:id="rId6"/>
    <p:sldId id="281" r:id="rId7"/>
    <p:sldId id="282" r:id="rId8"/>
    <p:sldId id="283" r:id="rId9"/>
    <p:sldId id="285" r:id="rId10"/>
    <p:sldId id="286" r:id="rId11"/>
    <p:sldId id="287" r:id="rId12"/>
    <p:sldId id="288" r:id="rId13"/>
    <p:sldId id="289" r:id="rId14"/>
    <p:sldId id="290" r:id="rId15"/>
    <p:sldId id="291" r:id="rId16"/>
    <p:sldId id="276" r:id="rId17"/>
    <p:sldId id="294"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A1C"/>
    <a:srgbClr val="D29F10"/>
    <a:srgbClr val="2E2304"/>
    <a:srgbClr val="1D1D1D"/>
    <a:srgbClr val="594407"/>
    <a:srgbClr val="FAEABC"/>
    <a:srgbClr val="F0C13C"/>
    <a:srgbClr val="F6D8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工作表1!$B$1</c:f>
              <c:strCache>
                <c:ptCount val="1"/>
                <c:pt idx="0">
                  <c:v>系列 1</c:v>
                </c:pt>
              </c:strCache>
            </c:strRef>
          </c:tx>
          <c:spPr>
            <a:solidFill>
              <a:srgbClr val="D29F10"/>
            </a:solidFill>
          </c:spPr>
          <c:dLbls>
            <c:delete val="1"/>
          </c:dLbls>
          <c:cat>
            <c:numRef>
              <c:f>工作表1!$A$2:$A$6</c:f>
              <c:numCache>
                <c:formatCode>m/d/yy</c:formatCode>
                <c:ptCount val="5"/>
                <c:pt idx="0" c:formatCode="m/d/yy">
                  <c:v>37261</c:v>
                </c:pt>
                <c:pt idx="1" c:formatCode="m/d/yy">
                  <c:v>37262</c:v>
                </c:pt>
                <c:pt idx="2" c:formatCode="m/d/yy">
                  <c:v>37263</c:v>
                </c:pt>
                <c:pt idx="3" c:formatCode="m/d/yy">
                  <c:v>37264</c:v>
                </c:pt>
                <c:pt idx="4" c:formatCode="m/d/yy">
                  <c:v>37265</c:v>
                </c:pt>
              </c:numCache>
            </c:numRef>
          </c:cat>
          <c:val>
            <c:numRef>
              <c:f>工作表1!$B$2:$B$6</c:f>
              <c:numCache>
                <c:formatCode>General</c:formatCode>
                <c:ptCount val="5"/>
                <c:pt idx="0">
                  <c:v>32</c:v>
                </c:pt>
                <c:pt idx="1">
                  <c:v>32</c:v>
                </c:pt>
                <c:pt idx="2">
                  <c:v>28</c:v>
                </c:pt>
                <c:pt idx="3">
                  <c:v>12</c:v>
                </c:pt>
                <c:pt idx="4">
                  <c:v>15</c:v>
                </c:pt>
              </c:numCache>
            </c:numRef>
          </c:val>
        </c:ser>
        <c:ser>
          <c:idx val="1"/>
          <c:order val="1"/>
          <c:tx>
            <c:strRef>
              <c:f>工作表1!$C$1</c:f>
              <c:strCache>
                <c:ptCount val="1"/>
                <c:pt idx="0">
                  <c:v>系列 2</c:v>
                </c:pt>
              </c:strCache>
            </c:strRef>
          </c:tx>
          <c:spPr>
            <a:solidFill>
              <a:srgbClr val="FAEABC"/>
            </a:solidFill>
          </c:spPr>
          <c:dLbls>
            <c:delete val="1"/>
          </c:dLbls>
          <c:cat>
            <c:numRef>
              <c:f>工作表1!$A$2:$A$6</c:f>
              <c:numCache>
                <c:formatCode>m/d/yy</c:formatCode>
                <c:ptCount val="5"/>
                <c:pt idx="0" c:formatCode="m/d/yy">
                  <c:v>37261</c:v>
                </c:pt>
                <c:pt idx="1" c:formatCode="m/d/yy">
                  <c:v>37262</c:v>
                </c:pt>
                <c:pt idx="2" c:formatCode="m/d/yy">
                  <c:v>37263</c:v>
                </c:pt>
                <c:pt idx="3" c:formatCode="m/d/yy">
                  <c:v>37264</c:v>
                </c:pt>
                <c:pt idx="4" c:formatCode="m/d/yy">
                  <c:v>37265</c:v>
                </c:pt>
              </c:numCache>
            </c:numRef>
          </c:cat>
          <c:val>
            <c:numRef>
              <c:f>工作表1!$C$2:$C$6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dLbls>
        <c:axId val="388912480"/>
        <c:axId val="388912872"/>
      </c:areaChart>
      <c:dateAx>
        <c:axId val="388912480"/>
        <c:scaling>
          <c:orientation val="minMax"/>
        </c:scaling>
        <c:delete val="0"/>
        <c:axPos val="b"/>
        <c:numFmt formatCode="m/d/yy"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rgbClr val="FFFFFF"/>
                </a:solidFill>
                <a:latin typeface="+mn-lt"/>
                <a:ea typeface="+mn-ea"/>
                <a:cs typeface="+mn-cs"/>
              </a:defRPr>
            </a:pPr>
          </a:p>
        </c:txPr>
        <c:crossAx val="388912872"/>
        <c:crosses val="autoZero"/>
        <c:auto val="1"/>
        <c:lblOffset val="100"/>
        <c:baseTimeUnit val="days"/>
      </c:dateAx>
      <c:valAx>
        <c:axId val="388912872"/>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rgbClr val="FFFFFF"/>
                </a:solidFill>
                <a:latin typeface="+mn-lt"/>
                <a:ea typeface="+mn-ea"/>
                <a:cs typeface="+mn-cs"/>
              </a:defRPr>
            </a:pPr>
          </a:p>
        </c:txPr>
        <c:crossAx val="388912480"/>
        <c:crosses val="autoZero"/>
        <c:crossBetween val="midCat"/>
      </c:valAx>
      <c:spPr>
        <a:noFill/>
        <a:ln>
          <a:noFill/>
        </a:ln>
        <a:effectLst/>
      </c:spPr>
    </c:plotArea>
    <c:plotVisOnly val="1"/>
    <c:dispBlanksAs val="zero"/>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3175" cap="rnd">
              <a:solidFill>
                <a:srgbClr val="D29F10"/>
              </a:solidFill>
              <a:round/>
            </a:ln>
            <a:effectLst/>
          </c:spPr>
          <c:marker>
            <c:symbol val="circle"/>
            <c:size val="5"/>
            <c:spPr>
              <a:solidFill>
                <a:schemeClr val="bg1"/>
              </a:solidFill>
              <a:ln w="3175">
                <a:solidFill>
                  <a:srgbClr val="D29F1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2000" b="0" i="0" u="none" strike="noStrike" kern="1200" baseline="0">
                    <a:solidFill>
                      <a:schemeClr val="bg1"/>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类别 1</c:v>
                </c:pt>
                <c:pt idx="1">
                  <c:v>类别 2</c:v>
                </c:pt>
                <c:pt idx="2">
                  <c:v>类别 3</c:v>
                </c:pt>
                <c:pt idx="3">
                  <c:v>类别 4</c:v>
                </c:pt>
                <c:pt idx="4">
                  <c:v>类别 4</c:v>
                </c:pt>
                <c:pt idx="5">
                  <c:v>类别 2</c:v>
                </c:pt>
                <c:pt idx="6">
                  <c:v>类别 3</c:v>
                </c:pt>
                <c:pt idx="7">
                  <c:v>类别 4</c:v>
                </c:pt>
                <c:pt idx="8">
                  <c:v>类别 4</c:v>
                </c:pt>
              </c:strCache>
            </c:strRef>
          </c:cat>
          <c:val>
            <c:numRef>
              <c:f>Sheet1!$B$2:$B$10</c:f>
              <c:numCache>
                <c:formatCode>General</c:formatCode>
                <c:ptCount val="9"/>
                <c:pt idx="0">
                  <c:v>4.3</c:v>
                </c:pt>
                <c:pt idx="1">
                  <c:v>2.5</c:v>
                </c:pt>
                <c:pt idx="2">
                  <c:v>3.5</c:v>
                </c:pt>
                <c:pt idx="3">
                  <c:v>4.5</c:v>
                </c:pt>
                <c:pt idx="4">
                  <c:v>1.2</c:v>
                </c:pt>
                <c:pt idx="5">
                  <c:v>3</c:v>
                </c:pt>
                <c:pt idx="6">
                  <c:v>4.1</c:v>
                </c:pt>
                <c:pt idx="7">
                  <c:v>3.5</c:v>
                </c:pt>
                <c:pt idx="8">
                  <c:v>4.5</c:v>
                </c:pt>
              </c:numCache>
            </c:numRef>
          </c:val>
          <c:smooth val="0"/>
        </c:ser>
        <c:ser>
          <c:idx val="1"/>
          <c:order val="1"/>
          <c:tx>
            <c:strRef>
              <c:f>Sheet1!$C$1</c:f>
              <c:strCache>
                <c:ptCount val="1"/>
                <c:pt idx="0">
                  <c:v>系列 2</c:v>
                </c:pt>
              </c:strCache>
            </c:strRef>
          </c:tx>
          <c:spPr>
            <a:ln w="3175" cap="rnd">
              <a:solidFill>
                <a:schemeClr val="bg1"/>
              </a:solidFill>
              <a:round/>
            </a:ln>
            <a:effectLst/>
          </c:spPr>
          <c:marker>
            <c:symbol val="circle"/>
            <c:size val="5"/>
            <c:spPr>
              <a:solidFill>
                <a:srgbClr val="D29F10"/>
              </a:solidFill>
              <a:ln w="3175">
                <a:solidFill>
                  <a:schemeClr val="bg1"/>
                </a:solidFill>
              </a:ln>
              <a:effectLst/>
            </c:spPr>
          </c:marker>
          <c:dLbls>
            <c:dLbl>
              <c:idx val="7"/>
              <c:layout>
                <c:manualLayout>
                  <c:x val="-0.0229896139220223"/>
                  <c:y val="0.1197077958676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bg1"/>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类别 1</c:v>
                </c:pt>
                <c:pt idx="1">
                  <c:v>类别 2</c:v>
                </c:pt>
                <c:pt idx="2">
                  <c:v>类别 3</c:v>
                </c:pt>
                <c:pt idx="3">
                  <c:v>类别 4</c:v>
                </c:pt>
                <c:pt idx="4">
                  <c:v>类别 4</c:v>
                </c:pt>
                <c:pt idx="5">
                  <c:v>类别 2</c:v>
                </c:pt>
                <c:pt idx="6">
                  <c:v>类别 3</c:v>
                </c:pt>
                <c:pt idx="7">
                  <c:v>类别 4</c:v>
                </c:pt>
                <c:pt idx="8">
                  <c:v>类别 4</c:v>
                </c:pt>
              </c:strCache>
            </c:strRef>
          </c:cat>
          <c:val>
            <c:numRef>
              <c:f>Sheet1!$C$2:$C$10</c:f>
              <c:numCache>
                <c:formatCode>General</c:formatCode>
                <c:ptCount val="9"/>
                <c:pt idx="0">
                  <c:v>2.4</c:v>
                </c:pt>
                <c:pt idx="1">
                  <c:v>4.4</c:v>
                </c:pt>
                <c:pt idx="2">
                  <c:v>1.8</c:v>
                </c:pt>
                <c:pt idx="3">
                  <c:v>2.8</c:v>
                </c:pt>
                <c:pt idx="4">
                  <c:v>3.4</c:v>
                </c:pt>
                <c:pt idx="5">
                  <c:v>2</c:v>
                </c:pt>
                <c:pt idx="6">
                  <c:v>1.8</c:v>
                </c:pt>
                <c:pt idx="7">
                  <c:v>3.4</c:v>
                </c:pt>
                <c:pt idx="8">
                  <c:v>2.2</c:v>
                </c:pt>
              </c:numCache>
            </c:numRef>
          </c:val>
          <c:smooth val="0"/>
        </c:ser>
        <c:ser>
          <c:idx val="2"/>
          <c:order val="2"/>
          <c:tx>
            <c:strRef>
              <c:f>Sheet1!$D$1</c:f>
              <c:strCache>
                <c:ptCount val="1"/>
                <c:pt idx="0">
                  <c:v>列1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类别 1</c:v>
                </c:pt>
                <c:pt idx="1">
                  <c:v>类别 2</c:v>
                </c:pt>
                <c:pt idx="2">
                  <c:v>类别 3</c:v>
                </c:pt>
                <c:pt idx="3">
                  <c:v>类别 4</c:v>
                </c:pt>
                <c:pt idx="4">
                  <c:v>类别 4</c:v>
                </c:pt>
                <c:pt idx="5">
                  <c:v>类别 2</c:v>
                </c:pt>
                <c:pt idx="6">
                  <c:v>类别 3</c:v>
                </c:pt>
                <c:pt idx="7">
                  <c:v>类别 4</c:v>
                </c:pt>
                <c:pt idx="8">
                  <c:v>类别 4</c:v>
                </c:pt>
              </c:strCache>
            </c:strRef>
          </c:cat>
          <c:val>
            <c:numRef>
              <c:f>Sheet1!$D$2:$D$10</c:f>
              <c:numCache>
                <c:formatCode>General</c:formatCode>
                <c:ptCount val="9"/>
              </c:numCache>
            </c:numRef>
          </c:val>
          <c:smooth val="0"/>
        </c:ser>
        <c:dLbls>
          <c:showLegendKey val="0"/>
          <c:showVal val="1"/>
          <c:showCatName val="0"/>
          <c:showSerName val="0"/>
          <c:showPercent val="0"/>
          <c:showBubbleSize val="0"/>
        </c:dLbls>
        <c:marker val="1"/>
        <c:smooth val="0"/>
        <c:axId val="388913656"/>
        <c:axId val="388995000"/>
      </c:lineChart>
      <c:catAx>
        <c:axId val="388913656"/>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88995000"/>
        <c:crosses val="autoZero"/>
        <c:auto val="1"/>
        <c:lblAlgn val="ctr"/>
        <c:lblOffset val="100"/>
        <c:noMultiLvlLbl val="0"/>
      </c:catAx>
      <c:valAx>
        <c:axId val="388995000"/>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8891365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557D2-04B2-4622-A5F7-86790650534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DA794-5288-496F-A657-7E0702B6CA2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office.msn.com.cn/"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DB9013D-9AEF-4F3A-B417-E8BF6B8EFC4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A25C8A-821B-4139-B445-02EC66E8D92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b="40894"/>
          <a:stretch>
            <a:fillRect/>
          </a:stretch>
        </p:blipFill>
        <p:spPr>
          <a:xfrm>
            <a:off x="0" y="0"/>
            <a:ext cx="12192000" cy="6931742"/>
          </a:xfrm>
          <a:prstGeom prst="rect">
            <a:avLst/>
          </a:prstGeom>
        </p:spPr>
      </p:pic>
      <p:sp>
        <p:nvSpPr>
          <p:cNvPr id="11" name="标题 1"/>
          <p:cNvSpPr>
            <a:spLocks noGrp="1"/>
          </p:cNvSpPr>
          <p:nvPr>
            <p:ph type="title" hasCustomPrompt="1"/>
          </p:nvPr>
        </p:nvSpPr>
        <p:spPr>
          <a:xfrm>
            <a:off x="1139638" y="706437"/>
            <a:ext cx="2711824" cy="777875"/>
          </a:xfrm>
        </p:spPr>
        <p:txBody>
          <a:bodyPr>
            <a:normAutofit/>
          </a:bodyPr>
          <a:lstStyle>
            <a:lvl1pPr>
              <a:defRPr sz="2400" b="1">
                <a:solidFill>
                  <a:schemeClr val="bg1"/>
                </a:solidFill>
              </a:defRPr>
            </a:lvl1pPr>
          </a:lstStyle>
          <a:p>
            <a:r>
              <a:rPr lang="zh-CN" altLang="en-US" dirty="0" smtClean="0"/>
              <a:t>单击此处添加标题</a:t>
            </a:r>
            <a:endParaRPr lang="zh-CN" altLang="en-US" dirty="0"/>
          </a:p>
        </p:txBody>
      </p:sp>
      <p:grpSp>
        <p:nvGrpSpPr>
          <p:cNvPr id="12" name="组合 11"/>
          <p:cNvGrpSpPr/>
          <p:nvPr userDrawn="1"/>
        </p:nvGrpSpPr>
        <p:grpSpPr>
          <a:xfrm>
            <a:off x="762000" y="609600"/>
            <a:ext cx="1289050" cy="971550"/>
            <a:chOff x="762000" y="609600"/>
            <a:chExt cx="1289050" cy="971550"/>
          </a:xfrm>
        </p:grpSpPr>
        <p:sp>
          <p:nvSpPr>
            <p:cNvPr id="13" name="矩形 12"/>
            <p:cNvSpPr/>
            <p:nvPr/>
          </p:nvSpPr>
          <p:spPr>
            <a:xfrm rot="2664561">
              <a:off x="7620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2664561">
              <a:off x="10795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40894"/>
          <a:stretch>
            <a:fillRect/>
          </a:stretch>
        </p:blipFill>
        <p:spPr>
          <a:xfrm>
            <a:off x="0" y="0"/>
            <a:ext cx="12192000" cy="693174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l="4374" r="29370"/>
          <a:stretch>
            <a:fillRect/>
          </a:stretch>
        </p:blipFill>
        <p:spPr>
          <a:xfrm>
            <a:off x="0" y="1"/>
            <a:ext cx="12191999" cy="6828657"/>
          </a:xfrm>
          <a:prstGeom prst="rect">
            <a:avLst/>
          </a:prstGeom>
        </p:spPr>
      </p:pic>
      <p:sp>
        <p:nvSpPr>
          <p:cNvPr id="9" name="矩形 8"/>
          <p:cNvSpPr/>
          <p:nvPr userDrawn="1"/>
        </p:nvSpPr>
        <p:spPr>
          <a:xfrm>
            <a:off x="0" y="4133850"/>
            <a:ext cx="12192000" cy="2694808"/>
          </a:xfrm>
          <a:prstGeom prst="rect">
            <a:avLst/>
          </a:prstGeom>
          <a:gradFill>
            <a:gsLst>
              <a:gs pos="0">
                <a:schemeClr val="tx1">
                  <a:lumMod val="75000"/>
                  <a:lumOff val="25000"/>
                  <a:alpha val="0"/>
                </a:schemeClr>
              </a:gs>
              <a:gs pos="71000">
                <a:srgbClr val="1D1D1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a:spLocks noGrp="1"/>
          </p:cNvSpPr>
          <p:nvPr>
            <p:ph type="title" hasCustomPrompt="1"/>
          </p:nvPr>
        </p:nvSpPr>
        <p:spPr>
          <a:xfrm>
            <a:off x="1139638" y="706437"/>
            <a:ext cx="2711824" cy="777875"/>
          </a:xfrm>
        </p:spPr>
        <p:txBody>
          <a:bodyPr>
            <a:normAutofit/>
          </a:bodyPr>
          <a:lstStyle>
            <a:lvl1pPr>
              <a:defRPr sz="2400" b="1">
                <a:solidFill>
                  <a:schemeClr val="tx1"/>
                </a:solidFill>
              </a:defRPr>
            </a:lvl1pPr>
          </a:lstStyle>
          <a:p>
            <a:r>
              <a:rPr lang="zh-CN" altLang="en-US" dirty="0" smtClean="0"/>
              <a:t>单击此处添加标题</a:t>
            </a:r>
            <a:endParaRPr lang="zh-CN" altLang="en-US" dirty="0"/>
          </a:p>
        </p:txBody>
      </p:sp>
      <p:grpSp>
        <p:nvGrpSpPr>
          <p:cNvPr id="5" name="组合 4"/>
          <p:cNvGrpSpPr/>
          <p:nvPr userDrawn="1"/>
        </p:nvGrpSpPr>
        <p:grpSpPr>
          <a:xfrm>
            <a:off x="762000" y="609600"/>
            <a:ext cx="1289050" cy="971550"/>
            <a:chOff x="762000" y="609600"/>
            <a:chExt cx="1289050" cy="971550"/>
          </a:xfrm>
        </p:grpSpPr>
        <p:sp>
          <p:nvSpPr>
            <p:cNvPr id="6" name="矩形 5"/>
            <p:cNvSpPr/>
            <p:nvPr/>
          </p:nvSpPr>
          <p:spPr>
            <a:xfrm rot="2664561">
              <a:off x="7620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2664561">
              <a:off x="10795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a:extLst>
              <a:ext uri="{28A0092B-C50C-407E-A947-70E740481C1C}">
                <a14:useLocalDpi xmlns:a14="http://schemas.microsoft.com/office/drawing/2010/main" val="0"/>
              </a:ext>
            </a:extLst>
          </a:blip>
          <a:srcRect b="40894"/>
          <a:stretch>
            <a:fillRect/>
          </a:stretch>
        </p:blipFill>
        <p:spPr>
          <a:xfrm>
            <a:off x="0" y="0"/>
            <a:ext cx="12192000" cy="6931742"/>
          </a:xfrm>
          <a:prstGeom prst="rect">
            <a:avLst/>
          </a:prstGeom>
        </p:spPr>
      </p:pic>
      <p:grpSp>
        <p:nvGrpSpPr>
          <p:cNvPr id="10" name="组合 9"/>
          <p:cNvGrpSpPr/>
          <p:nvPr userDrawn="1"/>
        </p:nvGrpSpPr>
        <p:grpSpPr>
          <a:xfrm>
            <a:off x="762000" y="609600"/>
            <a:ext cx="1289050" cy="971550"/>
            <a:chOff x="762000" y="609600"/>
            <a:chExt cx="1289050" cy="971550"/>
          </a:xfrm>
        </p:grpSpPr>
        <p:sp>
          <p:nvSpPr>
            <p:cNvPr id="11" name="矩形 10"/>
            <p:cNvSpPr/>
            <p:nvPr/>
          </p:nvSpPr>
          <p:spPr>
            <a:xfrm rot="2664561">
              <a:off x="7620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2664561">
              <a:off x="1079500" y="609600"/>
              <a:ext cx="971550" cy="971550"/>
            </a:xfrm>
            <a:prstGeom prst="rect">
              <a:avLst/>
            </a:prstGeom>
            <a:noFill/>
            <a:ln>
              <a:solidFill>
                <a:srgbClr val="F0C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9" name="图片 68"/>
          <p:cNvPicPr>
            <a:picLocks noChangeAspect="1"/>
          </p:cNvPicPr>
          <p:nvPr userDrawn="1"/>
        </p:nvPicPr>
        <p:blipFill rotWithShape="1">
          <a:blip r:embed="rId2">
            <a:extLst>
              <a:ext uri="{28A0092B-C50C-407E-A947-70E740481C1C}">
                <a14:useLocalDpi xmlns:a14="http://schemas.microsoft.com/office/drawing/2010/main" val="0"/>
              </a:ext>
            </a:extLst>
          </a:blip>
          <a:srcRect b="40894"/>
          <a:stretch>
            <a:fillRect/>
          </a:stretch>
        </p:blipFill>
        <p:spPr>
          <a:xfrm>
            <a:off x="0" y="0"/>
            <a:ext cx="12192000" cy="6931742"/>
          </a:xfrm>
          <a:prstGeom prst="rect">
            <a:avLst/>
          </a:prstGeom>
        </p:spPr>
      </p:pic>
      <p:sp>
        <p:nvSpPr>
          <p:cNvPr id="6" name="矩形 5"/>
          <p:cNvSpPr/>
          <p:nvPr userDrawn="1"/>
        </p:nvSpPr>
        <p:spPr>
          <a:xfrm>
            <a:off x="0" y="1828800"/>
            <a:ext cx="12192000" cy="3352800"/>
          </a:xfrm>
          <a:prstGeom prst="rect">
            <a:avLst/>
          </a:prstGeom>
          <a:solidFill>
            <a:srgbClr val="1D1D1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4007642" y="2436926"/>
            <a:ext cx="4176715" cy="57150"/>
            <a:chOff x="4860131" y="2378869"/>
            <a:chExt cx="4176715" cy="57150"/>
          </a:xfrm>
        </p:grpSpPr>
        <p:sp>
          <p:nvSpPr>
            <p:cNvPr id="8" name="椭圆 7"/>
            <p:cNvSpPr/>
            <p:nvPr/>
          </p:nvSpPr>
          <p:spPr>
            <a:xfrm>
              <a:off x="486013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00062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1411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28399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2686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56974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7126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85311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936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13648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27935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42223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5651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670560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8460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98897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13184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27472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74175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55808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6985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784145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798433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812720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2700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41057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55107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869394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883682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897969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userDrawn="1"/>
        </p:nvGrpSpPr>
        <p:grpSpPr>
          <a:xfrm>
            <a:off x="4007642" y="4418126"/>
            <a:ext cx="4176715" cy="57150"/>
            <a:chOff x="4860131" y="2378869"/>
            <a:chExt cx="4176715" cy="57150"/>
          </a:xfrm>
        </p:grpSpPr>
        <p:sp>
          <p:nvSpPr>
            <p:cNvPr id="39" name="椭圆 38"/>
            <p:cNvSpPr/>
            <p:nvPr/>
          </p:nvSpPr>
          <p:spPr>
            <a:xfrm>
              <a:off x="486013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00062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1411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28399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42686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56974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7126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85311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59936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13648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27935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642223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65651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670560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68460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698897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713184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727472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74175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55808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76985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784145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798433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812720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82700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841057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855107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869394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883682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897969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DB9013D-9AEF-4F3A-B417-E8BF6B8EFC4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A25C8A-821B-4139-B445-02EC66E8D92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2" name="文本框 1"/>
          <p:cNvSpPr txBox="1"/>
          <p:nvPr userDrawn="1"/>
        </p:nvSpPr>
        <p:spPr>
          <a:xfrm>
            <a:off x="4259746" y="3740751"/>
            <a:ext cx="3347390" cy="297454"/>
          </a:xfrm>
          <a:prstGeom prst="rect">
            <a:avLst/>
          </a:prstGeom>
          <a:noFill/>
        </p:spPr>
        <p:txBody>
          <a:bodyPr wrap="none" rtlCol="0">
            <a:spAutoFit/>
          </a:bodyPr>
          <a:lstStyle/>
          <a:p>
            <a:pPr algn="ctr" defTabSz="609600"/>
            <a:r>
              <a:rPr kumimoji="1" lang="zh-CN" altLang="en-US" sz="1335" dirty="0">
                <a:solidFill>
                  <a:prstClr val="black">
                    <a:lumMod val="75000"/>
                    <a:lumOff val="25000"/>
                  </a:prstClr>
                </a:solidFill>
              </a:rPr>
              <a:t>点击</a:t>
            </a:r>
            <a:r>
              <a:rPr kumimoji="1" lang="en-US" altLang="zh-CN" sz="1335" dirty="0">
                <a:solidFill>
                  <a:prstClr val="black">
                    <a:lumMod val="75000"/>
                    <a:lumOff val="25000"/>
                  </a:prstClr>
                </a:solidFill>
              </a:rPr>
              <a:t>Logo</a:t>
            </a:r>
            <a:r>
              <a:rPr kumimoji="1" lang="zh-CN" altLang="en-US" sz="1335" dirty="0">
                <a:solidFill>
                  <a:prstClr val="black">
                    <a:lumMod val="75000"/>
                    <a:lumOff val="25000"/>
                  </a:prstClr>
                </a:solidFill>
              </a:rPr>
              <a:t>获取更多优质模板（放映模式）</a:t>
            </a:r>
            <a:endParaRPr kumimoji="1" lang="zh-CN" altLang="en-US" sz="1335" dirty="0">
              <a:solidFill>
                <a:prstClr val="black">
                  <a:lumMod val="75000"/>
                  <a:lumOff val="25000"/>
                </a:prstClr>
              </a:solidFill>
            </a:endParaRPr>
          </a:p>
        </p:txBody>
      </p:sp>
      <p:pic>
        <p:nvPicPr>
          <p:cNvPr id="3" name="图片 2">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9441" y="2657355"/>
            <a:ext cx="3048000" cy="402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9013D-9AEF-4F3A-B417-E8BF6B8EFC4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25C8A-821B-4139-B445-02EC66E8D92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jpeg"/><Relationship Id="rId2" Type="http://schemas.microsoft.com/office/2007/relationships/hdphoto" Target="../media/image7.wdp"/><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4855028" y="1326265"/>
            <a:ext cx="2481943" cy="2139606"/>
          </a:xfrm>
          <a:prstGeom prst="triangl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10800000">
            <a:off x="4855027" y="1964892"/>
            <a:ext cx="2481943" cy="2139606"/>
          </a:xfrm>
          <a:prstGeom prst="triangl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11911" y="2396068"/>
            <a:ext cx="4568174" cy="769441"/>
          </a:xfrm>
          <a:prstGeom prst="rect">
            <a:avLst/>
          </a:prstGeom>
        </p:spPr>
        <p:txBody>
          <a:bodyPr wrap="none">
            <a:spAutoFit/>
          </a:bodyPr>
          <a:lstStyle/>
          <a:p>
            <a:r>
              <a:rPr kumimoji="1" lang="en-US" altLang="zh-CN" sz="4400" b="1" dirty="0" smtClean="0">
                <a:solidFill>
                  <a:schemeClr val="bg1"/>
                </a:solidFill>
                <a:latin typeface="Bodoni MT Condensed" panose="02070606080606020203" pitchFamily="18" charset="0"/>
                <a:cs typeface="Adobe Arabic" panose="02040503050201020203" pitchFamily="18" charset="-78"/>
              </a:rPr>
              <a:t>POWERPOINT</a:t>
            </a:r>
            <a:r>
              <a:rPr kumimoji="1" lang="zh-CN" altLang="en-US" sz="4400" b="1" dirty="0" smtClean="0">
                <a:solidFill>
                  <a:schemeClr val="bg1"/>
                </a:solidFill>
                <a:latin typeface="Bodoni MT Condensed" panose="02070606080606020203" pitchFamily="18" charset="0"/>
                <a:cs typeface="Adobe Arabic" panose="02040503050201020203" pitchFamily="18" charset="-78"/>
              </a:rPr>
              <a:t> </a:t>
            </a:r>
            <a:r>
              <a:rPr kumimoji="1" lang="en-US" altLang="zh-CN" sz="4400" b="1" dirty="0" smtClean="0">
                <a:solidFill>
                  <a:schemeClr val="bg1"/>
                </a:solidFill>
                <a:latin typeface="Bodoni MT Condensed" panose="02070606080606020203" pitchFamily="18" charset="0"/>
                <a:cs typeface="Adobe Arabic" panose="02040503050201020203" pitchFamily="18" charset="-78"/>
              </a:rPr>
              <a:t>TEMPLATE</a:t>
            </a:r>
            <a:endParaRPr kumimoji="1" lang="zh-CN" altLang="en-US" sz="4400" b="1" dirty="0">
              <a:solidFill>
                <a:schemeClr val="bg1"/>
              </a:solidFill>
              <a:latin typeface="Bodoni MT Condensed" panose="02070606080606020203" pitchFamily="18" charset="0"/>
              <a:cs typeface="Adobe Arabic" panose="02040503050201020203" pitchFamily="18" charset="-78"/>
            </a:endParaRPr>
          </a:p>
        </p:txBody>
      </p:sp>
      <p:cxnSp>
        <p:nvCxnSpPr>
          <p:cNvPr id="5" name="直接连接符 4"/>
          <p:cNvCxnSpPr/>
          <p:nvPr/>
        </p:nvCxnSpPr>
        <p:spPr>
          <a:xfrm>
            <a:off x="4770663" y="4610100"/>
            <a:ext cx="2650670" cy="0"/>
          </a:xfrm>
          <a:prstGeom prst="line">
            <a:avLst/>
          </a:prstGeom>
          <a:ln w="12700">
            <a:solidFill>
              <a:srgbClr val="D29F1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925421" y="4738686"/>
            <a:ext cx="2412327" cy="461665"/>
          </a:xfrm>
          <a:prstGeom prst="rect">
            <a:avLst/>
          </a:prstGeom>
        </p:spPr>
        <p:txBody>
          <a:bodyPr wrap="none">
            <a:spAutoFit/>
          </a:bodyPr>
          <a:lstStyle/>
          <a:p>
            <a:r>
              <a:rPr kumimoji="1" lang="en-US" altLang="zh-CN" sz="2400" dirty="0" smtClean="0">
                <a:solidFill>
                  <a:schemeClr val="bg1"/>
                </a:solidFill>
                <a:latin typeface="Bodoni MT Condensed" panose="02070606080606020203" pitchFamily="18" charset="0"/>
              </a:rPr>
              <a:t>PRESENTED</a:t>
            </a:r>
            <a:r>
              <a:rPr kumimoji="1" lang="zh-CN" altLang="en-US" sz="2400" dirty="0" smtClean="0">
                <a:solidFill>
                  <a:schemeClr val="bg1"/>
                </a:solidFill>
                <a:latin typeface="Bodoni MT Condensed" panose="02070606080606020203" pitchFamily="18" charset="0"/>
              </a:rPr>
              <a:t> </a:t>
            </a:r>
            <a:r>
              <a:rPr kumimoji="1" lang="en-US" altLang="zh-CN" sz="2400" dirty="0" smtClean="0">
                <a:solidFill>
                  <a:schemeClr val="bg1"/>
                </a:solidFill>
                <a:latin typeface="Bodoni MT Condensed" panose="02070606080606020203" pitchFamily="18" charset="0"/>
              </a:rPr>
              <a:t>BY</a:t>
            </a:r>
            <a:r>
              <a:rPr kumimoji="1" lang="zh-CN" altLang="en-US" sz="2400" dirty="0" smtClean="0">
                <a:solidFill>
                  <a:schemeClr val="bg1"/>
                </a:solidFill>
                <a:latin typeface="Bodoni MT Condensed" panose="02070606080606020203" pitchFamily="18" charset="0"/>
              </a:rPr>
              <a:t> </a:t>
            </a:r>
            <a:r>
              <a:rPr kumimoji="1" lang="en-US" altLang="zh-CN" sz="2400" dirty="0" err="1" smtClean="0">
                <a:solidFill>
                  <a:schemeClr val="bg1"/>
                </a:solidFill>
                <a:latin typeface="Bodoni MT Condensed" panose="02070606080606020203" pitchFamily="18" charset="0"/>
              </a:rPr>
              <a:t>OfficePLUS</a:t>
            </a:r>
            <a:endParaRPr kumimoji="1" lang="zh-CN" altLang="en-US" sz="2400" dirty="0">
              <a:solidFill>
                <a:schemeClr val="bg1"/>
              </a:solidFill>
              <a:latin typeface="Bodoni MT Condensed" panose="02070606080606020203"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graphicFrame>
        <p:nvGraphicFramePr>
          <p:cNvPr id="4" name="图表 3"/>
          <p:cNvGraphicFramePr/>
          <p:nvPr/>
        </p:nvGraphicFramePr>
        <p:xfrm>
          <a:off x="560821" y="1992237"/>
          <a:ext cx="11544300" cy="2971895"/>
        </p:xfrm>
        <a:graphic>
          <a:graphicData uri="http://schemas.openxmlformats.org/drawingml/2006/chart">
            <c:chart xmlns:c="http://schemas.openxmlformats.org/drawingml/2006/chart" xmlns:r="http://schemas.openxmlformats.org/officeDocument/2006/relationships" r:id="rId1"/>
          </a:graphicData>
        </a:graphic>
      </p:graphicFrame>
      <p:sp>
        <p:nvSpPr>
          <p:cNvPr id="5" name="文本框 4"/>
          <p:cNvSpPr txBox="1"/>
          <p:nvPr/>
        </p:nvSpPr>
        <p:spPr>
          <a:xfrm>
            <a:off x="1247775" y="4658193"/>
            <a:ext cx="9725026" cy="1412694"/>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r>
              <a:rPr lang="zh-CN" altLang="en-US" sz="1200" dirty="0" smtClean="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052287" y="4830493"/>
            <a:ext cx="195488" cy="189000"/>
            <a:chOff x="840565" y="2213891"/>
            <a:chExt cx="260650" cy="252000"/>
          </a:xfrm>
          <a:solidFill>
            <a:srgbClr val="D29F10"/>
          </a:solidFill>
        </p:grpSpPr>
        <p:sp>
          <p:nvSpPr>
            <p:cNvPr id="7" name="矩形 6"/>
            <p:cNvSpPr>
              <a:spLocks noChangeAspect="1"/>
            </p:cNvSpPr>
            <p:nvPr/>
          </p:nvSpPr>
          <p:spPr>
            <a:xfrm rot="21420000">
              <a:off x="840565" y="2213891"/>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sp>
          <p:nvSpPr>
            <p:cNvPr id="8" name="矩形 7"/>
            <p:cNvSpPr>
              <a:spLocks noChangeAspect="1"/>
            </p:cNvSpPr>
            <p:nvPr/>
          </p:nvSpPr>
          <p:spPr>
            <a:xfrm>
              <a:off x="865218" y="2229895"/>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63935" y="3003532"/>
            <a:ext cx="6092654" cy="1003335"/>
          </a:xfrm>
          <a:prstGeom prst="rect">
            <a:avLst/>
          </a:prstGeom>
          <a:noFill/>
        </p:spPr>
        <p:txBody>
          <a:bodyPr wrap="square" lIns="91424" tIns="45712" rIns="91424" bIns="45712" rtlCol="0">
            <a:spAutoFit/>
          </a:bodyPr>
          <a:lstStyle/>
          <a:p>
            <a:pPr algn="ctr">
              <a:lnSpc>
                <a:spcPct val="80000"/>
              </a:lnSpc>
            </a:pPr>
            <a:r>
              <a:rPr kumimoji="1" lang="en-US" altLang="zh-CN" sz="5400" dirty="0" smtClean="0">
                <a:solidFill>
                  <a:srgbClr val="D29F10"/>
                </a:solidFill>
                <a:latin typeface="Colonna MT" panose="04020805060202030203" pitchFamily="82" charset="0"/>
              </a:rPr>
              <a:t>ADD TITLE</a:t>
            </a:r>
            <a:r>
              <a:rPr kumimoji="1" lang="zh-CN" altLang="en-US" sz="5400" dirty="0" smtClean="0">
                <a:solidFill>
                  <a:srgbClr val="D29F10"/>
                </a:solidFill>
                <a:latin typeface="Colonna MT" panose="04020805060202030203" pitchFamily="82" charset="0"/>
              </a:rPr>
              <a:t> </a:t>
            </a:r>
            <a:r>
              <a:rPr kumimoji="1" lang="en-US" altLang="zh-CN" sz="5400" dirty="0" smtClean="0">
                <a:solidFill>
                  <a:srgbClr val="D29F10"/>
                </a:solidFill>
                <a:latin typeface="Colonna MT" panose="04020805060202030203" pitchFamily="82" charset="0"/>
              </a:rPr>
              <a:t>HERE</a:t>
            </a:r>
            <a:endParaRPr kumimoji="1" lang="en-US" altLang="zh-CN" sz="5400" dirty="0" smtClean="0">
              <a:solidFill>
                <a:srgbClr val="D29F10"/>
              </a:solidFill>
              <a:latin typeface="Colonna MT" panose="04020805060202030203" pitchFamily="82" charset="0"/>
              <a:ea typeface="微软雅黑" panose="020B0503020204020204" pitchFamily="34" charset="-122"/>
            </a:endParaRPr>
          </a:p>
          <a:p>
            <a:pPr algn="ctr">
              <a:lnSpc>
                <a:spcPct val="80000"/>
              </a:lnSpc>
            </a:pPr>
            <a:r>
              <a:rPr kumimoji="1" lang="zh-CN" altLang="en-US" sz="2000" dirty="0" smtClean="0">
                <a:solidFill>
                  <a:srgbClr val="D29F10"/>
                </a:solidFill>
                <a:latin typeface="微软雅黑" panose="020B0503020204020204" pitchFamily="34" charset="-122"/>
                <a:ea typeface="微软雅黑" panose="020B0503020204020204" pitchFamily="34" charset="-122"/>
              </a:rPr>
              <a:t>点击</a:t>
            </a:r>
            <a:r>
              <a:rPr kumimoji="1" lang="zh-CN" altLang="en-US" sz="2000" dirty="0">
                <a:solidFill>
                  <a:srgbClr val="D29F10"/>
                </a:solidFill>
                <a:latin typeface="微软雅黑" panose="020B0503020204020204" pitchFamily="34" charset="-122"/>
                <a:ea typeface="微软雅黑" panose="020B0503020204020204" pitchFamily="34" charset="-122"/>
              </a:rPr>
              <a:t>此处添加</a:t>
            </a:r>
            <a:r>
              <a:rPr kumimoji="1" lang="zh-CN" altLang="en-US" sz="2000" dirty="0" smtClean="0">
                <a:solidFill>
                  <a:srgbClr val="D29F10"/>
                </a:solidFill>
                <a:latin typeface="微软雅黑" panose="020B0503020204020204" pitchFamily="34" charset="-122"/>
                <a:ea typeface="微软雅黑" panose="020B0503020204020204" pitchFamily="34" charset="-122"/>
              </a:rPr>
              <a:t>标题</a:t>
            </a:r>
            <a:endParaRPr kumimoji="1" lang="en-US" altLang="zh-CN" sz="2000" dirty="0">
              <a:solidFill>
                <a:srgbClr val="D29F1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smtClean="0">
                <a:latin typeface="Bodoni MT Condensed" panose="02070606080606020203" pitchFamily="18" charset="0"/>
              </a:rPr>
              <a:t>HERE</a:t>
            </a:r>
            <a:endParaRPr lang="zh-CN" altLang="en-US" dirty="0"/>
          </a:p>
        </p:txBody>
      </p:sp>
      <p:grpSp>
        <p:nvGrpSpPr>
          <p:cNvPr id="3" name="组合 2"/>
          <p:cNvGrpSpPr/>
          <p:nvPr/>
        </p:nvGrpSpPr>
        <p:grpSpPr>
          <a:xfrm>
            <a:off x="4431577" y="1664813"/>
            <a:ext cx="5844943" cy="4675957"/>
            <a:chOff x="1709736" y="995364"/>
            <a:chExt cx="6119806" cy="4895853"/>
          </a:xfrm>
          <a:solidFill>
            <a:srgbClr val="594407">
              <a:alpha val="50000"/>
            </a:srgbClr>
          </a:solidFill>
        </p:grpSpPr>
        <p:sp>
          <p:nvSpPr>
            <p:cNvPr id="4" name="Freeform 5"/>
            <p:cNvSpPr/>
            <p:nvPr/>
          </p:nvSpPr>
          <p:spPr bwMode="invGray">
            <a:xfrm>
              <a:off x="5276845" y="5608643"/>
              <a:ext cx="336551" cy="282574"/>
            </a:xfrm>
            <a:custGeom>
              <a:avLst/>
              <a:gdLst/>
              <a:ahLst/>
              <a:cxnLst>
                <a:cxn ang="0">
                  <a:pos x="48" y="16"/>
                </a:cxn>
                <a:cxn ang="0">
                  <a:pos x="64" y="16"/>
                </a:cxn>
                <a:cxn ang="0">
                  <a:pos x="80" y="8"/>
                </a:cxn>
                <a:cxn ang="0">
                  <a:pos x="96" y="16"/>
                </a:cxn>
                <a:cxn ang="0">
                  <a:pos x="120" y="0"/>
                </a:cxn>
                <a:cxn ang="0">
                  <a:pos x="152" y="8"/>
                </a:cxn>
                <a:cxn ang="0">
                  <a:pos x="168" y="0"/>
                </a:cxn>
                <a:cxn ang="0">
                  <a:pos x="176" y="32"/>
                </a:cxn>
                <a:cxn ang="0">
                  <a:pos x="152" y="48"/>
                </a:cxn>
                <a:cxn ang="0">
                  <a:pos x="144" y="104"/>
                </a:cxn>
                <a:cxn ang="0">
                  <a:pos x="128" y="120"/>
                </a:cxn>
                <a:cxn ang="0">
                  <a:pos x="128" y="144"/>
                </a:cxn>
                <a:cxn ang="0">
                  <a:pos x="104" y="136"/>
                </a:cxn>
                <a:cxn ang="0">
                  <a:pos x="96" y="144"/>
                </a:cxn>
                <a:cxn ang="0">
                  <a:pos x="96" y="160"/>
                </a:cxn>
                <a:cxn ang="0">
                  <a:pos x="80" y="160"/>
                </a:cxn>
                <a:cxn ang="0">
                  <a:pos x="48" y="144"/>
                </a:cxn>
                <a:cxn ang="0">
                  <a:pos x="8" y="136"/>
                </a:cxn>
                <a:cxn ang="0">
                  <a:pos x="0" y="88"/>
                </a:cxn>
                <a:cxn ang="0">
                  <a:pos x="0" y="64"/>
                </a:cxn>
                <a:cxn ang="0">
                  <a:pos x="40" y="32"/>
                </a:cxn>
                <a:cxn ang="0">
                  <a:pos x="48" y="16"/>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3175"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5" name="Freeform 7"/>
            <p:cNvSpPr/>
            <p:nvPr/>
          </p:nvSpPr>
          <p:spPr bwMode="invGray">
            <a:xfrm>
              <a:off x="6486517" y="995364"/>
              <a:ext cx="1343025" cy="1225552"/>
            </a:xfrm>
            <a:custGeom>
              <a:avLst/>
              <a:gdLst/>
              <a:ahLst/>
              <a:cxnLst>
                <a:cxn ang="0">
                  <a:pos x="16" y="64"/>
                </a:cxn>
                <a:cxn ang="0">
                  <a:pos x="32" y="104"/>
                </a:cxn>
                <a:cxn ang="0">
                  <a:pos x="72" y="104"/>
                </a:cxn>
                <a:cxn ang="0">
                  <a:pos x="104" y="176"/>
                </a:cxn>
                <a:cxn ang="0">
                  <a:pos x="160" y="160"/>
                </a:cxn>
                <a:cxn ang="0">
                  <a:pos x="232" y="168"/>
                </a:cxn>
                <a:cxn ang="0">
                  <a:pos x="216" y="312"/>
                </a:cxn>
                <a:cxn ang="0">
                  <a:pos x="192" y="392"/>
                </a:cxn>
                <a:cxn ang="0">
                  <a:pos x="104" y="464"/>
                </a:cxn>
                <a:cxn ang="0">
                  <a:pos x="152" y="488"/>
                </a:cxn>
                <a:cxn ang="0">
                  <a:pos x="136" y="520"/>
                </a:cxn>
                <a:cxn ang="0">
                  <a:pos x="176" y="544"/>
                </a:cxn>
                <a:cxn ang="0">
                  <a:pos x="192" y="576"/>
                </a:cxn>
                <a:cxn ang="0">
                  <a:pos x="288" y="584"/>
                </a:cxn>
                <a:cxn ang="0">
                  <a:pos x="320" y="592"/>
                </a:cxn>
                <a:cxn ang="0">
                  <a:pos x="384" y="640"/>
                </a:cxn>
                <a:cxn ang="0">
                  <a:pos x="424" y="664"/>
                </a:cxn>
                <a:cxn ang="0">
                  <a:pos x="432" y="624"/>
                </a:cxn>
                <a:cxn ang="0">
                  <a:pos x="480" y="696"/>
                </a:cxn>
                <a:cxn ang="0">
                  <a:pos x="496" y="680"/>
                </a:cxn>
                <a:cxn ang="0">
                  <a:pos x="552" y="680"/>
                </a:cxn>
                <a:cxn ang="0">
                  <a:pos x="592" y="632"/>
                </a:cxn>
                <a:cxn ang="0">
                  <a:pos x="600" y="528"/>
                </a:cxn>
                <a:cxn ang="0">
                  <a:pos x="664" y="536"/>
                </a:cxn>
                <a:cxn ang="0">
                  <a:pos x="680" y="344"/>
                </a:cxn>
                <a:cxn ang="0">
                  <a:pos x="696" y="296"/>
                </a:cxn>
                <a:cxn ang="0">
                  <a:pos x="704" y="256"/>
                </a:cxn>
                <a:cxn ang="0">
                  <a:pos x="608" y="320"/>
                </a:cxn>
                <a:cxn ang="0">
                  <a:pos x="560" y="360"/>
                </a:cxn>
                <a:cxn ang="0">
                  <a:pos x="488" y="304"/>
                </a:cxn>
                <a:cxn ang="0">
                  <a:pos x="440" y="280"/>
                </a:cxn>
                <a:cxn ang="0">
                  <a:pos x="376" y="256"/>
                </a:cxn>
                <a:cxn ang="0">
                  <a:pos x="360" y="240"/>
                </a:cxn>
                <a:cxn ang="0">
                  <a:pos x="336" y="248"/>
                </a:cxn>
                <a:cxn ang="0">
                  <a:pos x="264" y="128"/>
                </a:cxn>
                <a:cxn ang="0">
                  <a:pos x="248" y="88"/>
                </a:cxn>
                <a:cxn ang="0">
                  <a:pos x="144" y="24"/>
                </a:cxn>
                <a:cxn ang="0">
                  <a:pos x="16" y="16"/>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6" name="Freeform 8"/>
            <p:cNvSpPr/>
            <p:nvPr/>
          </p:nvSpPr>
          <p:spPr bwMode="invGray">
            <a:xfrm>
              <a:off x="6621458" y="1938339"/>
              <a:ext cx="1008062" cy="706438"/>
            </a:xfrm>
            <a:custGeom>
              <a:avLst/>
              <a:gdLst/>
              <a:ahLst/>
              <a:cxnLst>
                <a:cxn ang="0">
                  <a:pos x="528" y="144"/>
                </a:cxn>
                <a:cxn ang="0">
                  <a:pos x="480" y="144"/>
                </a:cxn>
                <a:cxn ang="0">
                  <a:pos x="456" y="120"/>
                </a:cxn>
                <a:cxn ang="0">
                  <a:pos x="424" y="152"/>
                </a:cxn>
                <a:cxn ang="0">
                  <a:pos x="416" y="136"/>
                </a:cxn>
                <a:cxn ang="0">
                  <a:pos x="408" y="160"/>
                </a:cxn>
                <a:cxn ang="0">
                  <a:pos x="360" y="128"/>
                </a:cxn>
                <a:cxn ang="0">
                  <a:pos x="360" y="88"/>
                </a:cxn>
                <a:cxn ang="0">
                  <a:pos x="344" y="96"/>
                </a:cxn>
                <a:cxn ang="0">
                  <a:pos x="352" y="128"/>
                </a:cxn>
                <a:cxn ang="0">
                  <a:pos x="328" y="128"/>
                </a:cxn>
                <a:cxn ang="0">
                  <a:pos x="312" y="104"/>
                </a:cxn>
                <a:cxn ang="0">
                  <a:pos x="296" y="104"/>
                </a:cxn>
                <a:cxn ang="0">
                  <a:pos x="248" y="56"/>
                </a:cxn>
                <a:cxn ang="0">
                  <a:pos x="216" y="72"/>
                </a:cxn>
                <a:cxn ang="0">
                  <a:pos x="216" y="56"/>
                </a:cxn>
                <a:cxn ang="0">
                  <a:pos x="160" y="64"/>
                </a:cxn>
                <a:cxn ang="0">
                  <a:pos x="120" y="40"/>
                </a:cxn>
                <a:cxn ang="0">
                  <a:pos x="120" y="0"/>
                </a:cxn>
                <a:cxn ang="0">
                  <a:pos x="104" y="8"/>
                </a:cxn>
                <a:cxn ang="0">
                  <a:pos x="64" y="8"/>
                </a:cxn>
                <a:cxn ang="0">
                  <a:pos x="72" y="56"/>
                </a:cxn>
                <a:cxn ang="0">
                  <a:pos x="48" y="56"/>
                </a:cxn>
                <a:cxn ang="0">
                  <a:pos x="8" y="32"/>
                </a:cxn>
                <a:cxn ang="0">
                  <a:pos x="0" y="56"/>
                </a:cxn>
                <a:cxn ang="0">
                  <a:pos x="32" y="88"/>
                </a:cxn>
                <a:cxn ang="0">
                  <a:pos x="24" y="120"/>
                </a:cxn>
                <a:cxn ang="0">
                  <a:pos x="48" y="160"/>
                </a:cxn>
                <a:cxn ang="0">
                  <a:pos x="88" y="136"/>
                </a:cxn>
                <a:cxn ang="0">
                  <a:pos x="112" y="184"/>
                </a:cxn>
                <a:cxn ang="0">
                  <a:pos x="112" y="224"/>
                </a:cxn>
                <a:cxn ang="0">
                  <a:pos x="152" y="224"/>
                </a:cxn>
                <a:cxn ang="0">
                  <a:pos x="168" y="264"/>
                </a:cxn>
                <a:cxn ang="0">
                  <a:pos x="176" y="232"/>
                </a:cxn>
                <a:cxn ang="0">
                  <a:pos x="208" y="280"/>
                </a:cxn>
                <a:cxn ang="0">
                  <a:pos x="232" y="320"/>
                </a:cxn>
                <a:cxn ang="0">
                  <a:pos x="232" y="344"/>
                </a:cxn>
                <a:cxn ang="0">
                  <a:pos x="264" y="400"/>
                </a:cxn>
                <a:cxn ang="0">
                  <a:pos x="288" y="376"/>
                </a:cxn>
                <a:cxn ang="0">
                  <a:pos x="304" y="328"/>
                </a:cxn>
                <a:cxn ang="0">
                  <a:pos x="320" y="320"/>
                </a:cxn>
                <a:cxn ang="0">
                  <a:pos x="336" y="328"/>
                </a:cxn>
                <a:cxn ang="0">
                  <a:pos x="328" y="344"/>
                </a:cxn>
                <a:cxn ang="0">
                  <a:pos x="376" y="344"/>
                </a:cxn>
                <a:cxn ang="0">
                  <a:pos x="392" y="328"/>
                </a:cxn>
                <a:cxn ang="0">
                  <a:pos x="392" y="312"/>
                </a:cxn>
                <a:cxn ang="0">
                  <a:pos x="384" y="296"/>
                </a:cxn>
                <a:cxn ang="0">
                  <a:pos x="432" y="272"/>
                </a:cxn>
                <a:cxn ang="0">
                  <a:pos x="440" y="264"/>
                </a:cxn>
                <a:cxn ang="0">
                  <a:pos x="440" y="248"/>
                </a:cxn>
                <a:cxn ang="0">
                  <a:pos x="456" y="240"/>
                </a:cxn>
                <a:cxn ang="0">
                  <a:pos x="456" y="192"/>
                </a:cxn>
                <a:cxn ang="0">
                  <a:pos x="472" y="192"/>
                </a:cxn>
                <a:cxn ang="0">
                  <a:pos x="480" y="216"/>
                </a:cxn>
                <a:cxn ang="0">
                  <a:pos x="504" y="232"/>
                </a:cxn>
                <a:cxn ang="0">
                  <a:pos x="512" y="224"/>
                </a:cxn>
                <a:cxn ang="0">
                  <a:pos x="504" y="208"/>
                </a:cxn>
                <a:cxn ang="0">
                  <a:pos x="504" y="192"/>
                </a:cxn>
                <a:cxn ang="0">
                  <a:pos x="528" y="184"/>
                </a:cxn>
                <a:cxn ang="0">
                  <a:pos x="528" y="144"/>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7" name="Freeform 9"/>
            <p:cNvSpPr/>
            <p:nvPr/>
          </p:nvSpPr>
          <p:spPr bwMode="gray">
            <a:xfrm>
              <a:off x="6408730" y="2330453"/>
              <a:ext cx="719136" cy="693739"/>
            </a:xfrm>
            <a:custGeom>
              <a:avLst/>
              <a:gdLst/>
              <a:ahLst/>
              <a:cxnLst>
                <a:cxn ang="0">
                  <a:pos x="376" y="176"/>
                </a:cxn>
                <a:cxn ang="0">
                  <a:pos x="336" y="120"/>
                </a:cxn>
                <a:cxn ang="0">
                  <a:pos x="344" y="96"/>
                </a:cxn>
                <a:cxn ang="0">
                  <a:pos x="312" y="40"/>
                </a:cxn>
                <a:cxn ang="0">
                  <a:pos x="288" y="8"/>
                </a:cxn>
                <a:cxn ang="0">
                  <a:pos x="280" y="40"/>
                </a:cxn>
                <a:cxn ang="0">
                  <a:pos x="264" y="0"/>
                </a:cxn>
                <a:cxn ang="0">
                  <a:pos x="232" y="0"/>
                </a:cxn>
                <a:cxn ang="0">
                  <a:pos x="240" y="24"/>
                </a:cxn>
                <a:cxn ang="0">
                  <a:pos x="200" y="56"/>
                </a:cxn>
                <a:cxn ang="0">
                  <a:pos x="176" y="56"/>
                </a:cxn>
                <a:cxn ang="0">
                  <a:pos x="48" y="144"/>
                </a:cxn>
                <a:cxn ang="0">
                  <a:pos x="24" y="112"/>
                </a:cxn>
                <a:cxn ang="0">
                  <a:pos x="8" y="112"/>
                </a:cxn>
                <a:cxn ang="0">
                  <a:pos x="16" y="136"/>
                </a:cxn>
                <a:cxn ang="0">
                  <a:pos x="16" y="160"/>
                </a:cxn>
                <a:cxn ang="0">
                  <a:pos x="24" y="184"/>
                </a:cxn>
                <a:cxn ang="0">
                  <a:pos x="8" y="184"/>
                </a:cxn>
                <a:cxn ang="0">
                  <a:pos x="8" y="216"/>
                </a:cxn>
                <a:cxn ang="0">
                  <a:pos x="0" y="232"/>
                </a:cxn>
                <a:cxn ang="0">
                  <a:pos x="32" y="240"/>
                </a:cxn>
                <a:cxn ang="0">
                  <a:pos x="64" y="296"/>
                </a:cxn>
                <a:cxn ang="0">
                  <a:pos x="104" y="240"/>
                </a:cxn>
                <a:cxn ang="0">
                  <a:pos x="120" y="208"/>
                </a:cxn>
                <a:cxn ang="0">
                  <a:pos x="160" y="200"/>
                </a:cxn>
                <a:cxn ang="0">
                  <a:pos x="184" y="216"/>
                </a:cxn>
                <a:cxn ang="0">
                  <a:pos x="184" y="224"/>
                </a:cxn>
                <a:cxn ang="0">
                  <a:pos x="192" y="224"/>
                </a:cxn>
                <a:cxn ang="0">
                  <a:pos x="168" y="280"/>
                </a:cxn>
                <a:cxn ang="0">
                  <a:pos x="152" y="280"/>
                </a:cxn>
                <a:cxn ang="0">
                  <a:pos x="160" y="312"/>
                </a:cxn>
                <a:cxn ang="0">
                  <a:pos x="152" y="320"/>
                </a:cxn>
                <a:cxn ang="0">
                  <a:pos x="168" y="320"/>
                </a:cxn>
                <a:cxn ang="0">
                  <a:pos x="136" y="376"/>
                </a:cxn>
                <a:cxn ang="0">
                  <a:pos x="144" y="392"/>
                </a:cxn>
                <a:cxn ang="0">
                  <a:pos x="160" y="376"/>
                </a:cxn>
                <a:cxn ang="0">
                  <a:pos x="168" y="352"/>
                </a:cxn>
                <a:cxn ang="0">
                  <a:pos x="184" y="352"/>
                </a:cxn>
                <a:cxn ang="0">
                  <a:pos x="200" y="336"/>
                </a:cxn>
                <a:cxn ang="0">
                  <a:pos x="200" y="312"/>
                </a:cxn>
                <a:cxn ang="0">
                  <a:pos x="256" y="280"/>
                </a:cxn>
                <a:cxn ang="0">
                  <a:pos x="304" y="264"/>
                </a:cxn>
                <a:cxn ang="0">
                  <a:pos x="312" y="224"/>
                </a:cxn>
                <a:cxn ang="0">
                  <a:pos x="344" y="200"/>
                </a:cxn>
                <a:cxn ang="0">
                  <a:pos x="368" y="192"/>
                </a:cxn>
                <a:cxn ang="0">
                  <a:pos x="376" y="176"/>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8" name="Freeform 10"/>
            <p:cNvSpPr/>
            <p:nvPr/>
          </p:nvSpPr>
          <p:spPr bwMode="gray">
            <a:xfrm>
              <a:off x="5861043" y="2487615"/>
              <a:ext cx="671511" cy="944563"/>
            </a:xfrm>
            <a:custGeom>
              <a:avLst/>
              <a:gdLst/>
              <a:ahLst/>
              <a:cxnLst>
                <a:cxn ang="0">
                  <a:pos x="320" y="160"/>
                </a:cxn>
                <a:cxn ang="0">
                  <a:pos x="296" y="96"/>
                </a:cxn>
                <a:cxn ang="0">
                  <a:pos x="248" y="88"/>
                </a:cxn>
                <a:cxn ang="0">
                  <a:pos x="224" y="0"/>
                </a:cxn>
                <a:cxn ang="0">
                  <a:pos x="176" y="64"/>
                </a:cxn>
                <a:cxn ang="0">
                  <a:pos x="136" y="80"/>
                </a:cxn>
                <a:cxn ang="0">
                  <a:pos x="80" y="104"/>
                </a:cxn>
                <a:cxn ang="0">
                  <a:pos x="32" y="72"/>
                </a:cxn>
                <a:cxn ang="0">
                  <a:pos x="8" y="120"/>
                </a:cxn>
                <a:cxn ang="0">
                  <a:pos x="56" y="200"/>
                </a:cxn>
                <a:cxn ang="0">
                  <a:pos x="24" y="232"/>
                </a:cxn>
                <a:cxn ang="0">
                  <a:pos x="64" y="272"/>
                </a:cxn>
                <a:cxn ang="0">
                  <a:pos x="32" y="288"/>
                </a:cxn>
                <a:cxn ang="0">
                  <a:pos x="16" y="328"/>
                </a:cxn>
                <a:cxn ang="0">
                  <a:pos x="32" y="400"/>
                </a:cxn>
                <a:cxn ang="0">
                  <a:pos x="24" y="512"/>
                </a:cxn>
                <a:cxn ang="0">
                  <a:pos x="88" y="528"/>
                </a:cxn>
                <a:cxn ang="0">
                  <a:pos x="112" y="512"/>
                </a:cxn>
                <a:cxn ang="0">
                  <a:pos x="152" y="424"/>
                </a:cxn>
                <a:cxn ang="0">
                  <a:pos x="232" y="376"/>
                </a:cxn>
                <a:cxn ang="0">
                  <a:pos x="240" y="344"/>
                </a:cxn>
                <a:cxn ang="0">
                  <a:pos x="192" y="320"/>
                </a:cxn>
                <a:cxn ang="0">
                  <a:pos x="184" y="288"/>
                </a:cxn>
                <a:cxn ang="0">
                  <a:pos x="160" y="264"/>
                </a:cxn>
                <a:cxn ang="0">
                  <a:pos x="104" y="256"/>
                </a:cxn>
                <a:cxn ang="0">
                  <a:pos x="136" y="168"/>
                </a:cxn>
                <a:cxn ang="0">
                  <a:pos x="160" y="136"/>
                </a:cxn>
                <a:cxn ang="0">
                  <a:pos x="192" y="152"/>
                </a:cxn>
                <a:cxn ang="0">
                  <a:pos x="208" y="184"/>
                </a:cxn>
                <a:cxn ang="0">
                  <a:pos x="224" y="200"/>
                </a:cxn>
                <a:cxn ang="0">
                  <a:pos x="256" y="256"/>
                </a:cxn>
                <a:cxn ang="0">
                  <a:pos x="272" y="288"/>
                </a:cxn>
                <a:cxn ang="0">
                  <a:pos x="328" y="216"/>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9" name="Freeform 11"/>
            <p:cNvSpPr/>
            <p:nvPr/>
          </p:nvSpPr>
          <p:spPr bwMode="gray">
            <a:xfrm>
              <a:off x="6056307" y="2727329"/>
              <a:ext cx="215901" cy="225427"/>
            </a:xfrm>
            <a:custGeom>
              <a:avLst/>
              <a:gdLst/>
              <a:ahLst/>
              <a:cxnLst>
                <a:cxn ang="0">
                  <a:pos x="112" y="64"/>
                </a:cxn>
                <a:cxn ang="0">
                  <a:pos x="96" y="40"/>
                </a:cxn>
                <a:cxn ang="0">
                  <a:pos x="112" y="16"/>
                </a:cxn>
                <a:cxn ang="0">
                  <a:pos x="80" y="16"/>
                </a:cxn>
                <a:cxn ang="0">
                  <a:pos x="72" y="0"/>
                </a:cxn>
                <a:cxn ang="0">
                  <a:pos x="56" y="0"/>
                </a:cxn>
                <a:cxn ang="0">
                  <a:pos x="48" y="32"/>
                </a:cxn>
                <a:cxn ang="0">
                  <a:pos x="32" y="32"/>
                </a:cxn>
                <a:cxn ang="0">
                  <a:pos x="0" y="88"/>
                </a:cxn>
                <a:cxn ang="0">
                  <a:pos x="0" y="120"/>
                </a:cxn>
                <a:cxn ang="0">
                  <a:pos x="32" y="120"/>
                </a:cxn>
                <a:cxn ang="0">
                  <a:pos x="48" y="128"/>
                </a:cxn>
                <a:cxn ang="0">
                  <a:pos x="80" y="112"/>
                </a:cxn>
                <a:cxn ang="0">
                  <a:pos x="80" y="96"/>
                </a:cxn>
                <a:cxn ang="0">
                  <a:pos x="72" y="80"/>
                </a:cxn>
                <a:cxn ang="0">
                  <a:pos x="96" y="80"/>
                </a:cxn>
                <a:cxn ang="0">
                  <a:pos x="112" y="64"/>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0" name="Freeform 12"/>
            <p:cNvSpPr/>
            <p:nvPr/>
          </p:nvSpPr>
          <p:spPr bwMode="gray">
            <a:xfrm>
              <a:off x="6194418" y="2838454"/>
              <a:ext cx="169864" cy="212724"/>
            </a:xfrm>
            <a:custGeom>
              <a:avLst/>
              <a:gdLst/>
              <a:ahLst/>
              <a:cxnLst>
                <a:cxn ang="0">
                  <a:pos x="88" y="80"/>
                </a:cxn>
                <a:cxn ang="0">
                  <a:pos x="80" y="56"/>
                </a:cxn>
                <a:cxn ang="0">
                  <a:pos x="56" y="40"/>
                </a:cxn>
                <a:cxn ang="0">
                  <a:pos x="48" y="8"/>
                </a:cxn>
                <a:cxn ang="0">
                  <a:pos x="32" y="0"/>
                </a:cxn>
                <a:cxn ang="0">
                  <a:pos x="24" y="8"/>
                </a:cxn>
                <a:cxn ang="0">
                  <a:pos x="32" y="48"/>
                </a:cxn>
                <a:cxn ang="0">
                  <a:pos x="8" y="48"/>
                </a:cxn>
                <a:cxn ang="0">
                  <a:pos x="0" y="112"/>
                </a:cxn>
                <a:cxn ang="0">
                  <a:pos x="16" y="120"/>
                </a:cxn>
                <a:cxn ang="0">
                  <a:pos x="56" y="112"/>
                </a:cxn>
                <a:cxn ang="0">
                  <a:pos x="56" y="80"/>
                </a:cxn>
                <a:cxn ang="0">
                  <a:pos x="88" y="80"/>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1" name="Freeform 13"/>
            <p:cNvSpPr/>
            <p:nvPr/>
          </p:nvSpPr>
          <p:spPr bwMode="gray">
            <a:xfrm>
              <a:off x="6194418" y="2852741"/>
              <a:ext cx="65088" cy="71438"/>
            </a:xfrm>
            <a:custGeom>
              <a:avLst/>
              <a:gdLst/>
              <a:ahLst/>
              <a:cxnLst>
                <a:cxn ang="0">
                  <a:pos x="32" y="40"/>
                </a:cxn>
                <a:cxn ang="0">
                  <a:pos x="8" y="40"/>
                </a:cxn>
                <a:cxn ang="0">
                  <a:pos x="8" y="24"/>
                </a:cxn>
                <a:cxn ang="0">
                  <a:pos x="0" y="0"/>
                </a:cxn>
                <a:cxn ang="0">
                  <a:pos x="24" y="8"/>
                </a:cxn>
                <a:cxn ang="0">
                  <a:pos x="32" y="40"/>
                </a:cxn>
              </a:cxnLst>
              <a:rect l="0" t="0" r="r" b="b"/>
              <a:pathLst>
                <a:path w="33" h="41">
                  <a:moveTo>
                    <a:pt x="32" y="40"/>
                  </a:moveTo>
                  <a:lnTo>
                    <a:pt x="8" y="40"/>
                  </a:lnTo>
                  <a:lnTo>
                    <a:pt x="8" y="24"/>
                  </a:lnTo>
                  <a:lnTo>
                    <a:pt x="0" y="0"/>
                  </a:lnTo>
                  <a:lnTo>
                    <a:pt x="24" y="8"/>
                  </a:lnTo>
                  <a:lnTo>
                    <a:pt x="32" y="4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2" name="Freeform 14"/>
            <p:cNvSpPr/>
            <p:nvPr/>
          </p:nvSpPr>
          <p:spPr bwMode="gray">
            <a:xfrm>
              <a:off x="6042017" y="3106741"/>
              <a:ext cx="827088" cy="509589"/>
            </a:xfrm>
            <a:custGeom>
              <a:avLst/>
              <a:gdLst/>
              <a:ahLst/>
              <a:cxnLst>
                <a:cxn ang="0">
                  <a:pos x="152" y="8"/>
                </a:cxn>
                <a:cxn ang="0">
                  <a:pos x="136" y="24"/>
                </a:cxn>
                <a:cxn ang="0">
                  <a:pos x="96" y="32"/>
                </a:cxn>
                <a:cxn ang="0">
                  <a:pos x="56" y="72"/>
                </a:cxn>
                <a:cxn ang="0">
                  <a:pos x="16" y="128"/>
                </a:cxn>
                <a:cxn ang="0">
                  <a:pos x="16" y="160"/>
                </a:cxn>
                <a:cxn ang="0">
                  <a:pos x="32" y="184"/>
                </a:cxn>
                <a:cxn ang="0">
                  <a:pos x="48" y="176"/>
                </a:cxn>
                <a:cxn ang="0">
                  <a:pos x="64" y="176"/>
                </a:cxn>
                <a:cxn ang="0">
                  <a:pos x="8" y="224"/>
                </a:cxn>
                <a:cxn ang="0">
                  <a:pos x="0" y="248"/>
                </a:cxn>
                <a:cxn ang="0">
                  <a:pos x="16" y="256"/>
                </a:cxn>
                <a:cxn ang="0">
                  <a:pos x="48" y="288"/>
                </a:cxn>
                <a:cxn ang="0">
                  <a:pos x="80" y="288"/>
                </a:cxn>
                <a:cxn ang="0">
                  <a:pos x="96" y="272"/>
                </a:cxn>
                <a:cxn ang="0">
                  <a:pos x="96" y="256"/>
                </a:cxn>
                <a:cxn ang="0">
                  <a:pos x="112" y="264"/>
                </a:cxn>
                <a:cxn ang="0">
                  <a:pos x="120" y="272"/>
                </a:cxn>
                <a:cxn ang="0">
                  <a:pos x="152" y="288"/>
                </a:cxn>
                <a:cxn ang="0">
                  <a:pos x="168" y="272"/>
                </a:cxn>
                <a:cxn ang="0">
                  <a:pos x="192" y="272"/>
                </a:cxn>
                <a:cxn ang="0">
                  <a:pos x="192" y="288"/>
                </a:cxn>
                <a:cxn ang="0">
                  <a:pos x="208" y="280"/>
                </a:cxn>
                <a:cxn ang="0">
                  <a:pos x="240" y="232"/>
                </a:cxn>
                <a:cxn ang="0">
                  <a:pos x="256" y="232"/>
                </a:cxn>
                <a:cxn ang="0">
                  <a:pos x="296" y="168"/>
                </a:cxn>
                <a:cxn ang="0">
                  <a:pos x="296" y="144"/>
                </a:cxn>
                <a:cxn ang="0">
                  <a:pos x="304" y="136"/>
                </a:cxn>
                <a:cxn ang="0">
                  <a:pos x="312" y="152"/>
                </a:cxn>
                <a:cxn ang="0">
                  <a:pos x="344" y="96"/>
                </a:cxn>
                <a:cxn ang="0">
                  <a:pos x="376" y="80"/>
                </a:cxn>
                <a:cxn ang="0">
                  <a:pos x="376" y="88"/>
                </a:cxn>
                <a:cxn ang="0">
                  <a:pos x="400" y="64"/>
                </a:cxn>
                <a:cxn ang="0">
                  <a:pos x="416" y="72"/>
                </a:cxn>
                <a:cxn ang="0">
                  <a:pos x="432" y="24"/>
                </a:cxn>
                <a:cxn ang="0">
                  <a:pos x="424" y="16"/>
                </a:cxn>
                <a:cxn ang="0">
                  <a:pos x="400" y="16"/>
                </a:cxn>
                <a:cxn ang="0">
                  <a:pos x="384" y="24"/>
                </a:cxn>
                <a:cxn ang="0">
                  <a:pos x="344" y="24"/>
                </a:cxn>
                <a:cxn ang="0">
                  <a:pos x="328" y="0"/>
                </a:cxn>
                <a:cxn ang="0">
                  <a:pos x="272" y="40"/>
                </a:cxn>
                <a:cxn ang="0">
                  <a:pos x="264" y="64"/>
                </a:cxn>
                <a:cxn ang="0">
                  <a:pos x="248" y="64"/>
                </a:cxn>
                <a:cxn ang="0">
                  <a:pos x="200" y="64"/>
                </a:cxn>
                <a:cxn ang="0">
                  <a:pos x="200" y="48"/>
                </a:cxn>
                <a:cxn ang="0">
                  <a:pos x="216" y="32"/>
                </a:cxn>
                <a:cxn ang="0">
                  <a:pos x="200" y="0"/>
                </a:cxn>
                <a:cxn ang="0">
                  <a:pos x="176" y="0"/>
                </a:cxn>
                <a:cxn ang="0">
                  <a:pos x="168" y="0"/>
                </a:cxn>
                <a:cxn ang="0">
                  <a:pos x="160" y="16"/>
                </a:cxn>
                <a:cxn ang="0">
                  <a:pos x="152" y="8"/>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3" name="Freeform 15"/>
            <p:cNvSpPr/>
            <p:nvPr/>
          </p:nvSpPr>
          <p:spPr bwMode="gray">
            <a:xfrm>
              <a:off x="6211881" y="3514727"/>
              <a:ext cx="685801" cy="563563"/>
            </a:xfrm>
            <a:custGeom>
              <a:avLst/>
              <a:gdLst/>
              <a:ahLst/>
              <a:cxnLst>
                <a:cxn ang="0">
                  <a:pos x="168" y="0"/>
                </a:cxn>
                <a:cxn ang="0">
                  <a:pos x="152" y="0"/>
                </a:cxn>
                <a:cxn ang="0">
                  <a:pos x="120" y="48"/>
                </a:cxn>
                <a:cxn ang="0">
                  <a:pos x="96" y="56"/>
                </a:cxn>
                <a:cxn ang="0">
                  <a:pos x="96" y="40"/>
                </a:cxn>
                <a:cxn ang="0">
                  <a:pos x="80" y="40"/>
                </a:cxn>
                <a:cxn ang="0">
                  <a:pos x="64" y="56"/>
                </a:cxn>
                <a:cxn ang="0">
                  <a:pos x="32" y="40"/>
                </a:cxn>
                <a:cxn ang="0">
                  <a:pos x="24" y="32"/>
                </a:cxn>
                <a:cxn ang="0">
                  <a:pos x="8" y="24"/>
                </a:cxn>
                <a:cxn ang="0">
                  <a:pos x="8" y="40"/>
                </a:cxn>
                <a:cxn ang="0">
                  <a:pos x="0" y="48"/>
                </a:cxn>
                <a:cxn ang="0">
                  <a:pos x="32" y="56"/>
                </a:cxn>
                <a:cxn ang="0">
                  <a:pos x="40" y="80"/>
                </a:cxn>
                <a:cxn ang="0">
                  <a:pos x="56" y="80"/>
                </a:cxn>
                <a:cxn ang="0">
                  <a:pos x="80" y="112"/>
                </a:cxn>
                <a:cxn ang="0">
                  <a:pos x="104" y="104"/>
                </a:cxn>
                <a:cxn ang="0">
                  <a:pos x="104" y="144"/>
                </a:cxn>
                <a:cxn ang="0">
                  <a:pos x="136" y="184"/>
                </a:cxn>
                <a:cxn ang="0">
                  <a:pos x="152" y="184"/>
                </a:cxn>
                <a:cxn ang="0">
                  <a:pos x="160" y="168"/>
                </a:cxn>
                <a:cxn ang="0">
                  <a:pos x="184" y="192"/>
                </a:cxn>
                <a:cxn ang="0">
                  <a:pos x="168" y="208"/>
                </a:cxn>
                <a:cxn ang="0">
                  <a:pos x="160" y="200"/>
                </a:cxn>
                <a:cxn ang="0">
                  <a:pos x="144" y="192"/>
                </a:cxn>
                <a:cxn ang="0">
                  <a:pos x="144" y="224"/>
                </a:cxn>
                <a:cxn ang="0">
                  <a:pos x="136" y="240"/>
                </a:cxn>
                <a:cxn ang="0">
                  <a:pos x="160" y="272"/>
                </a:cxn>
                <a:cxn ang="0">
                  <a:pos x="160" y="296"/>
                </a:cxn>
                <a:cxn ang="0">
                  <a:pos x="200" y="296"/>
                </a:cxn>
                <a:cxn ang="0">
                  <a:pos x="216" y="312"/>
                </a:cxn>
                <a:cxn ang="0">
                  <a:pos x="240" y="304"/>
                </a:cxn>
                <a:cxn ang="0">
                  <a:pos x="272" y="320"/>
                </a:cxn>
                <a:cxn ang="0">
                  <a:pos x="296" y="296"/>
                </a:cxn>
                <a:cxn ang="0">
                  <a:pos x="320" y="256"/>
                </a:cxn>
                <a:cxn ang="0">
                  <a:pos x="288" y="240"/>
                </a:cxn>
                <a:cxn ang="0">
                  <a:pos x="320" y="232"/>
                </a:cxn>
                <a:cxn ang="0">
                  <a:pos x="328" y="240"/>
                </a:cxn>
                <a:cxn ang="0">
                  <a:pos x="360" y="232"/>
                </a:cxn>
                <a:cxn ang="0">
                  <a:pos x="360" y="224"/>
                </a:cxn>
                <a:cxn ang="0">
                  <a:pos x="320" y="200"/>
                </a:cxn>
                <a:cxn ang="0">
                  <a:pos x="320" y="184"/>
                </a:cxn>
                <a:cxn ang="0">
                  <a:pos x="304" y="176"/>
                </a:cxn>
                <a:cxn ang="0">
                  <a:pos x="288" y="168"/>
                </a:cxn>
                <a:cxn ang="0">
                  <a:pos x="272" y="128"/>
                </a:cxn>
                <a:cxn ang="0">
                  <a:pos x="232" y="64"/>
                </a:cxn>
                <a:cxn ang="0">
                  <a:pos x="232" y="40"/>
                </a:cxn>
                <a:cxn ang="0">
                  <a:pos x="192" y="32"/>
                </a:cxn>
                <a:cxn ang="0">
                  <a:pos x="176" y="24"/>
                </a:cxn>
                <a:cxn ang="0">
                  <a:pos x="168" y="0"/>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4" name="Freeform 16"/>
            <p:cNvSpPr/>
            <p:nvPr/>
          </p:nvSpPr>
          <p:spPr bwMode="invGray">
            <a:xfrm>
              <a:off x="6775443" y="3965580"/>
              <a:ext cx="122239" cy="96838"/>
            </a:xfrm>
            <a:custGeom>
              <a:avLst/>
              <a:gdLst/>
              <a:ahLst/>
              <a:cxnLst>
                <a:cxn ang="0">
                  <a:pos x="24" y="0"/>
                </a:cxn>
                <a:cxn ang="0">
                  <a:pos x="0" y="40"/>
                </a:cxn>
                <a:cxn ang="0">
                  <a:pos x="24" y="56"/>
                </a:cxn>
                <a:cxn ang="0">
                  <a:pos x="64" y="40"/>
                </a:cxn>
                <a:cxn ang="0">
                  <a:pos x="64" y="24"/>
                </a:cxn>
                <a:cxn ang="0">
                  <a:pos x="24" y="0"/>
                </a:cxn>
              </a:cxnLst>
              <a:rect l="0" t="0" r="r" b="b"/>
              <a:pathLst>
                <a:path w="65" h="57">
                  <a:moveTo>
                    <a:pt x="24" y="0"/>
                  </a:moveTo>
                  <a:lnTo>
                    <a:pt x="0" y="40"/>
                  </a:lnTo>
                  <a:lnTo>
                    <a:pt x="24" y="56"/>
                  </a:lnTo>
                  <a:lnTo>
                    <a:pt x="64" y="40"/>
                  </a:lnTo>
                  <a:lnTo>
                    <a:pt x="64" y="24"/>
                  </a:lnTo>
                  <a:lnTo>
                    <a:pt x="24" y="0"/>
                  </a:lnTo>
                </a:path>
              </a:pathLst>
            </a:custGeom>
            <a:grpFill/>
            <a:ln w="3175"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5" name="Freeform 17"/>
            <p:cNvSpPr/>
            <p:nvPr/>
          </p:nvSpPr>
          <p:spPr bwMode="gray">
            <a:xfrm>
              <a:off x="6470642" y="4033841"/>
              <a:ext cx="457198" cy="522287"/>
            </a:xfrm>
            <a:custGeom>
              <a:avLst/>
              <a:gdLst/>
              <a:ahLst/>
              <a:cxnLst>
                <a:cxn ang="0">
                  <a:pos x="184" y="16"/>
                </a:cxn>
                <a:cxn ang="0">
                  <a:pos x="160" y="0"/>
                </a:cxn>
                <a:cxn ang="0">
                  <a:pos x="136" y="24"/>
                </a:cxn>
                <a:cxn ang="0">
                  <a:pos x="104" y="8"/>
                </a:cxn>
                <a:cxn ang="0">
                  <a:pos x="80" y="16"/>
                </a:cxn>
                <a:cxn ang="0">
                  <a:pos x="72" y="32"/>
                </a:cxn>
                <a:cxn ang="0">
                  <a:pos x="64" y="48"/>
                </a:cxn>
                <a:cxn ang="0">
                  <a:pos x="72" y="72"/>
                </a:cxn>
                <a:cxn ang="0">
                  <a:pos x="56" y="72"/>
                </a:cxn>
                <a:cxn ang="0">
                  <a:pos x="48" y="64"/>
                </a:cxn>
                <a:cxn ang="0">
                  <a:pos x="40" y="64"/>
                </a:cxn>
                <a:cxn ang="0">
                  <a:pos x="40" y="80"/>
                </a:cxn>
                <a:cxn ang="0">
                  <a:pos x="40" y="96"/>
                </a:cxn>
                <a:cxn ang="0">
                  <a:pos x="40" y="96"/>
                </a:cxn>
                <a:cxn ang="0">
                  <a:pos x="40" y="112"/>
                </a:cxn>
                <a:cxn ang="0">
                  <a:pos x="8" y="136"/>
                </a:cxn>
                <a:cxn ang="0">
                  <a:pos x="0" y="144"/>
                </a:cxn>
                <a:cxn ang="0">
                  <a:pos x="0" y="176"/>
                </a:cxn>
                <a:cxn ang="0">
                  <a:pos x="24" y="192"/>
                </a:cxn>
                <a:cxn ang="0">
                  <a:pos x="24" y="232"/>
                </a:cxn>
                <a:cxn ang="0">
                  <a:pos x="48" y="232"/>
                </a:cxn>
                <a:cxn ang="0">
                  <a:pos x="48" y="248"/>
                </a:cxn>
                <a:cxn ang="0">
                  <a:pos x="56" y="264"/>
                </a:cxn>
                <a:cxn ang="0">
                  <a:pos x="64" y="288"/>
                </a:cxn>
                <a:cxn ang="0">
                  <a:pos x="88" y="288"/>
                </a:cxn>
                <a:cxn ang="0">
                  <a:pos x="104" y="264"/>
                </a:cxn>
                <a:cxn ang="0">
                  <a:pos x="112" y="264"/>
                </a:cxn>
                <a:cxn ang="0">
                  <a:pos x="112" y="280"/>
                </a:cxn>
                <a:cxn ang="0">
                  <a:pos x="120" y="288"/>
                </a:cxn>
                <a:cxn ang="0">
                  <a:pos x="136" y="288"/>
                </a:cxn>
                <a:cxn ang="0">
                  <a:pos x="136" y="280"/>
                </a:cxn>
                <a:cxn ang="0">
                  <a:pos x="152" y="280"/>
                </a:cxn>
                <a:cxn ang="0">
                  <a:pos x="152" y="288"/>
                </a:cxn>
                <a:cxn ang="0">
                  <a:pos x="160" y="296"/>
                </a:cxn>
                <a:cxn ang="0">
                  <a:pos x="176" y="288"/>
                </a:cxn>
                <a:cxn ang="0">
                  <a:pos x="184" y="256"/>
                </a:cxn>
                <a:cxn ang="0">
                  <a:pos x="184" y="224"/>
                </a:cxn>
                <a:cxn ang="0">
                  <a:pos x="200" y="224"/>
                </a:cxn>
                <a:cxn ang="0">
                  <a:pos x="200" y="216"/>
                </a:cxn>
                <a:cxn ang="0">
                  <a:pos x="200" y="200"/>
                </a:cxn>
                <a:cxn ang="0">
                  <a:pos x="216" y="216"/>
                </a:cxn>
                <a:cxn ang="0">
                  <a:pos x="232" y="192"/>
                </a:cxn>
                <a:cxn ang="0">
                  <a:pos x="216" y="176"/>
                </a:cxn>
                <a:cxn ang="0">
                  <a:pos x="216" y="168"/>
                </a:cxn>
                <a:cxn ang="0">
                  <a:pos x="232" y="160"/>
                </a:cxn>
                <a:cxn ang="0">
                  <a:pos x="224" y="136"/>
                </a:cxn>
                <a:cxn ang="0">
                  <a:pos x="216" y="128"/>
                </a:cxn>
                <a:cxn ang="0">
                  <a:pos x="240" y="136"/>
                </a:cxn>
                <a:cxn ang="0">
                  <a:pos x="240" y="104"/>
                </a:cxn>
                <a:cxn ang="0">
                  <a:pos x="216" y="120"/>
                </a:cxn>
                <a:cxn ang="0">
                  <a:pos x="240" y="80"/>
                </a:cxn>
                <a:cxn ang="0">
                  <a:pos x="200" y="56"/>
                </a:cxn>
                <a:cxn ang="0">
                  <a:pos x="176" y="56"/>
                </a:cxn>
                <a:cxn ang="0">
                  <a:pos x="160" y="72"/>
                </a:cxn>
                <a:cxn ang="0">
                  <a:pos x="152" y="48"/>
                </a:cxn>
                <a:cxn ang="0">
                  <a:pos x="160" y="40"/>
                </a:cxn>
                <a:cxn ang="0">
                  <a:pos x="184" y="16"/>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6" name="Freeform 18"/>
            <p:cNvSpPr/>
            <p:nvPr/>
          </p:nvSpPr>
          <p:spPr bwMode="gray">
            <a:xfrm>
              <a:off x="6240458" y="4443415"/>
              <a:ext cx="520698" cy="649287"/>
            </a:xfrm>
            <a:custGeom>
              <a:avLst/>
              <a:gdLst/>
              <a:ahLst/>
              <a:cxnLst>
                <a:cxn ang="0">
                  <a:pos x="272" y="56"/>
                </a:cxn>
                <a:cxn ang="0">
                  <a:pos x="272" y="48"/>
                </a:cxn>
                <a:cxn ang="0">
                  <a:pos x="256" y="48"/>
                </a:cxn>
                <a:cxn ang="0">
                  <a:pos x="256" y="56"/>
                </a:cxn>
                <a:cxn ang="0">
                  <a:pos x="240" y="56"/>
                </a:cxn>
                <a:cxn ang="0">
                  <a:pos x="232" y="56"/>
                </a:cxn>
                <a:cxn ang="0">
                  <a:pos x="232" y="32"/>
                </a:cxn>
                <a:cxn ang="0">
                  <a:pos x="224" y="32"/>
                </a:cxn>
                <a:cxn ang="0">
                  <a:pos x="208" y="56"/>
                </a:cxn>
                <a:cxn ang="0">
                  <a:pos x="184" y="56"/>
                </a:cxn>
                <a:cxn ang="0">
                  <a:pos x="176" y="32"/>
                </a:cxn>
                <a:cxn ang="0">
                  <a:pos x="168" y="16"/>
                </a:cxn>
                <a:cxn ang="0">
                  <a:pos x="160" y="0"/>
                </a:cxn>
                <a:cxn ang="0">
                  <a:pos x="144" y="0"/>
                </a:cxn>
                <a:cxn ang="0">
                  <a:pos x="144" y="8"/>
                </a:cxn>
                <a:cxn ang="0">
                  <a:pos x="112" y="16"/>
                </a:cxn>
                <a:cxn ang="0">
                  <a:pos x="112" y="32"/>
                </a:cxn>
                <a:cxn ang="0">
                  <a:pos x="80" y="32"/>
                </a:cxn>
                <a:cxn ang="0">
                  <a:pos x="64" y="48"/>
                </a:cxn>
                <a:cxn ang="0">
                  <a:pos x="64" y="72"/>
                </a:cxn>
                <a:cxn ang="0">
                  <a:pos x="72" y="88"/>
                </a:cxn>
                <a:cxn ang="0">
                  <a:pos x="48" y="112"/>
                </a:cxn>
                <a:cxn ang="0">
                  <a:pos x="40" y="112"/>
                </a:cxn>
                <a:cxn ang="0">
                  <a:pos x="32" y="144"/>
                </a:cxn>
                <a:cxn ang="0">
                  <a:pos x="32" y="160"/>
                </a:cxn>
                <a:cxn ang="0">
                  <a:pos x="32" y="176"/>
                </a:cxn>
                <a:cxn ang="0">
                  <a:pos x="16" y="200"/>
                </a:cxn>
                <a:cxn ang="0">
                  <a:pos x="8" y="216"/>
                </a:cxn>
                <a:cxn ang="0">
                  <a:pos x="0" y="256"/>
                </a:cxn>
                <a:cxn ang="0">
                  <a:pos x="8" y="272"/>
                </a:cxn>
                <a:cxn ang="0">
                  <a:pos x="56" y="272"/>
                </a:cxn>
                <a:cxn ang="0">
                  <a:pos x="80" y="328"/>
                </a:cxn>
                <a:cxn ang="0">
                  <a:pos x="88" y="368"/>
                </a:cxn>
                <a:cxn ang="0">
                  <a:pos x="112" y="328"/>
                </a:cxn>
                <a:cxn ang="0">
                  <a:pos x="120" y="336"/>
                </a:cxn>
                <a:cxn ang="0">
                  <a:pos x="152" y="304"/>
                </a:cxn>
                <a:cxn ang="0">
                  <a:pos x="152" y="280"/>
                </a:cxn>
                <a:cxn ang="0">
                  <a:pos x="184" y="272"/>
                </a:cxn>
                <a:cxn ang="0">
                  <a:pos x="200" y="232"/>
                </a:cxn>
                <a:cxn ang="0">
                  <a:pos x="216" y="224"/>
                </a:cxn>
                <a:cxn ang="0">
                  <a:pos x="216" y="200"/>
                </a:cxn>
                <a:cxn ang="0">
                  <a:pos x="240" y="200"/>
                </a:cxn>
                <a:cxn ang="0">
                  <a:pos x="248" y="160"/>
                </a:cxn>
                <a:cxn ang="0">
                  <a:pos x="240" y="128"/>
                </a:cxn>
                <a:cxn ang="0">
                  <a:pos x="248" y="120"/>
                </a:cxn>
                <a:cxn ang="0">
                  <a:pos x="232" y="104"/>
                </a:cxn>
                <a:cxn ang="0">
                  <a:pos x="248" y="96"/>
                </a:cxn>
                <a:cxn ang="0">
                  <a:pos x="256" y="104"/>
                </a:cxn>
                <a:cxn ang="0">
                  <a:pos x="272" y="80"/>
                </a:cxn>
                <a:cxn ang="0">
                  <a:pos x="272" y="56"/>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7" name="Freeform 19"/>
            <p:cNvSpPr/>
            <p:nvPr/>
          </p:nvSpPr>
          <p:spPr bwMode="gray">
            <a:xfrm>
              <a:off x="5465539" y="4832574"/>
              <a:ext cx="963610" cy="676276"/>
            </a:xfrm>
            <a:custGeom>
              <a:avLst/>
              <a:gdLst/>
              <a:ahLst/>
              <a:cxnLst>
                <a:cxn ang="0">
                  <a:pos x="496" y="96"/>
                </a:cxn>
                <a:cxn ang="0">
                  <a:pos x="424" y="40"/>
                </a:cxn>
                <a:cxn ang="0">
                  <a:pos x="408" y="56"/>
                </a:cxn>
                <a:cxn ang="0">
                  <a:pos x="376" y="40"/>
                </a:cxn>
                <a:cxn ang="0">
                  <a:pos x="312" y="56"/>
                </a:cxn>
                <a:cxn ang="0">
                  <a:pos x="312" y="0"/>
                </a:cxn>
                <a:cxn ang="0">
                  <a:pos x="280" y="0"/>
                </a:cxn>
                <a:cxn ang="0">
                  <a:pos x="216" y="8"/>
                </a:cxn>
                <a:cxn ang="0">
                  <a:pos x="208" y="40"/>
                </a:cxn>
                <a:cxn ang="0">
                  <a:pos x="168" y="24"/>
                </a:cxn>
                <a:cxn ang="0">
                  <a:pos x="144" y="48"/>
                </a:cxn>
                <a:cxn ang="0">
                  <a:pos x="152" y="88"/>
                </a:cxn>
                <a:cxn ang="0">
                  <a:pos x="144" y="112"/>
                </a:cxn>
                <a:cxn ang="0">
                  <a:pos x="112" y="168"/>
                </a:cxn>
                <a:cxn ang="0">
                  <a:pos x="72" y="224"/>
                </a:cxn>
                <a:cxn ang="0">
                  <a:pos x="32" y="272"/>
                </a:cxn>
                <a:cxn ang="0">
                  <a:pos x="0" y="296"/>
                </a:cxn>
                <a:cxn ang="0">
                  <a:pos x="8" y="312"/>
                </a:cxn>
                <a:cxn ang="0">
                  <a:pos x="16" y="360"/>
                </a:cxn>
                <a:cxn ang="0">
                  <a:pos x="56" y="384"/>
                </a:cxn>
                <a:cxn ang="0">
                  <a:pos x="40" y="344"/>
                </a:cxn>
                <a:cxn ang="0">
                  <a:pos x="80" y="304"/>
                </a:cxn>
                <a:cxn ang="0">
                  <a:pos x="152" y="280"/>
                </a:cxn>
                <a:cxn ang="0">
                  <a:pos x="192" y="296"/>
                </a:cxn>
                <a:cxn ang="0">
                  <a:pos x="240" y="248"/>
                </a:cxn>
                <a:cxn ang="0">
                  <a:pos x="264" y="240"/>
                </a:cxn>
                <a:cxn ang="0">
                  <a:pos x="264" y="216"/>
                </a:cxn>
                <a:cxn ang="0">
                  <a:pos x="280" y="208"/>
                </a:cxn>
                <a:cxn ang="0">
                  <a:pos x="336" y="232"/>
                </a:cxn>
                <a:cxn ang="0">
                  <a:pos x="336" y="200"/>
                </a:cxn>
                <a:cxn ang="0">
                  <a:pos x="376" y="192"/>
                </a:cxn>
                <a:cxn ang="0">
                  <a:pos x="392" y="200"/>
                </a:cxn>
                <a:cxn ang="0">
                  <a:pos x="400" y="184"/>
                </a:cxn>
                <a:cxn ang="0">
                  <a:pos x="448" y="176"/>
                </a:cxn>
                <a:cxn ang="0">
                  <a:pos x="480" y="136"/>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3175" cap="rnd" cmpd="sng">
              <a:solidFill>
                <a:srgbClr val="1D1D1D"/>
              </a:solidFill>
              <a:prstDash val="solid"/>
              <a:round/>
              <a:headEnd type="none" w="med" len="med"/>
              <a:tailEnd type="none" w="med" len="med"/>
            </a:ln>
            <a:effectLst/>
          </p:spPr>
          <p:txBody>
            <a:bodyPr/>
            <a:lstStyle/>
            <a:p>
              <a:pPr defTabSz="685800"/>
              <a:r>
                <a:rPr lang="en-US" altLang="zh-CN" sz="1350" dirty="0" smtClean="0">
                  <a:solidFill>
                    <a:prstClr val="black"/>
                  </a:solidFill>
                  <a:latin typeface="Century Gothic" panose="020B0502020202020204"/>
                  <a:ea typeface="微软雅黑" panose="020B0503020204020204" pitchFamily="34" charset="-122"/>
                </a:rPr>
                <a:t>00</a:t>
              </a:r>
              <a:endParaRPr lang="zh-CN" altLang="en-US" sz="1350" dirty="0">
                <a:solidFill>
                  <a:prstClr val="black"/>
                </a:solidFill>
                <a:latin typeface="Century Gothic" panose="020B0502020202020204"/>
                <a:ea typeface="微软雅黑" panose="020B0503020204020204" pitchFamily="34" charset="-122"/>
              </a:endParaRPr>
            </a:p>
          </p:txBody>
        </p:sp>
        <p:sp>
          <p:nvSpPr>
            <p:cNvPr id="18" name="Freeform 20"/>
            <p:cNvSpPr/>
            <p:nvPr/>
          </p:nvSpPr>
          <p:spPr bwMode="gray">
            <a:xfrm>
              <a:off x="4805359" y="4724404"/>
              <a:ext cx="949323" cy="676276"/>
            </a:xfrm>
            <a:custGeom>
              <a:avLst/>
              <a:gdLst/>
              <a:ahLst/>
              <a:cxnLst>
                <a:cxn ang="0">
                  <a:pos x="344" y="344"/>
                </a:cxn>
                <a:cxn ang="0">
                  <a:pos x="416" y="296"/>
                </a:cxn>
                <a:cxn ang="0">
                  <a:pos x="448" y="240"/>
                </a:cxn>
                <a:cxn ang="0">
                  <a:pos x="480" y="184"/>
                </a:cxn>
                <a:cxn ang="0">
                  <a:pos x="496" y="160"/>
                </a:cxn>
                <a:cxn ang="0">
                  <a:pos x="480" y="128"/>
                </a:cxn>
                <a:cxn ang="0">
                  <a:pos x="456" y="96"/>
                </a:cxn>
                <a:cxn ang="0">
                  <a:pos x="440" y="112"/>
                </a:cxn>
                <a:cxn ang="0">
                  <a:pos x="424" y="104"/>
                </a:cxn>
                <a:cxn ang="0">
                  <a:pos x="440" y="56"/>
                </a:cxn>
                <a:cxn ang="0">
                  <a:pos x="440" y="16"/>
                </a:cxn>
                <a:cxn ang="0">
                  <a:pos x="408" y="8"/>
                </a:cxn>
                <a:cxn ang="0">
                  <a:pos x="376" y="24"/>
                </a:cxn>
                <a:cxn ang="0">
                  <a:pos x="360" y="24"/>
                </a:cxn>
                <a:cxn ang="0">
                  <a:pos x="320" y="32"/>
                </a:cxn>
                <a:cxn ang="0">
                  <a:pos x="288" y="64"/>
                </a:cxn>
                <a:cxn ang="0">
                  <a:pos x="264" y="72"/>
                </a:cxn>
                <a:cxn ang="0">
                  <a:pos x="224" y="96"/>
                </a:cxn>
                <a:cxn ang="0">
                  <a:pos x="184" y="88"/>
                </a:cxn>
                <a:cxn ang="0">
                  <a:pos x="160" y="72"/>
                </a:cxn>
                <a:cxn ang="0">
                  <a:pos x="144" y="88"/>
                </a:cxn>
                <a:cxn ang="0">
                  <a:pos x="96" y="128"/>
                </a:cxn>
                <a:cxn ang="0">
                  <a:pos x="32" y="112"/>
                </a:cxn>
                <a:cxn ang="0">
                  <a:pos x="0" y="128"/>
                </a:cxn>
                <a:cxn ang="0">
                  <a:pos x="32" y="144"/>
                </a:cxn>
                <a:cxn ang="0">
                  <a:pos x="88" y="168"/>
                </a:cxn>
                <a:cxn ang="0">
                  <a:pos x="104" y="208"/>
                </a:cxn>
                <a:cxn ang="0">
                  <a:pos x="56" y="224"/>
                </a:cxn>
                <a:cxn ang="0">
                  <a:pos x="88" y="248"/>
                </a:cxn>
                <a:cxn ang="0">
                  <a:pos x="136" y="280"/>
                </a:cxn>
                <a:cxn ang="0">
                  <a:pos x="136" y="304"/>
                </a:cxn>
                <a:cxn ang="0">
                  <a:pos x="208" y="360"/>
                </a:cxn>
                <a:cxn ang="0">
                  <a:pos x="248" y="360"/>
                </a:cxn>
                <a:cxn ang="0">
                  <a:pos x="256" y="344"/>
                </a:cxn>
                <a:cxn ang="0">
                  <a:pos x="296" y="376"/>
                </a:cxn>
                <a:cxn ang="0">
                  <a:pos x="336" y="368"/>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9" name="Freeform 21"/>
            <p:cNvSpPr/>
            <p:nvPr/>
          </p:nvSpPr>
          <p:spPr bwMode="invGray">
            <a:xfrm>
              <a:off x="4714870" y="4344992"/>
              <a:ext cx="704849" cy="622302"/>
            </a:xfrm>
            <a:custGeom>
              <a:avLst/>
              <a:gdLst/>
              <a:ahLst/>
              <a:cxnLst>
                <a:cxn ang="0">
                  <a:pos x="48" y="320"/>
                </a:cxn>
                <a:cxn ang="0">
                  <a:pos x="32" y="264"/>
                </a:cxn>
                <a:cxn ang="0">
                  <a:pos x="56" y="192"/>
                </a:cxn>
                <a:cxn ang="0">
                  <a:pos x="8" y="160"/>
                </a:cxn>
                <a:cxn ang="0">
                  <a:pos x="16" y="136"/>
                </a:cxn>
                <a:cxn ang="0">
                  <a:pos x="48" y="136"/>
                </a:cxn>
                <a:cxn ang="0">
                  <a:pos x="104" y="120"/>
                </a:cxn>
                <a:cxn ang="0">
                  <a:pos x="168" y="112"/>
                </a:cxn>
                <a:cxn ang="0">
                  <a:pos x="136" y="80"/>
                </a:cxn>
                <a:cxn ang="0">
                  <a:pos x="144" y="40"/>
                </a:cxn>
                <a:cxn ang="0">
                  <a:pos x="184" y="40"/>
                </a:cxn>
                <a:cxn ang="0">
                  <a:pos x="208" y="48"/>
                </a:cxn>
                <a:cxn ang="0">
                  <a:pos x="232" y="40"/>
                </a:cxn>
                <a:cxn ang="0">
                  <a:pos x="248" y="0"/>
                </a:cxn>
                <a:cxn ang="0">
                  <a:pos x="288" y="16"/>
                </a:cxn>
                <a:cxn ang="0">
                  <a:pos x="320" y="72"/>
                </a:cxn>
                <a:cxn ang="0">
                  <a:pos x="344" y="88"/>
                </a:cxn>
                <a:cxn ang="0">
                  <a:pos x="360" y="64"/>
                </a:cxn>
                <a:cxn ang="0">
                  <a:pos x="360" y="96"/>
                </a:cxn>
                <a:cxn ang="0">
                  <a:pos x="360" y="128"/>
                </a:cxn>
                <a:cxn ang="0">
                  <a:pos x="336" y="168"/>
                </a:cxn>
                <a:cxn ang="0">
                  <a:pos x="368" y="184"/>
                </a:cxn>
                <a:cxn ang="0">
                  <a:pos x="360" y="208"/>
                </a:cxn>
                <a:cxn ang="0">
                  <a:pos x="368" y="232"/>
                </a:cxn>
                <a:cxn ang="0">
                  <a:pos x="344" y="256"/>
                </a:cxn>
                <a:cxn ang="0">
                  <a:pos x="344" y="280"/>
                </a:cxn>
                <a:cxn ang="0">
                  <a:pos x="312" y="288"/>
                </a:cxn>
                <a:cxn ang="0">
                  <a:pos x="272" y="312"/>
                </a:cxn>
                <a:cxn ang="0">
                  <a:pos x="232" y="304"/>
                </a:cxn>
                <a:cxn ang="0">
                  <a:pos x="208" y="288"/>
                </a:cxn>
                <a:cxn ang="0">
                  <a:pos x="192" y="304"/>
                </a:cxn>
                <a:cxn ang="0">
                  <a:pos x="144" y="352"/>
                </a:cxn>
                <a:cxn ang="0">
                  <a:pos x="80" y="328"/>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0" name="Freeform 22"/>
            <p:cNvSpPr/>
            <p:nvPr/>
          </p:nvSpPr>
          <p:spPr bwMode="invGray">
            <a:xfrm>
              <a:off x="3919533" y="4302128"/>
              <a:ext cx="1085849" cy="1084265"/>
            </a:xfrm>
            <a:custGeom>
              <a:avLst/>
              <a:gdLst/>
              <a:ahLst/>
              <a:cxnLst>
                <a:cxn ang="0">
                  <a:pos x="528" y="448"/>
                </a:cxn>
                <a:cxn ang="0">
                  <a:pos x="560" y="416"/>
                </a:cxn>
                <a:cxn ang="0">
                  <a:pos x="528" y="408"/>
                </a:cxn>
                <a:cxn ang="0">
                  <a:pos x="496" y="384"/>
                </a:cxn>
                <a:cxn ang="0">
                  <a:pos x="464" y="360"/>
                </a:cxn>
                <a:cxn ang="0">
                  <a:pos x="480" y="320"/>
                </a:cxn>
                <a:cxn ang="0">
                  <a:pos x="472" y="248"/>
                </a:cxn>
                <a:cxn ang="0">
                  <a:pos x="424" y="224"/>
                </a:cxn>
                <a:cxn ang="0">
                  <a:pos x="416" y="176"/>
                </a:cxn>
                <a:cxn ang="0">
                  <a:pos x="448" y="168"/>
                </a:cxn>
                <a:cxn ang="0">
                  <a:pos x="512" y="160"/>
                </a:cxn>
                <a:cxn ang="0">
                  <a:pos x="512" y="112"/>
                </a:cxn>
                <a:cxn ang="0">
                  <a:pos x="464" y="112"/>
                </a:cxn>
                <a:cxn ang="0">
                  <a:pos x="432" y="64"/>
                </a:cxn>
                <a:cxn ang="0">
                  <a:pos x="408" y="96"/>
                </a:cxn>
                <a:cxn ang="0">
                  <a:pos x="384" y="144"/>
                </a:cxn>
                <a:cxn ang="0">
                  <a:pos x="368" y="240"/>
                </a:cxn>
                <a:cxn ang="0">
                  <a:pos x="336" y="224"/>
                </a:cxn>
                <a:cxn ang="0">
                  <a:pos x="288" y="240"/>
                </a:cxn>
                <a:cxn ang="0">
                  <a:pos x="272" y="224"/>
                </a:cxn>
                <a:cxn ang="0">
                  <a:pos x="232" y="104"/>
                </a:cxn>
                <a:cxn ang="0">
                  <a:pos x="216" y="112"/>
                </a:cxn>
                <a:cxn ang="0">
                  <a:pos x="208" y="72"/>
                </a:cxn>
                <a:cxn ang="0">
                  <a:pos x="160" y="40"/>
                </a:cxn>
                <a:cxn ang="0">
                  <a:pos x="136" y="80"/>
                </a:cxn>
                <a:cxn ang="0">
                  <a:pos x="136" y="0"/>
                </a:cxn>
                <a:cxn ang="0">
                  <a:pos x="112" y="0"/>
                </a:cxn>
                <a:cxn ang="0">
                  <a:pos x="96" y="32"/>
                </a:cxn>
                <a:cxn ang="0">
                  <a:pos x="88" y="64"/>
                </a:cxn>
                <a:cxn ang="0">
                  <a:pos x="80" y="96"/>
                </a:cxn>
                <a:cxn ang="0">
                  <a:pos x="104" y="112"/>
                </a:cxn>
                <a:cxn ang="0">
                  <a:pos x="88" y="240"/>
                </a:cxn>
                <a:cxn ang="0">
                  <a:pos x="24" y="280"/>
                </a:cxn>
                <a:cxn ang="0">
                  <a:pos x="8" y="312"/>
                </a:cxn>
                <a:cxn ang="0">
                  <a:pos x="0" y="376"/>
                </a:cxn>
                <a:cxn ang="0">
                  <a:pos x="48" y="368"/>
                </a:cxn>
                <a:cxn ang="0">
                  <a:pos x="80" y="392"/>
                </a:cxn>
                <a:cxn ang="0">
                  <a:pos x="88" y="408"/>
                </a:cxn>
                <a:cxn ang="0">
                  <a:pos x="96" y="448"/>
                </a:cxn>
                <a:cxn ang="0">
                  <a:pos x="120" y="464"/>
                </a:cxn>
                <a:cxn ang="0">
                  <a:pos x="112" y="504"/>
                </a:cxn>
                <a:cxn ang="0">
                  <a:pos x="104" y="528"/>
                </a:cxn>
                <a:cxn ang="0">
                  <a:pos x="144" y="560"/>
                </a:cxn>
                <a:cxn ang="0">
                  <a:pos x="200" y="576"/>
                </a:cxn>
                <a:cxn ang="0">
                  <a:pos x="224" y="568"/>
                </a:cxn>
                <a:cxn ang="0">
                  <a:pos x="232" y="600"/>
                </a:cxn>
                <a:cxn ang="0">
                  <a:pos x="264" y="592"/>
                </a:cxn>
                <a:cxn ang="0">
                  <a:pos x="272" y="512"/>
                </a:cxn>
                <a:cxn ang="0">
                  <a:pos x="328" y="504"/>
                </a:cxn>
                <a:cxn ang="0">
                  <a:pos x="352" y="512"/>
                </a:cxn>
                <a:cxn ang="0">
                  <a:pos x="384" y="512"/>
                </a:cxn>
                <a:cxn ang="0">
                  <a:pos x="416" y="520"/>
                </a:cxn>
                <a:cxn ang="0">
                  <a:pos x="440" y="504"/>
                </a:cxn>
                <a:cxn ang="0">
                  <a:pos x="488" y="472"/>
                </a:cxn>
                <a:cxn ang="0">
                  <a:pos x="520" y="464"/>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1" name="Freeform 23"/>
            <p:cNvSpPr/>
            <p:nvPr/>
          </p:nvSpPr>
          <p:spPr bwMode="invGray">
            <a:xfrm>
              <a:off x="1892298" y="3048002"/>
              <a:ext cx="2308223" cy="1381126"/>
            </a:xfrm>
            <a:custGeom>
              <a:avLst/>
              <a:gdLst/>
              <a:ahLst/>
              <a:cxnLst>
                <a:cxn ang="0">
                  <a:pos x="1184" y="728"/>
                </a:cxn>
                <a:cxn ang="0">
                  <a:pos x="1160" y="728"/>
                </a:cxn>
                <a:cxn ang="0">
                  <a:pos x="1160" y="784"/>
                </a:cxn>
                <a:cxn ang="0">
                  <a:pos x="1112" y="760"/>
                </a:cxn>
                <a:cxn ang="0">
                  <a:pos x="1088" y="752"/>
                </a:cxn>
                <a:cxn ang="0">
                  <a:pos x="1024" y="720"/>
                </a:cxn>
                <a:cxn ang="0">
                  <a:pos x="1040" y="696"/>
                </a:cxn>
                <a:cxn ang="0">
                  <a:pos x="1032" y="680"/>
                </a:cxn>
                <a:cxn ang="0">
                  <a:pos x="1000" y="664"/>
                </a:cxn>
                <a:cxn ang="0">
                  <a:pos x="976" y="680"/>
                </a:cxn>
                <a:cxn ang="0">
                  <a:pos x="928" y="648"/>
                </a:cxn>
                <a:cxn ang="0">
                  <a:pos x="832" y="696"/>
                </a:cxn>
                <a:cxn ang="0">
                  <a:pos x="808" y="720"/>
                </a:cxn>
                <a:cxn ang="0">
                  <a:pos x="728" y="736"/>
                </a:cxn>
                <a:cxn ang="0">
                  <a:pos x="656" y="712"/>
                </a:cxn>
                <a:cxn ang="0">
                  <a:pos x="632" y="680"/>
                </a:cxn>
                <a:cxn ang="0">
                  <a:pos x="584" y="704"/>
                </a:cxn>
                <a:cxn ang="0">
                  <a:pos x="536" y="728"/>
                </a:cxn>
                <a:cxn ang="0">
                  <a:pos x="456" y="672"/>
                </a:cxn>
                <a:cxn ang="0">
                  <a:pos x="408" y="640"/>
                </a:cxn>
                <a:cxn ang="0">
                  <a:pos x="360" y="624"/>
                </a:cxn>
                <a:cxn ang="0">
                  <a:pos x="320" y="592"/>
                </a:cxn>
                <a:cxn ang="0">
                  <a:pos x="272" y="520"/>
                </a:cxn>
                <a:cxn ang="0">
                  <a:pos x="248" y="512"/>
                </a:cxn>
                <a:cxn ang="0">
                  <a:pos x="208" y="456"/>
                </a:cxn>
                <a:cxn ang="0">
                  <a:pos x="160" y="384"/>
                </a:cxn>
                <a:cxn ang="0">
                  <a:pos x="120" y="408"/>
                </a:cxn>
                <a:cxn ang="0">
                  <a:pos x="64" y="328"/>
                </a:cxn>
                <a:cxn ang="0">
                  <a:pos x="32" y="272"/>
                </a:cxn>
                <a:cxn ang="0">
                  <a:pos x="0" y="256"/>
                </a:cxn>
                <a:cxn ang="0">
                  <a:pos x="16" y="176"/>
                </a:cxn>
                <a:cxn ang="0">
                  <a:pos x="48" y="192"/>
                </a:cxn>
                <a:cxn ang="0">
                  <a:pos x="80" y="184"/>
                </a:cxn>
                <a:cxn ang="0">
                  <a:pos x="80" y="128"/>
                </a:cxn>
                <a:cxn ang="0">
                  <a:pos x="56" y="96"/>
                </a:cxn>
                <a:cxn ang="0">
                  <a:pos x="80" y="48"/>
                </a:cxn>
                <a:cxn ang="0">
                  <a:pos x="152" y="40"/>
                </a:cxn>
                <a:cxn ang="0">
                  <a:pos x="208" y="8"/>
                </a:cxn>
                <a:cxn ang="0">
                  <a:pos x="288" y="16"/>
                </a:cxn>
                <a:cxn ang="0">
                  <a:pos x="344" y="56"/>
                </a:cxn>
                <a:cxn ang="0">
                  <a:pos x="432" y="56"/>
                </a:cxn>
                <a:cxn ang="0">
                  <a:pos x="528" y="40"/>
                </a:cxn>
                <a:cxn ang="0">
                  <a:pos x="664" y="56"/>
                </a:cxn>
                <a:cxn ang="0">
                  <a:pos x="712" y="72"/>
                </a:cxn>
                <a:cxn ang="0">
                  <a:pos x="704" y="96"/>
                </a:cxn>
                <a:cxn ang="0">
                  <a:pos x="728" y="136"/>
                </a:cxn>
                <a:cxn ang="0">
                  <a:pos x="712" y="184"/>
                </a:cxn>
                <a:cxn ang="0">
                  <a:pos x="696" y="248"/>
                </a:cxn>
                <a:cxn ang="0">
                  <a:pos x="736" y="320"/>
                </a:cxn>
                <a:cxn ang="0">
                  <a:pos x="832" y="368"/>
                </a:cxn>
                <a:cxn ang="0">
                  <a:pos x="936" y="416"/>
                </a:cxn>
                <a:cxn ang="0">
                  <a:pos x="992" y="424"/>
                </a:cxn>
                <a:cxn ang="0">
                  <a:pos x="1008" y="480"/>
                </a:cxn>
                <a:cxn ang="0">
                  <a:pos x="1040" y="496"/>
                </a:cxn>
                <a:cxn ang="0">
                  <a:pos x="1056" y="472"/>
                </a:cxn>
                <a:cxn ang="0">
                  <a:pos x="1080" y="480"/>
                </a:cxn>
                <a:cxn ang="0">
                  <a:pos x="1096" y="464"/>
                </a:cxn>
                <a:cxn ang="0">
                  <a:pos x="1136" y="440"/>
                </a:cxn>
                <a:cxn ang="0">
                  <a:pos x="1176" y="456"/>
                </a:cxn>
                <a:cxn ang="0">
                  <a:pos x="1208" y="536"/>
                </a:cxn>
                <a:cxn ang="0">
                  <a:pos x="1208" y="576"/>
                </a:cxn>
                <a:cxn ang="0">
                  <a:pos x="1200" y="712"/>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3175"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2" name="Freeform 24"/>
            <p:cNvSpPr/>
            <p:nvPr/>
          </p:nvSpPr>
          <p:spPr bwMode="gray">
            <a:xfrm>
              <a:off x="4060819" y="3613153"/>
              <a:ext cx="1449385" cy="1112839"/>
            </a:xfrm>
            <a:custGeom>
              <a:avLst/>
              <a:gdLst/>
              <a:ahLst/>
              <a:cxnLst>
                <a:cxn ang="0">
                  <a:pos x="696" y="488"/>
                </a:cxn>
                <a:cxn ang="0">
                  <a:pos x="672" y="504"/>
                </a:cxn>
                <a:cxn ang="0">
                  <a:pos x="656" y="488"/>
                </a:cxn>
                <a:cxn ang="0">
                  <a:pos x="608" y="432"/>
                </a:cxn>
                <a:cxn ang="0">
                  <a:pos x="584" y="424"/>
                </a:cxn>
                <a:cxn ang="0">
                  <a:pos x="552" y="440"/>
                </a:cxn>
                <a:cxn ang="0">
                  <a:pos x="536" y="472"/>
                </a:cxn>
                <a:cxn ang="0">
                  <a:pos x="512" y="464"/>
                </a:cxn>
                <a:cxn ang="0">
                  <a:pos x="472" y="472"/>
                </a:cxn>
                <a:cxn ang="0">
                  <a:pos x="504" y="496"/>
                </a:cxn>
                <a:cxn ang="0">
                  <a:pos x="456" y="528"/>
                </a:cxn>
                <a:cxn ang="0">
                  <a:pos x="416" y="520"/>
                </a:cxn>
                <a:cxn ang="0">
                  <a:pos x="392" y="456"/>
                </a:cxn>
                <a:cxn ang="0">
                  <a:pos x="360" y="488"/>
                </a:cxn>
                <a:cxn ang="0">
                  <a:pos x="336" y="504"/>
                </a:cxn>
                <a:cxn ang="0">
                  <a:pos x="296" y="536"/>
                </a:cxn>
                <a:cxn ang="0">
                  <a:pos x="272" y="632"/>
                </a:cxn>
                <a:cxn ang="0">
                  <a:pos x="248" y="632"/>
                </a:cxn>
                <a:cxn ang="0">
                  <a:pos x="216" y="624"/>
                </a:cxn>
                <a:cxn ang="0">
                  <a:pos x="200" y="576"/>
                </a:cxn>
                <a:cxn ang="0">
                  <a:pos x="144" y="496"/>
                </a:cxn>
                <a:cxn ang="0">
                  <a:pos x="128" y="480"/>
                </a:cxn>
                <a:cxn ang="0">
                  <a:pos x="104" y="424"/>
                </a:cxn>
                <a:cxn ang="0">
                  <a:pos x="80" y="464"/>
                </a:cxn>
                <a:cxn ang="0">
                  <a:pos x="72" y="248"/>
                </a:cxn>
                <a:cxn ang="0">
                  <a:pos x="72" y="216"/>
                </a:cxn>
                <a:cxn ang="0">
                  <a:pos x="40" y="136"/>
                </a:cxn>
                <a:cxn ang="0">
                  <a:pos x="0" y="104"/>
                </a:cxn>
                <a:cxn ang="0">
                  <a:pos x="8" y="64"/>
                </a:cxn>
                <a:cxn ang="0">
                  <a:pos x="16" y="32"/>
                </a:cxn>
                <a:cxn ang="0">
                  <a:pos x="32" y="0"/>
                </a:cxn>
                <a:cxn ang="0">
                  <a:pos x="64" y="16"/>
                </a:cxn>
                <a:cxn ang="0">
                  <a:pos x="88" y="80"/>
                </a:cxn>
                <a:cxn ang="0">
                  <a:pos x="128" y="120"/>
                </a:cxn>
                <a:cxn ang="0">
                  <a:pos x="152" y="104"/>
                </a:cxn>
                <a:cxn ang="0">
                  <a:pos x="176" y="128"/>
                </a:cxn>
                <a:cxn ang="0">
                  <a:pos x="224" y="96"/>
                </a:cxn>
                <a:cxn ang="0">
                  <a:pos x="288" y="96"/>
                </a:cxn>
                <a:cxn ang="0">
                  <a:pos x="296" y="40"/>
                </a:cxn>
                <a:cxn ang="0">
                  <a:pos x="320" y="32"/>
                </a:cxn>
                <a:cxn ang="0">
                  <a:pos x="344" y="48"/>
                </a:cxn>
                <a:cxn ang="0">
                  <a:pos x="400" y="72"/>
                </a:cxn>
                <a:cxn ang="0">
                  <a:pos x="416" y="136"/>
                </a:cxn>
                <a:cxn ang="0">
                  <a:pos x="472" y="160"/>
                </a:cxn>
                <a:cxn ang="0">
                  <a:pos x="512" y="136"/>
                </a:cxn>
                <a:cxn ang="0">
                  <a:pos x="552" y="144"/>
                </a:cxn>
                <a:cxn ang="0">
                  <a:pos x="624" y="184"/>
                </a:cxn>
                <a:cxn ang="0">
                  <a:pos x="704" y="224"/>
                </a:cxn>
                <a:cxn ang="0">
                  <a:pos x="760" y="256"/>
                </a:cxn>
                <a:cxn ang="0">
                  <a:pos x="744" y="296"/>
                </a:cxn>
                <a:cxn ang="0">
                  <a:pos x="664" y="312"/>
                </a:cxn>
                <a:cxn ang="0">
                  <a:pos x="648" y="336"/>
                </a:cxn>
                <a:cxn ang="0">
                  <a:pos x="656" y="360"/>
                </a:cxn>
                <a:cxn ang="0">
                  <a:pos x="656" y="376"/>
                </a:cxn>
                <a:cxn ang="0">
                  <a:pos x="704" y="456"/>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3" name="Freeform 25"/>
            <p:cNvSpPr/>
            <p:nvPr/>
          </p:nvSpPr>
          <p:spPr bwMode="invGray">
            <a:xfrm>
              <a:off x="3221033" y="2838454"/>
              <a:ext cx="1497010" cy="1085850"/>
            </a:xfrm>
            <a:custGeom>
              <a:avLst/>
              <a:gdLst/>
              <a:ahLst/>
              <a:cxnLst>
                <a:cxn ang="0">
                  <a:pos x="672" y="536"/>
                </a:cxn>
                <a:cxn ang="0">
                  <a:pos x="616" y="568"/>
                </a:cxn>
                <a:cxn ang="0">
                  <a:pos x="592" y="544"/>
                </a:cxn>
                <a:cxn ang="0">
                  <a:pos x="568" y="560"/>
                </a:cxn>
                <a:cxn ang="0">
                  <a:pos x="528" y="520"/>
                </a:cxn>
                <a:cxn ang="0">
                  <a:pos x="504" y="456"/>
                </a:cxn>
                <a:cxn ang="0">
                  <a:pos x="472" y="440"/>
                </a:cxn>
                <a:cxn ang="0">
                  <a:pos x="456" y="456"/>
                </a:cxn>
                <a:cxn ang="0">
                  <a:pos x="464" y="480"/>
                </a:cxn>
                <a:cxn ang="0">
                  <a:pos x="440" y="536"/>
                </a:cxn>
                <a:cxn ang="0">
                  <a:pos x="456" y="552"/>
                </a:cxn>
                <a:cxn ang="0">
                  <a:pos x="424" y="584"/>
                </a:cxn>
                <a:cxn ang="0">
                  <a:pos x="400" y="600"/>
                </a:cxn>
                <a:cxn ang="0">
                  <a:pos x="376" y="592"/>
                </a:cxn>
                <a:cxn ang="0">
                  <a:pos x="368" y="608"/>
                </a:cxn>
                <a:cxn ang="0">
                  <a:pos x="336" y="600"/>
                </a:cxn>
                <a:cxn ang="0">
                  <a:pos x="320" y="568"/>
                </a:cxn>
                <a:cxn ang="0">
                  <a:pos x="232" y="536"/>
                </a:cxn>
                <a:cxn ang="0">
                  <a:pos x="136" y="496"/>
                </a:cxn>
                <a:cxn ang="0">
                  <a:pos x="40" y="440"/>
                </a:cxn>
                <a:cxn ang="0">
                  <a:pos x="0" y="368"/>
                </a:cxn>
                <a:cxn ang="0">
                  <a:pos x="16" y="304"/>
                </a:cxn>
                <a:cxn ang="0">
                  <a:pos x="32" y="248"/>
                </a:cxn>
                <a:cxn ang="0">
                  <a:pos x="8" y="216"/>
                </a:cxn>
                <a:cxn ang="0">
                  <a:pos x="48" y="208"/>
                </a:cxn>
                <a:cxn ang="0">
                  <a:pos x="104" y="224"/>
                </a:cxn>
                <a:cxn ang="0">
                  <a:pos x="96" y="184"/>
                </a:cxn>
                <a:cxn ang="0">
                  <a:pos x="128" y="136"/>
                </a:cxn>
                <a:cxn ang="0">
                  <a:pos x="88" y="72"/>
                </a:cxn>
                <a:cxn ang="0">
                  <a:pos x="152" y="16"/>
                </a:cxn>
                <a:cxn ang="0">
                  <a:pos x="288" y="0"/>
                </a:cxn>
                <a:cxn ang="0">
                  <a:pos x="384" y="40"/>
                </a:cxn>
                <a:cxn ang="0">
                  <a:pos x="456" y="104"/>
                </a:cxn>
                <a:cxn ang="0">
                  <a:pos x="472" y="48"/>
                </a:cxn>
                <a:cxn ang="0">
                  <a:pos x="528" y="72"/>
                </a:cxn>
                <a:cxn ang="0">
                  <a:pos x="592" y="96"/>
                </a:cxn>
                <a:cxn ang="0">
                  <a:pos x="656" y="120"/>
                </a:cxn>
                <a:cxn ang="0">
                  <a:pos x="728" y="176"/>
                </a:cxn>
                <a:cxn ang="0">
                  <a:pos x="768" y="232"/>
                </a:cxn>
                <a:cxn ang="0">
                  <a:pos x="784" y="336"/>
                </a:cxn>
                <a:cxn ang="0">
                  <a:pos x="752" y="360"/>
                </a:cxn>
                <a:cxn ang="0">
                  <a:pos x="712" y="408"/>
                </a:cxn>
                <a:cxn ang="0">
                  <a:pos x="736" y="432"/>
                </a:cxn>
                <a:cxn ang="0">
                  <a:pos x="704" y="456"/>
                </a:cxn>
                <a:cxn ang="0">
                  <a:pos x="656" y="448"/>
                </a:cxn>
                <a:cxn ang="0">
                  <a:pos x="664" y="488"/>
                </a:cxn>
                <a:cxn ang="0">
                  <a:pos x="712" y="504"/>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3175"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4" name="Freeform 26"/>
            <p:cNvSpPr/>
            <p:nvPr/>
          </p:nvSpPr>
          <p:spPr bwMode="gray">
            <a:xfrm>
              <a:off x="5935657" y="4216403"/>
              <a:ext cx="582610" cy="750890"/>
            </a:xfrm>
            <a:custGeom>
              <a:avLst/>
              <a:gdLst/>
              <a:ahLst/>
              <a:cxnLst>
                <a:cxn ang="0">
                  <a:pos x="272" y="40"/>
                </a:cxn>
                <a:cxn ang="0">
                  <a:pos x="280" y="72"/>
                </a:cxn>
                <a:cxn ang="0">
                  <a:pos x="304" y="88"/>
                </a:cxn>
                <a:cxn ang="0">
                  <a:pos x="304" y="136"/>
                </a:cxn>
                <a:cxn ang="0">
                  <a:pos x="272" y="152"/>
                </a:cxn>
                <a:cxn ang="0">
                  <a:pos x="272" y="160"/>
                </a:cxn>
                <a:cxn ang="0">
                  <a:pos x="240" y="160"/>
                </a:cxn>
                <a:cxn ang="0">
                  <a:pos x="224" y="176"/>
                </a:cxn>
                <a:cxn ang="0">
                  <a:pos x="224" y="200"/>
                </a:cxn>
                <a:cxn ang="0">
                  <a:pos x="232" y="208"/>
                </a:cxn>
                <a:cxn ang="0">
                  <a:pos x="208" y="240"/>
                </a:cxn>
                <a:cxn ang="0">
                  <a:pos x="192" y="240"/>
                </a:cxn>
                <a:cxn ang="0">
                  <a:pos x="192" y="272"/>
                </a:cxn>
                <a:cxn ang="0">
                  <a:pos x="192" y="280"/>
                </a:cxn>
                <a:cxn ang="0">
                  <a:pos x="192" y="304"/>
                </a:cxn>
                <a:cxn ang="0">
                  <a:pos x="176" y="320"/>
                </a:cxn>
                <a:cxn ang="0">
                  <a:pos x="168" y="360"/>
                </a:cxn>
                <a:cxn ang="0">
                  <a:pos x="160" y="384"/>
                </a:cxn>
                <a:cxn ang="0">
                  <a:pos x="160" y="392"/>
                </a:cxn>
                <a:cxn ang="0">
                  <a:pos x="152" y="416"/>
                </a:cxn>
                <a:cxn ang="0">
                  <a:pos x="136" y="416"/>
                </a:cxn>
                <a:cxn ang="0">
                  <a:pos x="128" y="408"/>
                </a:cxn>
                <a:cxn ang="0">
                  <a:pos x="64" y="424"/>
                </a:cxn>
                <a:cxn ang="0">
                  <a:pos x="56" y="416"/>
                </a:cxn>
                <a:cxn ang="0">
                  <a:pos x="80" y="368"/>
                </a:cxn>
                <a:cxn ang="0">
                  <a:pos x="56" y="360"/>
                </a:cxn>
                <a:cxn ang="0">
                  <a:pos x="40" y="368"/>
                </a:cxn>
                <a:cxn ang="0">
                  <a:pos x="24" y="360"/>
                </a:cxn>
                <a:cxn ang="0">
                  <a:pos x="24" y="320"/>
                </a:cxn>
                <a:cxn ang="0">
                  <a:pos x="40" y="312"/>
                </a:cxn>
                <a:cxn ang="0">
                  <a:pos x="48" y="312"/>
                </a:cxn>
                <a:cxn ang="0">
                  <a:pos x="48" y="288"/>
                </a:cxn>
                <a:cxn ang="0">
                  <a:pos x="32" y="288"/>
                </a:cxn>
                <a:cxn ang="0">
                  <a:pos x="32" y="272"/>
                </a:cxn>
                <a:cxn ang="0">
                  <a:pos x="16" y="264"/>
                </a:cxn>
                <a:cxn ang="0">
                  <a:pos x="16" y="216"/>
                </a:cxn>
                <a:cxn ang="0">
                  <a:pos x="0" y="200"/>
                </a:cxn>
                <a:cxn ang="0">
                  <a:pos x="8" y="176"/>
                </a:cxn>
                <a:cxn ang="0">
                  <a:pos x="32" y="152"/>
                </a:cxn>
                <a:cxn ang="0">
                  <a:pos x="32" y="128"/>
                </a:cxn>
                <a:cxn ang="0">
                  <a:pos x="24" y="120"/>
                </a:cxn>
                <a:cxn ang="0">
                  <a:pos x="32" y="104"/>
                </a:cxn>
                <a:cxn ang="0">
                  <a:pos x="16" y="80"/>
                </a:cxn>
                <a:cxn ang="0">
                  <a:pos x="32" y="64"/>
                </a:cxn>
                <a:cxn ang="0">
                  <a:pos x="56" y="56"/>
                </a:cxn>
                <a:cxn ang="0">
                  <a:pos x="112" y="24"/>
                </a:cxn>
                <a:cxn ang="0">
                  <a:pos x="144" y="8"/>
                </a:cxn>
                <a:cxn ang="0">
                  <a:pos x="168" y="8"/>
                </a:cxn>
                <a:cxn ang="0">
                  <a:pos x="184" y="0"/>
                </a:cxn>
                <a:cxn ang="0">
                  <a:pos x="192" y="8"/>
                </a:cxn>
                <a:cxn ang="0">
                  <a:pos x="184" y="16"/>
                </a:cxn>
                <a:cxn ang="0">
                  <a:pos x="184" y="32"/>
                </a:cxn>
                <a:cxn ang="0">
                  <a:pos x="208" y="32"/>
                </a:cxn>
                <a:cxn ang="0">
                  <a:pos x="208" y="16"/>
                </a:cxn>
                <a:cxn ang="0">
                  <a:pos x="216" y="0"/>
                </a:cxn>
                <a:cxn ang="0">
                  <a:pos x="232" y="16"/>
                </a:cxn>
                <a:cxn ang="0">
                  <a:pos x="240" y="32"/>
                </a:cxn>
                <a:cxn ang="0">
                  <a:pos x="272" y="32"/>
                </a:cxn>
                <a:cxn ang="0">
                  <a:pos x="272" y="40"/>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5" name="Freeform 27"/>
            <p:cNvSpPr/>
            <p:nvPr/>
          </p:nvSpPr>
          <p:spPr bwMode="gray">
            <a:xfrm>
              <a:off x="5354631" y="4216403"/>
              <a:ext cx="673099" cy="736600"/>
            </a:xfrm>
            <a:custGeom>
              <a:avLst/>
              <a:gdLst/>
              <a:ahLst/>
              <a:cxnLst>
                <a:cxn ang="0">
                  <a:pos x="336" y="104"/>
                </a:cxn>
                <a:cxn ang="0">
                  <a:pos x="344" y="128"/>
                </a:cxn>
                <a:cxn ang="0">
                  <a:pos x="312" y="176"/>
                </a:cxn>
                <a:cxn ang="0">
                  <a:pos x="320" y="216"/>
                </a:cxn>
                <a:cxn ang="0">
                  <a:pos x="320" y="264"/>
                </a:cxn>
                <a:cxn ang="0">
                  <a:pos x="328" y="288"/>
                </a:cxn>
                <a:cxn ang="0">
                  <a:pos x="352" y="312"/>
                </a:cxn>
                <a:cxn ang="0">
                  <a:pos x="328" y="320"/>
                </a:cxn>
                <a:cxn ang="0">
                  <a:pos x="320" y="368"/>
                </a:cxn>
                <a:cxn ang="0">
                  <a:pos x="272" y="400"/>
                </a:cxn>
                <a:cxn ang="0">
                  <a:pos x="224" y="376"/>
                </a:cxn>
                <a:cxn ang="0">
                  <a:pos x="216" y="408"/>
                </a:cxn>
                <a:cxn ang="0">
                  <a:pos x="192" y="416"/>
                </a:cxn>
                <a:cxn ang="0">
                  <a:pos x="168" y="384"/>
                </a:cxn>
                <a:cxn ang="0">
                  <a:pos x="152" y="400"/>
                </a:cxn>
                <a:cxn ang="0">
                  <a:pos x="144" y="352"/>
                </a:cxn>
                <a:cxn ang="0">
                  <a:pos x="152" y="312"/>
                </a:cxn>
                <a:cxn ang="0">
                  <a:pos x="144" y="288"/>
                </a:cxn>
                <a:cxn ang="0">
                  <a:pos x="96" y="312"/>
                </a:cxn>
                <a:cxn ang="0">
                  <a:pos x="64" y="304"/>
                </a:cxn>
                <a:cxn ang="0">
                  <a:pos x="32" y="312"/>
                </a:cxn>
                <a:cxn ang="0">
                  <a:pos x="24" y="304"/>
                </a:cxn>
                <a:cxn ang="0">
                  <a:pos x="16" y="264"/>
                </a:cxn>
                <a:cxn ang="0">
                  <a:pos x="24" y="240"/>
                </a:cxn>
                <a:cxn ang="0">
                  <a:pos x="0" y="224"/>
                </a:cxn>
                <a:cxn ang="0">
                  <a:pos x="24" y="168"/>
                </a:cxn>
                <a:cxn ang="0">
                  <a:pos x="24" y="136"/>
                </a:cxn>
                <a:cxn ang="0">
                  <a:pos x="24" y="120"/>
                </a:cxn>
                <a:cxn ang="0">
                  <a:pos x="48" y="32"/>
                </a:cxn>
                <a:cxn ang="0">
                  <a:pos x="104" y="40"/>
                </a:cxn>
                <a:cxn ang="0">
                  <a:pos x="112" y="0"/>
                </a:cxn>
                <a:cxn ang="0">
                  <a:pos x="184" y="16"/>
                </a:cxn>
                <a:cxn ang="0">
                  <a:pos x="248" y="40"/>
                </a:cxn>
                <a:cxn ang="0">
                  <a:pos x="288" y="32"/>
                </a:cxn>
                <a:cxn ang="0">
                  <a:pos x="304" y="80"/>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6" name="Freeform 28"/>
            <p:cNvSpPr/>
            <p:nvPr/>
          </p:nvSpPr>
          <p:spPr bwMode="gray">
            <a:xfrm>
              <a:off x="5295896" y="3797304"/>
              <a:ext cx="931863" cy="561975"/>
            </a:xfrm>
            <a:custGeom>
              <a:avLst/>
              <a:gdLst/>
              <a:ahLst/>
              <a:cxnLst>
                <a:cxn ang="0">
                  <a:pos x="488" y="248"/>
                </a:cxn>
                <a:cxn ang="0">
                  <a:pos x="448" y="264"/>
                </a:cxn>
                <a:cxn ang="0">
                  <a:pos x="392" y="296"/>
                </a:cxn>
                <a:cxn ang="0">
                  <a:pos x="368" y="304"/>
                </a:cxn>
                <a:cxn ang="0">
                  <a:pos x="352" y="320"/>
                </a:cxn>
                <a:cxn ang="0">
                  <a:pos x="328" y="320"/>
                </a:cxn>
                <a:cxn ang="0">
                  <a:pos x="336" y="272"/>
                </a:cxn>
                <a:cxn ang="0">
                  <a:pos x="320" y="272"/>
                </a:cxn>
                <a:cxn ang="0">
                  <a:pos x="288" y="288"/>
                </a:cxn>
                <a:cxn ang="0">
                  <a:pos x="280" y="280"/>
                </a:cxn>
                <a:cxn ang="0">
                  <a:pos x="240" y="280"/>
                </a:cxn>
                <a:cxn ang="0">
                  <a:pos x="224" y="256"/>
                </a:cxn>
                <a:cxn ang="0">
                  <a:pos x="184" y="256"/>
                </a:cxn>
                <a:cxn ang="0">
                  <a:pos x="144" y="240"/>
                </a:cxn>
                <a:cxn ang="0">
                  <a:pos x="128" y="248"/>
                </a:cxn>
                <a:cxn ang="0">
                  <a:pos x="136" y="280"/>
                </a:cxn>
                <a:cxn ang="0">
                  <a:pos x="112" y="272"/>
                </a:cxn>
                <a:cxn ang="0">
                  <a:pos x="80" y="272"/>
                </a:cxn>
                <a:cxn ang="0">
                  <a:pos x="48" y="320"/>
                </a:cxn>
                <a:cxn ang="0">
                  <a:pos x="8" y="272"/>
                </a:cxn>
                <a:cxn ang="0">
                  <a:pos x="0" y="272"/>
                </a:cxn>
                <a:cxn ang="0">
                  <a:pos x="8" y="256"/>
                </a:cxn>
                <a:cxn ang="0">
                  <a:pos x="16" y="248"/>
                </a:cxn>
                <a:cxn ang="0">
                  <a:pos x="0" y="232"/>
                </a:cxn>
                <a:cxn ang="0">
                  <a:pos x="0" y="224"/>
                </a:cxn>
                <a:cxn ang="0">
                  <a:pos x="16" y="208"/>
                </a:cxn>
                <a:cxn ang="0">
                  <a:pos x="72" y="208"/>
                </a:cxn>
                <a:cxn ang="0">
                  <a:pos x="96" y="192"/>
                </a:cxn>
                <a:cxn ang="0">
                  <a:pos x="112" y="184"/>
                </a:cxn>
                <a:cxn ang="0">
                  <a:pos x="112" y="160"/>
                </a:cxn>
                <a:cxn ang="0">
                  <a:pos x="80" y="120"/>
                </a:cxn>
                <a:cxn ang="0">
                  <a:pos x="72" y="80"/>
                </a:cxn>
                <a:cxn ang="0">
                  <a:pos x="88" y="56"/>
                </a:cxn>
                <a:cxn ang="0">
                  <a:pos x="88" y="40"/>
                </a:cxn>
                <a:cxn ang="0">
                  <a:pos x="72" y="8"/>
                </a:cxn>
                <a:cxn ang="0">
                  <a:pos x="128" y="8"/>
                </a:cxn>
                <a:cxn ang="0">
                  <a:pos x="144" y="16"/>
                </a:cxn>
                <a:cxn ang="0">
                  <a:pos x="168" y="0"/>
                </a:cxn>
                <a:cxn ang="0">
                  <a:pos x="208" y="72"/>
                </a:cxn>
                <a:cxn ang="0">
                  <a:pos x="280" y="72"/>
                </a:cxn>
                <a:cxn ang="0">
                  <a:pos x="296" y="80"/>
                </a:cxn>
                <a:cxn ang="0">
                  <a:pos x="312" y="72"/>
                </a:cxn>
                <a:cxn ang="0">
                  <a:pos x="336" y="88"/>
                </a:cxn>
                <a:cxn ang="0">
                  <a:pos x="336" y="112"/>
                </a:cxn>
                <a:cxn ang="0">
                  <a:pos x="352" y="128"/>
                </a:cxn>
                <a:cxn ang="0">
                  <a:pos x="360" y="112"/>
                </a:cxn>
                <a:cxn ang="0">
                  <a:pos x="376" y="128"/>
                </a:cxn>
                <a:cxn ang="0">
                  <a:pos x="408" y="128"/>
                </a:cxn>
                <a:cxn ang="0">
                  <a:pos x="416" y="120"/>
                </a:cxn>
                <a:cxn ang="0">
                  <a:pos x="464" y="152"/>
                </a:cxn>
                <a:cxn ang="0">
                  <a:pos x="472" y="192"/>
                </a:cxn>
                <a:cxn ang="0">
                  <a:pos x="472" y="216"/>
                </a:cxn>
                <a:cxn ang="0">
                  <a:pos x="488" y="248"/>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7" name="Freeform 29"/>
            <p:cNvSpPr/>
            <p:nvPr/>
          </p:nvSpPr>
          <p:spPr bwMode="gray">
            <a:xfrm>
              <a:off x="6042017" y="3598866"/>
              <a:ext cx="581025" cy="677861"/>
            </a:xfrm>
            <a:custGeom>
              <a:avLst/>
              <a:gdLst/>
              <a:ahLst/>
              <a:cxnLst>
                <a:cxn ang="0">
                  <a:pos x="88" y="0"/>
                </a:cxn>
                <a:cxn ang="0">
                  <a:pos x="128" y="32"/>
                </a:cxn>
                <a:cxn ang="0">
                  <a:pos x="176" y="64"/>
                </a:cxn>
                <a:cxn ang="0">
                  <a:pos x="200" y="96"/>
                </a:cxn>
                <a:cxn ang="0">
                  <a:pos x="240" y="136"/>
                </a:cxn>
                <a:cxn ang="0">
                  <a:pos x="272" y="144"/>
                </a:cxn>
                <a:cxn ang="0">
                  <a:pos x="248" y="144"/>
                </a:cxn>
                <a:cxn ang="0">
                  <a:pos x="232" y="176"/>
                </a:cxn>
                <a:cxn ang="0">
                  <a:pos x="248" y="224"/>
                </a:cxn>
                <a:cxn ang="0">
                  <a:pos x="288" y="248"/>
                </a:cxn>
                <a:cxn ang="0">
                  <a:pos x="288" y="296"/>
                </a:cxn>
                <a:cxn ang="0">
                  <a:pos x="280" y="320"/>
                </a:cxn>
                <a:cxn ang="0">
                  <a:pos x="264" y="312"/>
                </a:cxn>
                <a:cxn ang="0">
                  <a:pos x="272" y="344"/>
                </a:cxn>
                <a:cxn ang="0">
                  <a:pos x="264" y="360"/>
                </a:cxn>
                <a:cxn ang="0">
                  <a:pos x="224" y="384"/>
                </a:cxn>
                <a:cxn ang="0">
                  <a:pos x="184" y="384"/>
                </a:cxn>
                <a:cxn ang="0">
                  <a:pos x="152" y="368"/>
                </a:cxn>
                <a:cxn ang="0">
                  <a:pos x="128" y="384"/>
                </a:cxn>
                <a:cxn ang="0">
                  <a:pos x="136" y="360"/>
                </a:cxn>
                <a:cxn ang="0">
                  <a:pos x="120" y="368"/>
                </a:cxn>
                <a:cxn ang="0">
                  <a:pos x="80" y="312"/>
                </a:cxn>
                <a:cxn ang="0">
                  <a:pos x="72" y="264"/>
                </a:cxn>
                <a:cxn ang="0">
                  <a:pos x="72" y="216"/>
                </a:cxn>
                <a:cxn ang="0">
                  <a:pos x="72" y="160"/>
                </a:cxn>
                <a:cxn ang="0">
                  <a:pos x="24" y="152"/>
                </a:cxn>
                <a:cxn ang="0">
                  <a:pos x="0" y="136"/>
                </a:cxn>
                <a:cxn ang="0">
                  <a:pos x="32" y="120"/>
                </a:cxn>
                <a:cxn ang="0">
                  <a:pos x="40" y="40"/>
                </a:cxn>
                <a:cxn ang="0">
                  <a:pos x="72" y="56"/>
                </a:cxn>
                <a:cxn ang="0">
                  <a:pos x="104" y="48"/>
                </a:cxn>
                <a:cxn ang="0">
                  <a:pos x="80" y="16"/>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8" name="Freeform 30"/>
            <p:cNvSpPr/>
            <p:nvPr/>
          </p:nvSpPr>
          <p:spPr bwMode="gray">
            <a:xfrm>
              <a:off x="5524495" y="3387726"/>
              <a:ext cx="719136" cy="633412"/>
            </a:xfrm>
            <a:custGeom>
              <a:avLst/>
              <a:gdLst/>
              <a:ahLst/>
              <a:cxnLst>
                <a:cxn ang="0">
                  <a:pos x="200" y="8"/>
                </a:cxn>
                <a:cxn ang="0">
                  <a:pos x="248" y="0"/>
                </a:cxn>
                <a:cxn ang="0">
                  <a:pos x="264" y="16"/>
                </a:cxn>
                <a:cxn ang="0">
                  <a:pos x="304" y="24"/>
                </a:cxn>
                <a:cxn ang="0">
                  <a:pos x="320" y="16"/>
                </a:cxn>
                <a:cxn ang="0">
                  <a:pos x="336" y="16"/>
                </a:cxn>
                <a:cxn ang="0">
                  <a:pos x="280" y="64"/>
                </a:cxn>
                <a:cxn ang="0">
                  <a:pos x="272" y="88"/>
                </a:cxn>
                <a:cxn ang="0">
                  <a:pos x="280" y="96"/>
                </a:cxn>
                <a:cxn ang="0">
                  <a:pos x="288" y="96"/>
                </a:cxn>
                <a:cxn ang="0">
                  <a:pos x="320" y="128"/>
                </a:cxn>
                <a:cxn ang="0">
                  <a:pos x="352" y="128"/>
                </a:cxn>
                <a:cxn ang="0">
                  <a:pos x="352" y="144"/>
                </a:cxn>
                <a:cxn ang="0">
                  <a:pos x="376" y="152"/>
                </a:cxn>
                <a:cxn ang="0">
                  <a:pos x="376" y="168"/>
                </a:cxn>
                <a:cxn ang="0">
                  <a:pos x="352" y="192"/>
                </a:cxn>
                <a:cxn ang="0">
                  <a:pos x="352" y="176"/>
                </a:cxn>
                <a:cxn ang="0">
                  <a:pos x="328" y="160"/>
                </a:cxn>
                <a:cxn ang="0">
                  <a:pos x="312" y="160"/>
                </a:cxn>
                <a:cxn ang="0">
                  <a:pos x="312" y="208"/>
                </a:cxn>
                <a:cxn ang="0">
                  <a:pos x="304" y="240"/>
                </a:cxn>
                <a:cxn ang="0">
                  <a:pos x="280" y="240"/>
                </a:cxn>
                <a:cxn ang="0">
                  <a:pos x="272" y="248"/>
                </a:cxn>
                <a:cxn ang="0">
                  <a:pos x="288" y="256"/>
                </a:cxn>
                <a:cxn ang="0">
                  <a:pos x="296" y="272"/>
                </a:cxn>
                <a:cxn ang="0">
                  <a:pos x="320" y="288"/>
                </a:cxn>
                <a:cxn ang="0">
                  <a:pos x="344" y="280"/>
                </a:cxn>
                <a:cxn ang="0">
                  <a:pos x="352" y="336"/>
                </a:cxn>
                <a:cxn ang="0">
                  <a:pos x="304" y="360"/>
                </a:cxn>
                <a:cxn ang="0">
                  <a:pos x="296" y="352"/>
                </a:cxn>
                <a:cxn ang="0">
                  <a:pos x="288" y="360"/>
                </a:cxn>
                <a:cxn ang="0">
                  <a:pos x="256" y="360"/>
                </a:cxn>
                <a:cxn ang="0">
                  <a:pos x="240" y="344"/>
                </a:cxn>
                <a:cxn ang="0">
                  <a:pos x="232" y="360"/>
                </a:cxn>
                <a:cxn ang="0">
                  <a:pos x="216" y="344"/>
                </a:cxn>
                <a:cxn ang="0">
                  <a:pos x="216" y="320"/>
                </a:cxn>
                <a:cxn ang="0">
                  <a:pos x="192" y="304"/>
                </a:cxn>
                <a:cxn ang="0">
                  <a:pos x="176" y="312"/>
                </a:cxn>
                <a:cxn ang="0">
                  <a:pos x="160" y="304"/>
                </a:cxn>
                <a:cxn ang="0">
                  <a:pos x="88" y="296"/>
                </a:cxn>
                <a:cxn ang="0">
                  <a:pos x="48" y="232"/>
                </a:cxn>
                <a:cxn ang="0">
                  <a:pos x="16" y="184"/>
                </a:cxn>
                <a:cxn ang="0">
                  <a:pos x="0" y="128"/>
                </a:cxn>
                <a:cxn ang="0">
                  <a:pos x="32" y="128"/>
                </a:cxn>
                <a:cxn ang="0">
                  <a:pos x="112" y="80"/>
                </a:cxn>
                <a:cxn ang="0">
                  <a:pos x="136" y="80"/>
                </a:cxn>
                <a:cxn ang="0">
                  <a:pos x="168" y="80"/>
                </a:cxn>
                <a:cxn ang="0">
                  <a:pos x="192" y="48"/>
                </a:cxn>
                <a:cxn ang="0">
                  <a:pos x="200" y="8"/>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3175"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9" name="Freeform 31"/>
            <p:cNvSpPr/>
            <p:nvPr/>
          </p:nvSpPr>
          <p:spPr bwMode="invGray">
            <a:xfrm>
              <a:off x="5510208" y="2811465"/>
              <a:ext cx="474662" cy="804861"/>
            </a:xfrm>
            <a:custGeom>
              <a:avLst/>
              <a:gdLst/>
              <a:ahLst/>
              <a:cxnLst>
                <a:cxn ang="0">
                  <a:pos x="208" y="336"/>
                </a:cxn>
                <a:cxn ang="0">
                  <a:pos x="200" y="376"/>
                </a:cxn>
                <a:cxn ang="0">
                  <a:pos x="176" y="408"/>
                </a:cxn>
                <a:cxn ang="0">
                  <a:pos x="136" y="400"/>
                </a:cxn>
                <a:cxn ang="0">
                  <a:pos x="80" y="432"/>
                </a:cxn>
                <a:cxn ang="0">
                  <a:pos x="40" y="456"/>
                </a:cxn>
                <a:cxn ang="0">
                  <a:pos x="8" y="456"/>
                </a:cxn>
                <a:cxn ang="0">
                  <a:pos x="0" y="448"/>
                </a:cxn>
                <a:cxn ang="0">
                  <a:pos x="16" y="384"/>
                </a:cxn>
                <a:cxn ang="0">
                  <a:pos x="24" y="368"/>
                </a:cxn>
                <a:cxn ang="0">
                  <a:pos x="8" y="328"/>
                </a:cxn>
                <a:cxn ang="0">
                  <a:pos x="16" y="264"/>
                </a:cxn>
                <a:cxn ang="0">
                  <a:pos x="24" y="224"/>
                </a:cxn>
                <a:cxn ang="0">
                  <a:pos x="32" y="208"/>
                </a:cxn>
                <a:cxn ang="0">
                  <a:pos x="16" y="192"/>
                </a:cxn>
                <a:cxn ang="0">
                  <a:pos x="32" y="160"/>
                </a:cxn>
                <a:cxn ang="0">
                  <a:pos x="56" y="112"/>
                </a:cxn>
                <a:cxn ang="0">
                  <a:pos x="56" y="80"/>
                </a:cxn>
                <a:cxn ang="0">
                  <a:pos x="72" y="80"/>
                </a:cxn>
                <a:cxn ang="0">
                  <a:pos x="120" y="24"/>
                </a:cxn>
                <a:cxn ang="0">
                  <a:pos x="144" y="16"/>
                </a:cxn>
                <a:cxn ang="0">
                  <a:pos x="168" y="0"/>
                </a:cxn>
                <a:cxn ang="0">
                  <a:pos x="176" y="8"/>
                </a:cxn>
                <a:cxn ang="0">
                  <a:pos x="216" y="0"/>
                </a:cxn>
                <a:cxn ang="0">
                  <a:pos x="240" y="24"/>
                </a:cxn>
                <a:cxn ang="0">
                  <a:pos x="216" y="32"/>
                </a:cxn>
                <a:cxn ang="0">
                  <a:pos x="208" y="48"/>
                </a:cxn>
                <a:cxn ang="0">
                  <a:pos x="240" y="48"/>
                </a:cxn>
                <a:cxn ang="0">
                  <a:pos x="248" y="88"/>
                </a:cxn>
                <a:cxn ang="0">
                  <a:pos x="232" y="120"/>
                </a:cxn>
                <a:cxn ang="0">
                  <a:pos x="216" y="104"/>
                </a:cxn>
                <a:cxn ang="0">
                  <a:pos x="192" y="120"/>
                </a:cxn>
                <a:cxn ang="0">
                  <a:pos x="200" y="136"/>
                </a:cxn>
                <a:cxn ang="0">
                  <a:pos x="184" y="160"/>
                </a:cxn>
                <a:cxn ang="0">
                  <a:pos x="224" y="216"/>
                </a:cxn>
                <a:cxn ang="0">
                  <a:pos x="192" y="304"/>
                </a:cxn>
                <a:cxn ang="0">
                  <a:pos x="208" y="336"/>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0" name="Freeform 32"/>
            <p:cNvSpPr/>
            <p:nvPr/>
          </p:nvSpPr>
          <p:spPr bwMode="gray">
            <a:xfrm>
              <a:off x="5005381" y="2951167"/>
              <a:ext cx="612775" cy="1069975"/>
            </a:xfrm>
            <a:custGeom>
              <a:avLst/>
              <a:gdLst/>
              <a:ahLst/>
              <a:cxnLst>
                <a:cxn ang="0">
                  <a:pos x="320" y="480"/>
                </a:cxn>
                <a:cxn ang="0">
                  <a:pos x="296" y="496"/>
                </a:cxn>
                <a:cxn ang="0">
                  <a:pos x="280" y="488"/>
                </a:cxn>
                <a:cxn ang="0">
                  <a:pos x="224" y="488"/>
                </a:cxn>
                <a:cxn ang="0">
                  <a:pos x="240" y="520"/>
                </a:cxn>
                <a:cxn ang="0">
                  <a:pos x="224" y="560"/>
                </a:cxn>
                <a:cxn ang="0">
                  <a:pos x="232" y="608"/>
                </a:cxn>
                <a:cxn ang="0">
                  <a:pos x="200" y="600"/>
                </a:cxn>
                <a:cxn ang="0">
                  <a:pos x="152" y="568"/>
                </a:cxn>
                <a:cxn ang="0">
                  <a:pos x="96" y="552"/>
                </a:cxn>
                <a:cxn ang="0">
                  <a:pos x="56" y="520"/>
                </a:cxn>
                <a:cxn ang="0">
                  <a:pos x="16" y="520"/>
                </a:cxn>
                <a:cxn ang="0">
                  <a:pos x="16" y="512"/>
                </a:cxn>
                <a:cxn ang="0">
                  <a:pos x="0" y="504"/>
                </a:cxn>
                <a:cxn ang="0">
                  <a:pos x="8" y="496"/>
                </a:cxn>
                <a:cxn ang="0">
                  <a:pos x="8" y="472"/>
                </a:cxn>
                <a:cxn ang="0">
                  <a:pos x="0" y="464"/>
                </a:cxn>
                <a:cxn ang="0">
                  <a:pos x="16" y="456"/>
                </a:cxn>
                <a:cxn ang="0">
                  <a:pos x="48" y="456"/>
                </a:cxn>
                <a:cxn ang="0">
                  <a:pos x="48" y="344"/>
                </a:cxn>
                <a:cxn ang="0">
                  <a:pos x="88" y="344"/>
                </a:cxn>
                <a:cxn ang="0">
                  <a:pos x="88" y="360"/>
                </a:cxn>
                <a:cxn ang="0">
                  <a:pos x="112" y="360"/>
                </a:cxn>
                <a:cxn ang="0">
                  <a:pos x="112" y="328"/>
                </a:cxn>
                <a:cxn ang="0">
                  <a:pos x="160" y="328"/>
                </a:cxn>
                <a:cxn ang="0">
                  <a:pos x="168" y="280"/>
                </a:cxn>
                <a:cxn ang="0">
                  <a:pos x="168" y="248"/>
                </a:cxn>
                <a:cxn ang="0">
                  <a:pos x="144" y="232"/>
                </a:cxn>
                <a:cxn ang="0">
                  <a:pos x="112" y="208"/>
                </a:cxn>
                <a:cxn ang="0">
                  <a:pos x="96" y="184"/>
                </a:cxn>
                <a:cxn ang="0">
                  <a:pos x="104" y="144"/>
                </a:cxn>
                <a:cxn ang="0">
                  <a:pos x="120" y="128"/>
                </a:cxn>
                <a:cxn ang="0">
                  <a:pos x="144" y="144"/>
                </a:cxn>
                <a:cxn ang="0">
                  <a:pos x="176" y="144"/>
                </a:cxn>
                <a:cxn ang="0">
                  <a:pos x="184" y="120"/>
                </a:cxn>
                <a:cxn ang="0">
                  <a:pos x="200" y="120"/>
                </a:cxn>
                <a:cxn ang="0">
                  <a:pos x="192" y="88"/>
                </a:cxn>
                <a:cxn ang="0">
                  <a:pos x="248" y="32"/>
                </a:cxn>
                <a:cxn ang="0">
                  <a:pos x="248" y="16"/>
                </a:cxn>
                <a:cxn ang="0">
                  <a:pos x="280" y="16"/>
                </a:cxn>
                <a:cxn ang="0">
                  <a:pos x="288" y="24"/>
                </a:cxn>
                <a:cxn ang="0">
                  <a:pos x="296" y="8"/>
                </a:cxn>
                <a:cxn ang="0">
                  <a:pos x="304" y="0"/>
                </a:cxn>
                <a:cxn ang="0">
                  <a:pos x="320" y="24"/>
                </a:cxn>
                <a:cxn ang="0">
                  <a:pos x="320" y="32"/>
                </a:cxn>
                <a:cxn ang="0">
                  <a:pos x="280" y="112"/>
                </a:cxn>
                <a:cxn ang="0">
                  <a:pos x="296" y="128"/>
                </a:cxn>
                <a:cxn ang="0">
                  <a:pos x="280" y="184"/>
                </a:cxn>
                <a:cxn ang="0">
                  <a:pos x="272" y="248"/>
                </a:cxn>
                <a:cxn ang="0">
                  <a:pos x="288" y="288"/>
                </a:cxn>
                <a:cxn ang="0">
                  <a:pos x="264" y="360"/>
                </a:cxn>
                <a:cxn ang="0">
                  <a:pos x="272" y="376"/>
                </a:cxn>
                <a:cxn ang="0">
                  <a:pos x="288" y="432"/>
                </a:cxn>
                <a:cxn ang="0">
                  <a:pos x="320" y="480"/>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1" name="Freeform 33"/>
            <p:cNvSpPr/>
            <p:nvPr/>
          </p:nvSpPr>
          <p:spPr bwMode="invGray">
            <a:xfrm>
              <a:off x="4891084" y="2965454"/>
              <a:ext cx="334963" cy="550864"/>
            </a:xfrm>
            <a:custGeom>
              <a:avLst/>
              <a:gdLst/>
              <a:ahLst/>
              <a:cxnLst>
                <a:cxn ang="0">
                  <a:pos x="176" y="120"/>
                </a:cxn>
                <a:cxn ang="0">
                  <a:pos x="160" y="104"/>
                </a:cxn>
                <a:cxn ang="0">
                  <a:pos x="120" y="88"/>
                </a:cxn>
                <a:cxn ang="0">
                  <a:pos x="136" y="32"/>
                </a:cxn>
                <a:cxn ang="0">
                  <a:pos x="128" y="0"/>
                </a:cxn>
                <a:cxn ang="0">
                  <a:pos x="72" y="56"/>
                </a:cxn>
                <a:cxn ang="0">
                  <a:pos x="64" y="112"/>
                </a:cxn>
                <a:cxn ang="0">
                  <a:pos x="40" y="120"/>
                </a:cxn>
                <a:cxn ang="0">
                  <a:pos x="8" y="144"/>
                </a:cxn>
                <a:cxn ang="0">
                  <a:pos x="0" y="168"/>
                </a:cxn>
                <a:cxn ang="0">
                  <a:pos x="40" y="192"/>
                </a:cxn>
                <a:cxn ang="0">
                  <a:pos x="40" y="224"/>
                </a:cxn>
                <a:cxn ang="0">
                  <a:pos x="48" y="240"/>
                </a:cxn>
                <a:cxn ang="0">
                  <a:pos x="40" y="264"/>
                </a:cxn>
                <a:cxn ang="0">
                  <a:pos x="48" y="280"/>
                </a:cxn>
                <a:cxn ang="0">
                  <a:pos x="96" y="312"/>
                </a:cxn>
                <a:cxn ang="0">
                  <a:pos x="112" y="312"/>
                </a:cxn>
                <a:cxn ang="0">
                  <a:pos x="112" y="296"/>
                </a:cxn>
                <a:cxn ang="0">
                  <a:pos x="128" y="272"/>
                </a:cxn>
                <a:cxn ang="0">
                  <a:pos x="120" y="240"/>
                </a:cxn>
                <a:cxn ang="0">
                  <a:pos x="112" y="240"/>
                </a:cxn>
                <a:cxn ang="0">
                  <a:pos x="104" y="208"/>
                </a:cxn>
                <a:cxn ang="0">
                  <a:pos x="120" y="208"/>
                </a:cxn>
                <a:cxn ang="0">
                  <a:pos x="120" y="176"/>
                </a:cxn>
                <a:cxn ang="0">
                  <a:pos x="136" y="176"/>
                </a:cxn>
                <a:cxn ang="0">
                  <a:pos x="152" y="184"/>
                </a:cxn>
                <a:cxn ang="0">
                  <a:pos x="160" y="136"/>
                </a:cxn>
                <a:cxn ang="0">
                  <a:pos x="176" y="120"/>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2" name="Freeform 34"/>
            <p:cNvSpPr/>
            <p:nvPr/>
          </p:nvSpPr>
          <p:spPr bwMode="invGray">
            <a:xfrm>
              <a:off x="3692522" y="2417766"/>
              <a:ext cx="1635124" cy="1477964"/>
            </a:xfrm>
            <a:custGeom>
              <a:avLst/>
              <a:gdLst/>
              <a:ahLst/>
              <a:cxnLst>
                <a:cxn ang="0">
                  <a:pos x="632" y="480"/>
                </a:cxn>
                <a:cxn ang="0">
                  <a:pos x="672" y="536"/>
                </a:cxn>
                <a:cxn ang="0">
                  <a:pos x="672" y="568"/>
                </a:cxn>
                <a:cxn ang="0">
                  <a:pos x="736" y="624"/>
                </a:cxn>
                <a:cxn ang="0">
                  <a:pos x="744" y="600"/>
                </a:cxn>
                <a:cxn ang="0">
                  <a:pos x="752" y="552"/>
                </a:cxn>
                <a:cxn ang="0">
                  <a:pos x="736" y="520"/>
                </a:cxn>
                <a:cxn ang="0">
                  <a:pos x="752" y="488"/>
                </a:cxn>
                <a:cxn ang="0">
                  <a:pos x="800" y="512"/>
                </a:cxn>
                <a:cxn ang="0">
                  <a:pos x="856" y="552"/>
                </a:cxn>
                <a:cxn ang="0">
                  <a:pos x="800" y="632"/>
                </a:cxn>
                <a:cxn ang="0">
                  <a:pos x="776" y="664"/>
                </a:cxn>
                <a:cxn ang="0">
                  <a:pos x="736" y="648"/>
                </a:cxn>
                <a:cxn ang="0">
                  <a:pos x="704" y="752"/>
                </a:cxn>
                <a:cxn ang="0">
                  <a:pos x="696" y="776"/>
                </a:cxn>
                <a:cxn ang="0">
                  <a:pos x="688" y="808"/>
                </a:cxn>
                <a:cxn ang="0">
                  <a:pos x="632" y="840"/>
                </a:cxn>
                <a:cxn ang="0">
                  <a:pos x="592" y="760"/>
                </a:cxn>
                <a:cxn ang="0">
                  <a:pos x="576" y="752"/>
                </a:cxn>
                <a:cxn ang="0">
                  <a:pos x="528" y="696"/>
                </a:cxn>
                <a:cxn ang="0">
                  <a:pos x="496" y="712"/>
                </a:cxn>
                <a:cxn ang="0">
                  <a:pos x="488" y="728"/>
                </a:cxn>
                <a:cxn ang="0">
                  <a:pos x="480" y="776"/>
                </a:cxn>
                <a:cxn ang="0">
                  <a:pos x="464" y="744"/>
                </a:cxn>
                <a:cxn ang="0">
                  <a:pos x="416" y="728"/>
                </a:cxn>
                <a:cxn ang="0">
                  <a:pos x="408" y="688"/>
                </a:cxn>
                <a:cxn ang="0">
                  <a:pos x="456" y="696"/>
                </a:cxn>
                <a:cxn ang="0">
                  <a:pos x="488" y="672"/>
                </a:cxn>
                <a:cxn ang="0">
                  <a:pos x="464" y="640"/>
                </a:cxn>
                <a:cxn ang="0">
                  <a:pos x="504" y="600"/>
                </a:cxn>
                <a:cxn ang="0">
                  <a:pos x="536" y="568"/>
                </a:cxn>
                <a:cxn ang="0">
                  <a:pos x="480" y="408"/>
                </a:cxn>
                <a:cxn ang="0">
                  <a:pos x="408" y="360"/>
                </a:cxn>
                <a:cxn ang="0">
                  <a:pos x="344" y="336"/>
                </a:cxn>
                <a:cxn ang="0">
                  <a:pos x="280" y="312"/>
                </a:cxn>
                <a:cxn ang="0">
                  <a:pos x="208" y="336"/>
                </a:cxn>
                <a:cxn ang="0">
                  <a:pos x="48" y="240"/>
                </a:cxn>
                <a:cxn ang="0">
                  <a:pos x="8" y="160"/>
                </a:cxn>
                <a:cxn ang="0">
                  <a:pos x="48" y="152"/>
                </a:cxn>
                <a:cxn ang="0">
                  <a:pos x="112" y="96"/>
                </a:cxn>
                <a:cxn ang="0">
                  <a:pos x="136" y="64"/>
                </a:cxn>
                <a:cxn ang="0">
                  <a:pos x="216" y="32"/>
                </a:cxn>
                <a:cxn ang="0">
                  <a:pos x="232" y="0"/>
                </a:cxn>
                <a:cxn ang="0">
                  <a:pos x="288" y="72"/>
                </a:cxn>
                <a:cxn ang="0">
                  <a:pos x="296" y="128"/>
                </a:cxn>
                <a:cxn ang="0">
                  <a:pos x="312" y="176"/>
                </a:cxn>
                <a:cxn ang="0">
                  <a:pos x="336" y="192"/>
                </a:cxn>
                <a:cxn ang="0">
                  <a:pos x="408" y="176"/>
                </a:cxn>
                <a:cxn ang="0">
                  <a:pos x="408" y="216"/>
                </a:cxn>
                <a:cxn ang="0">
                  <a:pos x="384" y="256"/>
                </a:cxn>
                <a:cxn ang="0">
                  <a:pos x="432" y="328"/>
                </a:cxn>
                <a:cxn ang="0">
                  <a:pos x="496" y="344"/>
                </a:cxn>
                <a:cxn ang="0">
                  <a:pos x="528" y="320"/>
                </a:cxn>
                <a:cxn ang="0">
                  <a:pos x="584" y="320"/>
                </a:cxn>
                <a:cxn ang="0">
                  <a:pos x="624" y="336"/>
                </a:cxn>
                <a:cxn ang="0">
                  <a:pos x="576" y="392"/>
                </a:cxn>
                <a:cxn ang="0">
                  <a:pos x="600" y="456"/>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3" name="Freeform 35"/>
            <p:cNvSpPr/>
            <p:nvPr/>
          </p:nvSpPr>
          <p:spPr bwMode="invGray">
            <a:xfrm>
              <a:off x="4211632" y="1052515"/>
              <a:ext cx="2716208" cy="2182814"/>
            </a:xfrm>
            <a:custGeom>
              <a:avLst/>
              <a:gdLst/>
              <a:ahLst/>
              <a:cxnLst>
                <a:cxn ang="0">
                  <a:pos x="16" y="896"/>
                </a:cxn>
                <a:cxn ang="0">
                  <a:pos x="64" y="968"/>
                </a:cxn>
                <a:cxn ang="0">
                  <a:pos x="136" y="976"/>
                </a:cxn>
                <a:cxn ang="0">
                  <a:pos x="112" y="1032"/>
                </a:cxn>
                <a:cxn ang="0">
                  <a:pos x="216" y="1128"/>
                </a:cxn>
                <a:cxn ang="0">
                  <a:pos x="256" y="1096"/>
                </a:cxn>
                <a:cxn ang="0">
                  <a:pos x="352" y="1104"/>
                </a:cxn>
                <a:cxn ang="0">
                  <a:pos x="328" y="1240"/>
                </a:cxn>
                <a:cxn ang="0">
                  <a:pos x="424" y="1200"/>
                </a:cxn>
                <a:cxn ang="0">
                  <a:pos x="496" y="1112"/>
                </a:cxn>
                <a:cxn ang="0">
                  <a:pos x="560" y="1224"/>
                </a:cxn>
                <a:cxn ang="0">
                  <a:pos x="600" y="1200"/>
                </a:cxn>
                <a:cxn ang="0">
                  <a:pos x="664" y="1112"/>
                </a:cxn>
                <a:cxn ang="0">
                  <a:pos x="704" y="1096"/>
                </a:cxn>
                <a:cxn ang="0">
                  <a:pos x="736" y="1096"/>
                </a:cxn>
                <a:cxn ang="0">
                  <a:pos x="800" y="1024"/>
                </a:cxn>
                <a:cxn ang="0">
                  <a:pos x="864" y="1008"/>
                </a:cxn>
                <a:cxn ang="0">
                  <a:pos x="896" y="920"/>
                </a:cxn>
                <a:cxn ang="0">
                  <a:pos x="944" y="912"/>
                </a:cxn>
                <a:cxn ang="0">
                  <a:pos x="1008" y="872"/>
                </a:cxn>
                <a:cxn ang="0">
                  <a:pos x="1088" y="824"/>
                </a:cxn>
                <a:cxn ang="0">
                  <a:pos x="1128" y="920"/>
                </a:cxn>
                <a:cxn ang="0">
                  <a:pos x="1176" y="888"/>
                </a:cxn>
                <a:cxn ang="0">
                  <a:pos x="1176" y="840"/>
                </a:cxn>
                <a:cxn ang="0">
                  <a:pos x="1352" y="784"/>
                </a:cxn>
                <a:cxn ang="0">
                  <a:pos x="1376" y="728"/>
                </a:cxn>
                <a:cxn ang="0">
                  <a:pos x="1312" y="672"/>
                </a:cxn>
                <a:cxn ang="0">
                  <a:pos x="1264" y="560"/>
                </a:cxn>
                <a:cxn ang="0">
                  <a:pos x="1336" y="560"/>
                </a:cxn>
                <a:cxn ang="0">
                  <a:pos x="1352" y="472"/>
                </a:cxn>
                <a:cxn ang="0">
                  <a:pos x="1296" y="432"/>
                </a:cxn>
                <a:cxn ang="0">
                  <a:pos x="1392" y="296"/>
                </a:cxn>
                <a:cxn ang="0">
                  <a:pos x="1424" y="128"/>
                </a:cxn>
                <a:cxn ang="0">
                  <a:pos x="1344" y="128"/>
                </a:cxn>
                <a:cxn ang="0">
                  <a:pos x="1264" y="72"/>
                </a:cxn>
                <a:cxn ang="0">
                  <a:pos x="1192" y="64"/>
                </a:cxn>
                <a:cxn ang="0">
                  <a:pos x="1168" y="0"/>
                </a:cxn>
                <a:cxn ang="0">
                  <a:pos x="1160" y="64"/>
                </a:cxn>
                <a:cxn ang="0">
                  <a:pos x="1128" y="168"/>
                </a:cxn>
                <a:cxn ang="0">
                  <a:pos x="1120" y="240"/>
                </a:cxn>
                <a:cxn ang="0">
                  <a:pos x="992" y="280"/>
                </a:cxn>
                <a:cxn ang="0">
                  <a:pos x="992" y="432"/>
                </a:cxn>
                <a:cxn ang="0">
                  <a:pos x="1056" y="416"/>
                </a:cxn>
                <a:cxn ang="0">
                  <a:pos x="1136" y="448"/>
                </a:cxn>
                <a:cxn ang="0">
                  <a:pos x="1136" y="504"/>
                </a:cxn>
                <a:cxn ang="0">
                  <a:pos x="1040" y="536"/>
                </a:cxn>
                <a:cxn ang="0">
                  <a:pos x="992" y="592"/>
                </a:cxn>
                <a:cxn ang="0">
                  <a:pos x="864" y="664"/>
                </a:cxn>
                <a:cxn ang="0">
                  <a:pos x="760" y="648"/>
                </a:cxn>
                <a:cxn ang="0">
                  <a:pos x="768" y="752"/>
                </a:cxn>
                <a:cxn ang="0">
                  <a:pos x="640" y="848"/>
                </a:cxn>
                <a:cxn ang="0">
                  <a:pos x="456" y="880"/>
                </a:cxn>
                <a:cxn ang="0">
                  <a:pos x="352" y="888"/>
                </a:cxn>
                <a:cxn ang="0">
                  <a:pos x="248" y="864"/>
                </a:cxn>
                <a:cxn ang="0">
                  <a:pos x="96" y="816"/>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3175"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4" name="Freeform 36"/>
            <p:cNvSpPr/>
            <p:nvPr/>
          </p:nvSpPr>
          <p:spPr bwMode="invGray">
            <a:xfrm>
              <a:off x="1709736" y="1419225"/>
              <a:ext cx="2427286" cy="1816101"/>
            </a:xfrm>
            <a:custGeom>
              <a:avLst/>
              <a:gdLst/>
              <a:ahLst/>
              <a:cxnLst>
                <a:cxn ang="0">
                  <a:pos x="1256" y="576"/>
                </a:cxn>
                <a:cxn ang="0">
                  <a:pos x="1240" y="632"/>
                </a:cxn>
                <a:cxn ang="0">
                  <a:pos x="1176" y="632"/>
                </a:cxn>
                <a:cxn ang="0">
                  <a:pos x="1152" y="664"/>
                </a:cxn>
                <a:cxn ang="0">
                  <a:pos x="1080" y="720"/>
                </a:cxn>
                <a:cxn ang="0">
                  <a:pos x="1048" y="728"/>
                </a:cxn>
                <a:cxn ang="0">
                  <a:pos x="936" y="824"/>
                </a:cxn>
                <a:cxn ang="0">
                  <a:pos x="880" y="880"/>
                </a:cxn>
                <a:cxn ang="0">
                  <a:pos x="920" y="944"/>
                </a:cxn>
                <a:cxn ang="0">
                  <a:pos x="888" y="992"/>
                </a:cxn>
                <a:cxn ang="0">
                  <a:pos x="896" y="1032"/>
                </a:cxn>
                <a:cxn ang="0">
                  <a:pos x="840" y="1016"/>
                </a:cxn>
                <a:cxn ang="0">
                  <a:pos x="808" y="1000"/>
                </a:cxn>
                <a:cxn ang="0">
                  <a:pos x="736" y="960"/>
                </a:cxn>
                <a:cxn ang="0">
                  <a:pos x="600" y="984"/>
                </a:cxn>
                <a:cxn ang="0">
                  <a:pos x="512" y="992"/>
                </a:cxn>
                <a:cxn ang="0">
                  <a:pos x="432" y="952"/>
                </a:cxn>
                <a:cxn ang="0">
                  <a:pos x="368" y="960"/>
                </a:cxn>
                <a:cxn ang="0">
                  <a:pos x="272" y="928"/>
                </a:cxn>
                <a:cxn ang="0">
                  <a:pos x="216" y="984"/>
                </a:cxn>
                <a:cxn ang="0">
                  <a:pos x="152" y="944"/>
                </a:cxn>
                <a:cxn ang="0">
                  <a:pos x="104" y="864"/>
                </a:cxn>
                <a:cxn ang="0">
                  <a:pos x="56" y="800"/>
                </a:cxn>
                <a:cxn ang="0">
                  <a:pos x="64" y="776"/>
                </a:cxn>
                <a:cxn ang="0">
                  <a:pos x="40" y="712"/>
                </a:cxn>
                <a:cxn ang="0">
                  <a:pos x="0" y="688"/>
                </a:cxn>
                <a:cxn ang="0">
                  <a:pos x="32" y="688"/>
                </a:cxn>
                <a:cxn ang="0">
                  <a:pos x="32" y="616"/>
                </a:cxn>
                <a:cxn ang="0">
                  <a:pos x="24" y="568"/>
                </a:cxn>
                <a:cxn ang="0">
                  <a:pos x="0" y="520"/>
                </a:cxn>
                <a:cxn ang="0">
                  <a:pos x="88" y="464"/>
                </a:cxn>
                <a:cxn ang="0">
                  <a:pos x="136" y="456"/>
                </a:cxn>
                <a:cxn ang="0">
                  <a:pos x="152" y="480"/>
                </a:cxn>
                <a:cxn ang="0">
                  <a:pos x="200" y="480"/>
                </a:cxn>
                <a:cxn ang="0">
                  <a:pos x="304" y="456"/>
                </a:cxn>
                <a:cxn ang="0">
                  <a:pos x="416" y="424"/>
                </a:cxn>
                <a:cxn ang="0">
                  <a:pos x="424" y="376"/>
                </a:cxn>
                <a:cxn ang="0">
                  <a:pos x="472" y="232"/>
                </a:cxn>
                <a:cxn ang="0">
                  <a:pos x="456" y="200"/>
                </a:cxn>
                <a:cxn ang="0">
                  <a:pos x="592" y="224"/>
                </a:cxn>
                <a:cxn ang="0">
                  <a:pos x="664" y="96"/>
                </a:cxn>
                <a:cxn ang="0">
                  <a:pos x="784" y="128"/>
                </a:cxn>
                <a:cxn ang="0">
                  <a:pos x="784" y="80"/>
                </a:cxn>
                <a:cxn ang="0">
                  <a:pos x="840" y="40"/>
                </a:cxn>
                <a:cxn ang="0">
                  <a:pos x="880" y="0"/>
                </a:cxn>
                <a:cxn ang="0">
                  <a:pos x="928" y="16"/>
                </a:cxn>
                <a:cxn ang="0">
                  <a:pos x="928" y="48"/>
                </a:cxn>
                <a:cxn ang="0">
                  <a:pos x="960" y="112"/>
                </a:cxn>
                <a:cxn ang="0">
                  <a:pos x="1024" y="144"/>
                </a:cxn>
                <a:cxn ang="0">
                  <a:pos x="1040" y="248"/>
                </a:cxn>
                <a:cxn ang="0">
                  <a:pos x="1016" y="336"/>
                </a:cxn>
                <a:cxn ang="0">
                  <a:pos x="1112" y="368"/>
                </a:cxn>
                <a:cxn ang="0">
                  <a:pos x="1208" y="440"/>
                </a:cxn>
                <a:cxn ang="0">
                  <a:pos x="1232" y="480"/>
                </a:cxn>
                <a:cxn ang="0">
                  <a:pos x="1272" y="568"/>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3175"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5" name="Freeform 37"/>
            <p:cNvSpPr/>
            <p:nvPr/>
          </p:nvSpPr>
          <p:spPr bwMode="invGray">
            <a:xfrm>
              <a:off x="6761163" y="4752974"/>
              <a:ext cx="242886" cy="454026"/>
            </a:xfrm>
            <a:custGeom>
              <a:avLst/>
              <a:gdLst/>
              <a:ahLst/>
              <a:cxnLst>
                <a:cxn ang="0">
                  <a:pos x="24" y="232"/>
                </a:cxn>
                <a:cxn ang="0">
                  <a:pos x="32" y="248"/>
                </a:cxn>
                <a:cxn ang="0">
                  <a:pos x="56" y="256"/>
                </a:cxn>
                <a:cxn ang="0">
                  <a:pos x="64" y="224"/>
                </a:cxn>
                <a:cxn ang="0">
                  <a:pos x="104" y="184"/>
                </a:cxn>
                <a:cxn ang="0">
                  <a:pos x="104" y="128"/>
                </a:cxn>
                <a:cxn ang="0">
                  <a:pos x="120" y="96"/>
                </a:cxn>
                <a:cxn ang="0">
                  <a:pos x="128" y="72"/>
                </a:cxn>
                <a:cxn ang="0">
                  <a:pos x="112" y="56"/>
                </a:cxn>
                <a:cxn ang="0">
                  <a:pos x="104" y="0"/>
                </a:cxn>
                <a:cxn ang="0">
                  <a:pos x="64" y="24"/>
                </a:cxn>
                <a:cxn ang="0">
                  <a:pos x="48" y="24"/>
                </a:cxn>
                <a:cxn ang="0">
                  <a:pos x="56" y="40"/>
                </a:cxn>
                <a:cxn ang="0">
                  <a:pos x="24" y="72"/>
                </a:cxn>
                <a:cxn ang="0">
                  <a:pos x="24" y="112"/>
                </a:cxn>
                <a:cxn ang="0">
                  <a:pos x="0" y="136"/>
                </a:cxn>
                <a:cxn ang="0">
                  <a:pos x="8" y="168"/>
                </a:cxn>
                <a:cxn ang="0">
                  <a:pos x="16" y="224"/>
                </a:cxn>
                <a:cxn ang="0">
                  <a:pos x="24" y="232"/>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3175"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grpSp>
      <p:sp>
        <p:nvSpPr>
          <p:cNvPr id="36" name="椭圆 35"/>
          <p:cNvSpPr/>
          <p:nvPr/>
        </p:nvSpPr>
        <p:spPr>
          <a:xfrm>
            <a:off x="1247775" y="1859140"/>
            <a:ext cx="4481630" cy="448163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2188850" y="2566135"/>
            <a:ext cx="2690998" cy="769441"/>
          </a:xfrm>
          <a:prstGeom prst="rect">
            <a:avLst/>
          </a:prstGeom>
          <a:noFill/>
        </p:spPr>
        <p:txBody>
          <a:bodyPr wrap="square" rtlCol="0">
            <a:spAutoFit/>
          </a:bodyPr>
          <a:lstStyle/>
          <a:p>
            <a:r>
              <a:rPr lang="en-US" altLang="zh-CN" sz="4400" dirty="0" smtClean="0">
                <a:solidFill>
                  <a:schemeClr val="bg1"/>
                </a:solidFill>
                <a:latin typeface="Castellar" panose="020A0402060406010301" pitchFamily="18" charset="0"/>
              </a:rPr>
              <a:t>5,813,260</a:t>
            </a:r>
            <a:endParaRPr lang="zh-CN" altLang="en-US" sz="4400" dirty="0">
              <a:solidFill>
                <a:schemeClr val="bg1"/>
              </a:solidFill>
              <a:latin typeface="Castellar" panose="020A0402060406010301" pitchFamily="18" charset="0"/>
            </a:endParaRPr>
          </a:p>
        </p:txBody>
      </p:sp>
      <p:sp>
        <p:nvSpPr>
          <p:cNvPr id="38" name="文本框 37"/>
          <p:cNvSpPr txBox="1"/>
          <p:nvPr/>
        </p:nvSpPr>
        <p:spPr>
          <a:xfrm>
            <a:off x="1812717" y="3490243"/>
            <a:ext cx="9725026" cy="1412694"/>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r>
              <a:rPr lang="zh-CN" altLang="en-US" sz="1200" dirty="0" smtClean="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1617229" y="3662543"/>
            <a:ext cx="195488" cy="189000"/>
            <a:chOff x="840565" y="2213891"/>
            <a:chExt cx="260650" cy="252000"/>
          </a:xfrm>
          <a:solidFill>
            <a:srgbClr val="D29F10"/>
          </a:solidFill>
        </p:grpSpPr>
        <p:sp>
          <p:nvSpPr>
            <p:cNvPr id="40" name="矩形 39"/>
            <p:cNvSpPr>
              <a:spLocks noChangeAspect="1"/>
            </p:cNvSpPr>
            <p:nvPr/>
          </p:nvSpPr>
          <p:spPr>
            <a:xfrm rot="21420000">
              <a:off x="840565" y="2213891"/>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sp>
          <p:nvSpPr>
            <p:cNvPr id="41" name="矩形 40"/>
            <p:cNvSpPr>
              <a:spLocks noChangeAspect="1"/>
            </p:cNvSpPr>
            <p:nvPr/>
          </p:nvSpPr>
          <p:spPr>
            <a:xfrm>
              <a:off x="865218" y="2229895"/>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159704" y="-1001279"/>
            <a:ext cx="9449957" cy="7559970"/>
            <a:chOff x="1709736" y="995364"/>
            <a:chExt cx="6119806" cy="4895853"/>
          </a:xfrm>
          <a:solidFill>
            <a:srgbClr val="594407">
              <a:alpha val="50000"/>
            </a:srgbClr>
          </a:solidFill>
        </p:grpSpPr>
        <p:sp>
          <p:nvSpPr>
            <p:cNvPr id="4" name="Freeform 5"/>
            <p:cNvSpPr/>
            <p:nvPr/>
          </p:nvSpPr>
          <p:spPr bwMode="invGray">
            <a:xfrm>
              <a:off x="5276845" y="5608643"/>
              <a:ext cx="336551" cy="282574"/>
            </a:xfrm>
            <a:custGeom>
              <a:avLst/>
              <a:gdLst/>
              <a:ahLst/>
              <a:cxnLst>
                <a:cxn ang="0">
                  <a:pos x="48" y="16"/>
                </a:cxn>
                <a:cxn ang="0">
                  <a:pos x="64" y="16"/>
                </a:cxn>
                <a:cxn ang="0">
                  <a:pos x="80" y="8"/>
                </a:cxn>
                <a:cxn ang="0">
                  <a:pos x="96" y="16"/>
                </a:cxn>
                <a:cxn ang="0">
                  <a:pos x="120" y="0"/>
                </a:cxn>
                <a:cxn ang="0">
                  <a:pos x="152" y="8"/>
                </a:cxn>
                <a:cxn ang="0">
                  <a:pos x="168" y="0"/>
                </a:cxn>
                <a:cxn ang="0">
                  <a:pos x="176" y="32"/>
                </a:cxn>
                <a:cxn ang="0">
                  <a:pos x="152" y="48"/>
                </a:cxn>
                <a:cxn ang="0">
                  <a:pos x="144" y="104"/>
                </a:cxn>
                <a:cxn ang="0">
                  <a:pos x="128" y="120"/>
                </a:cxn>
                <a:cxn ang="0">
                  <a:pos x="128" y="144"/>
                </a:cxn>
                <a:cxn ang="0">
                  <a:pos x="104" y="136"/>
                </a:cxn>
                <a:cxn ang="0">
                  <a:pos x="96" y="144"/>
                </a:cxn>
                <a:cxn ang="0">
                  <a:pos x="96" y="160"/>
                </a:cxn>
                <a:cxn ang="0">
                  <a:pos x="80" y="160"/>
                </a:cxn>
                <a:cxn ang="0">
                  <a:pos x="48" y="144"/>
                </a:cxn>
                <a:cxn ang="0">
                  <a:pos x="8" y="136"/>
                </a:cxn>
                <a:cxn ang="0">
                  <a:pos x="0" y="88"/>
                </a:cxn>
                <a:cxn ang="0">
                  <a:pos x="0" y="64"/>
                </a:cxn>
                <a:cxn ang="0">
                  <a:pos x="40" y="32"/>
                </a:cxn>
                <a:cxn ang="0">
                  <a:pos x="48" y="16"/>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25400"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5" name="Freeform 7"/>
            <p:cNvSpPr/>
            <p:nvPr/>
          </p:nvSpPr>
          <p:spPr bwMode="invGray">
            <a:xfrm>
              <a:off x="6486517" y="995364"/>
              <a:ext cx="1343025" cy="1225552"/>
            </a:xfrm>
            <a:custGeom>
              <a:avLst/>
              <a:gdLst/>
              <a:ahLst/>
              <a:cxnLst>
                <a:cxn ang="0">
                  <a:pos x="16" y="64"/>
                </a:cxn>
                <a:cxn ang="0">
                  <a:pos x="32" y="104"/>
                </a:cxn>
                <a:cxn ang="0">
                  <a:pos x="72" y="104"/>
                </a:cxn>
                <a:cxn ang="0">
                  <a:pos x="104" y="176"/>
                </a:cxn>
                <a:cxn ang="0">
                  <a:pos x="160" y="160"/>
                </a:cxn>
                <a:cxn ang="0">
                  <a:pos x="232" y="168"/>
                </a:cxn>
                <a:cxn ang="0">
                  <a:pos x="216" y="312"/>
                </a:cxn>
                <a:cxn ang="0">
                  <a:pos x="192" y="392"/>
                </a:cxn>
                <a:cxn ang="0">
                  <a:pos x="104" y="464"/>
                </a:cxn>
                <a:cxn ang="0">
                  <a:pos x="152" y="488"/>
                </a:cxn>
                <a:cxn ang="0">
                  <a:pos x="136" y="520"/>
                </a:cxn>
                <a:cxn ang="0">
                  <a:pos x="176" y="544"/>
                </a:cxn>
                <a:cxn ang="0">
                  <a:pos x="192" y="576"/>
                </a:cxn>
                <a:cxn ang="0">
                  <a:pos x="288" y="584"/>
                </a:cxn>
                <a:cxn ang="0">
                  <a:pos x="320" y="592"/>
                </a:cxn>
                <a:cxn ang="0">
                  <a:pos x="384" y="640"/>
                </a:cxn>
                <a:cxn ang="0">
                  <a:pos x="424" y="664"/>
                </a:cxn>
                <a:cxn ang="0">
                  <a:pos x="432" y="624"/>
                </a:cxn>
                <a:cxn ang="0">
                  <a:pos x="480" y="696"/>
                </a:cxn>
                <a:cxn ang="0">
                  <a:pos x="496" y="680"/>
                </a:cxn>
                <a:cxn ang="0">
                  <a:pos x="552" y="680"/>
                </a:cxn>
                <a:cxn ang="0">
                  <a:pos x="592" y="632"/>
                </a:cxn>
                <a:cxn ang="0">
                  <a:pos x="600" y="528"/>
                </a:cxn>
                <a:cxn ang="0">
                  <a:pos x="664" y="536"/>
                </a:cxn>
                <a:cxn ang="0">
                  <a:pos x="680" y="344"/>
                </a:cxn>
                <a:cxn ang="0">
                  <a:pos x="696" y="296"/>
                </a:cxn>
                <a:cxn ang="0">
                  <a:pos x="704" y="256"/>
                </a:cxn>
                <a:cxn ang="0">
                  <a:pos x="608" y="320"/>
                </a:cxn>
                <a:cxn ang="0">
                  <a:pos x="560" y="360"/>
                </a:cxn>
                <a:cxn ang="0">
                  <a:pos x="488" y="304"/>
                </a:cxn>
                <a:cxn ang="0">
                  <a:pos x="440" y="280"/>
                </a:cxn>
                <a:cxn ang="0">
                  <a:pos x="376" y="256"/>
                </a:cxn>
                <a:cxn ang="0">
                  <a:pos x="360" y="240"/>
                </a:cxn>
                <a:cxn ang="0">
                  <a:pos x="336" y="248"/>
                </a:cxn>
                <a:cxn ang="0">
                  <a:pos x="264" y="128"/>
                </a:cxn>
                <a:cxn ang="0">
                  <a:pos x="248" y="88"/>
                </a:cxn>
                <a:cxn ang="0">
                  <a:pos x="144" y="24"/>
                </a:cxn>
                <a:cxn ang="0">
                  <a:pos x="16" y="16"/>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6" name="Freeform 8"/>
            <p:cNvSpPr/>
            <p:nvPr/>
          </p:nvSpPr>
          <p:spPr bwMode="invGray">
            <a:xfrm>
              <a:off x="6621458" y="1938339"/>
              <a:ext cx="1008062" cy="706438"/>
            </a:xfrm>
            <a:custGeom>
              <a:avLst/>
              <a:gdLst/>
              <a:ahLst/>
              <a:cxnLst>
                <a:cxn ang="0">
                  <a:pos x="528" y="144"/>
                </a:cxn>
                <a:cxn ang="0">
                  <a:pos x="480" y="144"/>
                </a:cxn>
                <a:cxn ang="0">
                  <a:pos x="456" y="120"/>
                </a:cxn>
                <a:cxn ang="0">
                  <a:pos x="424" y="152"/>
                </a:cxn>
                <a:cxn ang="0">
                  <a:pos x="416" y="136"/>
                </a:cxn>
                <a:cxn ang="0">
                  <a:pos x="408" y="160"/>
                </a:cxn>
                <a:cxn ang="0">
                  <a:pos x="360" y="128"/>
                </a:cxn>
                <a:cxn ang="0">
                  <a:pos x="360" y="88"/>
                </a:cxn>
                <a:cxn ang="0">
                  <a:pos x="344" y="96"/>
                </a:cxn>
                <a:cxn ang="0">
                  <a:pos x="352" y="128"/>
                </a:cxn>
                <a:cxn ang="0">
                  <a:pos x="328" y="128"/>
                </a:cxn>
                <a:cxn ang="0">
                  <a:pos x="312" y="104"/>
                </a:cxn>
                <a:cxn ang="0">
                  <a:pos x="296" y="104"/>
                </a:cxn>
                <a:cxn ang="0">
                  <a:pos x="248" y="56"/>
                </a:cxn>
                <a:cxn ang="0">
                  <a:pos x="216" y="72"/>
                </a:cxn>
                <a:cxn ang="0">
                  <a:pos x="216" y="56"/>
                </a:cxn>
                <a:cxn ang="0">
                  <a:pos x="160" y="64"/>
                </a:cxn>
                <a:cxn ang="0">
                  <a:pos x="120" y="40"/>
                </a:cxn>
                <a:cxn ang="0">
                  <a:pos x="120" y="0"/>
                </a:cxn>
                <a:cxn ang="0">
                  <a:pos x="104" y="8"/>
                </a:cxn>
                <a:cxn ang="0">
                  <a:pos x="64" y="8"/>
                </a:cxn>
                <a:cxn ang="0">
                  <a:pos x="72" y="56"/>
                </a:cxn>
                <a:cxn ang="0">
                  <a:pos x="48" y="56"/>
                </a:cxn>
                <a:cxn ang="0">
                  <a:pos x="8" y="32"/>
                </a:cxn>
                <a:cxn ang="0">
                  <a:pos x="0" y="56"/>
                </a:cxn>
                <a:cxn ang="0">
                  <a:pos x="32" y="88"/>
                </a:cxn>
                <a:cxn ang="0">
                  <a:pos x="24" y="120"/>
                </a:cxn>
                <a:cxn ang="0">
                  <a:pos x="48" y="160"/>
                </a:cxn>
                <a:cxn ang="0">
                  <a:pos x="88" y="136"/>
                </a:cxn>
                <a:cxn ang="0">
                  <a:pos x="112" y="184"/>
                </a:cxn>
                <a:cxn ang="0">
                  <a:pos x="112" y="224"/>
                </a:cxn>
                <a:cxn ang="0">
                  <a:pos x="152" y="224"/>
                </a:cxn>
                <a:cxn ang="0">
                  <a:pos x="168" y="264"/>
                </a:cxn>
                <a:cxn ang="0">
                  <a:pos x="176" y="232"/>
                </a:cxn>
                <a:cxn ang="0">
                  <a:pos x="208" y="280"/>
                </a:cxn>
                <a:cxn ang="0">
                  <a:pos x="232" y="320"/>
                </a:cxn>
                <a:cxn ang="0">
                  <a:pos x="232" y="344"/>
                </a:cxn>
                <a:cxn ang="0">
                  <a:pos x="264" y="400"/>
                </a:cxn>
                <a:cxn ang="0">
                  <a:pos x="288" y="376"/>
                </a:cxn>
                <a:cxn ang="0">
                  <a:pos x="304" y="328"/>
                </a:cxn>
                <a:cxn ang="0">
                  <a:pos x="320" y="320"/>
                </a:cxn>
                <a:cxn ang="0">
                  <a:pos x="336" y="328"/>
                </a:cxn>
                <a:cxn ang="0">
                  <a:pos x="328" y="344"/>
                </a:cxn>
                <a:cxn ang="0">
                  <a:pos x="376" y="344"/>
                </a:cxn>
                <a:cxn ang="0">
                  <a:pos x="392" y="328"/>
                </a:cxn>
                <a:cxn ang="0">
                  <a:pos x="392" y="312"/>
                </a:cxn>
                <a:cxn ang="0">
                  <a:pos x="384" y="296"/>
                </a:cxn>
                <a:cxn ang="0">
                  <a:pos x="432" y="272"/>
                </a:cxn>
                <a:cxn ang="0">
                  <a:pos x="440" y="264"/>
                </a:cxn>
                <a:cxn ang="0">
                  <a:pos x="440" y="248"/>
                </a:cxn>
                <a:cxn ang="0">
                  <a:pos x="456" y="240"/>
                </a:cxn>
                <a:cxn ang="0">
                  <a:pos x="456" y="192"/>
                </a:cxn>
                <a:cxn ang="0">
                  <a:pos x="472" y="192"/>
                </a:cxn>
                <a:cxn ang="0">
                  <a:pos x="480" y="216"/>
                </a:cxn>
                <a:cxn ang="0">
                  <a:pos x="504" y="232"/>
                </a:cxn>
                <a:cxn ang="0">
                  <a:pos x="512" y="224"/>
                </a:cxn>
                <a:cxn ang="0">
                  <a:pos x="504" y="208"/>
                </a:cxn>
                <a:cxn ang="0">
                  <a:pos x="504" y="192"/>
                </a:cxn>
                <a:cxn ang="0">
                  <a:pos x="528" y="184"/>
                </a:cxn>
                <a:cxn ang="0">
                  <a:pos x="528" y="144"/>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7" name="Freeform 9"/>
            <p:cNvSpPr/>
            <p:nvPr/>
          </p:nvSpPr>
          <p:spPr bwMode="gray">
            <a:xfrm>
              <a:off x="6408730" y="2330453"/>
              <a:ext cx="719136" cy="693739"/>
            </a:xfrm>
            <a:custGeom>
              <a:avLst/>
              <a:gdLst/>
              <a:ahLst/>
              <a:cxnLst>
                <a:cxn ang="0">
                  <a:pos x="376" y="176"/>
                </a:cxn>
                <a:cxn ang="0">
                  <a:pos x="336" y="120"/>
                </a:cxn>
                <a:cxn ang="0">
                  <a:pos x="344" y="96"/>
                </a:cxn>
                <a:cxn ang="0">
                  <a:pos x="312" y="40"/>
                </a:cxn>
                <a:cxn ang="0">
                  <a:pos x="288" y="8"/>
                </a:cxn>
                <a:cxn ang="0">
                  <a:pos x="280" y="40"/>
                </a:cxn>
                <a:cxn ang="0">
                  <a:pos x="264" y="0"/>
                </a:cxn>
                <a:cxn ang="0">
                  <a:pos x="232" y="0"/>
                </a:cxn>
                <a:cxn ang="0">
                  <a:pos x="240" y="24"/>
                </a:cxn>
                <a:cxn ang="0">
                  <a:pos x="200" y="56"/>
                </a:cxn>
                <a:cxn ang="0">
                  <a:pos x="176" y="56"/>
                </a:cxn>
                <a:cxn ang="0">
                  <a:pos x="48" y="144"/>
                </a:cxn>
                <a:cxn ang="0">
                  <a:pos x="24" y="112"/>
                </a:cxn>
                <a:cxn ang="0">
                  <a:pos x="8" y="112"/>
                </a:cxn>
                <a:cxn ang="0">
                  <a:pos x="16" y="136"/>
                </a:cxn>
                <a:cxn ang="0">
                  <a:pos x="16" y="160"/>
                </a:cxn>
                <a:cxn ang="0">
                  <a:pos x="24" y="184"/>
                </a:cxn>
                <a:cxn ang="0">
                  <a:pos x="8" y="184"/>
                </a:cxn>
                <a:cxn ang="0">
                  <a:pos x="8" y="216"/>
                </a:cxn>
                <a:cxn ang="0">
                  <a:pos x="0" y="232"/>
                </a:cxn>
                <a:cxn ang="0">
                  <a:pos x="32" y="240"/>
                </a:cxn>
                <a:cxn ang="0">
                  <a:pos x="64" y="296"/>
                </a:cxn>
                <a:cxn ang="0">
                  <a:pos x="104" y="240"/>
                </a:cxn>
                <a:cxn ang="0">
                  <a:pos x="120" y="208"/>
                </a:cxn>
                <a:cxn ang="0">
                  <a:pos x="160" y="200"/>
                </a:cxn>
                <a:cxn ang="0">
                  <a:pos x="184" y="216"/>
                </a:cxn>
                <a:cxn ang="0">
                  <a:pos x="184" y="224"/>
                </a:cxn>
                <a:cxn ang="0">
                  <a:pos x="192" y="224"/>
                </a:cxn>
                <a:cxn ang="0">
                  <a:pos x="168" y="280"/>
                </a:cxn>
                <a:cxn ang="0">
                  <a:pos x="152" y="280"/>
                </a:cxn>
                <a:cxn ang="0">
                  <a:pos x="160" y="312"/>
                </a:cxn>
                <a:cxn ang="0">
                  <a:pos x="152" y="320"/>
                </a:cxn>
                <a:cxn ang="0">
                  <a:pos x="168" y="320"/>
                </a:cxn>
                <a:cxn ang="0">
                  <a:pos x="136" y="376"/>
                </a:cxn>
                <a:cxn ang="0">
                  <a:pos x="144" y="392"/>
                </a:cxn>
                <a:cxn ang="0">
                  <a:pos x="160" y="376"/>
                </a:cxn>
                <a:cxn ang="0">
                  <a:pos x="168" y="352"/>
                </a:cxn>
                <a:cxn ang="0">
                  <a:pos x="184" y="352"/>
                </a:cxn>
                <a:cxn ang="0">
                  <a:pos x="200" y="336"/>
                </a:cxn>
                <a:cxn ang="0">
                  <a:pos x="200" y="312"/>
                </a:cxn>
                <a:cxn ang="0">
                  <a:pos x="256" y="280"/>
                </a:cxn>
                <a:cxn ang="0">
                  <a:pos x="304" y="264"/>
                </a:cxn>
                <a:cxn ang="0">
                  <a:pos x="312" y="224"/>
                </a:cxn>
                <a:cxn ang="0">
                  <a:pos x="344" y="200"/>
                </a:cxn>
                <a:cxn ang="0">
                  <a:pos x="368" y="192"/>
                </a:cxn>
                <a:cxn ang="0">
                  <a:pos x="376" y="176"/>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8" name="Freeform 10"/>
            <p:cNvSpPr/>
            <p:nvPr/>
          </p:nvSpPr>
          <p:spPr bwMode="gray">
            <a:xfrm>
              <a:off x="5861043" y="2487615"/>
              <a:ext cx="671511" cy="944563"/>
            </a:xfrm>
            <a:custGeom>
              <a:avLst/>
              <a:gdLst/>
              <a:ahLst/>
              <a:cxnLst>
                <a:cxn ang="0">
                  <a:pos x="320" y="160"/>
                </a:cxn>
                <a:cxn ang="0">
                  <a:pos x="296" y="96"/>
                </a:cxn>
                <a:cxn ang="0">
                  <a:pos x="248" y="88"/>
                </a:cxn>
                <a:cxn ang="0">
                  <a:pos x="224" y="0"/>
                </a:cxn>
                <a:cxn ang="0">
                  <a:pos x="176" y="64"/>
                </a:cxn>
                <a:cxn ang="0">
                  <a:pos x="136" y="80"/>
                </a:cxn>
                <a:cxn ang="0">
                  <a:pos x="80" y="104"/>
                </a:cxn>
                <a:cxn ang="0">
                  <a:pos x="32" y="72"/>
                </a:cxn>
                <a:cxn ang="0">
                  <a:pos x="8" y="120"/>
                </a:cxn>
                <a:cxn ang="0">
                  <a:pos x="56" y="200"/>
                </a:cxn>
                <a:cxn ang="0">
                  <a:pos x="24" y="232"/>
                </a:cxn>
                <a:cxn ang="0">
                  <a:pos x="64" y="272"/>
                </a:cxn>
                <a:cxn ang="0">
                  <a:pos x="32" y="288"/>
                </a:cxn>
                <a:cxn ang="0">
                  <a:pos x="16" y="328"/>
                </a:cxn>
                <a:cxn ang="0">
                  <a:pos x="32" y="400"/>
                </a:cxn>
                <a:cxn ang="0">
                  <a:pos x="24" y="512"/>
                </a:cxn>
                <a:cxn ang="0">
                  <a:pos x="88" y="528"/>
                </a:cxn>
                <a:cxn ang="0">
                  <a:pos x="112" y="512"/>
                </a:cxn>
                <a:cxn ang="0">
                  <a:pos x="152" y="424"/>
                </a:cxn>
                <a:cxn ang="0">
                  <a:pos x="232" y="376"/>
                </a:cxn>
                <a:cxn ang="0">
                  <a:pos x="240" y="344"/>
                </a:cxn>
                <a:cxn ang="0">
                  <a:pos x="192" y="320"/>
                </a:cxn>
                <a:cxn ang="0">
                  <a:pos x="184" y="288"/>
                </a:cxn>
                <a:cxn ang="0">
                  <a:pos x="160" y="264"/>
                </a:cxn>
                <a:cxn ang="0">
                  <a:pos x="104" y="256"/>
                </a:cxn>
                <a:cxn ang="0">
                  <a:pos x="136" y="168"/>
                </a:cxn>
                <a:cxn ang="0">
                  <a:pos x="160" y="136"/>
                </a:cxn>
                <a:cxn ang="0">
                  <a:pos x="192" y="152"/>
                </a:cxn>
                <a:cxn ang="0">
                  <a:pos x="208" y="184"/>
                </a:cxn>
                <a:cxn ang="0">
                  <a:pos x="224" y="200"/>
                </a:cxn>
                <a:cxn ang="0">
                  <a:pos x="256" y="256"/>
                </a:cxn>
                <a:cxn ang="0">
                  <a:pos x="272" y="288"/>
                </a:cxn>
                <a:cxn ang="0">
                  <a:pos x="328" y="216"/>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9" name="Freeform 11"/>
            <p:cNvSpPr/>
            <p:nvPr/>
          </p:nvSpPr>
          <p:spPr bwMode="gray">
            <a:xfrm>
              <a:off x="6056307" y="2727329"/>
              <a:ext cx="215901" cy="225427"/>
            </a:xfrm>
            <a:custGeom>
              <a:avLst/>
              <a:gdLst/>
              <a:ahLst/>
              <a:cxnLst>
                <a:cxn ang="0">
                  <a:pos x="112" y="64"/>
                </a:cxn>
                <a:cxn ang="0">
                  <a:pos x="96" y="40"/>
                </a:cxn>
                <a:cxn ang="0">
                  <a:pos x="112" y="16"/>
                </a:cxn>
                <a:cxn ang="0">
                  <a:pos x="80" y="16"/>
                </a:cxn>
                <a:cxn ang="0">
                  <a:pos x="72" y="0"/>
                </a:cxn>
                <a:cxn ang="0">
                  <a:pos x="56" y="0"/>
                </a:cxn>
                <a:cxn ang="0">
                  <a:pos x="48" y="32"/>
                </a:cxn>
                <a:cxn ang="0">
                  <a:pos x="32" y="32"/>
                </a:cxn>
                <a:cxn ang="0">
                  <a:pos x="0" y="88"/>
                </a:cxn>
                <a:cxn ang="0">
                  <a:pos x="0" y="120"/>
                </a:cxn>
                <a:cxn ang="0">
                  <a:pos x="32" y="120"/>
                </a:cxn>
                <a:cxn ang="0">
                  <a:pos x="48" y="128"/>
                </a:cxn>
                <a:cxn ang="0">
                  <a:pos x="80" y="112"/>
                </a:cxn>
                <a:cxn ang="0">
                  <a:pos x="80" y="96"/>
                </a:cxn>
                <a:cxn ang="0">
                  <a:pos x="72" y="80"/>
                </a:cxn>
                <a:cxn ang="0">
                  <a:pos x="96" y="80"/>
                </a:cxn>
                <a:cxn ang="0">
                  <a:pos x="112" y="64"/>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0" name="Freeform 12"/>
            <p:cNvSpPr/>
            <p:nvPr/>
          </p:nvSpPr>
          <p:spPr bwMode="gray">
            <a:xfrm>
              <a:off x="6194418" y="2838454"/>
              <a:ext cx="169864" cy="212724"/>
            </a:xfrm>
            <a:custGeom>
              <a:avLst/>
              <a:gdLst/>
              <a:ahLst/>
              <a:cxnLst>
                <a:cxn ang="0">
                  <a:pos x="88" y="80"/>
                </a:cxn>
                <a:cxn ang="0">
                  <a:pos x="80" y="56"/>
                </a:cxn>
                <a:cxn ang="0">
                  <a:pos x="56" y="40"/>
                </a:cxn>
                <a:cxn ang="0">
                  <a:pos x="48" y="8"/>
                </a:cxn>
                <a:cxn ang="0">
                  <a:pos x="32" y="0"/>
                </a:cxn>
                <a:cxn ang="0">
                  <a:pos x="24" y="8"/>
                </a:cxn>
                <a:cxn ang="0">
                  <a:pos x="32" y="48"/>
                </a:cxn>
                <a:cxn ang="0">
                  <a:pos x="8" y="48"/>
                </a:cxn>
                <a:cxn ang="0">
                  <a:pos x="0" y="112"/>
                </a:cxn>
                <a:cxn ang="0">
                  <a:pos x="16" y="120"/>
                </a:cxn>
                <a:cxn ang="0">
                  <a:pos x="56" y="112"/>
                </a:cxn>
                <a:cxn ang="0">
                  <a:pos x="56" y="80"/>
                </a:cxn>
                <a:cxn ang="0">
                  <a:pos x="88" y="80"/>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1" name="Freeform 13"/>
            <p:cNvSpPr/>
            <p:nvPr/>
          </p:nvSpPr>
          <p:spPr bwMode="gray">
            <a:xfrm>
              <a:off x="6194418" y="2852741"/>
              <a:ext cx="65088" cy="71438"/>
            </a:xfrm>
            <a:custGeom>
              <a:avLst/>
              <a:gdLst/>
              <a:ahLst/>
              <a:cxnLst>
                <a:cxn ang="0">
                  <a:pos x="32" y="40"/>
                </a:cxn>
                <a:cxn ang="0">
                  <a:pos x="8" y="40"/>
                </a:cxn>
                <a:cxn ang="0">
                  <a:pos x="8" y="24"/>
                </a:cxn>
                <a:cxn ang="0">
                  <a:pos x="0" y="0"/>
                </a:cxn>
                <a:cxn ang="0">
                  <a:pos x="24" y="8"/>
                </a:cxn>
                <a:cxn ang="0">
                  <a:pos x="32" y="40"/>
                </a:cxn>
              </a:cxnLst>
              <a:rect l="0" t="0" r="r" b="b"/>
              <a:pathLst>
                <a:path w="33" h="41">
                  <a:moveTo>
                    <a:pt x="32" y="40"/>
                  </a:moveTo>
                  <a:lnTo>
                    <a:pt x="8" y="40"/>
                  </a:lnTo>
                  <a:lnTo>
                    <a:pt x="8" y="24"/>
                  </a:lnTo>
                  <a:lnTo>
                    <a:pt x="0" y="0"/>
                  </a:lnTo>
                  <a:lnTo>
                    <a:pt x="24" y="8"/>
                  </a:lnTo>
                  <a:lnTo>
                    <a:pt x="32" y="4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2" name="Freeform 14"/>
            <p:cNvSpPr/>
            <p:nvPr/>
          </p:nvSpPr>
          <p:spPr bwMode="gray">
            <a:xfrm>
              <a:off x="6042017" y="3106741"/>
              <a:ext cx="827088" cy="509589"/>
            </a:xfrm>
            <a:custGeom>
              <a:avLst/>
              <a:gdLst/>
              <a:ahLst/>
              <a:cxnLst>
                <a:cxn ang="0">
                  <a:pos x="152" y="8"/>
                </a:cxn>
                <a:cxn ang="0">
                  <a:pos x="136" y="24"/>
                </a:cxn>
                <a:cxn ang="0">
                  <a:pos x="96" y="32"/>
                </a:cxn>
                <a:cxn ang="0">
                  <a:pos x="56" y="72"/>
                </a:cxn>
                <a:cxn ang="0">
                  <a:pos x="16" y="128"/>
                </a:cxn>
                <a:cxn ang="0">
                  <a:pos x="16" y="160"/>
                </a:cxn>
                <a:cxn ang="0">
                  <a:pos x="32" y="184"/>
                </a:cxn>
                <a:cxn ang="0">
                  <a:pos x="48" y="176"/>
                </a:cxn>
                <a:cxn ang="0">
                  <a:pos x="64" y="176"/>
                </a:cxn>
                <a:cxn ang="0">
                  <a:pos x="8" y="224"/>
                </a:cxn>
                <a:cxn ang="0">
                  <a:pos x="0" y="248"/>
                </a:cxn>
                <a:cxn ang="0">
                  <a:pos x="16" y="256"/>
                </a:cxn>
                <a:cxn ang="0">
                  <a:pos x="48" y="288"/>
                </a:cxn>
                <a:cxn ang="0">
                  <a:pos x="80" y="288"/>
                </a:cxn>
                <a:cxn ang="0">
                  <a:pos x="96" y="272"/>
                </a:cxn>
                <a:cxn ang="0">
                  <a:pos x="96" y="256"/>
                </a:cxn>
                <a:cxn ang="0">
                  <a:pos x="112" y="264"/>
                </a:cxn>
                <a:cxn ang="0">
                  <a:pos x="120" y="272"/>
                </a:cxn>
                <a:cxn ang="0">
                  <a:pos x="152" y="288"/>
                </a:cxn>
                <a:cxn ang="0">
                  <a:pos x="168" y="272"/>
                </a:cxn>
                <a:cxn ang="0">
                  <a:pos x="192" y="272"/>
                </a:cxn>
                <a:cxn ang="0">
                  <a:pos x="192" y="288"/>
                </a:cxn>
                <a:cxn ang="0">
                  <a:pos x="208" y="280"/>
                </a:cxn>
                <a:cxn ang="0">
                  <a:pos x="240" y="232"/>
                </a:cxn>
                <a:cxn ang="0">
                  <a:pos x="256" y="232"/>
                </a:cxn>
                <a:cxn ang="0">
                  <a:pos x="296" y="168"/>
                </a:cxn>
                <a:cxn ang="0">
                  <a:pos x="296" y="144"/>
                </a:cxn>
                <a:cxn ang="0">
                  <a:pos x="304" y="136"/>
                </a:cxn>
                <a:cxn ang="0">
                  <a:pos x="312" y="152"/>
                </a:cxn>
                <a:cxn ang="0">
                  <a:pos x="344" y="96"/>
                </a:cxn>
                <a:cxn ang="0">
                  <a:pos x="376" y="80"/>
                </a:cxn>
                <a:cxn ang="0">
                  <a:pos x="376" y="88"/>
                </a:cxn>
                <a:cxn ang="0">
                  <a:pos x="400" y="64"/>
                </a:cxn>
                <a:cxn ang="0">
                  <a:pos x="416" y="72"/>
                </a:cxn>
                <a:cxn ang="0">
                  <a:pos x="432" y="24"/>
                </a:cxn>
                <a:cxn ang="0">
                  <a:pos x="424" y="16"/>
                </a:cxn>
                <a:cxn ang="0">
                  <a:pos x="400" y="16"/>
                </a:cxn>
                <a:cxn ang="0">
                  <a:pos x="384" y="24"/>
                </a:cxn>
                <a:cxn ang="0">
                  <a:pos x="344" y="24"/>
                </a:cxn>
                <a:cxn ang="0">
                  <a:pos x="328" y="0"/>
                </a:cxn>
                <a:cxn ang="0">
                  <a:pos x="272" y="40"/>
                </a:cxn>
                <a:cxn ang="0">
                  <a:pos x="264" y="64"/>
                </a:cxn>
                <a:cxn ang="0">
                  <a:pos x="248" y="64"/>
                </a:cxn>
                <a:cxn ang="0">
                  <a:pos x="200" y="64"/>
                </a:cxn>
                <a:cxn ang="0">
                  <a:pos x="200" y="48"/>
                </a:cxn>
                <a:cxn ang="0">
                  <a:pos x="216" y="32"/>
                </a:cxn>
                <a:cxn ang="0">
                  <a:pos x="200" y="0"/>
                </a:cxn>
                <a:cxn ang="0">
                  <a:pos x="176" y="0"/>
                </a:cxn>
                <a:cxn ang="0">
                  <a:pos x="168" y="0"/>
                </a:cxn>
                <a:cxn ang="0">
                  <a:pos x="160" y="16"/>
                </a:cxn>
                <a:cxn ang="0">
                  <a:pos x="152" y="8"/>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3" name="Freeform 15"/>
            <p:cNvSpPr/>
            <p:nvPr/>
          </p:nvSpPr>
          <p:spPr bwMode="gray">
            <a:xfrm>
              <a:off x="6211881" y="3514727"/>
              <a:ext cx="685801" cy="563563"/>
            </a:xfrm>
            <a:custGeom>
              <a:avLst/>
              <a:gdLst/>
              <a:ahLst/>
              <a:cxnLst>
                <a:cxn ang="0">
                  <a:pos x="168" y="0"/>
                </a:cxn>
                <a:cxn ang="0">
                  <a:pos x="152" y="0"/>
                </a:cxn>
                <a:cxn ang="0">
                  <a:pos x="120" y="48"/>
                </a:cxn>
                <a:cxn ang="0">
                  <a:pos x="96" y="56"/>
                </a:cxn>
                <a:cxn ang="0">
                  <a:pos x="96" y="40"/>
                </a:cxn>
                <a:cxn ang="0">
                  <a:pos x="80" y="40"/>
                </a:cxn>
                <a:cxn ang="0">
                  <a:pos x="64" y="56"/>
                </a:cxn>
                <a:cxn ang="0">
                  <a:pos x="32" y="40"/>
                </a:cxn>
                <a:cxn ang="0">
                  <a:pos x="24" y="32"/>
                </a:cxn>
                <a:cxn ang="0">
                  <a:pos x="8" y="24"/>
                </a:cxn>
                <a:cxn ang="0">
                  <a:pos x="8" y="40"/>
                </a:cxn>
                <a:cxn ang="0">
                  <a:pos x="0" y="48"/>
                </a:cxn>
                <a:cxn ang="0">
                  <a:pos x="32" y="56"/>
                </a:cxn>
                <a:cxn ang="0">
                  <a:pos x="40" y="80"/>
                </a:cxn>
                <a:cxn ang="0">
                  <a:pos x="56" y="80"/>
                </a:cxn>
                <a:cxn ang="0">
                  <a:pos x="80" y="112"/>
                </a:cxn>
                <a:cxn ang="0">
                  <a:pos x="104" y="104"/>
                </a:cxn>
                <a:cxn ang="0">
                  <a:pos x="104" y="144"/>
                </a:cxn>
                <a:cxn ang="0">
                  <a:pos x="136" y="184"/>
                </a:cxn>
                <a:cxn ang="0">
                  <a:pos x="152" y="184"/>
                </a:cxn>
                <a:cxn ang="0">
                  <a:pos x="160" y="168"/>
                </a:cxn>
                <a:cxn ang="0">
                  <a:pos x="184" y="192"/>
                </a:cxn>
                <a:cxn ang="0">
                  <a:pos x="168" y="208"/>
                </a:cxn>
                <a:cxn ang="0">
                  <a:pos x="160" y="200"/>
                </a:cxn>
                <a:cxn ang="0">
                  <a:pos x="144" y="192"/>
                </a:cxn>
                <a:cxn ang="0">
                  <a:pos x="144" y="224"/>
                </a:cxn>
                <a:cxn ang="0">
                  <a:pos x="136" y="240"/>
                </a:cxn>
                <a:cxn ang="0">
                  <a:pos x="160" y="272"/>
                </a:cxn>
                <a:cxn ang="0">
                  <a:pos x="160" y="296"/>
                </a:cxn>
                <a:cxn ang="0">
                  <a:pos x="200" y="296"/>
                </a:cxn>
                <a:cxn ang="0">
                  <a:pos x="216" y="312"/>
                </a:cxn>
                <a:cxn ang="0">
                  <a:pos x="240" y="304"/>
                </a:cxn>
                <a:cxn ang="0">
                  <a:pos x="272" y="320"/>
                </a:cxn>
                <a:cxn ang="0">
                  <a:pos x="296" y="296"/>
                </a:cxn>
                <a:cxn ang="0">
                  <a:pos x="320" y="256"/>
                </a:cxn>
                <a:cxn ang="0">
                  <a:pos x="288" y="240"/>
                </a:cxn>
                <a:cxn ang="0">
                  <a:pos x="320" y="232"/>
                </a:cxn>
                <a:cxn ang="0">
                  <a:pos x="328" y="240"/>
                </a:cxn>
                <a:cxn ang="0">
                  <a:pos x="360" y="232"/>
                </a:cxn>
                <a:cxn ang="0">
                  <a:pos x="360" y="224"/>
                </a:cxn>
                <a:cxn ang="0">
                  <a:pos x="320" y="200"/>
                </a:cxn>
                <a:cxn ang="0">
                  <a:pos x="320" y="184"/>
                </a:cxn>
                <a:cxn ang="0">
                  <a:pos x="304" y="176"/>
                </a:cxn>
                <a:cxn ang="0">
                  <a:pos x="288" y="168"/>
                </a:cxn>
                <a:cxn ang="0">
                  <a:pos x="272" y="128"/>
                </a:cxn>
                <a:cxn ang="0">
                  <a:pos x="232" y="64"/>
                </a:cxn>
                <a:cxn ang="0">
                  <a:pos x="232" y="40"/>
                </a:cxn>
                <a:cxn ang="0">
                  <a:pos x="192" y="32"/>
                </a:cxn>
                <a:cxn ang="0">
                  <a:pos x="176" y="24"/>
                </a:cxn>
                <a:cxn ang="0">
                  <a:pos x="168" y="0"/>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4" name="Freeform 16"/>
            <p:cNvSpPr/>
            <p:nvPr/>
          </p:nvSpPr>
          <p:spPr bwMode="invGray">
            <a:xfrm>
              <a:off x="6775443" y="3965580"/>
              <a:ext cx="122239" cy="96838"/>
            </a:xfrm>
            <a:custGeom>
              <a:avLst/>
              <a:gdLst/>
              <a:ahLst/>
              <a:cxnLst>
                <a:cxn ang="0">
                  <a:pos x="24" y="0"/>
                </a:cxn>
                <a:cxn ang="0">
                  <a:pos x="0" y="40"/>
                </a:cxn>
                <a:cxn ang="0">
                  <a:pos x="24" y="56"/>
                </a:cxn>
                <a:cxn ang="0">
                  <a:pos x="64" y="40"/>
                </a:cxn>
                <a:cxn ang="0">
                  <a:pos x="64" y="24"/>
                </a:cxn>
                <a:cxn ang="0">
                  <a:pos x="24" y="0"/>
                </a:cxn>
              </a:cxnLst>
              <a:rect l="0" t="0" r="r" b="b"/>
              <a:pathLst>
                <a:path w="65" h="57">
                  <a:moveTo>
                    <a:pt x="24" y="0"/>
                  </a:moveTo>
                  <a:lnTo>
                    <a:pt x="0" y="40"/>
                  </a:lnTo>
                  <a:lnTo>
                    <a:pt x="24" y="56"/>
                  </a:lnTo>
                  <a:lnTo>
                    <a:pt x="64" y="40"/>
                  </a:lnTo>
                  <a:lnTo>
                    <a:pt x="64" y="24"/>
                  </a:lnTo>
                  <a:lnTo>
                    <a:pt x="24" y="0"/>
                  </a:lnTo>
                </a:path>
              </a:pathLst>
            </a:custGeom>
            <a:grpFill/>
            <a:ln w="25400"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5" name="Freeform 17"/>
            <p:cNvSpPr/>
            <p:nvPr/>
          </p:nvSpPr>
          <p:spPr bwMode="gray">
            <a:xfrm>
              <a:off x="6470642" y="4033841"/>
              <a:ext cx="457198" cy="522287"/>
            </a:xfrm>
            <a:custGeom>
              <a:avLst/>
              <a:gdLst/>
              <a:ahLst/>
              <a:cxnLst>
                <a:cxn ang="0">
                  <a:pos x="184" y="16"/>
                </a:cxn>
                <a:cxn ang="0">
                  <a:pos x="160" y="0"/>
                </a:cxn>
                <a:cxn ang="0">
                  <a:pos x="136" y="24"/>
                </a:cxn>
                <a:cxn ang="0">
                  <a:pos x="104" y="8"/>
                </a:cxn>
                <a:cxn ang="0">
                  <a:pos x="80" y="16"/>
                </a:cxn>
                <a:cxn ang="0">
                  <a:pos x="72" y="32"/>
                </a:cxn>
                <a:cxn ang="0">
                  <a:pos x="64" y="48"/>
                </a:cxn>
                <a:cxn ang="0">
                  <a:pos x="72" y="72"/>
                </a:cxn>
                <a:cxn ang="0">
                  <a:pos x="56" y="72"/>
                </a:cxn>
                <a:cxn ang="0">
                  <a:pos x="48" y="64"/>
                </a:cxn>
                <a:cxn ang="0">
                  <a:pos x="40" y="64"/>
                </a:cxn>
                <a:cxn ang="0">
                  <a:pos x="40" y="80"/>
                </a:cxn>
                <a:cxn ang="0">
                  <a:pos x="40" y="96"/>
                </a:cxn>
                <a:cxn ang="0">
                  <a:pos x="40" y="96"/>
                </a:cxn>
                <a:cxn ang="0">
                  <a:pos x="40" y="112"/>
                </a:cxn>
                <a:cxn ang="0">
                  <a:pos x="8" y="136"/>
                </a:cxn>
                <a:cxn ang="0">
                  <a:pos x="0" y="144"/>
                </a:cxn>
                <a:cxn ang="0">
                  <a:pos x="0" y="176"/>
                </a:cxn>
                <a:cxn ang="0">
                  <a:pos x="24" y="192"/>
                </a:cxn>
                <a:cxn ang="0">
                  <a:pos x="24" y="232"/>
                </a:cxn>
                <a:cxn ang="0">
                  <a:pos x="48" y="232"/>
                </a:cxn>
                <a:cxn ang="0">
                  <a:pos x="48" y="248"/>
                </a:cxn>
                <a:cxn ang="0">
                  <a:pos x="56" y="264"/>
                </a:cxn>
                <a:cxn ang="0">
                  <a:pos x="64" y="288"/>
                </a:cxn>
                <a:cxn ang="0">
                  <a:pos x="88" y="288"/>
                </a:cxn>
                <a:cxn ang="0">
                  <a:pos x="104" y="264"/>
                </a:cxn>
                <a:cxn ang="0">
                  <a:pos x="112" y="264"/>
                </a:cxn>
                <a:cxn ang="0">
                  <a:pos x="112" y="280"/>
                </a:cxn>
                <a:cxn ang="0">
                  <a:pos x="120" y="288"/>
                </a:cxn>
                <a:cxn ang="0">
                  <a:pos x="136" y="288"/>
                </a:cxn>
                <a:cxn ang="0">
                  <a:pos x="136" y="280"/>
                </a:cxn>
                <a:cxn ang="0">
                  <a:pos x="152" y="280"/>
                </a:cxn>
                <a:cxn ang="0">
                  <a:pos x="152" y="288"/>
                </a:cxn>
                <a:cxn ang="0">
                  <a:pos x="160" y="296"/>
                </a:cxn>
                <a:cxn ang="0">
                  <a:pos x="176" y="288"/>
                </a:cxn>
                <a:cxn ang="0">
                  <a:pos x="184" y="256"/>
                </a:cxn>
                <a:cxn ang="0">
                  <a:pos x="184" y="224"/>
                </a:cxn>
                <a:cxn ang="0">
                  <a:pos x="200" y="224"/>
                </a:cxn>
                <a:cxn ang="0">
                  <a:pos x="200" y="216"/>
                </a:cxn>
                <a:cxn ang="0">
                  <a:pos x="200" y="200"/>
                </a:cxn>
                <a:cxn ang="0">
                  <a:pos x="216" y="216"/>
                </a:cxn>
                <a:cxn ang="0">
                  <a:pos x="232" y="192"/>
                </a:cxn>
                <a:cxn ang="0">
                  <a:pos x="216" y="176"/>
                </a:cxn>
                <a:cxn ang="0">
                  <a:pos x="216" y="168"/>
                </a:cxn>
                <a:cxn ang="0">
                  <a:pos x="232" y="160"/>
                </a:cxn>
                <a:cxn ang="0">
                  <a:pos x="224" y="136"/>
                </a:cxn>
                <a:cxn ang="0">
                  <a:pos x="216" y="128"/>
                </a:cxn>
                <a:cxn ang="0">
                  <a:pos x="240" y="136"/>
                </a:cxn>
                <a:cxn ang="0">
                  <a:pos x="240" y="104"/>
                </a:cxn>
                <a:cxn ang="0">
                  <a:pos x="216" y="120"/>
                </a:cxn>
                <a:cxn ang="0">
                  <a:pos x="240" y="80"/>
                </a:cxn>
                <a:cxn ang="0">
                  <a:pos x="200" y="56"/>
                </a:cxn>
                <a:cxn ang="0">
                  <a:pos x="176" y="56"/>
                </a:cxn>
                <a:cxn ang="0">
                  <a:pos x="160" y="72"/>
                </a:cxn>
                <a:cxn ang="0">
                  <a:pos x="152" y="48"/>
                </a:cxn>
                <a:cxn ang="0">
                  <a:pos x="160" y="40"/>
                </a:cxn>
                <a:cxn ang="0">
                  <a:pos x="184" y="16"/>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6" name="Freeform 18"/>
            <p:cNvSpPr/>
            <p:nvPr/>
          </p:nvSpPr>
          <p:spPr bwMode="gray">
            <a:xfrm>
              <a:off x="6240458" y="4443415"/>
              <a:ext cx="520698" cy="649287"/>
            </a:xfrm>
            <a:custGeom>
              <a:avLst/>
              <a:gdLst/>
              <a:ahLst/>
              <a:cxnLst>
                <a:cxn ang="0">
                  <a:pos x="272" y="56"/>
                </a:cxn>
                <a:cxn ang="0">
                  <a:pos x="272" y="48"/>
                </a:cxn>
                <a:cxn ang="0">
                  <a:pos x="256" y="48"/>
                </a:cxn>
                <a:cxn ang="0">
                  <a:pos x="256" y="56"/>
                </a:cxn>
                <a:cxn ang="0">
                  <a:pos x="240" y="56"/>
                </a:cxn>
                <a:cxn ang="0">
                  <a:pos x="232" y="56"/>
                </a:cxn>
                <a:cxn ang="0">
                  <a:pos x="232" y="32"/>
                </a:cxn>
                <a:cxn ang="0">
                  <a:pos x="224" y="32"/>
                </a:cxn>
                <a:cxn ang="0">
                  <a:pos x="208" y="56"/>
                </a:cxn>
                <a:cxn ang="0">
                  <a:pos x="184" y="56"/>
                </a:cxn>
                <a:cxn ang="0">
                  <a:pos x="176" y="32"/>
                </a:cxn>
                <a:cxn ang="0">
                  <a:pos x="168" y="16"/>
                </a:cxn>
                <a:cxn ang="0">
                  <a:pos x="160" y="0"/>
                </a:cxn>
                <a:cxn ang="0">
                  <a:pos x="144" y="0"/>
                </a:cxn>
                <a:cxn ang="0">
                  <a:pos x="144" y="8"/>
                </a:cxn>
                <a:cxn ang="0">
                  <a:pos x="112" y="16"/>
                </a:cxn>
                <a:cxn ang="0">
                  <a:pos x="112" y="32"/>
                </a:cxn>
                <a:cxn ang="0">
                  <a:pos x="80" y="32"/>
                </a:cxn>
                <a:cxn ang="0">
                  <a:pos x="64" y="48"/>
                </a:cxn>
                <a:cxn ang="0">
                  <a:pos x="64" y="72"/>
                </a:cxn>
                <a:cxn ang="0">
                  <a:pos x="72" y="88"/>
                </a:cxn>
                <a:cxn ang="0">
                  <a:pos x="48" y="112"/>
                </a:cxn>
                <a:cxn ang="0">
                  <a:pos x="40" y="112"/>
                </a:cxn>
                <a:cxn ang="0">
                  <a:pos x="32" y="144"/>
                </a:cxn>
                <a:cxn ang="0">
                  <a:pos x="32" y="160"/>
                </a:cxn>
                <a:cxn ang="0">
                  <a:pos x="32" y="176"/>
                </a:cxn>
                <a:cxn ang="0">
                  <a:pos x="16" y="200"/>
                </a:cxn>
                <a:cxn ang="0">
                  <a:pos x="8" y="216"/>
                </a:cxn>
                <a:cxn ang="0">
                  <a:pos x="0" y="256"/>
                </a:cxn>
                <a:cxn ang="0">
                  <a:pos x="8" y="272"/>
                </a:cxn>
                <a:cxn ang="0">
                  <a:pos x="56" y="272"/>
                </a:cxn>
                <a:cxn ang="0">
                  <a:pos x="80" y="328"/>
                </a:cxn>
                <a:cxn ang="0">
                  <a:pos x="88" y="368"/>
                </a:cxn>
                <a:cxn ang="0">
                  <a:pos x="112" y="328"/>
                </a:cxn>
                <a:cxn ang="0">
                  <a:pos x="120" y="336"/>
                </a:cxn>
                <a:cxn ang="0">
                  <a:pos x="152" y="304"/>
                </a:cxn>
                <a:cxn ang="0">
                  <a:pos x="152" y="280"/>
                </a:cxn>
                <a:cxn ang="0">
                  <a:pos x="184" y="272"/>
                </a:cxn>
                <a:cxn ang="0">
                  <a:pos x="200" y="232"/>
                </a:cxn>
                <a:cxn ang="0">
                  <a:pos x="216" y="224"/>
                </a:cxn>
                <a:cxn ang="0">
                  <a:pos x="216" y="200"/>
                </a:cxn>
                <a:cxn ang="0">
                  <a:pos x="240" y="200"/>
                </a:cxn>
                <a:cxn ang="0">
                  <a:pos x="248" y="160"/>
                </a:cxn>
                <a:cxn ang="0">
                  <a:pos x="240" y="128"/>
                </a:cxn>
                <a:cxn ang="0">
                  <a:pos x="248" y="120"/>
                </a:cxn>
                <a:cxn ang="0">
                  <a:pos x="232" y="104"/>
                </a:cxn>
                <a:cxn ang="0">
                  <a:pos x="248" y="96"/>
                </a:cxn>
                <a:cxn ang="0">
                  <a:pos x="256" y="104"/>
                </a:cxn>
                <a:cxn ang="0">
                  <a:pos x="272" y="80"/>
                </a:cxn>
                <a:cxn ang="0">
                  <a:pos x="272" y="56"/>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7" name="Freeform 19"/>
            <p:cNvSpPr/>
            <p:nvPr/>
          </p:nvSpPr>
          <p:spPr bwMode="gray">
            <a:xfrm>
              <a:off x="5465539" y="4832574"/>
              <a:ext cx="963610" cy="676276"/>
            </a:xfrm>
            <a:custGeom>
              <a:avLst/>
              <a:gdLst/>
              <a:ahLst/>
              <a:cxnLst>
                <a:cxn ang="0">
                  <a:pos x="496" y="96"/>
                </a:cxn>
                <a:cxn ang="0">
                  <a:pos x="424" y="40"/>
                </a:cxn>
                <a:cxn ang="0">
                  <a:pos x="408" y="56"/>
                </a:cxn>
                <a:cxn ang="0">
                  <a:pos x="376" y="40"/>
                </a:cxn>
                <a:cxn ang="0">
                  <a:pos x="312" y="56"/>
                </a:cxn>
                <a:cxn ang="0">
                  <a:pos x="312" y="0"/>
                </a:cxn>
                <a:cxn ang="0">
                  <a:pos x="280" y="0"/>
                </a:cxn>
                <a:cxn ang="0">
                  <a:pos x="216" y="8"/>
                </a:cxn>
                <a:cxn ang="0">
                  <a:pos x="208" y="40"/>
                </a:cxn>
                <a:cxn ang="0">
                  <a:pos x="168" y="24"/>
                </a:cxn>
                <a:cxn ang="0">
                  <a:pos x="144" y="48"/>
                </a:cxn>
                <a:cxn ang="0">
                  <a:pos x="152" y="88"/>
                </a:cxn>
                <a:cxn ang="0">
                  <a:pos x="144" y="112"/>
                </a:cxn>
                <a:cxn ang="0">
                  <a:pos x="112" y="168"/>
                </a:cxn>
                <a:cxn ang="0">
                  <a:pos x="72" y="224"/>
                </a:cxn>
                <a:cxn ang="0">
                  <a:pos x="32" y="272"/>
                </a:cxn>
                <a:cxn ang="0">
                  <a:pos x="0" y="296"/>
                </a:cxn>
                <a:cxn ang="0">
                  <a:pos x="8" y="312"/>
                </a:cxn>
                <a:cxn ang="0">
                  <a:pos x="16" y="360"/>
                </a:cxn>
                <a:cxn ang="0">
                  <a:pos x="56" y="384"/>
                </a:cxn>
                <a:cxn ang="0">
                  <a:pos x="40" y="344"/>
                </a:cxn>
                <a:cxn ang="0">
                  <a:pos x="80" y="304"/>
                </a:cxn>
                <a:cxn ang="0">
                  <a:pos x="152" y="280"/>
                </a:cxn>
                <a:cxn ang="0">
                  <a:pos x="192" y="296"/>
                </a:cxn>
                <a:cxn ang="0">
                  <a:pos x="240" y="248"/>
                </a:cxn>
                <a:cxn ang="0">
                  <a:pos x="264" y="240"/>
                </a:cxn>
                <a:cxn ang="0">
                  <a:pos x="264" y="216"/>
                </a:cxn>
                <a:cxn ang="0">
                  <a:pos x="280" y="208"/>
                </a:cxn>
                <a:cxn ang="0">
                  <a:pos x="336" y="232"/>
                </a:cxn>
                <a:cxn ang="0">
                  <a:pos x="336" y="200"/>
                </a:cxn>
                <a:cxn ang="0">
                  <a:pos x="376" y="192"/>
                </a:cxn>
                <a:cxn ang="0">
                  <a:pos x="392" y="200"/>
                </a:cxn>
                <a:cxn ang="0">
                  <a:pos x="400" y="184"/>
                </a:cxn>
                <a:cxn ang="0">
                  <a:pos x="448" y="176"/>
                </a:cxn>
                <a:cxn ang="0">
                  <a:pos x="480" y="136"/>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25400" cap="rnd" cmpd="sng">
              <a:solidFill>
                <a:srgbClr val="1D1D1D"/>
              </a:solidFill>
              <a:prstDash val="solid"/>
              <a:round/>
              <a:headEnd type="none" w="med" len="med"/>
              <a:tailEnd type="none" w="med" len="med"/>
            </a:ln>
            <a:effectLst/>
          </p:spPr>
          <p:txBody>
            <a:bodyPr/>
            <a:lstStyle/>
            <a:p>
              <a:pPr defTabSz="685800"/>
              <a:r>
                <a:rPr lang="en-US" altLang="zh-CN" sz="1350" dirty="0" smtClean="0">
                  <a:solidFill>
                    <a:prstClr val="black"/>
                  </a:solidFill>
                  <a:latin typeface="Century Gothic" panose="020B0502020202020204"/>
                  <a:ea typeface="微软雅黑" panose="020B0503020204020204" pitchFamily="34" charset="-122"/>
                </a:rPr>
                <a:t>00</a:t>
              </a:r>
              <a:endParaRPr lang="zh-CN" altLang="en-US" sz="1350" dirty="0">
                <a:solidFill>
                  <a:prstClr val="black"/>
                </a:solidFill>
                <a:latin typeface="Century Gothic" panose="020B0502020202020204"/>
                <a:ea typeface="微软雅黑" panose="020B0503020204020204" pitchFamily="34" charset="-122"/>
              </a:endParaRPr>
            </a:p>
          </p:txBody>
        </p:sp>
        <p:sp>
          <p:nvSpPr>
            <p:cNvPr id="18" name="Freeform 20"/>
            <p:cNvSpPr/>
            <p:nvPr/>
          </p:nvSpPr>
          <p:spPr bwMode="gray">
            <a:xfrm>
              <a:off x="4805359" y="4724404"/>
              <a:ext cx="949323" cy="676276"/>
            </a:xfrm>
            <a:custGeom>
              <a:avLst/>
              <a:gdLst/>
              <a:ahLst/>
              <a:cxnLst>
                <a:cxn ang="0">
                  <a:pos x="344" y="344"/>
                </a:cxn>
                <a:cxn ang="0">
                  <a:pos x="416" y="296"/>
                </a:cxn>
                <a:cxn ang="0">
                  <a:pos x="448" y="240"/>
                </a:cxn>
                <a:cxn ang="0">
                  <a:pos x="480" y="184"/>
                </a:cxn>
                <a:cxn ang="0">
                  <a:pos x="496" y="160"/>
                </a:cxn>
                <a:cxn ang="0">
                  <a:pos x="480" y="128"/>
                </a:cxn>
                <a:cxn ang="0">
                  <a:pos x="456" y="96"/>
                </a:cxn>
                <a:cxn ang="0">
                  <a:pos x="440" y="112"/>
                </a:cxn>
                <a:cxn ang="0">
                  <a:pos x="424" y="104"/>
                </a:cxn>
                <a:cxn ang="0">
                  <a:pos x="440" y="56"/>
                </a:cxn>
                <a:cxn ang="0">
                  <a:pos x="440" y="16"/>
                </a:cxn>
                <a:cxn ang="0">
                  <a:pos x="408" y="8"/>
                </a:cxn>
                <a:cxn ang="0">
                  <a:pos x="376" y="24"/>
                </a:cxn>
                <a:cxn ang="0">
                  <a:pos x="360" y="24"/>
                </a:cxn>
                <a:cxn ang="0">
                  <a:pos x="320" y="32"/>
                </a:cxn>
                <a:cxn ang="0">
                  <a:pos x="288" y="64"/>
                </a:cxn>
                <a:cxn ang="0">
                  <a:pos x="264" y="72"/>
                </a:cxn>
                <a:cxn ang="0">
                  <a:pos x="224" y="96"/>
                </a:cxn>
                <a:cxn ang="0">
                  <a:pos x="184" y="88"/>
                </a:cxn>
                <a:cxn ang="0">
                  <a:pos x="160" y="72"/>
                </a:cxn>
                <a:cxn ang="0">
                  <a:pos x="144" y="88"/>
                </a:cxn>
                <a:cxn ang="0">
                  <a:pos x="96" y="128"/>
                </a:cxn>
                <a:cxn ang="0">
                  <a:pos x="32" y="112"/>
                </a:cxn>
                <a:cxn ang="0">
                  <a:pos x="0" y="128"/>
                </a:cxn>
                <a:cxn ang="0">
                  <a:pos x="32" y="144"/>
                </a:cxn>
                <a:cxn ang="0">
                  <a:pos x="88" y="168"/>
                </a:cxn>
                <a:cxn ang="0">
                  <a:pos x="104" y="208"/>
                </a:cxn>
                <a:cxn ang="0">
                  <a:pos x="56" y="224"/>
                </a:cxn>
                <a:cxn ang="0">
                  <a:pos x="88" y="248"/>
                </a:cxn>
                <a:cxn ang="0">
                  <a:pos x="136" y="280"/>
                </a:cxn>
                <a:cxn ang="0">
                  <a:pos x="136" y="304"/>
                </a:cxn>
                <a:cxn ang="0">
                  <a:pos x="208" y="360"/>
                </a:cxn>
                <a:cxn ang="0">
                  <a:pos x="248" y="360"/>
                </a:cxn>
                <a:cxn ang="0">
                  <a:pos x="256" y="344"/>
                </a:cxn>
                <a:cxn ang="0">
                  <a:pos x="296" y="376"/>
                </a:cxn>
                <a:cxn ang="0">
                  <a:pos x="336" y="368"/>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19" name="Freeform 21"/>
            <p:cNvSpPr/>
            <p:nvPr/>
          </p:nvSpPr>
          <p:spPr bwMode="invGray">
            <a:xfrm>
              <a:off x="4714870" y="4344992"/>
              <a:ext cx="704849" cy="622302"/>
            </a:xfrm>
            <a:custGeom>
              <a:avLst/>
              <a:gdLst/>
              <a:ahLst/>
              <a:cxnLst>
                <a:cxn ang="0">
                  <a:pos x="48" y="320"/>
                </a:cxn>
                <a:cxn ang="0">
                  <a:pos x="32" y="264"/>
                </a:cxn>
                <a:cxn ang="0">
                  <a:pos x="56" y="192"/>
                </a:cxn>
                <a:cxn ang="0">
                  <a:pos x="8" y="160"/>
                </a:cxn>
                <a:cxn ang="0">
                  <a:pos x="16" y="136"/>
                </a:cxn>
                <a:cxn ang="0">
                  <a:pos x="48" y="136"/>
                </a:cxn>
                <a:cxn ang="0">
                  <a:pos x="104" y="120"/>
                </a:cxn>
                <a:cxn ang="0">
                  <a:pos x="168" y="112"/>
                </a:cxn>
                <a:cxn ang="0">
                  <a:pos x="136" y="80"/>
                </a:cxn>
                <a:cxn ang="0">
                  <a:pos x="144" y="40"/>
                </a:cxn>
                <a:cxn ang="0">
                  <a:pos x="184" y="40"/>
                </a:cxn>
                <a:cxn ang="0">
                  <a:pos x="208" y="48"/>
                </a:cxn>
                <a:cxn ang="0">
                  <a:pos x="232" y="40"/>
                </a:cxn>
                <a:cxn ang="0">
                  <a:pos x="248" y="0"/>
                </a:cxn>
                <a:cxn ang="0">
                  <a:pos x="288" y="16"/>
                </a:cxn>
                <a:cxn ang="0">
                  <a:pos x="320" y="72"/>
                </a:cxn>
                <a:cxn ang="0">
                  <a:pos x="344" y="88"/>
                </a:cxn>
                <a:cxn ang="0">
                  <a:pos x="360" y="64"/>
                </a:cxn>
                <a:cxn ang="0">
                  <a:pos x="360" y="96"/>
                </a:cxn>
                <a:cxn ang="0">
                  <a:pos x="360" y="128"/>
                </a:cxn>
                <a:cxn ang="0">
                  <a:pos x="336" y="168"/>
                </a:cxn>
                <a:cxn ang="0">
                  <a:pos x="368" y="184"/>
                </a:cxn>
                <a:cxn ang="0">
                  <a:pos x="360" y="208"/>
                </a:cxn>
                <a:cxn ang="0">
                  <a:pos x="368" y="232"/>
                </a:cxn>
                <a:cxn ang="0">
                  <a:pos x="344" y="256"/>
                </a:cxn>
                <a:cxn ang="0">
                  <a:pos x="344" y="280"/>
                </a:cxn>
                <a:cxn ang="0">
                  <a:pos x="312" y="288"/>
                </a:cxn>
                <a:cxn ang="0">
                  <a:pos x="272" y="312"/>
                </a:cxn>
                <a:cxn ang="0">
                  <a:pos x="232" y="304"/>
                </a:cxn>
                <a:cxn ang="0">
                  <a:pos x="208" y="288"/>
                </a:cxn>
                <a:cxn ang="0">
                  <a:pos x="192" y="304"/>
                </a:cxn>
                <a:cxn ang="0">
                  <a:pos x="144" y="352"/>
                </a:cxn>
                <a:cxn ang="0">
                  <a:pos x="80" y="328"/>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0" name="Freeform 22"/>
            <p:cNvSpPr/>
            <p:nvPr/>
          </p:nvSpPr>
          <p:spPr bwMode="invGray">
            <a:xfrm>
              <a:off x="3919533" y="4302128"/>
              <a:ext cx="1085849" cy="1084265"/>
            </a:xfrm>
            <a:custGeom>
              <a:avLst/>
              <a:gdLst/>
              <a:ahLst/>
              <a:cxnLst>
                <a:cxn ang="0">
                  <a:pos x="528" y="448"/>
                </a:cxn>
                <a:cxn ang="0">
                  <a:pos x="560" y="416"/>
                </a:cxn>
                <a:cxn ang="0">
                  <a:pos x="528" y="408"/>
                </a:cxn>
                <a:cxn ang="0">
                  <a:pos x="496" y="384"/>
                </a:cxn>
                <a:cxn ang="0">
                  <a:pos x="464" y="360"/>
                </a:cxn>
                <a:cxn ang="0">
                  <a:pos x="480" y="320"/>
                </a:cxn>
                <a:cxn ang="0">
                  <a:pos x="472" y="248"/>
                </a:cxn>
                <a:cxn ang="0">
                  <a:pos x="424" y="224"/>
                </a:cxn>
                <a:cxn ang="0">
                  <a:pos x="416" y="176"/>
                </a:cxn>
                <a:cxn ang="0">
                  <a:pos x="448" y="168"/>
                </a:cxn>
                <a:cxn ang="0">
                  <a:pos x="512" y="160"/>
                </a:cxn>
                <a:cxn ang="0">
                  <a:pos x="512" y="112"/>
                </a:cxn>
                <a:cxn ang="0">
                  <a:pos x="464" y="112"/>
                </a:cxn>
                <a:cxn ang="0">
                  <a:pos x="432" y="64"/>
                </a:cxn>
                <a:cxn ang="0">
                  <a:pos x="408" y="96"/>
                </a:cxn>
                <a:cxn ang="0">
                  <a:pos x="384" y="144"/>
                </a:cxn>
                <a:cxn ang="0">
                  <a:pos x="368" y="240"/>
                </a:cxn>
                <a:cxn ang="0">
                  <a:pos x="336" y="224"/>
                </a:cxn>
                <a:cxn ang="0">
                  <a:pos x="288" y="240"/>
                </a:cxn>
                <a:cxn ang="0">
                  <a:pos x="272" y="224"/>
                </a:cxn>
                <a:cxn ang="0">
                  <a:pos x="232" y="104"/>
                </a:cxn>
                <a:cxn ang="0">
                  <a:pos x="216" y="112"/>
                </a:cxn>
                <a:cxn ang="0">
                  <a:pos x="208" y="72"/>
                </a:cxn>
                <a:cxn ang="0">
                  <a:pos x="160" y="40"/>
                </a:cxn>
                <a:cxn ang="0">
                  <a:pos x="136" y="80"/>
                </a:cxn>
                <a:cxn ang="0">
                  <a:pos x="136" y="0"/>
                </a:cxn>
                <a:cxn ang="0">
                  <a:pos x="112" y="0"/>
                </a:cxn>
                <a:cxn ang="0">
                  <a:pos x="96" y="32"/>
                </a:cxn>
                <a:cxn ang="0">
                  <a:pos x="88" y="64"/>
                </a:cxn>
                <a:cxn ang="0">
                  <a:pos x="80" y="96"/>
                </a:cxn>
                <a:cxn ang="0">
                  <a:pos x="104" y="112"/>
                </a:cxn>
                <a:cxn ang="0">
                  <a:pos x="88" y="240"/>
                </a:cxn>
                <a:cxn ang="0">
                  <a:pos x="24" y="280"/>
                </a:cxn>
                <a:cxn ang="0">
                  <a:pos x="8" y="312"/>
                </a:cxn>
                <a:cxn ang="0">
                  <a:pos x="0" y="376"/>
                </a:cxn>
                <a:cxn ang="0">
                  <a:pos x="48" y="368"/>
                </a:cxn>
                <a:cxn ang="0">
                  <a:pos x="80" y="392"/>
                </a:cxn>
                <a:cxn ang="0">
                  <a:pos x="88" y="408"/>
                </a:cxn>
                <a:cxn ang="0">
                  <a:pos x="96" y="448"/>
                </a:cxn>
                <a:cxn ang="0">
                  <a:pos x="120" y="464"/>
                </a:cxn>
                <a:cxn ang="0">
                  <a:pos x="112" y="504"/>
                </a:cxn>
                <a:cxn ang="0">
                  <a:pos x="104" y="528"/>
                </a:cxn>
                <a:cxn ang="0">
                  <a:pos x="144" y="560"/>
                </a:cxn>
                <a:cxn ang="0">
                  <a:pos x="200" y="576"/>
                </a:cxn>
                <a:cxn ang="0">
                  <a:pos x="224" y="568"/>
                </a:cxn>
                <a:cxn ang="0">
                  <a:pos x="232" y="600"/>
                </a:cxn>
                <a:cxn ang="0">
                  <a:pos x="264" y="592"/>
                </a:cxn>
                <a:cxn ang="0">
                  <a:pos x="272" y="512"/>
                </a:cxn>
                <a:cxn ang="0">
                  <a:pos x="328" y="504"/>
                </a:cxn>
                <a:cxn ang="0">
                  <a:pos x="352" y="512"/>
                </a:cxn>
                <a:cxn ang="0">
                  <a:pos x="384" y="512"/>
                </a:cxn>
                <a:cxn ang="0">
                  <a:pos x="416" y="520"/>
                </a:cxn>
                <a:cxn ang="0">
                  <a:pos x="440" y="504"/>
                </a:cxn>
                <a:cxn ang="0">
                  <a:pos x="488" y="472"/>
                </a:cxn>
                <a:cxn ang="0">
                  <a:pos x="520" y="464"/>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1" name="Freeform 23"/>
            <p:cNvSpPr/>
            <p:nvPr/>
          </p:nvSpPr>
          <p:spPr bwMode="invGray">
            <a:xfrm>
              <a:off x="1892298" y="3048002"/>
              <a:ext cx="2308223" cy="1381126"/>
            </a:xfrm>
            <a:custGeom>
              <a:avLst/>
              <a:gdLst/>
              <a:ahLst/>
              <a:cxnLst>
                <a:cxn ang="0">
                  <a:pos x="1184" y="728"/>
                </a:cxn>
                <a:cxn ang="0">
                  <a:pos x="1160" y="728"/>
                </a:cxn>
                <a:cxn ang="0">
                  <a:pos x="1160" y="784"/>
                </a:cxn>
                <a:cxn ang="0">
                  <a:pos x="1112" y="760"/>
                </a:cxn>
                <a:cxn ang="0">
                  <a:pos x="1088" y="752"/>
                </a:cxn>
                <a:cxn ang="0">
                  <a:pos x="1024" y="720"/>
                </a:cxn>
                <a:cxn ang="0">
                  <a:pos x="1040" y="696"/>
                </a:cxn>
                <a:cxn ang="0">
                  <a:pos x="1032" y="680"/>
                </a:cxn>
                <a:cxn ang="0">
                  <a:pos x="1000" y="664"/>
                </a:cxn>
                <a:cxn ang="0">
                  <a:pos x="976" y="680"/>
                </a:cxn>
                <a:cxn ang="0">
                  <a:pos x="928" y="648"/>
                </a:cxn>
                <a:cxn ang="0">
                  <a:pos x="832" y="696"/>
                </a:cxn>
                <a:cxn ang="0">
                  <a:pos x="808" y="720"/>
                </a:cxn>
                <a:cxn ang="0">
                  <a:pos x="728" y="736"/>
                </a:cxn>
                <a:cxn ang="0">
                  <a:pos x="656" y="712"/>
                </a:cxn>
                <a:cxn ang="0">
                  <a:pos x="632" y="680"/>
                </a:cxn>
                <a:cxn ang="0">
                  <a:pos x="584" y="704"/>
                </a:cxn>
                <a:cxn ang="0">
                  <a:pos x="536" y="728"/>
                </a:cxn>
                <a:cxn ang="0">
                  <a:pos x="456" y="672"/>
                </a:cxn>
                <a:cxn ang="0">
                  <a:pos x="408" y="640"/>
                </a:cxn>
                <a:cxn ang="0">
                  <a:pos x="360" y="624"/>
                </a:cxn>
                <a:cxn ang="0">
                  <a:pos x="320" y="592"/>
                </a:cxn>
                <a:cxn ang="0">
                  <a:pos x="272" y="520"/>
                </a:cxn>
                <a:cxn ang="0">
                  <a:pos x="248" y="512"/>
                </a:cxn>
                <a:cxn ang="0">
                  <a:pos x="208" y="456"/>
                </a:cxn>
                <a:cxn ang="0">
                  <a:pos x="160" y="384"/>
                </a:cxn>
                <a:cxn ang="0">
                  <a:pos x="120" y="408"/>
                </a:cxn>
                <a:cxn ang="0">
                  <a:pos x="64" y="328"/>
                </a:cxn>
                <a:cxn ang="0">
                  <a:pos x="32" y="272"/>
                </a:cxn>
                <a:cxn ang="0">
                  <a:pos x="0" y="256"/>
                </a:cxn>
                <a:cxn ang="0">
                  <a:pos x="16" y="176"/>
                </a:cxn>
                <a:cxn ang="0">
                  <a:pos x="48" y="192"/>
                </a:cxn>
                <a:cxn ang="0">
                  <a:pos x="80" y="184"/>
                </a:cxn>
                <a:cxn ang="0">
                  <a:pos x="80" y="128"/>
                </a:cxn>
                <a:cxn ang="0">
                  <a:pos x="56" y="96"/>
                </a:cxn>
                <a:cxn ang="0">
                  <a:pos x="80" y="48"/>
                </a:cxn>
                <a:cxn ang="0">
                  <a:pos x="152" y="40"/>
                </a:cxn>
                <a:cxn ang="0">
                  <a:pos x="208" y="8"/>
                </a:cxn>
                <a:cxn ang="0">
                  <a:pos x="288" y="16"/>
                </a:cxn>
                <a:cxn ang="0">
                  <a:pos x="344" y="56"/>
                </a:cxn>
                <a:cxn ang="0">
                  <a:pos x="432" y="56"/>
                </a:cxn>
                <a:cxn ang="0">
                  <a:pos x="528" y="40"/>
                </a:cxn>
                <a:cxn ang="0">
                  <a:pos x="664" y="56"/>
                </a:cxn>
                <a:cxn ang="0">
                  <a:pos x="712" y="72"/>
                </a:cxn>
                <a:cxn ang="0">
                  <a:pos x="704" y="96"/>
                </a:cxn>
                <a:cxn ang="0">
                  <a:pos x="728" y="136"/>
                </a:cxn>
                <a:cxn ang="0">
                  <a:pos x="712" y="184"/>
                </a:cxn>
                <a:cxn ang="0">
                  <a:pos x="696" y="248"/>
                </a:cxn>
                <a:cxn ang="0">
                  <a:pos x="736" y="320"/>
                </a:cxn>
                <a:cxn ang="0">
                  <a:pos x="832" y="368"/>
                </a:cxn>
                <a:cxn ang="0">
                  <a:pos x="936" y="416"/>
                </a:cxn>
                <a:cxn ang="0">
                  <a:pos x="992" y="424"/>
                </a:cxn>
                <a:cxn ang="0">
                  <a:pos x="1008" y="480"/>
                </a:cxn>
                <a:cxn ang="0">
                  <a:pos x="1040" y="496"/>
                </a:cxn>
                <a:cxn ang="0">
                  <a:pos x="1056" y="472"/>
                </a:cxn>
                <a:cxn ang="0">
                  <a:pos x="1080" y="480"/>
                </a:cxn>
                <a:cxn ang="0">
                  <a:pos x="1096" y="464"/>
                </a:cxn>
                <a:cxn ang="0">
                  <a:pos x="1136" y="440"/>
                </a:cxn>
                <a:cxn ang="0">
                  <a:pos x="1176" y="456"/>
                </a:cxn>
                <a:cxn ang="0">
                  <a:pos x="1208" y="536"/>
                </a:cxn>
                <a:cxn ang="0">
                  <a:pos x="1208" y="576"/>
                </a:cxn>
                <a:cxn ang="0">
                  <a:pos x="1200" y="712"/>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25400"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2" name="Freeform 24"/>
            <p:cNvSpPr/>
            <p:nvPr/>
          </p:nvSpPr>
          <p:spPr bwMode="gray">
            <a:xfrm>
              <a:off x="4060819" y="3613153"/>
              <a:ext cx="1449385" cy="1112839"/>
            </a:xfrm>
            <a:custGeom>
              <a:avLst/>
              <a:gdLst/>
              <a:ahLst/>
              <a:cxnLst>
                <a:cxn ang="0">
                  <a:pos x="696" y="488"/>
                </a:cxn>
                <a:cxn ang="0">
                  <a:pos x="672" y="504"/>
                </a:cxn>
                <a:cxn ang="0">
                  <a:pos x="656" y="488"/>
                </a:cxn>
                <a:cxn ang="0">
                  <a:pos x="608" y="432"/>
                </a:cxn>
                <a:cxn ang="0">
                  <a:pos x="584" y="424"/>
                </a:cxn>
                <a:cxn ang="0">
                  <a:pos x="552" y="440"/>
                </a:cxn>
                <a:cxn ang="0">
                  <a:pos x="536" y="472"/>
                </a:cxn>
                <a:cxn ang="0">
                  <a:pos x="512" y="464"/>
                </a:cxn>
                <a:cxn ang="0">
                  <a:pos x="472" y="472"/>
                </a:cxn>
                <a:cxn ang="0">
                  <a:pos x="504" y="496"/>
                </a:cxn>
                <a:cxn ang="0">
                  <a:pos x="456" y="528"/>
                </a:cxn>
                <a:cxn ang="0">
                  <a:pos x="416" y="520"/>
                </a:cxn>
                <a:cxn ang="0">
                  <a:pos x="392" y="456"/>
                </a:cxn>
                <a:cxn ang="0">
                  <a:pos x="360" y="488"/>
                </a:cxn>
                <a:cxn ang="0">
                  <a:pos x="336" y="504"/>
                </a:cxn>
                <a:cxn ang="0">
                  <a:pos x="296" y="536"/>
                </a:cxn>
                <a:cxn ang="0">
                  <a:pos x="272" y="632"/>
                </a:cxn>
                <a:cxn ang="0">
                  <a:pos x="248" y="632"/>
                </a:cxn>
                <a:cxn ang="0">
                  <a:pos x="216" y="624"/>
                </a:cxn>
                <a:cxn ang="0">
                  <a:pos x="200" y="576"/>
                </a:cxn>
                <a:cxn ang="0">
                  <a:pos x="144" y="496"/>
                </a:cxn>
                <a:cxn ang="0">
                  <a:pos x="128" y="480"/>
                </a:cxn>
                <a:cxn ang="0">
                  <a:pos x="104" y="424"/>
                </a:cxn>
                <a:cxn ang="0">
                  <a:pos x="80" y="464"/>
                </a:cxn>
                <a:cxn ang="0">
                  <a:pos x="72" y="248"/>
                </a:cxn>
                <a:cxn ang="0">
                  <a:pos x="72" y="216"/>
                </a:cxn>
                <a:cxn ang="0">
                  <a:pos x="40" y="136"/>
                </a:cxn>
                <a:cxn ang="0">
                  <a:pos x="0" y="104"/>
                </a:cxn>
                <a:cxn ang="0">
                  <a:pos x="8" y="64"/>
                </a:cxn>
                <a:cxn ang="0">
                  <a:pos x="16" y="32"/>
                </a:cxn>
                <a:cxn ang="0">
                  <a:pos x="32" y="0"/>
                </a:cxn>
                <a:cxn ang="0">
                  <a:pos x="64" y="16"/>
                </a:cxn>
                <a:cxn ang="0">
                  <a:pos x="88" y="80"/>
                </a:cxn>
                <a:cxn ang="0">
                  <a:pos x="128" y="120"/>
                </a:cxn>
                <a:cxn ang="0">
                  <a:pos x="152" y="104"/>
                </a:cxn>
                <a:cxn ang="0">
                  <a:pos x="176" y="128"/>
                </a:cxn>
                <a:cxn ang="0">
                  <a:pos x="224" y="96"/>
                </a:cxn>
                <a:cxn ang="0">
                  <a:pos x="288" y="96"/>
                </a:cxn>
                <a:cxn ang="0">
                  <a:pos x="296" y="40"/>
                </a:cxn>
                <a:cxn ang="0">
                  <a:pos x="320" y="32"/>
                </a:cxn>
                <a:cxn ang="0">
                  <a:pos x="344" y="48"/>
                </a:cxn>
                <a:cxn ang="0">
                  <a:pos x="400" y="72"/>
                </a:cxn>
                <a:cxn ang="0">
                  <a:pos x="416" y="136"/>
                </a:cxn>
                <a:cxn ang="0">
                  <a:pos x="472" y="160"/>
                </a:cxn>
                <a:cxn ang="0">
                  <a:pos x="512" y="136"/>
                </a:cxn>
                <a:cxn ang="0">
                  <a:pos x="552" y="144"/>
                </a:cxn>
                <a:cxn ang="0">
                  <a:pos x="624" y="184"/>
                </a:cxn>
                <a:cxn ang="0">
                  <a:pos x="704" y="224"/>
                </a:cxn>
                <a:cxn ang="0">
                  <a:pos x="760" y="256"/>
                </a:cxn>
                <a:cxn ang="0">
                  <a:pos x="744" y="296"/>
                </a:cxn>
                <a:cxn ang="0">
                  <a:pos x="664" y="312"/>
                </a:cxn>
                <a:cxn ang="0">
                  <a:pos x="648" y="336"/>
                </a:cxn>
                <a:cxn ang="0">
                  <a:pos x="656" y="360"/>
                </a:cxn>
                <a:cxn ang="0">
                  <a:pos x="656" y="376"/>
                </a:cxn>
                <a:cxn ang="0">
                  <a:pos x="704" y="456"/>
                </a:cxn>
              </a:cxnLst>
              <a:rect l="0" t="0" r="r" b="b"/>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3" name="Freeform 25"/>
            <p:cNvSpPr/>
            <p:nvPr/>
          </p:nvSpPr>
          <p:spPr bwMode="invGray">
            <a:xfrm>
              <a:off x="3221033" y="2838454"/>
              <a:ext cx="1497010" cy="1085850"/>
            </a:xfrm>
            <a:custGeom>
              <a:avLst/>
              <a:gdLst/>
              <a:ahLst/>
              <a:cxnLst>
                <a:cxn ang="0">
                  <a:pos x="672" y="536"/>
                </a:cxn>
                <a:cxn ang="0">
                  <a:pos x="616" y="568"/>
                </a:cxn>
                <a:cxn ang="0">
                  <a:pos x="592" y="544"/>
                </a:cxn>
                <a:cxn ang="0">
                  <a:pos x="568" y="560"/>
                </a:cxn>
                <a:cxn ang="0">
                  <a:pos x="528" y="520"/>
                </a:cxn>
                <a:cxn ang="0">
                  <a:pos x="504" y="456"/>
                </a:cxn>
                <a:cxn ang="0">
                  <a:pos x="472" y="440"/>
                </a:cxn>
                <a:cxn ang="0">
                  <a:pos x="456" y="456"/>
                </a:cxn>
                <a:cxn ang="0">
                  <a:pos x="464" y="480"/>
                </a:cxn>
                <a:cxn ang="0">
                  <a:pos x="440" y="536"/>
                </a:cxn>
                <a:cxn ang="0">
                  <a:pos x="456" y="552"/>
                </a:cxn>
                <a:cxn ang="0">
                  <a:pos x="424" y="584"/>
                </a:cxn>
                <a:cxn ang="0">
                  <a:pos x="400" y="600"/>
                </a:cxn>
                <a:cxn ang="0">
                  <a:pos x="376" y="592"/>
                </a:cxn>
                <a:cxn ang="0">
                  <a:pos x="368" y="608"/>
                </a:cxn>
                <a:cxn ang="0">
                  <a:pos x="336" y="600"/>
                </a:cxn>
                <a:cxn ang="0">
                  <a:pos x="320" y="568"/>
                </a:cxn>
                <a:cxn ang="0">
                  <a:pos x="232" y="536"/>
                </a:cxn>
                <a:cxn ang="0">
                  <a:pos x="136" y="496"/>
                </a:cxn>
                <a:cxn ang="0">
                  <a:pos x="40" y="440"/>
                </a:cxn>
                <a:cxn ang="0">
                  <a:pos x="0" y="368"/>
                </a:cxn>
                <a:cxn ang="0">
                  <a:pos x="16" y="304"/>
                </a:cxn>
                <a:cxn ang="0">
                  <a:pos x="32" y="248"/>
                </a:cxn>
                <a:cxn ang="0">
                  <a:pos x="8" y="216"/>
                </a:cxn>
                <a:cxn ang="0">
                  <a:pos x="48" y="208"/>
                </a:cxn>
                <a:cxn ang="0">
                  <a:pos x="104" y="224"/>
                </a:cxn>
                <a:cxn ang="0">
                  <a:pos x="96" y="184"/>
                </a:cxn>
                <a:cxn ang="0">
                  <a:pos x="128" y="136"/>
                </a:cxn>
                <a:cxn ang="0">
                  <a:pos x="88" y="72"/>
                </a:cxn>
                <a:cxn ang="0">
                  <a:pos x="152" y="16"/>
                </a:cxn>
                <a:cxn ang="0">
                  <a:pos x="288" y="0"/>
                </a:cxn>
                <a:cxn ang="0">
                  <a:pos x="384" y="40"/>
                </a:cxn>
                <a:cxn ang="0">
                  <a:pos x="456" y="104"/>
                </a:cxn>
                <a:cxn ang="0">
                  <a:pos x="472" y="48"/>
                </a:cxn>
                <a:cxn ang="0">
                  <a:pos x="528" y="72"/>
                </a:cxn>
                <a:cxn ang="0">
                  <a:pos x="592" y="96"/>
                </a:cxn>
                <a:cxn ang="0">
                  <a:pos x="656" y="120"/>
                </a:cxn>
                <a:cxn ang="0">
                  <a:pos x="728" y="176"/>
                </a:cxn>
                <a:cxn ang="0">
                  <a:pos x="768" y="232"/>
                </a:cxn>
                <a:cxn ang="0">
                  <a:pos x="784" y="336"/>
                </a:cxn>
                <a:cxn ang="0">
                  <a:pos x="752" y="360"/>
                </a:cxn>
                <a:cxn ang="0">
                  <a:pos x="712" y="408"/>
                </a:cxn>
                <a:cxn ang="0">
                  <a:pos x="736" y="432"/>
                </a:cxn>
                <a:cxn ang="0">
                  <a:pos x="704" y="456"/>
                </a:cxn>
                <a:cxn ang="0">
                  <a:pos x="656" y="448"/>
                </a:cxn>
                <a:cxn ang="0">
                  <a:pos x="664" y="488"/>
                </a:cxn>
                <a:cxn ang="0">
                  <a:pos x="712" y="504"/>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25400"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4" name="Freeform 26"/>
            <p:cNvSpPr/>
            <p:nvPr/>
          </p:nvSpPr>
          <p:spPr bwMode="gray">
            <a:xfrm>
              <a:off x="5935657" y="4216403"/>
              <a:ext cx="582610" cy="750890"/>
            </a:xfrm>
            <a:custGeom>
              <a:avLst/>
              <a:gdLst/>
              <a:ahLst/>
              <a:cxnLst>
                <a:cxn ang="0">
                  <a:pos x="272" y="40"/>
                </a:cxn>
                <a:cxn ang="0">
                  <a:pos x="280" y="72"/>
                </a:cxn>
                <a:cxn ang="0">
                  <a:pos x="304" y="88"/>
                </a:cxn>
                <a:cxn ang="0">
                  <a:pos x="304" y="136"/>
                </a:cxn>
                <a:cxn ang="0">
                  <a:pos x="272" y="152"/>
                </a:cxn>
                <a:cxn ang="0">
                  <a:pos x="272" y="160"/>
                </a:cxn>
                <a:cxn ang="0">
                  <a:pos x="240" y="160"/>
                </a:cxn>
                <a:cxn ang="0">
                  <a:pos x="224" y="176"/>
                </a:cxn>
                <a:cxn ang="0">
                  <a:pos x="224" y="200"/>
                </a:cxn>
                <a:cxn ang="0">
                  <a:pos x="232" y="208"/>
                </a:cxn>
                <a:cxn ang="0">
                  <a:pos x="208" y="240"/>
                </a:cxn>
                <a:cxn ang="0">
                  <a:pos x="192" y="240"/>
                </a:cxn>
                <a:cxn ang="0">
                  <a:pos x="192" y="272"/>
                </a:cxn>
                <a:cxn ang="0">
                  <a:pos x="192" y="280"/>
                </a:cxn>
                <a:cxn ang="0">
                  <a:pos x="192" y="304"/>
                </a:cxn>
                <a:cxn ang="0">
                  <a:pos x="176" y="320"/>
                </a:cxn>
                <a:cxn ang="0">
                  <a:pos x="168" y="360"/>
                </a:cxn>
                <a:cxn ang="0">
                  <a:pos x="160" y="384"/>
                </a:cxn>
                <a:cxn ang="0">
                  <a:pos x="160" y="392"/>
                </a:cxn>
                <a:cxn ang="0">
                  <a:pos x="152" y="416"/>
                </a:cxn>
                <a:cxn ang="0">
                  <a:pos x="136" y="416"/>
                </a:cxn>
                <a:cxn ang="0">
                  <a:pos x="128" y="408"/>
                </a:cxn>
                <a:cxn ang="0">
                  <a:pos x="64" y="424"/>
                </a:cxn>
                <a:cxn ang="0">
                  <a:pos x="56" y="416"/>
                </a:cxn>
                <a:cxn ang="0">
                  <a:pos x="80" y="368"/>
                </a:cxn>
                <a:cxn ang="0">
                  <a:pos x="56" y="360"/>
                </a:cxn>
                <a:cxn ang="0">
                  <a:pos x="40" y="368"/>
                </a:cxn>
                <a:cxn ang="0">
                  <a:pos x="24" y="360"/>
                </a:cxn>
                <a:cxn ang="0">
                  <a:pos x="24" y="320"/>
                </a:cxn>
                <a:cxn ang="0">
                  <a:pos x="40" y="312"/>
                </a:cxn>
                <a:cxn ang="0">
                  <a:pos x="48" y="312"/>
                </a:cxn>
                <a:cxn ang="0">
                  <a:pos x="48" y="288"/>
                </a:cxn>
                <a:cxn ang="0">
                  <a:pos x="32" y="288"/>
                </a:cxn>
                <a:cxn ang="0">
                  <a:pos x="32" y="272"/>
                </a:cxn>
                <a:cxn ang="0">
                  <a:pos x="16" y="264"/>
                </a:cxn>
                <a:cxn ang="0">
                  <a:pos x="16" y="216"/>
                </a:cxn>
                <a:cxn ang="0">
                  <a:pos x="0" y="200"/>
                </a:cxn>
                <a:cxn ang="0">
                  <a:pos x="8" y="176"/>
                </a:cxn>
                <a:cxn ang="0">
                  <a:pos x="32" y="152"/>
                </a:cxn>
                <a:cxn ang="0">
                  <a:pos x="32" y="128"/>
                </a:cxn>
                <a:cxn ang="0">
                  <a:pos x="24" y="120"/>
                </a:cxn>
                <a:cxn ang="0">
                  <a:pos x="32" y="104"/>
                </a:cxn>
                <a:cxn ang="0">
                  <a:pos x="16" y="80"/>
                </a:cxn>
                <a:cxn ang="0">
                  <a:pos x="32" y="64"/>
                </a:cxn>
                <a:cxn ang="0">
                  <a:pos x="56" y="56"/>
                </a:cxn>
                <a:cxn ang="0">
                  <a:pos x="112" y="24"/>
                </a:cxn>
                <a:cxn ang="0">
                  <a:pos x="144" y="8"/>
                </a:cxn>
                <a:cxn ang="0">
                  <a:pos x="168" y="8"/>
                </a:cxn>
                <a:cxn ang="0">
                  <a:pos x="184" y="0"/>
                </a:cxn>
                <a:cxn ang="0">
                  <a:pos x="192" y="8"/>
                </a:cxn>
                <a:cxn ang="0">
                  <a:pos x="184" y="16"/>
                </a:cxn>
                <a:cxn ang="0">
                  <a:pos x="184" y="32"/>
                </a:cxn>
                <a:cxn ang="0">
                  <a:pos x="208" y="32"/>
                </a:cxn>
                <a:cxn ang="0">
                  <a:pos x="208" y="16"/>
                </a:cxn>
                <a:cxn ang="0">
                  <a:pos x="216" y="0"/>
                </a:cxn>
                <a:cxn ang="0">
                  <a:pos x="232" y="16"/>
                </a:cxn>
                <a:cxn ang="0">
                  <a:pos x="240" y="32"/>
                </a:cxn>
                <a:cxn ang="0">
                  <a:pos x="272" y="32"/>
                </a:cxn>
                <a:cxn ang="0">
                  <a:pos x="272" y="40"/>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5" name="Freeform 27"/>
            <p:cNvSpPr/>
            <p:nvPr/>
          </p:nvSpPr>
          <p:spPr bwMode="gray">
            <a:xfrm>
              <a:off x="5354631" y="4216403"/>
              <a:ext cx="673099" cy="736600"/>
            </a:xfrm>
            <a:custGeom>
              <a:avLst/>
              <a:gdLst/>
              <a:ahLst/>
              <a:cxnLst>
                <a:cxn ang="0">
                  <a:pos x="336" y="104"/>
                </a:cxn>
                <a:cxn ang="0">
                  <a:pos x="344" y="128"/>
                </a:cxn>
                <a:cxn ang="0">
                  <a:pos x="312" y="176"/>
                </a:cxn>
                <a:cxn ang="0">
                  <a:pos x="320" y="216"/>
                </a:cxn>
                <a:cxn ang="0">
                  <a:pos x="320" y="264"/>
                </a:cxn>
                <a:cxn ang="0">
                  <a:pos x="328" y="288"/>
                </a:cxn>
                <a:cxn ang="0">
                  <a:pos x="352" y="312"/>
                </a:cxn>
                <a:cxn ang="0">
                  <a:pos x="328" y="320"/>
                </a:cxn>
                <a:cxn ang="0">
                  <a:pos x="320" y="368"/>
                </a:cxn>
                <a:cxn ang="0">
                  <a:pos x="272" y="400"/>
                </a:cxn>
                <a:cxn ang="0">
                  <a:pos x="224" y="376"/>
                </a:cxn>
                <a:cxn ang="0">
                  <a:pos x="216" y="408"/>
                </a:cxn>
                <a:cxn ang="0">
                  <a:pos x="192" y="416"/>
                </a:cxn>
                <a:cxn ang="0">
                  <a:pos x="168" y="384"/>
                </a:cxn>
                <a:cxn ang="0">
                  <a:pos x="152" y="400"/>
                </a:cxn>
                <a:cxn ang="0">
                  <a:pos x="144" y="352"/>
                </a:cxn>
                <a:cxn ang="0">
                  <a:pos x="152" y="312"/>
                </a:cxn>
                <a:cxn ang="0">
                  <a:pos x="144" y="288"/>
                </a:cxn>
                <a:cxn ang="0">
                  <a:pos x="96" y="312"/>
                </a:cxn>
                <a:cxn ang="0">
                  <a:pos x="64" y="304"/>
                </a:cxn>
                <a:cxn ang="0">
                  <a:pos x="32" y="312"/>
                </a:cxn>
                <a:cxn ang="0">
                  <a:pos x="24" y="304"/>
                </a:cxn>
                <a:cxn ang="0">
                  <a:pos x="16" y="264"/>
                </a:cxn>
                <a:cxn ang="0">
                  <a:pos x="24" y="240"/>
                </a:cxn>
                <a:cxn ang="0">
                  <a:pos x="0" y="224"/>
                </a:cxn>
                <a:cxn ang="0">
                  <a:pos x="24" y="168"/>
                </a:cxn>
                <a:cxn ang="0">
                  <a:pos x="24" y="136"/>
                </a:cxn>
                <a:cxn ang="0">
                  <a:pos x="24" y="120"/>
                </a:cxn>
                <a:cxn ang="0">
                  <a:pos x="48" y="32"/>
                </a:cxn>
                <a:cxn ang="0">
                  <a:pos x="104" y="40"/>
                </a:cxn>
                <a:cxn ang="0">
                  <a:pos x="112" y="0"/>
                </a:cxn>
                <a:cxn ang="0">
                  <a:pos x="184" y="16"/>
                </a:cxn>
                <a:cxn ang="0">
                  <a:pos x="248" y="40"/>
                </a:cxn>
                <a:cxn ang="0">
                  <a:pos x="288" y="32"/>
                </a:cxn>
                <a:cxn ang="0">
                  <a:pos x="304" y="80"/>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6" name="Freeform 28"/>
            <p:cNvSpPr/>
            <p:nvPr/>
          </p:nvSpPr>
          <p:spPr bwMode="gray">
            <a:xfrm>
              <a:off x="5295896" y="3797304"/>
              <a:ext cx="931863" cy="561975"/>
            </a:xfrm>
            <a:custGeom>
              <a:avLst/>
              <a:gdLst/>
              <a:ahLst/>
              <a:cxnLst>
                <a:cxn ang="0">
                  <a:pos x="488" y="248"/>
                </a:cxn>
                <a:cxn ang="0">
                  <a:pos x="448" y="264"/>
                </a:cxn>
                <a:cxn ang="0">
                  <a:pos x="392" y="296"/>
                </a:cxn>
                <a:cxn ang="0">
                  <a:pos x="368" y="304"/>
                </a:cxn>
                <a:cxn ang="0">
                  <a:pos x="352" y="320"/>
                </a:cxn>
                <a:cxn ang="0">
                  <a:pos x="328" y="320"/>
                </a:cxn>
                <a:cxn ang="0">
                  <a:pos x="336" y="272"/>
                </a:cxn>
                <a:cxn ang="0">
                  <a:pos x="320" y="272"/>
                </a:cxn>
                <a:cxn ang="0">
                  <a:pos x="288" y="288"/>
                </a:cxn>
                <a:cxn ang="0">
                  <a:pos x="280" y="280"/>
                </a:cxn>
                <a:cxn ang="0">
                  <a:pos x="240" y="280"/>
                </a:cxn>
                <a:cxn ang="0">
                  <a:pos x="224" y="256"/>
                </a:cxn>
                <a:cxn ang="0">
                  <a:pos x="184" y="256"/>
                </a:cxn>
                <a:cxn ang="0">
                  <a:pos x="144" y="240"/>
                </a:cxn>
                <a:cxn ang="0">
                  <a:pos x="128" y="248"/>
                </a:cxn>
                <a:cxn ang="0">
                  <a:pos x="136" y="280"/>
                </a:cxn>
                <a:cxn ang="0">
                  <a:pos x="112" y="272"/>
                </a:cxn>
                <a:cxn ang="0">
                  <a:pos x="80" y="272"/>
                </a:cxn>
                <a:cxn ang="0">
                  <a:pos x="48" y="320"/>
                </a:cxn>
                <a:cxn ang="0">
                  <a:pos x="8" y="272"/>
                </a:cxn>
                <a:cxn ang="0">
                  <a:pos x="0" y="272"/>
                </a:cxn>
                <a:cxn ang="0">
                  <a:pos x="8" y="256"/>
                </a:cxn>
                <a:cxn ang="0">
                  <a:pos x="16" y="248"/>
                </a:cxn>
                <a:cxn ang="0">
                  <a:pos x="0" y="232"/>
                </a:cxn>
                <a:cxn ang="0">
                  <a:pos x="0" y="224"/>
                </a:cxn>
                <a:cxn ang="0">
                  <a:pos x="16" y="208"/>
                </a:cxn>
                <a:cxn ang="0">
                  <a:pos x="72" y="208"/>
                </a:cxn>
                <a:cxn ang="0">
                  <a:pos x="96" y="192"/>
                </a:cxn>
                <a:cxn ang="0">
                  <a:pos x="112" y="184"/>
                </a:cxn>
                <a:cxn ang="0">
                  <a:pos x="112" y="160"/>
                </a:cxn>
                <a:cxn ang="0">
                  <a:pos x="80" y="120"/>
                </a:cxn>
                <a:cxn ang="0">
                  <a:pos x="72" y="80"/>
                </a:cxn>
                <a:cxn ang="0">
                  <a:pos x="88" y="56"/>
                </a:cxn>
                <a:cxn ang="0">
                  <a:pos x="88" y="40"/>
                </a:cxn>
                <a:cxn ang="0">
                  <a:pos x="72" y="8"/>
                </a:cxn>
                <a:cxn ang="0">
                  <a:pos x="128" y="8"/>
                </a:cxn>
                <a:cxn ang="0">
                  <a:pos x="144" y="16"/>
                </a:cxn>
                <a:cxn ang="0">
                  <a:pos x="168" y="0"/>
                </a:cxn>
                <a:cxn ang="0">
                  <a:pos x="208" y="72"/>
                </a:cxn>
                <a:cxn ang="0">
                  <a:pos x="280" y="72"/>
                </a:cxn>
                <a:cxn ang="0">
                  <a:pos x="296" y="80"/>
                </a:cxn>
                <a:cxn ang="0">
                  <a:pos x="312" y="72"/>
                </a:cxn>
                <a:cxn ang="0">
                  <a:pos x="336" y="88"/>
                </a:cxn>
                <a:cxn ang="0">
                  <a:pos x="336" y="112"/>
                </a:cxn>
                <a:cxn ang="0">
                  <a:pos x="352" y="128"/>
                </a:cxn>
                <a:cxn ang="0">
                  <a:pos x="360" y="112"/>
                </a:cxn>
                <a:cxn ang="0">
                  <a:pos x="376" y="128"/>
                </a:cxn>
                <a:cxn ang="0">
                  <a:pos x="408" y="128"/>
                </a:cxn>
                <a:cxn ang="0">
                  <a:pos x="416" y="120"/>
                </a:cxn>
                <a:cxn ang="0">
                  <a:pos x="464" y="152"/>
                </a:cxn>
                <a:cxn ang="0">
                  <a:pos x="472" y="192"/>
                </a:cxn>
                <a:cxn ang="0">
                  <a:pos x="472" y="216"/>
                </a:cxn>
                <a:cxn ang="0">
                  <a:pos x="488" y="248"/>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7" name="Freeform 29"/>
            <p:cNvSpPr/>
            <p:nvPr/>
          </p:nvSpPr>
          <p:spPr bwMode="gray">
            <a:xfrm>
              <a:off x="6042017" y="3598866"/>
              <a:ext cx="581025" cy="677861"/>
            </a:xfrm>
            <a:custGeom>
              <a:avLst/>
              <a:gdLst/>
              <a:ahLst/>
              <a:cxnLst>
                <a:cxn ang="0">
                  <a:pos x="88" y="0"/>
                </a:cxn>
                <a:cxn ang="0">
                  <a:pos x="128" y="32"/>
                </a:cxn>
                <a:cxn ang="0">
                  <a:pos x="176" y="64"/>
                </a:cxn>
                <a:cxn ang="0">
                  <a:pos x="200" y="96"/>
                </a:cxn>
                <a:cxn ang="0">
                  <a:pos x="240" y="136"/>
                </a:cxn>
                <a:cxn ang="0">
                  <a:pos x="272" y="144"/>
                </a:cxn>
                <a:cxn ang="0">
                  <a:pos x="248" y="144"/>
                </a:cxn>
                <a:cxn ang="0">
                  <a:pos x="232" y="176"/>
                </a:cxn>
                <a:cxn ang="0">
                  <a:pos x="248" y="224"/>
                </a:cxn>
                <a:cxn ang="0">
                  <a:pos x="288" y="248"/>
                </a:cxn>
                <a:cxn ang="0">
                  <a:pos x="288" y="296"/>
                </a:cxn>
                <a:cxn ang="0">
                  <a:pos x="280" y="320"/>
                </a:cxn>
                <a:cxn ang="0">
                  <a:pos x="264" y="312"/>
                </a:cxn>
                <a:cxn ang="0">
                  <a:pos x="272" y="344"/>
                </a:cxn>
                <a:cxn ang="0">
                  <a:pos x="264" y="360"/>
                </a:cxn>
                <a:cxn ang="0">
                  <a:pos x="224" y="384"/>
                </a:cxn>
                <a:cxn ang="0">
                  <a:pos x="184" y="384"/>
                </a:cxn>
                <a:cxn ang="0">
                  <a:pos x="152" y="368"/>
                </a:cxn>
                <a:cxn ang="0">
                  <a:pos x="128" y="384"/>
                </a:cxn>
                <a:cxn ang="0">
                  <a:pos x="136" y="360"/>
                </a:cxn>
                <a:cxn ang="0">
                  <a:pos x="120" y="368"/>
                </a:cxn>
                <a:cxn ang="0">
                  <a:pos x="80" y="312"/>
                </a:cxn>
                <a:cxn ang="0">
                  <a:pos x="72" y="264"/>
                </a:cxn>
                <a:cxn ang="0">
                  <a:pos x="72" y="216"/>
                </a:cxn>
                <a:cxn ang="0">
                  <a:pos x="72" y="160"/>
                </a:cxn>
                <a:cxn ang="0">
                  <a:pos x="24" y="152"/>
                </a:cxn>
                <a:cxn ang="0">
                  <a:pos x="0" y="136"/>
                </a:cxn>
                <a:cxn ang="0">
                  <a:pos x="32" y="120"/>
                </a:cxn>
                <a:cxn ang="0">
                  <a:pos x="40" y="40"/>
                </a:cxn>
                <a:cxn ang="0">
                  <a:pos x="72" y="56"/>
                </a:cxn>
                <a:cxn ang="0">
                  <a:pos x="104" y="48"/>
                </a:cxn>
                <a:cxn ang="0">
                  <a:pos x="80" y="16"/>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8" name="Freeform 30"/>
            <p:cNvSpPr/>
            <p:nvPr/>
          </p:nvSpPr>
          <p:spPr bwMode="gray">
            <a:xfrm>
              <a:off x="5524495" y="3387726"/>
              <a:ext cx="719136" cy="633412"/>
            </a:xfrm>
            <a:custGeom>
              <a:avLst/>
              <a:gdLst/>
              <a:ahLst/>
              <a:cxnLst>
                <a:cxn ang="0">
                  <a:pos x="200" y="8"/>
                </a:cxn>
                <a:cxn ang="0">
                  <a:pos x="248" y="0"/>
                </a:cxn>
                <a:cxn ang="0">
                  <a:pos x="264" y="16"/>
                </a:cxn>
                <a:cxn ang="0">
                  <a:pos x="304" y="24"/>
                </a:cxn>
                <a:cxn ang="0">
                  <a:pos x="320" y="16"/>
                </a:cxn>
                <a:cxn ang="0">
                  <a:pos x="336" y="16"/>
                </a:cxn>
                <a:cxn ang="0">
                  <a:pos x="280" y="64"/>
                </a:cxn>
                <a:cxn ang="0">
                  <a:pos x="272" y="88"/>
                </a:cxn>
                <a:cxn ang="0">
                  <a:pos x="280" y="96"/>
                </a:cxn>
                <a:cxn ang="0">
                  <a:pos x="288" y="96"/>
                </a:cxn>
                <a:cxn ang="0">
                  <a:pos x="320" y="128"/>
                </a:cxn>
                <a:cxn ang="0">
                  <a:pos x="352" y="128"/>
                </a:cxn>
                <a:cxn ang="0">
                  <a:pos x="352" y="144"/>
                </a:cxn>
                <a:cxn ang="0">
                  <a:pos x="376" y="152"/>
                </a:cxn>
                <a:cxn ang="0">
                  <a:pos x="376" y="168"/>
                </a:cxn>
                <a:cxn ang="0">
                  <a:pos x="352" y="192"/>
                </a:cxn>
                <a:cxn ang="0">
                  <a:pos x="352" y="176"/>
                </a:cxn>
                <a:cxn ang="0">
                  <a:pos x="328" y="160"/>
                </a:cxn>
                <a:cxn ang="0">
                  <a:pos x="312" y="160"/>
                </a:cxn>
                <a:cxn ang="0">
                  <a:pos x="312" y="208"/>
                </a:cxn>
                <a:cxn ang="0">
                  <a:pos x="304" y="240"/>
                </a:cxn>
                <a:cxn ang="0">
                  <a:pos x="280" y="240"/>
                </a:cxn>
                <a:cxn ang="0">
                  <a:pos x="272" y="248"/>
                </a:cxn>
                <a:cxn ang="0">
                  <a:pos x="288" y="256"/>
                </a:cxn>
                <a:cxn ang="0">
                  <a:pos x="296" y="272"/>
                </a:cxn>
                <a:cxn ang="0">
                  <a:pos x="320" y="288"/>
                </a:cxn>
                <a:cxn ang="0">
                  <a:pos x="344" y="280"/>
                </a:cxn>
                <a:cxn ang="0">
                  <a:pos x="352" y="336"/>
                </a:cxn>
                <a:cxn ang="0">
                  <a:pos x="304" y="360"/>
                </a:cxn>
                <a:cxn ang="0">
                  <a:pos x="296" y="352"/>
                </a:cxn>
                <a:cxn ang="0">
                  <a:pos x="288" y="360"/>
                </a:cxn>
                <a:cxn ang="0">
                  <a:pos x="256" y="360"/>
                </a:cxn>
                <a:cxn ang="0">
                  <a:pos x="240" y="344"/>
                </a:cxn>
                <a:cxn ang="0">
                  <a:pos x="232" y="360"/>
                </a:cxn>
                <a:cxn ang="0">
                  <a:pos x="216" y="344"/>
                </a:cxn>
                <a:cxn ang="0">
                  <a:pos x="216" y="320"/>
                </a:cxn>
                <a:cxn ang="0">
                  <a:pos x="192" y="304"/>
                </a:cxn>
                <a:cxn ang="0">
                  <a:pos x="176" y="312"/>
                </a:cxn>
                <a:cxn ang="0">
                  <a:pos x="160" y="304"/>
                </a:cxn>
                <a:cxn ang="0">
                  <a:pos x="88" y="296"/>
                </a:cxn>
                <a:cxn ang="0">
                  <a:pos x="48" y="232"/>
                </a:cxn>
                <a:cxn ang="0">
                  <a:pos x="16" y="184"/>
                </a:cxn>
                <a:cxn ang="0">
                  <a:pos x="0" y="128"/>
                </a:cxn>
                <a:cxn ang="0">
                  <a:pos x="32" y="128"/>
                </a:cxn>
                <a:cxn ang="0">
                  <a:pos x="112" y="80"/>
                </a:cxn>
                <a:cxn ang="0">
                  <a:pos x="136" y="80"/>
                </a:cxn>
                <a:cxn ang="0">
                  <a:pos x="168" y="80"/>
                </a:cxn>
                <a:cxn ang="0">
                  <a:pos x="192" y="48"/>
                </a:cxn>
                <a:cxn ang="0">
                  <a:pos x="200" y="8"/>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25400"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29" name="Freeform 31"/>
            <p:cNvSpPr/>
            <p:nvPr/>
          </p:nvSpPr>
          <p:spPr bwMode="invGray">
            <a:xfrm>
              <a:off x="5510208" y="2811465"/>
              <a:ext cx="474662" cy="804861"/>
            </a:xfrm>
            <a:custGeom>
              <a:avLst/>
              <a:gdLst/>
              <a:ahLst/>
              <a:cxnLst>
                <a:cxn ang="0">
                  <a:pos x="208" y="336"/>
                </a:cxn>
                <a:cxn ang="0">
                  <a:pos x="200" y="376"/>
                </a:cxn>
                <a:cxn ang="0">
                  <a:pos x="176" y="408"/>
                </a:cxn>
                <a:cxn ang="0">
                  <a:pos x="136" y="400"/>
                </a:cxn>
                <a:cxn ang="0">
                  <a:pos x="80" y="432"/>
                </a:cxn>
                <a:cxn ang="0">
                  <a:pos x="40" y="456"/>
                </a:cxn>
                <a:cxn ang="0">
                  <a:pos x="8" y="456"/>
                </a:cxn>
                <a:cxn ang="0">
                  <a:pos x="0" y="448"/>
                </a:cxn>
                <a:cxn ang="0">
                  <a:pos x="16" y="384"/>
                </a:cxn>
                <a:cxn ang="0">
                  <a:pos x="24" y="368"/>
                </a:cxn>
                <a:cxn ang="0">
                  <a:pos x="8" y="328"/>
                </a:cxn>
                <a:cxn ang="0">
                  <a:pos x="16" y="264"/>
                </a:cxn>
                <a:cxn ang="0">
                  <a:pos x="24" y="224"/>
                </a:cxn>
                <a:cxn ang="0">
                  <a:pos x="32" y="208"/>
                </a:cxn>
                <a:cxn ang="0">
                  <a:pos x="16" y="192"/>
                </a:cxn>
                <a:cxn ang="0">
                  <a:pos x="32" y="160"/>
                </a:cxn>
                <a:cxn ang="0">
                  <a:pos x="56" y="112"/>
                </a:cxn>
                <a:cxn ang="0">
                  <a:pos x="56" y="80"/>
                </a:cxn>
                <a:cxn ang="0">
                  <a:pos x="72" y="80"/>
                </a:cxn>
                <a:cxn ang="0">
                  <a:pos x="120" y="24"/>
                </a:cxn>
                <a:cxn ang="0">
                  <a:pos x="144" y="16"/>
                </a:cxn>
                <a:cxn ang="0">
                  <a:pos x="168" y="0"/>
                </a:cxn>
                <a:cxn ang="0">
                  <a:pos x="176" y="8"/>
                </a:cxn>
                <a:cxn ang="0">
                  <a:pos x="216" y="0"/>
                </a:cxn>
                <a:cxn ang="0">
                  <a:pos x="240" y="24"/>
                </a:cxn>
                <a:cxn ang="0">
                  <a:pos x="216" y="32"/>
                </a:cxn>
                <a:cxn ang="0">
                  <a:pos x="208" y="48"/>
                </a:cxn>
                <a:cxn ang="0">
                  <a:pos x="240" y="48"/>
                </a:cxn>
                <a:cxn ang="0">
                  <a:pos x="248" y="88"/>
                </a:cxn>
                <a:cxn ang="0">
                  <a:pos x="232" y="120"/>
                </a:cxn>
                <a:cxn ang="0">
                  <a:pos x="216" y="104"/>
                </a:cxn>
                <a:cxn ang="0">
                  <a:pos x="192" y="120"/>
                </a:cxn>
                <a:cxn ang="0">
                  <a:pos x="200" y="136"/>
                </a:cxn>
                <a:cxn ang="0">
                  <a:pos x="184" y="160"/>
                </a:cxn>
                <a:cxn ang="0">
                  <a:pos x="224" y="216"/>
                </a:cxn>
                <a:cxn ang="0">
                  <a:pos x="192" y="304"/>
                </a:cxn>
                <a:cxn ang="0">
                  <a:pos x="208" y="336"/>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0" name="Freeform 32"/>
            <p:cNvSpPr/>
            <p:nvPr/>
          </p:nvSpPr>
          <p:spPr bwMode="gray">
            <a:xfrm>
              <a:off x="5005381" y="2951167"/>
              <a:ext cx="612775" cy="1069975"/>
            </a:xfrm>
            <a:custGeom>
              <a:avLst/>
              <a:gdLst/>
              <a:ahLst/>
              <a:cxnLst>
                <a:cxn ang="0">
                  <a:pos x="320" y="480"/>
                </a:cxn>
                <a:cxn ang="0">
                  <a:pos x="296" y="496"/>
                </a:cxn>
                <a:cxn ang="0">
                  <a:pos x="280" y="488"/>
                </a:cxn>
                <a:cxn ang="0">
                  <a:pos x="224" y="488"/>
                </a:cxn>
                <a:cxn ang="0">
                  <a:pos x="240" y="520"/>
                </a:cxn>
                <a:cxn ang="0">
                  <a:pos x="224" y="560"/>
                </a:cxn>
                <a:cxn ang="0">
                  <a:pos x="232" y="608"/>
                </a:cxn>
                <a:cxn ang="0">
                  <a:pos x="200" y="600"/>
                </a:cxn>
                <a:cxn ang="0">
                  <a:pos x="152" y="568"/>
                </a:cxn>
                <a:cxn ang="0">
                  <a:pos x="96" y="552"/>
                </a:cxn>
                <a:cxn ang="0">
                  <a:pos x="56" y="520"/>
                </a:cxn>
                <a:cxn ang="0">
                  <a:pos x="16" y="520"/>
                </a:cxn>
                <a:cxn ang="0">
                  <a:pos x="16" y="512"/>
                </a:cxn>
                <a:cxn ang="0">
                  <a:pos x="0" y="504"/>
                </a:cxn>
                <a:cxn ang="0">
                  <a:pos x="8" y="496"/>
                </a:cxn>
                <a:cxn ang="0">
                  <a:pos x="8" y="472"/>
                </a:cxn>
                <a:cxn ang="0">
                  <a:pos x="0" y="464"/>
                </a:cxn>
                <a:cxn ang="0">
                  <a:pos x="16" y="456"/>
                </a:cxn>
                <a:cxn ang="0">
                  <a:pos x="48" y="456"/>
                </a:cxn>
                <a:cxn ang="0">
                  <a:pos x="48" y="344"/>
                </a:cxn>
                <a:cxn ang="0">
                  <a:pos x="88" y="344"/>
                </a:cxn>
                <a:cxn ang="0">
                  <a:pos x="88" y="360"/>
                </a:cxn>
                <a:cxn ang="0">
                  <a:pos x="112" y="360"/>
                </a:cxn>
                <a:cxn ang="0">
                  <a:pos x="112" y="328"/>
                </a:cxn>
                <a:cxn ang="0">
                  <a:pos x="160" y="328"/>
                </a:cxn>
                <a:cxn ang="0">
                  <a:pos x="168" y="280"/>
                </a:cxn>
                <a:cxn ang="0">
                  <a:pos x="168" y="248"/>
                </a:cxn>
                <a:cxn ang="0">
                  <a:pos x="144" y="232"/>
                </a:cxn>
                <a:cxn ang="0">
                  <a:pos x="112" y="208"/>
                </a:cxn>
                <a:cxn ang="0">
                  <a:pos x="96" y="184"/>
                </a:cxn>
                <a:cxn ang="0">
                  <a:pos x="104" y="144"/>
                </a:cxn>
                <a:cxn ang="0">
                  <a:pos x="120" y="128"/>
                </a:cxn>
                <a:cxn ang="0">
                  <a:pos x="144" y="144"/>
                </a:cxn>
                <a:cxn ang="0">
                  <a:pos x="176" y="144"/>
                </a:cxn>
                <a:cxn ang="0">
                  <a:pos x="184" y="120"/>
                </a:cxn>
                <a:cxn ang="0">
                  <a:pos x="200" y="120"/>
                </a:cxn>
                <a:cxn ang="0">
                  <a:pos x="192" y="88"/>
                </a:cxn>
                <a:cxn ang="0">
                  <a:pos x="248" y="32"/>
                </a:cxn>
                <a:cxn ang="0">
                  <a:pos x="248" y="16"/>
                </a:cxn>
                <a:cxn ang="0">
                  <a:pos x="280" y="16"/>
                </a:cxn>
                <a:cxn ang="0">
                  <a:pos x="288" y="24"/>
                </a:cxn>
                <a:cxn ang="0">
                  <a:pos x="296" y="8"/>
                </a:cxn>
                <a:cxn ang="0">
                  <a:pos x="304" y="0"/>
                </a:cxn>
                <a:cxn ang="0">
                  <a:pos x="320" y="24"/>
                </a:cxn>
                <a:cxn ang="0">
                  <a:pos x="320" y="32"/>
                </a:cxn>
                <a:cxn ang="0">
                  <a:pos x="280" y="112"/>
                </a:cxn>
                <a:cxn ang="0">
                  <a:pos x="296" y="128"/>
                </a:cxn>
                <a:cxn ang="0">
                  <a:pos x="280" y="184"/>
                </a:cxn>
                <a:cxn ang="0">
                  <a:pos x="272" y="248"/>
                </a:cxn>
                <a:cxn ang="0">
                  <a:pos x="288" y="288"/>
                </a:cxn>
                <a:cxn ang="0">
                  <a:pos x="264" y="360"/>
                </a:cxn>
                <a:cxn ang="0">
                  <a:pos x="272" y="376"/>
                </a:cxn>
                <a:cxn ang="0">
                  <a:pos x="288" y="432"/>
                </a:cxn>
                <a:cxn ang="0">
                  <a:pos x="320" y="480"/>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1" name="Freeform 33"/>
            <p:cNvSpPr/>
            <p:nvPr/>
          </p:nvSpPr>
          <p:spPr bwMode="invGray">
            <a:xfrm>
              <a:off x="4891084" y="2965454"/>
              <a:ext cx="334963" cy="550864"/>
            </a:xfrm>
            <a:custGeom>
              <a:avLst/>
              <a:gdLst/>
              <a:ahLst/>
              <a:cxnLst>
                <a:cxn ang="0">
                  <a:pos x="176" y="120"/>
                </a:cxn>
                <a:cxn ang="0">
                  <a:pos x="160" y="104"/>
                </a:cxn>
                <a:cxn ang="0">
                  <a:pos x="120" y="88"/>
                </a:cxn>
                <a:cxn ang="0">
                  <a:pos x="136" y="32"/>
                </a:cxn>
                <a:cxn ang="0">
                  <a:pos x="128" y="0"/>
                </a:cxn>
                <a:cxn ang="0">
                  <a:pos x="72" y="56"/>
                </a:cxn>
                <a:cxn ang="0">
                  <a:pos x="64" y="112"/>
                </a:cxn>
                <a:cxn ang="0">
                  <a:pos x="40" y="120"/>
                </a:cxn>
                <a:cxn ang="0">
                  <a:pos x="8" y="144"/>
                </a:cxn>
                <a:cxn ang="0">
                  <a:pos x="0" y="168"/>
                </a:cxn>
                <a:cxn ang="0">
                  <a:pos x="40" y="192"/>
                </a:cxn>
                <a:cxn ang="0">
                  <a:pos x="40" y="224"/>
                </a:cxn>
                <a:cxn ang="0">
                  <a:pos x="48" y="240"/>
                </a:cxn>
                <a:cxn ang="0">
                  <a:pos x="40" y="264"/>
                </a:cxn>
                <a:cxn ang="0">
                  <a:pos x="48" y="280"/>
                </a:cxn>
                <a:cxn ang="0">
                  <a:pos x="96" y="312"/>
                </a:cxn>
                <a:cxn ang="0">
                  <a:pos x="112" y="312"/>
                </a:cxn>
                <a:cxn ang="0">
                  <a:pos x="112" y="296"/>
                </a:cxn>
                <a:cxn ang="0">
                  <a:pos x="128" y="272"/>
                </a:cxn>
                <a:cxn ang="0">
                  <a:pos x="120" y="240"/>
                </a:cxn>
                <a:cxn ang="0">
                  <a:pos x="112" y="240"/>
                </a:cxn>
                <a:cxn ang="0">
                  <a:pos x="104" y="208"/>
                </a:cxn>
                <a:cxn ang="0">
                  <a:pos x="120" y="208"/>
                </a:cxn>
                <a:cxn ang="0">
                  <a:pos x="120" y="176"/>
                </a:cxn>
                <a:cxn ang="0">
                  <a:pos x="136" y="176"/>
                </a:cxn>
                <a:cxn ang="0">
                  <a:pos x="152" y="184"/>
                </a:cxn>
                <a:cxn ang="0">
                  <a:pos x="160" y="136"/>
                </a:cxn>
                <a:cxn ang="0">
                  <a:pos x="176" y="120"/>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2" name="Freeform 34"/>
            <p:cNvSpPr/>
            <p:nvPr/>
          </p:nvSpPr>
          <p:spPr bwMode="invGray">
            <a:xfrm>
              <a:off x="3692522" y="2417766"/>
              <a:ext cx="1635124" cy="1477964"/>
            </a:xfrm>
            <a:custGeom>
              <a:avLst/>
              <a:gdLst/>
              <a:ahLst/>
              <a:cxnLst>
                <a:cxn ang="0">
                  <a:pos x="632" y="480"/>
                </a:cxn>
                <a:cxn ang="0">
                  <a:pos x="672" y="536"/>
                </a:cxn>
                <a:cxn ang="0">
                  <a:pos x="672" y="568"/>
                </a:cxn>
                <a:cxn ang="0">
                  <a:pos x="736" y="624"/>
                </a:cxn>
                <a:cxn ang="0">
                  <a:pos x="744" y="600"/>
                </a:cxn>
                <a:cxn ang="0">
                  <a:pos x="752" y="552"/>
                </a:cxn>
                <a:cxn ang="0">
                  <a:pos x="736" y="520"/>
                </a:cxn>
                <a:cxn ang="0">
                  <a:pos x="752" y="488"/>
                </a:cxn>
                <a:cxn ang="0">
                  <a:pos x="800" y="512"/>
                </a:cxn>
                <a:cxn ang="0">
                  <a:pos x="856" y="552"/>
                </a:cxn>
                <a:cxn ang="0">
                  <a:pos x="800" y="632"/>
                </a:cxn>
                <a:cxn ang="0">
                  <a:pos x="776" y="664"/>
                </a:cxn>
                <a:cxn ang="0">
                  <a:pos x="736" y="648"/>
                </a:cxn>
                <a:cxn ang="0">
                  <a:pos x="704" y="752"/>
                </a:cxn>
                <a:cxn ang="0">
                  <a:pos x="696" y="776"/>
                </a:cxn>
                <a:cxn ang="0">
                  <a:pos x="688" y="808"/>
                </a:cxn>
                <a:cxn ang="0">
                  <a:pos x="632" y="840"/>
                </a:cxn>
                <a:cxn ang="0">
                  <a:pos x="592" y="760"/>
                </a:cxn>
                <a:cxn ang="0">
                  <a:pos x="576" y="752"/>
                </a:cxn>
                <a:cxn ang="0">
                  <a:pos x="528" y="696"/>
                </a:cxn>
                <a:cxn ang="0">
                  <a:pos x="496" y="712"/>
                </a:cxn>
                <a:cxn ang="0">
                  <a:pos x="488" y="728"/>
                </a:cxn>
                <a:cxn ang="0">
                  <a:pos x="480" y="776"/>
                </a:cxn>
                <a:cxn ang="0">
                  <a:pos x="464" y="744"/>
                </a:cxn>
                <a:cxn ang="0">
                  <a:pos x="416" y="728"/>
                </a:cxn>
                <a:cxn ang="0">
                  <a:pos x="408" y="688"/>
                </a:cxn>
                <a:cxn ang="0">
                  <a:pos x="456" y="696"/>
                </a:cxn>
                <a:cxn ang="0">
                  <a:pos x="488" y="672"/>
                </a:cxn>
                <a:cxn ang="0">
                  <a:pos x="464" y="640"/>
                </a:cxn>
                <a:cxn ang="0">
                  <a:pos x="504" y="600"/>
                </a:cxn>
                <a:cxn ang="0">
                  <a:pos x="536" y="568"/>
                </a:cxn>
                <a:cxn ang="0">
                  <a:pos x="480" y="408"/>
                </a:cxn>
                <a:cxn ang="0">
                  <a:pos x="408" y="360"/>
                </a:cxn>
                <a:cxn ang="0">
                  <a:pos x="344" y="336"/>
                </a:cxn>
                <a:cxn ang="0">
                  <a:pos x="280" y="312"/>
                </a:cxn>
                <a:cxn ang="0">
                  <a:pos x="208" y="336"/>
                </a:cxn>
                <a:cxn ang="0">
                  <a:pos x="48" y="240"/>
                </a:cxn>
                <a:cxn ang="0">
                  <a:pos x="8" y="160"/>
                </a:cxn>
                <a:cxn ang="0">
                  <a:pos x="48" y="152"/>
                </a:cxn>
                <a:cxn ang="0">
                  <a:pos x="112" y="96"/>
                </a:cxn>
                <a:cxn ang="0">
                  <a:pos x="136" y="64"/>
                </a:cxn>
                <a:cxn ang="0">
                  <a:pos x="216" y="32"/>
                </a:cxn>
                <a:cxn ang="0">
                  <a:pos x="232" y="0"/>
                </a:cxn>
                <a:cxn ang="0">
                  <a:pos x="288" y="72"/>
                </a:cxn>
                <a:cxn ang="0">
                  <a:pos x="296" y="128"/>
                </a:cxn>
                <a:cxn ang="0">
                  <a:pos x="312" y="176"/>
                </a:cxn>
                <a:cxn ang="0">
                  <a:pos x="336" y="192"/>
                </a:cxn>
                <a:cxn ang="0">
                  <a:pos x="408" y="176"/>
                </a:cxn>
                <a:cxn ang="0">
                  <a:pos x="408" y="216"/>
                </a:cxn>
                <a:cxn ang="0">
                  <a:pos x="384" y="256"/>
                </a:cxn>
                <a:cxn ang="0">
                  <a:pos x="432" y="328"/>
                </a:cxn>
                <a:cxn ang="0">
                  <a:pos x="496" y="344"/>
                </a:cxn>
                <a:cxn ang="0">
                  <a:pos x="528" y="320"/>
                </a:cxn>
                <a:cxn ang="0">
                  <a:pos x="584" y="320"/>
                </a:cxn>
                <a:cxn ang="0">
                  <a:pos x="624" y="336"/>
                </a:cxn>
                <a:cxn ang="0">
                  <a:pos x="576" y="392"/>
                </a:cxn>
                <a:cxn ang="0">
                  <a:pos x="600" y="456"/>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3" name="Freeform 35"/>
            <p:cNvSpPr/>
            <p:nvPr/>
          </p:nvSpPr>
          <p:spPr bwMode="invGray">
            <a:xfrm>
              <a:off x="4211632" y="1052515"/>
              <a:ext cx="2716208" cy="2182814"/>
            </a:xfrm>
            <a:custGeom>
              <a:avLst/>
              <a:gdLst/>
              <a:ahLst/>
              <a:cxnLst>
                <a:cxn ang="0">
                  <a:pos x="16" y="896"/>
                </a:cxn>
                <a:cxn ang="0">
                  <a:pos x="64" y="968"/>
                </a:cxn>
                <a:cxn ang="0">
                  <a:pos x="136" y="976"/>
                </a:cxn>
                <a:cxn ang="0">
                  <a:pos x="112" y="1032"/>
                </a:cxn>
                <a:cxn ang="0">
                  <a:pos x="216" y="1128"/>
                </a:cxn>
                <a:cxn ang="0">
                  <a:pos x="256" y="1096"/>
                </a:cxn>
                <a:cxn ang="0">
                  <a:pos x="352" y="1104"/>
                </a:cxn>
                <a:cxn ang="0">
                  <a:pos x="328" y="1240"/>
                </a:cxn>
                <a:cxn ang="0">
                  <a:pos x="424" y="1200"/>
                </a:cxn>
                <a:cxn ang="0">
                  <a:pos x="496" y="1112"/>
                </a:cxn>
                <a:cxn ang="0">
                  <a:pos x="560" y="1224"/>
                </a:cxn>
                <a:cxn ang="0">
                  <a:pos x="600" y="1200"/>
                </a:cxn>
                <a:cxn ang="0">
                  <a:pos x="664" y="1112"/>
                </a:cxn>
                <a:cxn ang="0">
                  <a:pos x="704" y="1096"/>
                </a:cxn>
                <a:cxn ang="0">
                  <a:pos x="736" y="1096"/>
                </a:cxn>
                <a:cxn ang="0">
                  <a:pos x="800" y="1024"/>
                </a:cxn>
                <a:cxn ang="0">
                  <a:pos x="864" y="1008"/>
                </a:cxn>
                <a:cxn ang="0">
                  <a:pos x="896" y="920"/>
                </a:cxn>
                <a:cxn ang="0">
                  <a:pos x="944" y="912"/>
                </a:cxn>
                <a:cxn ang="0">
                  <a:pos x="1008" y="872"/>
                </a:cxn>
                <a:cxn ang="0">
                  <a:pos x="1088" y="824"/>
                </a:cxn>
                <a:cxn ang="0">
                  <a:pos x="1128" y="920"/>
                </a:cxn>
                <a:cxn ang="0">
                  <a:pos x="1176" y="888"/>
                </a:cxn>
                <a:cxn ang="0">
                  <a:pos x="1176" y="840"/>
                </a:cxn>
                <a:cxn ang="0">
                  <a:pos x="1352" y="784"/>
                </a:cxn>
                <a:cxn ang="0">
                  <a:pos x="1376" y="728"/>
                </a:cxn>
                <a:cxn ang="0">
                  <a:pos x="1312" y="672"/>
                </a:cxn>
                <a:cxn ang="0">
                  <a:pos x="1264" y="560"/>
                </a:cxn>
                <a:cxn ang="0">
                  <a:pos x="1336" y="560"/>
                </a:cxn>
                <a:cxn ang="0">
                  <a:pos x="1352" y="472"/>
                </a:cxn>
                <a:cxn ang="0">
                  <a:pos x="1296" y="432"/>
                </a:cxn>
                <a:cxn ang="0">
                  <a:pos x="1392" y="296"/>
                </a:cxn>
                <a:cxn ang="0">
                  <a:pos x="1424" y="128"/>
                </a:cxn>
                <a:cxn ang="0">
                  <a:pos x="1344" y="128"/>
                </a:cxn>
                <a:cxn ang="0">
                  <a:pos x="1264" y="72"/>
                </a:cxn>
                <a:cxn ang="0">
                  <a:pos x="1192" y="64"/>
                </a:cxn>
                <a:cxn ang="0">
                  <a:pos x="1168" y="0"/>
                </a:cxn>
                <a:cxn ang="0">
                  <a:pos x="1160" y="64"/>
                </a:cxn>
                <a:cxn ang="0">
                  <a:pos x="1128" y="168"/>
                </a:cxn>
                <a:cxn ang="0">
                  <a:pos x="1120" y="240"/>
                </a:cxn>
                <a:cxn ang="0">
                  <a:pos x="992" y="280"/>
                </a:cxn>
                <a:cxn ang="0">
                  <a:pos x="992" y="432"/>
                </a:cxn>
                <a:cxn ang="0">
                  <a:pos x="1056" y="416"/>
                </a:cxn>
                <a:cxn ang="0">
                  <a:pos x="1136" y="448"/>
                </a:cxn>
                <a:cxn ang="0">
                  <a:pos x="1136" y="504"/>
                </a:cxn>
                <a:cxn ang="0">
                  <a:pos x="1040" y="536"/>
                </a:cxn>
                <a:cxn ang="0">
                  <a:pos x="992" y="592"/>
                </a:cxn>
                <a:cxn ang="0">
                  <a:pos x="864" y="664"/>
                </a:cxn>
                <a:cxn ang="0">
                  <a:pos x="760" y="648"/>
                </a:cxn>
                <a:cxn ang="0">
                  <a:pos x="768" y="752"/>
                </a:cxn>
                <a:cxn ang="0">
                  <a:pos x="640" y="848"/>
                </a:cxn>
                <a:cxn ang="0">
                  <a:pos x="456" y="880"/>
                </a:cxn>
                <a:cxn ang="0">
                  <a:pos x="352" y="888"/>
                </a:cxn>
                <a:cxn ang="0">
                  <a:pos x="248" y="864"/>
                </a:cxn>
                <a:cxn ang="0">
                  <a:pos x="96" y="816"/>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25400" cap="rnd" cmpd="sng">
              <a:solidFill>
                <a:srgbClr val="1D1D1D"/>
              </a:solidFill>
              <a:prstDash val="solid"/>
              <a:round/>
              <a:headEnd type="none" w="med" len="med"/>
              <a:tailEnd type="none" w="med" len="me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4" name="Freeform 36"/>
            <p:cNvSpPr/>
            <p:nvPr/>
          </p:nvSpPr>
          <p:spPr bwMode="invGray">
            <a:xfrm>
              <a:off x="1709736" y="1419225"/>
              <a:ext cx="2427286" cy="1816101"/>
            </a:xfrm>
            <a:custGeom>
              <a:avLst/>
              <a:gdLst/>
              <a:ahLst/>
              <a:cxnLst>
                <a:cxn ang="0">
                  <a:pos x="1256" y="576"/>
                </a:cxn>
                <a:cxn ang="0">
                  <a:pos x="1240" y="632"/>
                </a:cxn>
                <a:cxn ang="0">
                  <a:pos x="1176" y="632"/>
                </a:cxn>
                <a:cxn ang="0">
                  <a:pos x="1152" y="664"/>
                </a:cxn>
                <a:cxn ang="0">
                  <a:pos x="1080" y="720"/>
                </a:cxn>
                <a:cxn ang="0">
                  <a:pos x="1048" y="728"/>
                </a:cxn>
                <a:cxn ang="0">
                  <a:pos x="936" y="824"/>
                </a:cxn>
                <a:cxn ang="0">
                  <a:pos x="880" y="880"/>
                </a:cxn>
                <a:cxn ang="0">
                  <a:pos x="920" y="944"/>
                </a:cxn>
                <a:cxn ang="0">
                  <a:pos x="888" y="992"/>
                </a:cxn>
                <a:cxn ang="0">
                  <a:pos x="896" y="1032"/>
                </a:cxn>
                <a:cxn ang="0">
                  <a:pos x="840" y="1016"/>
                </a:cxn>
                <a:cxn ang="0">
                  <a:pos x="808" y="1000"/>
                </a:cxn>
                <a:cxn ang="0">
                  <a:pos x="736" y="960"/>
                </a:cxn>
                <a:cxn ang="0">
                  <a:pos x="600" y="984"/>
                </a:cxn>
                <a:cxn ang="0">
                  <a:pos x="512" y="992"/>
                </a:cxn>
                <a:cxn ang="0">
                  <a:pos x="432" y="952"/>
                </a:cxn>
                <a:cxn ang="0">
                  <a:pos x="368" y="960"/>
                </a:cxn>
                <a:cxn ang="0">
                  <a:pos x="272" y="928"/>
                </a:cxn>
                <a:cxn ang="0">
                  <a:pos x="216" y="984"/>
                </a:cxn>
                <a:cxn ang="0">
                  <a:pos x="152" y="944"/>
                </a:cxn>
                <a:cxn ang="0">
                  <a:pos x="104" y="864"/>
                </a:cxn>
                <a:cxn ang="0">
                  <a:pos x="56" y="800"/>
                </a:cxn>
                <a:cxn ang="0">
                  <a:pos x="64" y="776"/>
                </a:cxn>
                <a:cxn ang="0">
                  <a:pos x="40" y="712"/>
                </a:cxn>
                <a:cxn ang="0">
                  <a:pos x="0" y="688"/>
                </a:cxn>
                <a:cxn ang="0">
                  <a:pos x="32" y="688"/>
                </a:cxn>
                <a:cxn ang="0">
                  <a:pos x="32" y="616"/>
                </a:cxn>
                <a:cxn ang="0">
                  <a:pos x="24" y="568"/>
                </a:cxn>
                <a:cxn ang="0">
                  <a:pos x="0" y="520"/>
                </a:cxn>
                <a:cxn ang="0">
                  <a:pos x="88" y="464"/>
                </a:cxn>
                <a:cxn ang="0">
                  <a:pos x="136" y="456"/>
                </a:cxn>
                <a:cxn ang="0">
                  <a:pos x="152" y="480"/>
                </a:cxn>
                <a:cxn ang="0">
                  <a:pos x="200" y="480"/>
                </a:cxn>
                <a:cxn ang="0">
                  <a:pos x="304" y="456"/>
                </a:cxn>
                <a:cxn ang="0">
                  <a:pos x="416" y="424"/>
                </a:cxn>
                <a:cxn ang="0">
                  <a:pos x="424" y="376"/>
                </a:cxn>
                <a:cxn ang="0">
                  <a:pos x="472" y="232"/>
                </a:cxn>
                <a:cxn ang="0">
                  <a:pos x="456" y="200"/>
                </a:cxn>
                <a:cxn ang="0">
                  <a:pos x="592" y="224"/>
                </a:cxn>
                <a:cxn ang="0">
                  <a:pos x="664" y="96"/>
                </a:cxn>
                <a:cxn ang="0">
                  <a:pos x="784" y="128"/>
                </a:cxn>
                <a:cxn ang="0">
                  <a:pos x="784" y="80"/>
                </a:cxn>
                <a:cxn ang="0">
                  <a:pos x="840" y="40"/>
                </a:cxn>
                <a:cxn ang="0">
                  <a:pos x="880" y="0"/>
                </a:cxn>
                <a:cxn ang="0">
                  <a:pos x="928" y="16"/>
                </a:cxn>
                <a:cxn ang="0">
                  <a:pos x="928" y="48"/>
                </a:cxn>
                <a:cxn ang="0">
                  <a:pos x="960" y="112"/>
                </a:cxn>
                <a:cxn ang="0">
                  <a:pos x="1024" y="144"/>
                </a:cxn>
                <a:cxn ang="0">
                  <a:pos x="1040" y="248"/>
                </a:cxn>
                <a:cxn ang="0">
                  <a:pos x="1016" y="336"/>
                </a:cxn>
                <a:cxn ang="0">
                  <a:pos x="1112" y="368"/>
                </a:cxn>
                <a:cxn ang="0">
                  <a:pos x="1208" y="440"/>
                </a:cxn>
                <a:cxn ang="0">
                  <a:pos x="1232" y="480"/>
                </a:cxn>
                <a:cxn ang="0">
                  <a:pos x="1272" y="568"/>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25400"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sp>
          <p:nvSpPr>
            <p:cNvPr id="35" name="Freeform 37"/>
            <p:cNvSpPr/>
            <p:nvPr/>
          </p:nvSpPr>
          <p:spPr bwMode="invGray">
            <a:xfrm>
              <a:off x="6761163" y="4752974"/>
              <a:ext cx="242886" cy="454026"/>
            </a:xfrm>
            <a:custGeom>
              <a:avLst/>
              <a:gdLst/>
              <a:ahLst/>
              <a:cxnLst>
                <a:cxn ang="0">
                  <a:pos x="24" y="232"/>
                </a:cxn>
                <a:cxn ang="0">
                  <a:pos x="32" y="248"/>
                </a:cxn>
                <a:cxn ang="0">
                  <a:pos x="56" y="256"/>
                </a:cxn>
                <a:cxn ang="0">
                  <a:pos x="64" y="224"/>
                </a:cxn>
                <a:cxn ang="0">
                  <a:pos x="104" y="184"/>
                </a:cxn>
                <a:cxn ang="0">
                  <a:pos x="104" y="128"/>
                </a:cxn>
                <a:cxn ang="0">
                  <a:pos x="120" y="96"/>
                </a:cxn>
                <a:cxn ang="0">
                  <a:pos x="128" y="72"/>
                </a:cxn>
                <a:cxn ang="0">
                  <a:pos x="112" y="56"/>
                </a:cxn>
                <a:cxn ang="0">
                  <a:pos x="104" y="0"/>
                </a:cxn>
                <a:cxn ang="0">
                  <a:pos x="64" y="24"/>
                </a:cxn>
                <a:cxn ang="0">
                  <a:pos x="48" y="24"/>
                </a:cxn>
                <a:cxn ang="0">
                  <a:pos x="56" y="40"/>
                </a:cxn>
                <a:cxn ang="0">
                  <a:pos x="24" y="72"/>
                </a:cxn>
                <a:cxn ang="0">
                  <a:pos x="24" y="112"/>
                </a:cxn>
                <a:cxn ang="0">
                  <a:pos x="0" y="136"/>
                </a:cxn>
                <a:cxn ang="0">
                  <a:pos x="8" y="168"/>
                </a:cxn>
                <a:cxn ang="0">
                  <a:pos x="16" y="224"/>
                </a:cxn>
                <a:cxn ang="0">
                  <a:pos x="24" y="232"/>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25400" cap="rnd" cmpd="sng">
              <a:solidFill>
                <a:srgbClr val="1D1D1D"/>
              </a:solidFill>
              <a:prstDash val="solid"/>
              <a:round/>
            </a:ln>
            <a:effectLst/>
          </p:spPr>
          <p:txBody>
            <a:bodyPr/>
            <a:lstStyle/>
            <a:p>
              <a:pPr defTabSz="685800"/>
              <a:endParaRPr lang="zh-CN" altLang="en-US" sz="1350">
                <a:solidFill>
                  <a:prstClr val="black"/>
                </a:solidFill>
                <a:latin typeface="Century Gothic" panose="020B0502020202020204"/>
                <a:ea typeface="微软雅黑" panose="020B0503020204020204" pitchFamily="34" charset="-122"/>
              </a:endParaRPr>
            </a:p>
          </p:txBody>
        </p:sp>
      </p:grpSp>
      <p:grpSp>
        <p:nvGrpSpPr>
          <p:cNvPr id="36" name="组合 35"/>
          <p:cNvGrpSpPr/>
          <p:nvPr/>
        </p:nvGrpSpPr>
        <p:grpSpPr>
          <a:xfrm>
            <a:off x="3699170" y="2089683"/>
            <a:ext cx="492725" cy="492725"/>
            <a:chOff x="3699170" y="2089683"/>
            <a:chExt cx="635623" cy="635623"/>
          </a:xfrm>
        </p:grpSpPr>
        <p:sp>
          <p:nvSpPr>
            <p:cNvPr id="37" name="椭圆 36"/>
            <p:cNvSpPr/>
            <p:nvPr/>
          </p:nvSpPr>
          <p:spPr>
            <a:xfrm>
              <a:off x="3770135" y="2161028"/>
              <a:ext cx="495300" cy="49530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699170" y="2089683"/>
              <a:ext cx="635623" cy="635623"/>
            </a:xfrm>
            <a:prstGeom prst="ellipse">
              <a:avLst/>
            </a:prstGeom>
            <a:noFill/>
            <a:ln w="25400">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文本框 38"/>
          <p:cNvSpPr txBox="1"/>
          <p:nvPr/>
        </p:nvSpPr>
        <p:spPr>
          <a:xfrm>
            <a:off x="4363304" y="1966972"/>
            <a:ext cx="1854288" cy="707886"/>
          </a:xfrm>
          <a:prstGeom prst="rect">
            <a:avLst/>
          </a:prstGeom>
          <a:noFill/>
        </p:spPr>
        <p:txBody>
          <a:bodyPr wrap="square" rtlCol="0">
            <a:spAutoFit/>
          </a:bodyPr>
          <a:lstStyle/>
          <a:p>
            <a:r>
              <a:rPr lang="en-US" altLang="zh-CN" sz="4000" u="sng" dirty="0" smtClean="0">
                <a:solidFill>
                  <a:srgbClr val="D29F10"/>
                </a:solidFill>
                <a:latin typeface="Colonna MT" panose="04020805060202030203" pitchFamily="82" charset="0"/>
              </a:rPr>
              <a:t>Beijing</a:t>
            </a:r>
            <a:endParaRPr lang="zh-CN" altLang="en-US" sz="4000" u="sng" dirty="0">
              <a:solidFill>
                <a:srgbClr val="D29F10"/>
              </a:solidFill>
              <a:latin typeface="Colonna MT" panose="04020805060202030203" pitchFamily="82" charset="0"/>
            </a:endParaRPr>
          </a:p>
        </p:txBody>
      </p:sp>
      <p:grpSp>
        <p:nvGrpSpPr>
          <p:cNvPr id="40" name="组合 39"/>
          <p:cNvGrpSpPr/>
          <p:nvPr/>
        </p:nvGrpSpPr>
        <p:grpSpPr>
          <a:xfrm>
            <a:off x="4599636" y="3542999"/>
            <a:ext cx="492725" cy="492725"/>
            <a:chOff x="3699170" y="2089683"/>
            <a:chExt cx="635623" cy="635623"/>
          </a:xfrm>
        </p:grpSpPr>
        <p:sp>
          <p:nvSpPr>
            <p:cNvPr id="41" name="椭圆 40"/>
            <p:cNvSpPr/>
            <p:nvPr/>
          </p:nvSpPr>
          <p:spPr>
            <a:xfrm>
              <a:off x="3770135" y="2161028"/>
              <a:ext cx="495300" cy="49530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3699170" y="2089683"/>
              <a:ext cx="635623" cy="635623"/>
            </a:xfrm>
            <a:prstGeom prst="ellipse">
              <a:avLst/>
            </a:prstGeom>
            <a:noFill/>
            <a:ln w="25400">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5263770" y="3420288"/>
            <a:ext cx="2356230" cy="707886"/>
          </a:xfrm>
          <a:prstGeom prst="rect">
            <a:avLst/>
          </a:prstGeom>
          <a:noFill/>
        </p:spPr>
        <p:txBody>
          <a:bodyPr wrap="square" rtlCol="0">
            <a:spAutoFit/>
          </a:bodyPr>
          <a:lstStyle/>
          <a:p>
            <a:r>
              <a:rPr lang="en-US" altLang="zh-CN" sz="4000" u="sng" dirty="0" smtClean="0">
                <a:solidFill>
                  <a:srgbClr val="D29F10"/>
                </a:solidFill>
                <a:latin typeface="Colonna MT" panose="04020805060202030203" pitchFamily="82" charset="0"/>
              </a:rPr>
              <a:t>Shanghai</a:t>
            </a:r>
            <a:endParaRPr lang="zh-CN" altLang="en-US" sz="4000" u="sng" dirty="0">
              <a:solidFill>
                <a:srgbClr val="D29F10"/>
              </a:solidFill>
              <a:latin typeface="Colonna MT" panose="04020805060202030203" pitchFamily="82" charset="0"/>
            </a:endParaRPr>
          </a:p>
        </p:txBody>
      </p:sp>
      <p:grpSp>
        <p:nvGrpSpPr>
          <p:cNvPr id="44" name="组合 43"/>
          <p:cNvGrpSpPr/>
          <p:nvPr/>
        </p:nvGrpSpPr>
        <p:grpSpPr>
          <a:xfrm>
            <a:off x="3108397" y="5238868"/>
            <a:ext cx="492725" cy="492725"/>
            <a:chOff x="3699170" y="2089683"/>
            <a:chExt cx="635623" cy="635623"/>
          </a:xfrm>
        </p:grpSpPr>
        <p:sp>
          <p:nvSpPr>
            <p:cNvPr id="45" name="椭圆 44"/>
            <p:cNvSpPr/>
            <p:nvPr/>
          </p:nvSpPr>
          <p:spPr>
            <a:xfrm>
              <a:off x="3770135" y="2161028"/>
              <a:ext cx="495300" cy="49530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699170" y="2089683"/>
              <a:ext cx="635623" cy="635623"/>
            </a:xfrm>
            <a:prstGeom prst="ellipse">
              <a:avLst/>
            </a:prstGeom>
            <a:noFill/>
            <a:ln w="25400">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文本框 46"/>
          <p:cNvSpPr txBox="1"/>
          <p:nvPr/>
        </p:nvSpPr>
        <p:spPr>
          <a:xfrm>
            <a:off x="3772530" y="5116157"/>
            <a:ext cx="2971169" cy="707886"/>
          </a:xfrm>
          <a:prstGeom prst="rect">
            <a:avLst/>
          </a:prstGeom>
          <a:noFill/>
        </p:spPr>
        <p:txBody>
          <a:bodyPr wrap="square" rtlCol="0">
            <a:spAutoFit/>
          </a:bodyPr>
          <a:lstStyle/>
          <a:p>
            <a:r>
              <a:rPr lang="en-US" altLang="zh-CN" sz="4000" u="sng" dirty="0" err="1" smtClean="0">
                <a:solidFill>
                  <a:srgbClr val="D29F10"/>
                </a:solidFill>
                <a:latin typeface="Colonna MT" panose="04020805060202030203" pitchFamily="82" charset="0"/>
              </a:rPr>
              <a:t>Hongkong</a:t>
            </a:r>
            <a:endParaRPr lang="zh-CN" altLang="en-US" sz="4000" u="sng" dirty="0">
              <a:solidFill>
                <a:srgbClr val="D29F10"/>
              </a:solidFill>
              <a:latin typeface="Colonna MT" panose="04020805060202030203" pitchFamily="82" charset="0"/>
            </a:endParaRPr>
          </a:p>
        </p:txBody>
      </p:sp>
      <p:sp>
        <p:nvSpPr>
          <p:cNvPr id="48" name="文本框 47"/>
          <p:cNvSpPr txBox="1"/>
          <p:nvPr/>
        </p:nvSpPr>
        <p:spPr>
          <a:xfrm>
            <a:off x="6441885" y="1901652"/>
            <a:ext cx="4778565" cy="932563"/>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a:t>
            </a:r>
            <a:r>
              <a:rPr lang="zh-CN" altLang="en-US" b="1" dirty="0" smtClean="0">
                <a:solidFill>
                  <a:schemeClr val="bg1"/>
                </a:solidFill>
                <a:latin typeface="微软雅黑" panose="020B0503020204020204" pitchFamily="34" charset="-122"/>
                <a:ea typeface="微软雅黑" panose="020B0503020204020204" pitchFamily="34" charset="-122"/>
              </a:rPr>
              <a:t>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7985889" y="3260478"/>
            <a:ext cx="3425062" cy="1172629"/>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a:t>
            </a:r>
            <a:r>
              <a:rPr lang="zh-CN" altLang="en-US" b="1" dirty="0" smtClean="0">
                <a:solidFill>
                  <a:schemeClr val="bg1"/>
                </a:solidFill>
                <a:latin typeface="微软雅黑" panose="020B0503020204020204" pitchFamily="34" charset="-122"/>
                <a:ea typeface="微软雅黑" panose="020B0503020204020204" pitchFamily="34" charset="-122"/>
              </a:rPr>
              <a:t>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6441884" y="5019180"/>
            <a:ext cx="4778565" cy="932563"/>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a:t>
            </a:r>
            <a:r>
              <a:rPr lang="zh-CN" altLang="en-US" b="1" dirty="0" smtClean="0">
                <a:solidFill>
                  <a:schemeClr val="bg1"/>
                </a:solidFill>
                <a:latin typeface="微软雅黑" panose="020B0503020204020204" pitchFamily="34" charset="-122"/>
                <a:ea typeface="微软雅黑" panose="020B0503020204020204" pitchFamily="34" charset="-122"/>
              </a:rPr>
              <a:t>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smtClean="0">
                <a:latin typeface="Bodoni MT Condensed" panose="02070606080606020203" pitchFamily="18" charset="0"/>
              </a:rPr>
              <a:t>HERE</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grpSp>
        <p:nvGrpSpPr>
          <p:cNvPr id="3" name="组合 2"/>
          <p:cNvGrpSpPr/>
          <p:nvPr/>
        </p:nvGrpSpPr>
        <p:grpSpPr>
          <a:xfrm>
            <a:off x="7522082" y="1314751"/>
            <a:ext cx="2329839" cy="4778974"/>
            <a:chOff x="7522082" y="1314751"/>
            <a:chExt cx="2329839" cy="4778974"/>
          </a:xfrm>
        </p:grpSpPr>
        <p:sp>
          <p:nvSpPr>
            <p:cNvPr id="4" name="Freeform 13"/>
            <p:cNvSpPr>
              <a:spLocks noEditPoints="1"/>
            </p:cNvSpPr>
            <p:nvPr/>
          </p:nvSpPr>
          <p:spPr bwMode="auto">
            <a:xfrm>
              <a:off x="7522082" y="1314751"/>
              <a:ext cx="2329839" cy="4778974"/>
            </a:xfrm>
            <a:custGeom>
              <a:avLst/>
              <a:gdLst>
                <a:gd name="T0" fmla="*/ 108 w 664"/>
                <a:gd name="T1" fmla="*/ 0 h 1362"/>
                <a:gd name="T2" fmla="*/ 86 w 664"/>
                <a:gd name="T3" fmla="*/ 2 h 1362"/>
                <a:gd name="T4" fmla="*/ 46 w 664"/>
                <a:gd name="T5" fmla="*/ 18 h 1362"/>
                <a:gd name="T6" fmla="*/ 18 w 664"/>
                <a:gd name="T7" fmla="*/ 46 h 1362"/>
                <a:gd name="T8" fmla="*/ 2 w 664"/>
                <a:gd name="T9" fmla="*/ 86 h 1362"/>
                <a:gd name="T10" fmla="*/ 0 w 664"/>
                <a:gd name="T11" fmla="*/ 1254 h 1362"/>
                <a:gd name="T12" fmla="*/ 2 w 664"/>
                <a:gd name="T13" fmla="*/ 1276 h 1362"/>
                <a:gd name="T14" fmla="*/ 18 w 664"/>
                <a:gd name="T15" fmla="*/ 1314 h 1362"/>
                <a:gd name="T16" fmla="*/ 46 w 664"/>
                <a:gd name="T17" fmla="*/ 1344 h 1362"/>
                <a:gd name="T18" fmla="*/ 86 w 664"/>
                <a:gd name="T19" fmla="*/ 1360 h 1362"/>
                <a:gd name="T20" fmla="*/ 556 w 664"/>
                <a:gd name="T21" fmla="*/ 1362 h 1362"/>
                <a:gd name="T22" fmla="*/ 578 w 664"/>
                <a:gd name="T23" fmla="*/ 1360 h 1362"/>
                <a:gd name="T24" fmla="*/ 616 w 664"/>
                <a:gd name="T25" fmla="*/ 1344 h 1362"/>
                <a:gd name="T26" fmla="*/ 646 w 664"/>
                <a:gd name="T27" fmla="*/ 1314 h 1362"/>
                <a:gd name="T28" fmla="*/ 662 w 664"/>
                <a:gd name="T29" fmla="*/ 1276 h 1362"/>
                <a:gd name="T30" fmla="*/ 664 w 664"/>
                <a:gd name="T31" fmla="*/ 108 h 1362"/>
                <a:gd name="T32" fmla="*/ 662 w 664"/>
                <a:gd name="T33" fmla="*/ 86 h 1362"/>
                <a:gd name="T34" fmla="*/ 646 w 664"/>
                <a:gd name="T35" fmla="*/ 46 h 1362"/>
                <a:gd name="T36" fmla="*/ 616 w 664"/>
                <a:gd name="T37" fmla="*/ 18 h 1362"/>
                <a:gd name="T38" fmla="*/ 578 w 664"/>
                <a:gd name="T39" fmla="*/ 2 h 1362"/>
                <a:gd name="T40" fmla="*/ 556 w 664"/>
                <a:gd name="T41" fmla="*/ 0 h 1362"/>
                <a:gd name="T42" fmla="*/ 380 w 664"/>
                <a:gd name="T43" fmla="*/ 76 h 1362"/>
                <a:gd name="T44" fmla="*/ 384 w 664"/>
                <a:gd name="T45" fmla="*/ 78 h 1362"/>
                <a:gd name="T46" fmla="*/ 386 w 664"/>
                <a:gd name="T47" fmla="*/ 82 h 1362"/>
                <a:gd name="T48" fmla="*/ 380 w 664"/>
                <a:gd name="T49" fmla="*/ 88 h 1362"/>
                <a:gd name="T50" fmla="*/ 282 w 664"/>
                <a:gd name="T51" fmla="*/ 88 h 1362"/>
                <a:gd name="T52" fmla="*/ 278 w 664"/>
                <a:gd name="T53" fmla="*/ 82 h 1362"/>
                <a:gd name="T54" fmla="*/ 278 w 664"/>
                <a:gd name="T55" fmla="*/ 78 h 1362"/>
                <a:gd name="T56" fmla="*/ 282 w 664"/>
                <a:gd name="T57" fmla="*/ 76 h 1362"/>
                <a:gd name="T58" fmla="*/ 224 w 664"/>
                <a:gd name="T59" fmla="*/ 70 h 1362"/>
                <a:gd name="T60" fmla="*/ 234 w 664"/>
                <a:gd name="T61" fmla="*/ 74 h 1362"/>
                <a:gd name="T62" fmla="*/ 236 w 664"/>
                <a:gd name="T63" fmla="*/ 82 h 1362"/>
                <a:gd name="T64" fmla="*/ 236 w 664"/>
                <a:gd name="T65" fmla="*/ 88 h 1362"/>
                <a:gd name="T66" fmla="*/ 230 w 664"/>
                <a:gd name="T67" fmla="*/ 94 h 1362"/>
                <a:gd name="T68" fmla="*/ 224 w 664"/>
                <a:gd name="T69" fmla="*/ 94 h 1362"/>
                <a:gd name="T70" fmla="*/ 216 w 664"/>
                <a:gd name="T71" fmla="*/ 92 h 1362"/>
                <a:gd name="T72" fmla="*/ 212 w 664"/>
                <a:gd name="T73" fmla="*/ 82 h 1362"/>
                <a:gd name="T74" fmla="*/ 212 w 664"/>
                <a:gd name="T75" fmla="*/ 78 h 1362"/>
                <a:gd name="T76" fmla="*/ 220 w 664"/>
                <a:gd name="T77" fmla="*/ 70 h 1362"/>
                <a:gd name="T78" fmla="*/ 224 w 664"/>
                <a:gd name="T79" fmla="*/ 70 h 1362"/>
                <a:gd name="T80" fmla="*/ 332 w 664"/>
                <a:gd name="T81" fmla="*/ 1318 h 1362"/>
                <a:gd name="T82" fmla="*/ 310 w 664"/>
                <a:gd name="T83" fmla="*/ 1314 h 1362"/>
                <a:gd name="T84" fmla="*/ 294 w 664"/>
                <a:gd name="T85" fmla="*/ 1302 h 1362"/>
                <a:gd name="T86" fmla="*/ 282 w 664"/>
                <a:gd name="T87" fmla="*/ 1284 h 1362"/>
                <a:gd name="T88" fmla="*/ 278 w 664"/>
                <a:gd name="T89" fmla="*/ 1264 h 1362"/>
                <a:gd name="T90" fmla="*/ 278 w 664"/>
                <a:gd name="T91" fmla="*/ 1252 h 1362"/>
                <a:gd name="T92" fmla="*/ 286 w 664"/>
                <a:gd name="T93" fmla="*/ 1232 h 1362"/>
                <a:gd name="T94" fmla="*/ 302 w 664"/>
                <a:gd name="T95" fmla="*/ 1218 h 1362"/>
                <a:gd name="T96" fmla="*/ 320 w 664"/>
                <a:gd name="T97" fmla="*/ 1210 h 1362"/>
                <a:gd name="T98" fmla="*/ 332 w 664"/>
                <a:gd name="T99" fmla="*/ 1208 h 1362"/>
                <a:gd name="T100" fmla="*/ 352 w 664"/>
                <a:gd name="T101" fmla="*/ 1214 h 1362"/>
                <a:gd name="T102" fmla="*/ 370 w 664"/>
                <a:gd name="T103" fmla="*/ 1224 h 1362"/>
                <a:gd name="T104" fmla="*/ 382 w 664"/>
                <a:gd name="T105" fmla="*/ 1242 h 1362"/>
                <a:gd name="T106" fmla="*/ 386 w 664"/>
                <a:gd name="T107" fmla="*/ 1264 h 1362"/>
                <a:gd name="T108" fmla="*/ 386 w 664"/>
                <a:gd name="T109" fmla="*/ 1274 h 1362"/>
                <a:gd name="T110" fmla="*/ 376 w 664"/>
                <a:gd name="T111" fmla="*/ 1294 h 1362"/>
                <a:gd name="T112" fmla="*/ 362 w 664"/>
                <a:gd name="T113" fmla="*/ 1308 h 1362"/>
                <a:gd name="T114" fmla="*/ 342 w 664"/>
                <a:gd name="T115" fmla="*/ 1316 h 1362"/>
                <a:gd name="T116" fmla="*/ 332 w 664"/>
                <a:gd name="T117" fmla="*/ 1318 h 1362"/>
                <a:gd name="T118" fmla="*/ 44 w 664"/>
                <a:gd name="T119" fmla="*/ 1186 h 1362"/>
                <a:gd name="T120" fmla="*/ 620 w 664"/>
                <a:gd name="T121" fmla="*/ 166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4" h="1362">
                  <a:moveTo>
                    <a:pt x="556" y="0"/>
                  </a:moveTo>
                  <a:lnTo>
                    <a:pt x="108" y="0"/>
                  </a:lnTo>
                  <a:lnTo>
                    <a:pt x="108" y="0"/>
                  </a:lnTo>
                  <a:lnTo>
                    <a:pt x="86" y="2"/>
                  </a:lnTo>
                  <a:lnTo>
                    <a:pt x="66" y="8"/>
                  </a:lnTo>
                  <a:lnTo>
                    <a:pt x="46" y="18"/>
                  </a:lnTo>
                  <a:lnTo>
                    <a:pt x="30" y="30"/>
                  </a:lnTo>
                  <a:lnTo>
                    <a:pt x="18" y="46"/>
                  </a:lnTo>
                  <a:lnTo>
                    <a:pt x="8" y="66"/>
                  </a:lnTo>
                  <a:lnTo>
                    <a:pt x="2" y="86"/>
                  </a:lnTo>
                  <a:lnTo>
                    <a:pt x="0" y="108"/>
                  </a:lnTo>
                  <a:lnTo>
                    <a:pt x="0" y="1254"/>
                  </a:lnTo>
                  <a:lnTo>
                    <a:pt x="0" y="1254"/>
                  </a:lnTo>
                  <a:lnTo>
                    <a:pt x="2" y="1276"/>
                  </a:lnTo>
                  <a:lnTo>
                    <a:pt x="8" y="1296"/>
                  </a:lnTo>
                  <a:lnTo>
                    <a:pt x="18" y="1314"/>
                  </a:lnTo>
                  <a:lnTo>
                    <a:pt x="30" y="1330"/>
                  </a:lnTo>
                  <a:lnTo>
                    <a:pt x="46" y="1344"/>
                  </a:lnTo>
                  <a:lnTo>
                    <a:pt x="66" y="1354"/>
                  </a:lnTo>
                  <a:lnTo>
                    <a:pt x="86" y="1360"/>
                  </a:lnTo>
                  <a:lnTo>
                    <a:pt x="108" y="1362"/>
                  </a:lnTo>
                  <a:lnTo>
                    <a:pt x="556" y="1362"/>
                  </a:lnTo>
                  <a:lnTo>
                    <a:pt x="556" y="1362"/>
                  </a:lnTo>
                  <a:lnTo>
                    <a:pt x="578" y="1360"/>
                  </a:lnTo>
                  <a:lnTo>
                    <a:pt x="598" y="1354"/>
                  </a:lnTo>
                  <a:lnTo>
                    <a:pt x="616" y="1344"/>
                  </a:lnTo>
                  <a:lnTo>
                    <a:pt x="632" y="1330"/>
                  </a:lnTo>
                  <a:lnTo>
                    <a:pt x="646" y="1314"/>
                  </a:lnTo>
                  <a:lnTo>
                    <a:pt x="656" y="1296"/>
                  </a:lnTo>
                  <a:lnTo>
                    <a:pt x="662" y="1276"/>
                  </a:lnTo>
                  <a:lnTo>
                    <a:pt x="664" y="1254"/>
                  </a:lnTo>
                  <a:lnTo>
                    <a:pt x="664" y="108"/>
                  </a:lnTo>
                  <a:lnTo>
                    <a:pt x="664" y="108"/>
                  </a:lnTo>
                  <a:lnTo>
                    <a:pt x="662" y="86"/>
                  </a:lnTo>
                  <a:lnTo>
                    <a:pt x="656" y="66"/>
                  </a:lnTo>
                  <a:lnTo>
                    <a:pt x="646" y="46"/>
                  </a:lnTo>
                  <a:lnTo>
                    <a:pt x="632" y="30"/>
                  </a:lnTo>
                  <a:lnTo>
                    <a:pt x="616" y="18"/>
                  </a:lnTo>
                  <a:lnTo>
                    <a:pt x="598" y="8"/>
                  </a:lnTo>
                  <a:lnTo>
                    <a:pt x="578" y="2"/>
                  </a:lnTo>
                  <a:lnTo>
                    <a:pt x="556" y="0"/>
                  </a:lnTo>
                  <a:lnTo>
                    <a:pt x="556" y="0"/>
                  </a:lnTo>
                  <a:close/>
                  <a:moveTo>
                    <a:pt x="282" y="76"/>
                  </a:moveTo>
                  <a:lnTo>
                    <a:pt x="380" y="76"/>
                  </a:lnTo>
                  <a:lnTo>
                    <a:pt x="380" y="76"/>
                  </a:lnTo>
                  <a:lnTo>
                    <a:pt x="384" y="78"/>
                  </a:lnTo>
                  <a:lnTo>
                    <a:pt x="386" y="82"/>
                  </a:lnTo>
                  <a:lnTo>
                    <a:pt x="386" y="82"/>
                  </a:lnTo>
                  <a:lnTo>
                    <a:pt x="384" y="86"/>
                  </a:lnTo>
                  <a:lnTo>
                    <a:pt x="380" y="88"/>
                  </a:lnTo>
                  <a:lnTo>
                    <a:pt x="282" y="88"/>
                  </a:lnTo>
                  <a:lnTo>
                    <a:pt x="282" y="88"/>
                  </a:lnTo>
                  <a:lnTo>
                    <a:pt x="278" y="86"/>
                  </a:lnTo>
                  <a:lnTo>
                    <a:pt x="278" y="82"/>
                  </a:lnTo>
                  <a:lnTo>
                    <a:pt x="278" y="82"/>
                  </a:lnTo>
                  <a:lnTo>
                    <a:pt x="278" y="78"/>
                  </a:lnTo>
                  <a:lnTo>
                    <a:pt x="282" y="76"/>
                  </a:lnTo>
                  <a:lnTo>
                    <a:pt x="282" y="76"/>
                  </a:lnTo>
                  <a:close/>
                  <a:moveTo>
                    <a:pt x="224" y="70"/>
                  </a:moveTo>
                  <a:lnTo>
                    <a:pt x="224" y="70"/>
                  </a:lnTo>
                  <a:lnTo>
                    <a:pt x="230" y="70"/>
                  </a:lnTo>
                  <a:lnTo>
                    <a:pt x="234" y="74"/>
                  </a:lnTo>
                  <a:lnTo>
                    <a:pt x="236" y="78"/>
                  </a:lnTo>
                  <a:lnTo>
                    <a:pt x="236" y="82"/>
                  </a:lnTo>
                  <a:lnTo>
                    <a:pt x="236" y="82"/>
                  </a:lnTo>
                  <a:lnTo>
                    <a:pt x="236" y="88"/>
                  </a:lnTo>
                  <a:lnTo>
                    <a:pt x="234" y="92"/>
                  </a:lnTo>
                  <a:lnTo>
                    <a:pt x="230" y="94"/>
                  </a:lnTo>
                  <a:lnTo>
                    <a:pt x="224" y="94"/>
                  </a:lnTo>
                  <a:lnTo>
                    <a:pt x="224" y="94"/>
                  </a:lnTo>
                  <a:lnTo>
                    <a:pt x="220" y="94"/>
                  </a:lnTo>
                  <a:lnTo>
                    <a:pt x="216" y="92"/>
                  </a:lnTo>
                  <a:lnTo>
                    <a:pt x="212" y="88"/>
                  </a:lnTo>
                  <a:lnTo>
                    <a:pt x="212" y="82"/>
                  </a:lnTo>
                  <a:lnTo>
                    <a:pt x="212" y="82"/>
                  </a:lnTo>
                  <a:lnTo>
                    <a:pt x="212" y="78"/>
                  </a:lnTo>
                  <a:lnTo>
                    <a:pt x="216" y="74"/>
                  </a:lnTo>
                  <a:lnTo>
                    <a:pt x="220" y="70"/>
                  </a:lnTo>
                  <a:lnTo>
                    <a:pt x="224" y="70"/>
                  </a:lnTo>
                  <a:lnTo>
                    <a:pt x="224" y="70"/>
                  </a:lnTo>
                  <a:close/>
                  <a:moveTo>
                    <a:pt x="332" y="1318"/>
                  </a:moveTo>
                  <a:lnTo>
                    <a:pt x="332" y="1318"/>
                  </a:lnTo>
                  <a:lnTo>
                    <a:pt x="320" y="1316"/>
                  </a:lnTo>
                  <a:lnTo>
                    <a:pt x="310" y="1314"/>
                  </a:lnTo>
                  <a:lnTo>
                    <a:pt x="302" y="1308"/>
                  </a:lnTo>
                  <a:lnTo>
                    <a:pt x="294" y="1302"/>
                  </a:lnTo>
                  <a:lnTo>
                    <a:pt x="286" y="1294"/>
                  </a:lnTo>
                  <a:lnTo>
                    <a:pt x="282" y="1284"/>
                  </a:lnTo>
                  <a:lnTo>
                    <a:pt x="278" y="1274"/>
                  </a:lnTo>
                  <a:lnTo>
                    <a:pt x="278" y="1264"/>
                  </a:lnTo>
                  <a:lnTo>
                    <a:pt x="278" y="1264"/>
                  </a:lnTo>
                  <a:lnTo>
                    <a:pt x="278" y="1252"/>
                  </a:lnTo>
                  <a:lnTo>
                    <a:pt x="282" y="1242"/>
                  </a:lnTo>
                  <a:lnTo>
                    <a:pt x="286" y="1232"/>
                  </a:lnTo>
                  <a:lnTo>
                    <a:pt x="294" y="1224"/>
                  </a:lnTo>
                  <a:lnTo>
                    <a:pt x="302" y="1218"/>
                  </a:lnTo>
                  <a:lnTo>
                    <a:pt x="310" y="1214"/>
                  </a:lnTo>
                  <a:lnTo>
                    <a:pt x="320" y="1210"/>
                  </a:lnTo>
                  <a:lnTo>
                    <a:pt x="332" y="1208"/>
                  </a:lnTo>
                  <a:lnTo>
                    <a:pt x="332" y="1208"/>
                  </a:lnTo>
                  <a:lnTo>
                    <a:pt x="342" y="1210"/>
                  </a:lnTo>
                  <a:lnTo>
                    <a:pt x="352" y="1214"/>
                  </a:lnTo>
                  <a:lnTo>
                    <a:pt x="362" y="1218"/>
                  </a:lnTo>
                  <a:lnTo>
                    <a:pt x="370" y="1224"/>
                  </a:lnTo>
                  <a:lnTo>
                    <a:pt x="376" y="1232"/>
                  </a:lnTo>
                  <a:lnTo>
                    <a:pt x="382" y="1242"/>
                  </a:lnTo>
                  <a:lnTo>
                    <a:pt x="386" y="1252"/>
                  </a:lnTo>
                  <a:lnTo>
                    <a:pt x="386" y="1264"/>
                  </a:lnTo>
                  <a:lnTo>
                    <a:pt x="386" y="1264"/>
                  </a:lnTo>
                  <a:lnTo>
                    <a:pt x="386" y="1274"/>
                  </a:lnTo>
                  <a:lnTo>
                    <a:pt x="382" y="1284"/>
                  </a:lnTo>
                  <a:lnTo>
                    <a:pt x="376" y="1294"/>
                  </a:lnTo>
                  <a:lnTo>
                    <a:pt x="370" y="1302"/>
                  </a:lnTo>
                  <a:lnTo>
                    <a:pt x="362" y="1308"/>
                  </a:lnTo>
                  <a:lnTo>
                    <a:pt x="352" y="1314"/>
                  </a:lnTo>
                  <a:lnTo>
                    <a:pt x="342" y="1316"/>
                  </a:lnTo>
                  <a:lnTo>
                    <a:pt x="332" y="1318"/>
                  </a:lnTo>
                  <a:lnTo>
                    <a:pt x="332" y="1318"/>
                  </a:lnTo>
                  <a:close/>
                  <a:moveTo>
                    <a:pt x="620" y="1186"/>
                  </a:moveTo>
                  <a:lnTo>
                    <a:pt x="44" y="1186"/>
                  </a:lnTo>
                  <a:lnTo>
                    <a:pt x="44" y="166"/>
                  </a:lnTo>
                  <a:lnTo>
                    <a:pt x="620" y="166"/>
                  </a:lnTo>
                  <a:lnTo>
                    <a:pt x="620" y="1186"/>
                  </a:lnTo>
                  <a:close/>
                </a:path>
              </a:pathLst>
            </a:custGeom>
            <a:solidFill>
              <a:schemeClr val="tx1"/>
            </a:solidFill>
            <a:ln>
              <a:solidFill>
                <a:srgbClr val="D29F10"/>
              </a:solidFill>
            </a:ln>
          </p:spPr>
          <p:txBody>
            <a:bodyPr vert="horz" wrap="square" lIns="91440" tIns="45720" rIns="91440" bIns="45720" numCol="1" anchor="t" anchorCtr="0" compatLnSpc="1"/>
            <a:lstStyle/>
            <a:p>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r="37090"/>
            <a:stretch>
              <a:fillRect/>
            </a:stretch>
          </p:blipFill>
          <p:spPr>
            <a:xfrm>
              <a:off x="7680961" y="1901190"/>
              <a:ext cx="2015490" cy="360426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grpSp>
      <p:cxnSp>
        <p:nvCxnSpPr>
          <p:cNvPr id="6" name="直接连接符 5"/>
          <p:cNvCxnSpPr/>
          <p:nvPr/>
        </p:nvCxnSpPr>
        <p:spPr>
          <a:xfrm flipH="1">
            <a:off x="6705600" y="2351314"/>
            <a:ext cx="1378857" cy="0"/>
          </a:xfrm>
          <a:prstGeom prst="line">
            <a:avLst/>
          </a:prstGeom>
          <a:ln>
            <a:solidFill>
              <a:srgbClr val="D29F1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6705600" y="3526971"/>
            <a:ext cx="1378857" cy="0"/>
          </a:xfrm>
          <a:prstGeom prst="line">
            <a:avLst/>
          </a:prstGeom>
          <a:ln>
            <a:solidFill>
              <a:srgbClr val="D29F1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6705600" y="4702628"/>
            <a:ext cx="1378857" cy="0"/>
          </a:xfrm>
          <a:prstGeom prst="line">
            <a:avLst/>
          </a:prstGeom>
          <a:ln>
            <a:solidFill>
              <a:srgbClr val="D29F1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722607" y="1901190"/>
            <a:ext cx="4778565" cy="932563"/>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a:t>
            </a:r>
            <a:r>
              <a:rPr lang="zh-CN" altLang="en-US" b="1" dirty="0" smtClean="0">
                <a:solidFill>
                  <a:schemeClr val="bg1"/>
                </a:solidFill>
                <a:latin typeface="微软雅黑" panose="020B0503020204020204" pitchFamily="34" charset="-122"/>
                <a:ea typeface="微软雅黑" panose="020B0503020204020204" pitchFamily="34" charset="-122"/>
              </a:rPr>
              <a:t>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722607" y="3162523"/>
            <a:ext cx="4778565" cy="932563"/>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a:t>
            </a:r>
            <a:r>
              <a:rPr lang="zh-CN" altLang="en-US" b="1" dirty="0" smtClean="0">
                <a:solidFill>
                  <a:schemeClr val="bg1"/>
                </a:solidFill>
                <a:latin typeface="微软雅黑" panose="020B0503020204020204" pitchFamily="34" charset="-122"/>
                <a:ea typeface="微软雅黑" panose="020B0503020204020204" pitchFamily="34" charset="-122"/>
              </a:rPr>
              <a:t>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722607" y="4423856"/>
            <a:ext cx="4778565" cy="932563"/>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a:t>
            </a:r>
            <a:r>
              <a:rPr lang="zh-CN" altLang="en-US" b="1" dirty="0" smtClean="0">
                <a:solidFill>
                  <a:schemeClr val="bg1"/>
                </a:solidFill>
                <a:latin typeface="微软雅黑" panose="020B0503020204020204" pitchFamily="34" charset="-122"/>
                <a:ea typeface="微软雅黑" panose="020B0503020204020204" pitchFamily="34" charset="-122"/>
              </a:rPr>
              <a:t>信息</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4855028" y="1326265"/>
            <a:ext cx="2481943" cy="2139606"/>
          </a:xfrm>
          <a:prstGeom prst="triangl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rot="10800000">
            <a:off x="4855027" y="1964892"/>
            <a:ext cx="2481943" cy="2139606"/>
          </a:xfrm>
          <a:prstGeom prst="triangl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959308" y="2396068"/>
            <a:ext cx="2273379" cy="769441"/>
          </a:xfrm>
          <a:prstGeom prst="rect">
            <a:avLst/>
          </a:prstGeom>
        </p:spPr>
        <p:txBody>
          <a:bodyPr wrap="none">
            <a:spAutoFit/>
          </a:bodyPr>
          <a:lstStyle/>
          <a:p>
            <a:r>
              <a:rPr kumimoji="1" lang="en-US" altLang="zh-CN" sz="4400" b="1" dirty="0" smtClean="0">
                <a:solidFill>
                  <a:schemeClr val="bg1"/>
                </a:solidFill>
                <a:latin typeface="Bodoni MT Condensed" panose="02070606080606020203" pitchFamily="18" charset="0"/>
                <a:cs typeface="Adobe Arabic" panose="02040503050201020203" pitchFamily="18" charset="-78"/>
              </a:rPr>
              <a:t>THANK YOU</a:t>
            </a:r>
            <a:endParaRPr kumimoji="1" lang="zh-CN" altLang="en-US" sz="4400" b="1" dirty="0">
              <a:solidFill>
                <a:schemeClr val="bg1"/>
              </a:solidFill>
              <a:latin typeface="Bodoni MT Condensed" panose="02070606080606020203" pitchFamily="18" charset="0"/>
              <a:cs typeface="Adobe Arabic" panose="02040503050201020203" pitchFamily="18" charset="-78"/>
            </a:endParaRPr>
          </a:p>
        </p:txBody>
      </p:sp>
      <p:cxnSp>
        <p:nvCxnSpPr>
          <p:cNvPr id="5" name="直接连接符 4"/>
          <p:cNvCxnSpPr/>
          <p:nvPr/>
        </p:nvCxnSpPr>
        <p:spPr>
          <a:xfrm>
            <a:off x="4770663" y="4610100"/>
            <a:ext cx="2650670" cy="0"/>
          </a:xfrm>
          <a:prstGeom prst="line">
            <a:avLst/>
          </a:prstGeom>
          <a:ln w="12700">
            <a:solidFill>
              <a:srgbClr val="D29F1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925421" y="4738686"/>
            <a:ext cx="2412327" cy="461665"/>
          </a:xfrm>
          <a:prstGeom prst="rect">
            <a:avLst/>
          </a:prstGeom>
        </p:spPr>
        <p:txBody>
          <a:bodyPr wrap="none">
            <a:spAutoFit/>
          </a:bodyPr>
          <a:lstStyle/>
          <a:p>
            <a:r>
              <a:rPr kumimoji="1" lang="en-US" altLang="zh-CN" sz="2400" dirty="0" smtClean="0">
                <a:solidFill>
                  <a:schemeClr val="bg1"/>
                </a:solidFill>
                <a:latin typeface="Bodoni MT Condensed" panose="02070606080606020203" pitchFamily="18" charset="0"/>
              </a:rPr>
              <a:t>PRESENTED</a:t>
            </a:r>
            <a:r>
              <a:rPr kumimoji="1" lang="zh-CN" altLang="en-US" sz="2400" dirty="0" smtClean="0">
                <a:solidFill>
                  <a:schemeClr val="bg1"/>
                </a:solidFill>
                <a:latin typeface="Bodoni MT Condensed" panose="02070606080606020203" pitchFamily="18" charset="0"/>
              </a:rPr>
              <a:t> </a:t>
            </a:r>
            <a:r>
              <a:rPr kumimoji="1" lang="en-US" altLang="zh-CN" sz="2400" dirty="0" smtClean="0">
                <a:solidFill>
                  <a:schemeClr val="bg1"/>
                </a:solidFill>
                <a:latin typeface="Bodoni MT Condensed" panose="02070606080606020203" pitchFamily="18" charset="0"/>
              </a:rPr>
              <a:t>BY</a:t>
            </a:r>
            <a:r>
              <a:rPr kumimoji="1" lang="zh-CN" altLang="en-US" sz="2400" dirty="0" smtClean="0">
                <a:solidFill>
                  <a:schemeClr val="bg1"/>
                </a:solidFill>
                <a:latin typeface="Bodoni MT Condensed" panose="02070606080606020203" pitchFamily="18" charset="0"/>
              </a:rPr>
              <a:t> </a:t>
            </a:r>
            <a:r>
              <a:rPr kumimoji="1" lang="en-US" altLang="zh-CN" sz="2400" dirty="0" err="1" smtClean="0">
                <a:solidFill>
                  <a:schemeClr val="bg1"/>
                </a:solidFill>
                <a:latin typeface="Bodoni MT Condensed" panose="02070606080606020203" pitchFamily="18" charset="0"/>
              </a:rPr>
              <a:t>OfficePLUS</a:t>
            </a:r>
            <a:endParaRPr kumimoji="1" lang="zh-CN" altLang="en-US" sz="2400" dirty="0">
              <a:solidFill>
                <a:schemeClr val="bg1"/>
              </a:solidFill>
              <a:latin typeface="Bodoni MT Condensed" panose="02070606080606020203"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H="1">
            <a:off x="5207811" y="-324079"/>
            <a:ext cx="3330315" cy="1403410"/>
          </a:xfrm>
          <a:prstGeom prst="line">
            <a:avLst/>
          </a:prstGeom>
          <a:ln>
            <a:solidFill>
              <a:srgbClr val="F0C13C"/>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2870349" y="2358121"/>
            <a:ext cx="647700" cy="647700"/>
          </a:xfrm>
          <a:prstGeom prst="ellipse">
            <a:avLst/>
          </a:prstGeom>
          <a:blipFill>
            <a:blip r:embed="rId1"/>
            <a:stretch>
              <a:fillRect/>
            </a:stretch>
          </a:blip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H="1">
            <a:off x="4670782" y="754997"/>
            <a:ext cx="3330315" cy="1403410"/>
          </a:xfrm>
          <a:prstGeom prst="line">
            <a:avLst/>
          </a:prstGeom>
          <a:ln>
            <a:solidFill>
              <a:srgbClr val="F0C13C"/>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972050" y="571500"/>
            <a:ext cx="2495550" cy="1015663"/>
          </a:xfrm>
          <a:prstGeom prst="rect">
            <a:avLst/>
          </a:prstGeom>
          <a:noFill/>
        </p:spPr>
        <p:txBody>
          <a:bodyPr wrap="square" rtlCol="0">
            <a:spAutoFit/>
          </a:bodyPr>
          <a:lstStyle/>
          <a:p>
            <a:r>
              <a:rPr lang="en-US" altLang="zh-CN" sz="6000" dirty="0" smtClean="0">
                <a:solidFill>
                  <a:schemeClr val="bg1"/>
                </a:solidFill>
                <a:latin typeface="Bodoni MT Condensed" panose="02070606080606020203" pitchFamily="18" charset="0"/>
              </a:rPr>
              <a:t>CONTENTS</a:t>
            </a:r>
            <a:endParaRPr lang="zh-CN" altLang="en-US" sz="6000" dirty="0">
              <a:solidFill>
                <a:schemeClr val="bg1"/>
              </a:solidFill>
              <a:latin typeface="Bodoni MT Condensed" panose="02070606080606020203" pitchFamily="18" charset="0"/>
            </a:endParaRPr>
          </a:p>
        </p:txBody>
      </p:sp>
      <p:sp>
        <p:nvSpPr>
          <p:cNvPr id="9" name="文本框 8"/>
          <p:cNvSpPr txBox="1"/>
          <p:nvPr/>
        </p:nvSpPr>
        <p:spPr>
          <a:xfrm>
            <a:off x="3006272" y="2343607"/>
            <a:ext cx="377371" cy="707886"/>
          </a:xfrm>
          <a:prstGeom prst="rect">
            <a:avLst/>
          </a:prstGeom>
          <a:noFill/>
        </p:spPr>
        <p:txBody>
          <a:bodyPr wrap="square" rtlCol="0">
            <a:spAutoFit/>
          </a:bodyPr>
          <a:lstStyle/>
          <a:p>
            <a:r>
              <a:rPr lang="en-US" altLang="zh-CN" sz="4000" b="1" dirty="0" smtClean="0">
                <a:latin typeface="Bodoni MT Condensed" panose="02070606080606020203" pitchFamily="18" charset="0"/>
              </a:rPr>
              <a:t>1</a:t>
            </a:r>
            <a:endParaRPr lang="zh-CN" altLang="en-US" sz="4000" b="1" dirty="0">
              <a:latin typeface="Bodoni MT Condensed" panose="02070606080606020203" pitchFamily="18" charset="0"/>
            </a:endParaRPr>
          </a:p>
        </p:txBody>
      </p:sp>
      <p:sp>
        <p:nvSpPr>
          <p:cNvPr id="10" name="文本框 9"/>
          <p:cNvSpPr txBox="1"/>
          <p:nvPr/>
        </p:nvSpPr>
        <p:spPr>
          <a:xfrm>
            <a:off x="3836122" y="2247367"/>
            <a:ext cx="6092654" cy="1003335"/>
          </a:xfrm>
          <a:prstGeom prst="rect">
            <a:avLst/>
          </a:prstGeom>
          <a:noFill/>
        </p:spPr>
        <p:txBody>
          <a:bodyPr wrap="square" lIns="91424" tIns="45712" rIns="91424" bIns="45712" rtlCol="0">
            <a:spAutoFit/>
          </a:bodyPr>
          <a:lstStyle/>
          <a:p>
            <a:pPr>
              <a:lnSpc>
                <a:spcPct val="80000"/>
              </a:lnSpc>
            </a:pPr>
            <a:r>
              <a:rPr kumimoji="1" lang="en-US" altLang="zh-CN" sz="5400" dirty="0" smtClean="0">
                <a:solidFill>
                  <a:schemeClr val="bg1"/>
                </a:solidFill>
                <a:latin typeface="Colonna MT" panose="04020805060202030203" pitchFamily="82" charset="0"/>
              </a:rPr>
              <a:t>ADD TITLE</a:t>
            </a:r>
            <a:r>
              <a:rPr kumimoji="1" lang="zh-CN" altLang="en-US" sz="5400" dirty="0" smtClean="0">
                <a:solidFill>
                  <a:schemeClr val="bg1"/>
                </a:solidFill>
                <a:latin typeface="Colonna MT" panose="04020805060202030203" pitchFamily="82" charset="0"/>
              </a:rPr>
              <a:t> </a:t>
            </a:r>
            <a:r>
              <a:rPr kumimoji="1" lang="en-US" altLang="zh-CN" sz="5400" dirty="0" smtClean="0">
                <a:solidFill>
                  <a:schemeClr val="bg1"/>
                </a:solidFill>
                <a:latin typeface="Colonna MT" panose="04020805060202030203" pitchFamily="82" charset="0"/>
              </a:rPr>
              <a:t>HERE</a:t>
            </a:r>
            <a:endParaRPr kumimoji="1" lang="en-US" altLang="zh-CN" sz="5400" dirty="0" smtClean="0">
              <a:solidFill>
                <a:schemeClr val="bg1"/>
              </a:solidFill>
              <a:latin typeface="Colonna MT" panose="04020805060202030203" pitchFamily="82" charset="0"/>
              <a:ea typeface="微软雅黑" panose="020B0503020204020204" pitchFamily="34" charset="-122"/>
            </a:endParaRPr>
          </a:p>
          <a:p>
            <a:pPr>
              <a:lnSpc>
                <a:spcPct val="80000"/>
              </a:lnSpc>
            </a:pPr>
            <a:r>
              <a:rPr kumimoji="1" lang="zh-CN" altLang="en-US" sz="2000" dirty="0" smtClean="0">
                <a:solidFill>
                  <a:schemeClr val="bg1"/>
                </a:solidFill>
                <a:latin typeface="微软雅黑" panose="020B0503020204020204" pitchFamily="34" charset="-122"/>
                <a:ea typeface="微软雅黑" panose="020B0503020204020204" pitchFamily="34" charset="-122"/>
              </a:rPr>
              <a:t>点击</a:t>
            </a:r>
            <a:r>
              <a:rPr kumimoji="1" lang="zh-CN" altLang="en-US" sz="2000" dirty="0">
                <a:solidFill>
                  <a:schemeClr val="bg1"/>
                </a:solidFill>
                <a:latin typeface="微软雅黑" panose="020B0503020204020204" pitchFamily="34" charset="-122"/>
                <a:ea typeface="微软雅黑" panose="020B0503020204020204" pitchFamily="34" charset="-122"/>
              </a:rPr>
              <a:t>此处添加</a:t>
            </a:r>
            <a:r>
              <a:rPr kumimoji="1" lang="zh-CN" altLang="en-US" sz="2000" dirty="0" smtClean="0">
                <a:solidFill>
                  <a:schemeClr val="bg1"/>
                </a:solidFill>
                <a:latin typeface="微软雅黑" panose="020B0503020204020204" pitchFamily="34" charset="-122"/>
                <a:ea typeface="微软雅黑" panose="020B0503020204020204" pitchFamily="34" charset="-122"/>
              </a:rPr>
              <a:t>标题</a:t>
            </a:r>
            <a:endParaRPr kumimoji="1"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a:off x="2870349" y="3792243"/>
            <a:ext cx="647700" cy="647700"/>
          </a:xfrm>
          <a:prstGeom prst="ellipse">
            <a:avLst/>
          </a:prstGeom>
          <a:blipFill>
            <a:blip r:embed="rId1"/>
            <a:stretch>
              <a:fillRect/>
            </a:stretch>
          </a:blip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006272" y="3777729"/>
            <a:ext cx="377371" cy="707886"/>
          </a:xfrm>
          <a:prstGeom prst="rect">
            <a:avLst/>
          </a:prstGeom>
          <a:noFill/>
        </p:spPr>
        <p:txBody>
          <a:bodyPr wrap="square" rtlCol="0">
            <a:spAutoFit/>
          </a:bodyPr>
          <a:lstStyle/>
          <a:p>
            <a:r>
              <a:rPr lang="en-US" altLang="zh-CN" sz="4000" b="1" dirty="0" smtClean="0">
                <a:latin typeface="Bodoni MT Condensed" panose="02070606080606020203" pitchFamily="18" charset="0"/>
              </a:rPr>
              <a:t>2</a:t>
            </a:r>
            <a:endParaRPr lang="zh-CN" altLang="en-US" sz="4000" b="1" dirty="0">
              <a:latin typeface="Bodoni MT Condensed" panose="02070606080606020203" pitchFamily="18" charset="0"/>
            </a:endParaRPr>
          </a:p>
        </p:txBody>
      </p:sp>
      <p:sp>
        <p:nvSpPr>
          <p:cNvPr id="13" name="文本框 12"/>
          <p:cNvSpPr txBox="1"/>
          <p:nvPr/>
        </p:nvSpPr>
        <p:spPr>
          <a:xfrm>
            <a:off x="3836122" y="3681489"/>
            <a:ext cx="6092654" cy="1003335"/>
          </a:xfrm>
          <a:prstGeom prst="rect">
            <a:avLst/>
          </a:prstGeom>
          <a:noFill/>
        </p:spPr>
        <p:txBody>
          <a:bodyPr wrap="square" lIns="91424" tIns="45712" rIns="91424" bIns="45712" rtlCol="0">
            <a:spAutoFit/>
          </a:bodyPr>
          <a:lstStyle/>
          <a:p>
            <a:pPr>
              <a:lnSpc>
                <a:spcPct val="80000"/>
              </a:lnSpc>
            </a:pPr>
            <a:r>
              <a:rPr kumimoji="1" lang="en-US" altLang="zh-CN" sz="5400" dirty="0" smtClean="0">
                <a:solidFill>
                  <a:schemeClr val="bg1"/>
                </a:solidFill>
                <a:latin typeface="Colonna MT" panose="04020805060202030203" pitchFamily="82" charset="0"/>
              </a:rPr>
              <a:t>ADD TITLE</a:t>
            </a:r>
            <a:r>
              <a:rPr kumimoji="1" lang="zh-CN" altLang="en-US" sz="5400" dirty="0" smtClean="0">
                <a:solidFill>
                  <a:schemeClr val="bg1"/>
                </a:solidFill>
                <a:latin typeface="Colonna MT" panose="04020805060202030203" pitchFamily="82" charset="0"/>
              </a:rPr>
              <a:t> </a:t>
            </a:r>
            <a:r>
              <a:rPr kumimoji="1" lang="en-US" altLang="zh-CN" sz="5400" dirty="0" smtClean="0">
                <a:solidFill>
                  <a:schemeClr val="bg1"/>
                </a:solidFill>
                <a:latin typeface="Colonna MT" panose="04020805060202030203" pitchFamily="82" charset="0"/>
              </a:rPr>
              <a:t>HERE</a:t>
            </a:r>
            <a:endParaRPr kumimoji="1" lang="en-US" altLang="zh-CN" sz="5400" dirty="0" smtClean="0">
              <a:solidFill>
                <a:schemeClr val="bg1"/>
              </a:solidFill>
              <a:latin typeface="Colonna MT" panose="04020805060202030203" pitchFamily="82" charset="0"/>
              <a:ea typeface="微软雅黑" panose="020B0503020204020204" pitchFamily="34" charset="-122"/>
            </a:endParaRPr>
          </a:p>
          <a:p>
            <a:pPr>
              <a:lnSpc>
                <a:spcPct val="80000"/>
              </a:lnSpc>
            </a:pPr>
            <a:r>
              <a:rPr kumimoji="1" lang="zh-CN" altLang="en-US" sz="2000" dirty="0" smtClean="0">
                <a:solidFill>
                  <a:schemeClr val="bg1"/>
                </a:solidFill>
                <a:latin typeface="微软雅黑" panose="020B0503020204020204" pitchFamily="34" charset="-122"/>
                <a:ea typeface="微软雅黑" panose="020B0503020204020204" pitchFamily="34" charset="-122"/>
              </a:rPr>
              <a:t>点击</a:t>
            </a:r>
            <a:r>
              <a:rPr kumimoji="1" lang="zh-CN" altLang="en-US" sz="2000" dirty="0">
                <a:solidFill>
                  <a:schemeClr val="bg1"/>
                </a:solidFill>
                <a:latin typeface="微软雅黑" panose="020B0503020204020204" pitchFamily="34" charset="-122"/>
                <a:ea typeface="微软雅黑" panose="020B0503020204020204" pitchFamily="34" charset="-122"/>
              </a:rPr>
              <a:t>此处添加</a:t>
            </a:r>
            <a:r>
              <a:rPr kumimoji="1" lang="zh-CN" altLang="en-US" sz="2000" dirty="0" smtClean="0">
                <a:solidFill>
                  <a:schemeClr val="bg1"/>
                </a:solidFill>
                <a:latin typeface="微软雅黑" panose="020B0503020204020204" pitchFamily="34" charset="-122"/>
                <a:ea typeface="微软雅黑" panose="020B0503020204020204" pitchFamily="34" charset="-122"/>
              </a:rPr>
              <a:t>标题</a:t>
            </a:r>
            <a:endParaRPr kumimoji="1"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2870349" y="5322605"/>
            <a:ext cx="647700" cy="647700"/>
          </a:xfrm>
          <a:prstGeom prst="ellipse">
            <a:avLst/>
          </a:prstGeom>
          <a:blipFill>
            <a:blip r:embed="rId1"/>
            <a:stretch>
              <a:fillRect/>
            </a:stretch>
          </a:blip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006272" y="5308091"/>
            <a:ext cx="377371" cy="707886"/>
          </a:xfrm>
          <a:prstGeom prst="rect">
            <a:avLst/>
          </a:prstGeom>
          <a:noFill/>
        </p:spPr>
        <p:txBody>
          <a:bodyPr wrap="square" rtlCol="0">
            <a:spAutoFit/>
          </a:bodyPr>
          <a:lstStyle/>
          <a:p>
            <a:r>
              <a:rPr lang="en-US" altLang="zh-CN" sz="4000" b="1" dirty="0" smtClean="0">
                <a:latin typeface="Bodoni MT Condensed" panose="02070606080606020203" pitchFamily="18" charset="0"/>
              </a:rPr>
              <a:t>3</a:t>
            </a:r>
            <a:endParaRPr lang="zh-CN" altLang="en-US" sz="4000" b="1" dirty="0">
              <a:latin typeface="Bodoni MT Condensed" panose="02070606080606020203" pitchFamily="18" charset="0"/>
            </a:endParaRPr>
          </a:p>
        </p:txBody>
      </p:sp>
      <p:sp>
        <p:nvSpPr>
          <p:cNvPr id="16" name="文本框 15"/>
          <p:cNvSpPr txBox="1"/>
          <p:nvPr/>
        </p:nvSpPr>
        <p:spPr>
          <a:xfrm>
            <a:off x="3836122" y="5211851"/>
            <a:ext cx="6092654" cy="1003335"/>
          </a:xfrm>
          <a:prstGeom prst="rect">
            <a:avLst/>
          </a:prstGeom>
          <a:noFill/>
        </p:spPr>
        <p:txBody>
          <a:bodyPr wrap="square" lIns="91424" tIns="45712" rIns="91424" bIns="45712" rtlCol="0">
            <a:spAutoFit/>
          </a:bodyPr>
          <a:lstStyle/>
          <a:p>
            <a:pPr>
              <a:lnSpc>
                <a:spcPct val="80000"/>
              </a:lnSpc>
            </a:pPr>
            <a:r>
              <a:rPr kumimoji="1" lang="en-US" altLang="zh-CN" sz="5400" dirty="0" smtClean="0">
                <a:solidFill>
                  <a:schemeClr val="bg1"/>
                </a:solidFill>
                <a:latin typeface="Colonna MT" panose="04020805060202030203" pitchFamily="82" charset="0"/>
              </a:rPr>
              <a:t>ADD TITLE</a:t>
            </a:r>
            <a:r>
              <a:rPr kumimoji="1" lang="zh-CN" altLang="en-US" sz="5400" dirty="0" smtClean="0">
                <a:solidFill>
                  <a:schemeClr val="bg1"/>
                </a:solidFill>
                <a:latin typeface="Colonna MT" panose="04020805060202030203" pitchFamily="82" charset="0"/>
              </a:rPr>
              <a:t> </a:t>
            </a:r>
            <a:r>
              <a:rPr kumimoji="1" lang="en-US" altLang="zh-CN" sz="5400" dirty="0" smtClean="0">
                <a:solidFill>
                  <a:schemeClr val="bg1"/>
                </a:solidFill>
                <a:latin typeface="Colonna MT" panose="04020805060202030203" pitchFamily="82" charset="0"/>
              </a:rPr>
              <a:t>HERE</a:t>
            </a:r>
            <a:endParaRPr kumimoji="1" lang="en-US" altLang="zh-CN" sz="5400" dirty="0" smtClean="0">
              <a:solidFill>
                <a:schemeClr val="bg1"/>
              </a:solidFill>
              <a:latin typeface="Colonna MT" panose="04020805060202030203" pitchFamily="82" charset="0"/>
              <a:ea typeface="微软雅黑" panose="020B0503020204020204" pitchFamily="34" charset="-122"/>
            </a:endParaRPr>
          </a:p>
          <a:p>
            <a:pPr>
              <a:lnSpc>
                <a:spcPct val="80000"/>
              </a:lnSpc>
            </a:pPr>
            <a:r>
              <a:rPr kumimoji="1" lang="zh-CN" altLang="en-US" sz="2000" dirty="0" smtClean="0">
                <a:solidFill>
                  <a:schemeClr val="bg1"/>
                </a:solidFill>
                <a:latin typeface="微软雅黑" panose="020B0503020204020204" pitchFamily="34" charset="-122"/>
                <a:ea typeface="微软雅黑" panose="020B0503020204020204" pitchFamily="34" charset="-122"/>
              </a:rPr>
              <a:t>点击</a:t>
            </a:r>
            <a:r>
              <a:rPr kumimoji="1" lang="zh-CN" altLang="en-US" sz="2000" dirty="0">
                <a:solidFill>
                  <a:schemeClr val="bg1"/>
                </a:solidFill>
                <a:latin typeface="微软雅黑" panose="020B0503020204020204" pitchFamily="34" charset="-122"/>
                <a:ea typeface="微软雅黑" panose="020B0503020204020204" pitchFamily="34" charset="-122"/>
              </a:rPr>
              <a:t>此处添加</a:t>
            </a:r>
            <a:r>
              <a:rPr kumimoji="1" lang="zh-CN" altLang="en-US" sz="2000" dirty="0" smtClean="0">
                <a:solidFill>
                  <a:schemeClr val="bg1"/>
                </a:solidFill>
                <a:latin typeface="微软雅黑" panose="020B0503020204020204" pitchFamily="34" charset="-122"/>
                <a:ea typeface="微软雅黑" panose="020B0503020204020204" pitchFamily="34" charset="-122"/>
              </a:rPr>
              <a:t>标题</a:t>
            </a:r>
            <a:endParaRPr kumimoji="1"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63935" y="3003532"/>
            <a:ext cx="6092654" cy="1003335"/>
          </a:xfrm>
          <a:prstGeom prst="rect">
            <a:avLst/>
          </a:prstGeom>
          <a:noFill/>
        </p:spPr>
        <p:txBody>
          <a:bodyPr wrap="square" lIns="91424" tIns="45712" rIns="91424" bIns="45712" rtlCol="0">
            <a:spAutoFit/>
          </a:bodyPr>
          <a:lstStyle/>
          <a:p>
            <a:pPr algn="ctr">
              <a:lnSpc>
                <a:spcPct val="80000"/>
              </a:lnSpc>
            </a:pPr>
            <a:r>
              <a:rPr kumimoji="1" lang="en-US" altLang="zh-CN" sz="5400" dirty="0" smtClean="0">
                <a:solidFill>
                  <a:srgbClr val="D29F10"/>
                </a:solidFill>
                <a:latin typeface="Colonna MT" panose="04020805060202030203" pitchFamily="82" charset="0"/>
              </a:rPr>
              <a:t>ADD TITLE</a:t>
            </a:r>
            <a:r>
              <a:rPr kumimoji="1" lang="zh-CN" altLang="en-US" sz="5400" dirty="0" smtClean="0">
                <a:solidFill>
                  <a:srgbClr val="D29F10"/>
                </a:solidFill>
                <a:latin typeface="Colonna MT" panose="04020805060202030203" pitchFamily="82" charset="0"/>
              </a:rPr>
              <a:t> </a:t>
            </a:r>
            <a:r>
              <a:rPr kumimoji="1" lang="en-US" altLang="zh-CN" sz="5400" dirty="0" smtClean="0">
                <a:solidFill>
                  <a:srgbClr val="D29F10"/>
                </a:solidFill>
                <a:latin typeface="Colonna MT" panose="04020805060202030203" pitchFamily="82" charset="0"/>
              </a:rPr>
              <a:t>HERE</a:t>
            </a:r>
            <a:endParaRPr kumimoji="1" lang="en-US" altLang="zh-CN" sz="5400" dirty="0" smtClean="0">
              <a:solidFill>
                <a:srgbClr val="D29F10"/>
              </a:solidFill>
              <a:latin typeface="Colonna MT" panose="04020805060202030203" pitchFamily="82" charset="0"/>
              <a:ea typeface="微软雅黑" panose="020B0503020204020204" pitchFamily="34" charset="-122"/>
            </a:endParaRPr>
          </a:p>
          <a:p>
            <a:pPr algn="ctr">
              <a:lnSpc>
                <a:spcPct val="80000"/>
              </a:lnSpc>
            </a:pPr>
            <a:r>
              <a:rPr kumimoji="1" lang="zh-CN" altLang="en-US" sz="2000" dirty="0" smtClean="0">
                <a:solidFill>
                  <a:srgbClr val="D29F10"/>
                </a:solidFill>
                <a:latin typeface="微软雅黑" panose="020B0503020204020204" pitchFamily="34" charset="-122"/>
                <a:ea typeface="微软雅黑" panose="020B0503020204020204" pitchFamily="34" charset="-122"/>
              </a:rPr>
              <a:t>点击</a:t>
            </a:r>
            <a:r>
              <a:rPr kumimoji="1" lang="zh-CN" altLang="en-US" sz="2000" dirty="0">
                <a:solidFill>
                  <a:srgbClr val="D29F10"/>
                </a:solidFill>
                <a:latin typeface="微软雅黑" panose="020B0503020204020204" pitchFamily="34" charset="-122"/>
                <a:ea typeface="微软雅黑" panose="020B0503020204020204" pitchFamily="34" charset="-122"/>
              </a:rPr>
              <a:t>此处添加</a:t>
            </a:r>
            <a:r>
              <a:rPr kumimoji="1" lang="zh-CN" altLang="en-US" sz="2000" dirty="0" smtClean="0">
                <a:solidFill>
                  <a:srgbClr val="D29F10"/>
                </a:solidFill>
                <a:latin typeface="微软雅黑" panose="020B0503020204020204" pitchFamily="34" charset="-122"/>
                <a:ea typeface="微软雅黑" panose="020B0503020204020204" pitchFamily="34" charset="-122"/>
              </a:rPr>
              <a:t>标题</a:t>
            </a:r>
            <a:endParaRPr kumimoji="1" lang="en-US" altLang="zh-CN" sz="2000" dirty="0">
              <a:solidFill>
                <a:srgbClr val="D29F1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smtClean="0">
                <a:latin typeface="Bodoni MT Condensed" panose="02070606080606020203" pitchFamily="18" charset="0"/>
              </a:rPr>
              <a:t>HERE</a:t>
            </a:r>
            <a:endParaRPr lang="zh-CN" altLang="en-US" dirty="0"/>
          </a:p>
        </p:txBody>
      </p:sp>
      <p:pic>
        <p:nvPicPr>
          <p:cNvPr id="3" name="图片 2"/>
          <p:cNvPicPr>
            <a:picLocks noChangeAspect="1"/>
          </p:cNvPicPr>
          <p:nvPr/>
        </p:nvPicPr>
        <p:blipFill rotWithShape="1">
          <a:blip r:embed="rId1" cstate="print">
            <a:grayscl/>
          </a:blip>
          <a:srcRect/>
          <a:stretch>
            <a:fillRect/>
          </a:stretch>
        </p:blipFill>
        <p:spPr>
          <a:xfrm>
            <a:off x="1247775" y="2118521"/>
            <a:ext cx="3245215" cy="1715972"/>
          </a:xfrm>
          <a:prstGeom prst="rect">
            <a:avLst/>
          </a:prstGeom>
        </p:spPr>
      </p:pic>
      <p:sp>
        <p:nvSpPr>
          <p:cNvPr id="4" name="矩形 3"/>
          <p:cNvSpPr/>
          <p:nvPr/>
        </p:nvSpPr>
        <p:spPr>
          <a:xfrm>
            <a:off x="1247775" y="3834493"/>
            <a:ext cx="3245215" cy="2228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76738" y="4484313"/>
            <a:ext cx="2723848" cy="646331"/>
          </a:xfrm>
          <a:prstGeom prst="rect">
            <a:avLst/>
          </a:prstGeom>
          <a:noFill/>
          <a:ln>
            <a:solidFill>
              <a:schemeClr val="bg1"/>
            </a:solidFill>
          </a:ln>
        </p:spPr>
        <p:txBody>
          <a:bodyPr wrap="square" rtlCol="0">
            <a:spAutoFit/>
          </a:bodyPr>
          <a:lstStyle/>
          <a:p>
            <a:pPr defTabSz="685800"/>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标题数字等都可以通过点击和重新输入进行更改标题数字等都可以通过点击和重新输入进行更改</a:t>
            </a:r>
            <a:endParaRPr lang="en-US" altLang="zh-CN" sz="1200" dirty="0">
              <a:solidFill>
                <a:schemeClr val="bg1"/>
              </a:solidFill>
              <a:latin typeface="Eras Light ITC" panose="020B0402030504020804" pitchFamily="34" charset="0"/>
            </a:endParaRPr>
          </a:p>
        </p:txBody>
      </p:sp>
      <p:sp>
        <p:nvSpPr>
          <p:cNvPr id="6" name="文本框 5"/>
          <p:cNvSpPr txBox="1"/>
          <p:nvPr/>
        </p:nvSpPr>
        <p:spPr>
          <a:xfrm>
            <a:off x="1667520" y="4004182"/>
            <a:ext cx="2055819" cy="461665"/>
          </a:xfrm>
          <a:prstGeom prst="rect">
            <a:avLst/>
          </a:prstGeom>
          <a:noFill/>
        </p:spPr>
        <p:txBody>
          <a:bodyPr wrap="none" rtlCol="0">
            <a:spAutoFit/>
          </a:bodyPr>
          <a:lstStyle/>
          <a:p>
            <a:pPr defTabSz="685800"/>
            <a:r>
              <a:rPr lang="en-US" altLang="zh-CN" sz="2400" dirty="0">
                <a:solidFill>
                  <a:schemeClr val="bg1"/>
                </a:solidFill>
                <a:latin typeface="Bodoni MT Condensed" panose="02070606080606020203" pitchFamily="18" charset="0"/>
              </a:rPr>
              <a:t>ADD YOUR TEXT HERE</a:t>
            </a:r>
            <a:endParaRPr lang="zh-CN" altLang="en-US" sz="2400" dirty="0">
              <a:solidFill>
                <a:schemeClr val="bg1"/>
              </a:solidFill>
              <a:latin typeface="Bodoni MT Condensed" panose="02070606080606020203" pitchFamily="18" charset="0"/>
            </a:endParaRPr>
          </a:p>
        </p:txBody>
      </p:sp>
      <p:grpSp>
        <p:nvGrpSpPr>
          <p:cNvPr id="7" name="组合 6"/>
          <p:cNvGrpSpPr/>
          <p:nvPr/>
        </p:nvGrpSpPr>
        <p:grpSpPr>
          <a:xfrm>
            <a:off x="1476738" y="4088347"/>
            <a:ext cx="195488" cy="189000"/>
            <a:chOff x="840565" y="2213891"/>
            <a:chExt cx="260650" cy="252000"/>
          </a:xfrm>
          <a:solidFill>
            <a:srgbClr val="D29F10"/>
          </a:solidFill>
        </p:grpSpPr>
        <p:sp>
          <p:nvSpPr>
            <p:cNvPr id="8" name="矩形 7"/>
            <p:cNvSpPr>
              <a:spLocks noChangeAspect="1"/>
            </p:cNvSpPr>
            <p:nvPr/>
          </p:nvSpPr>
          <p:spPr>
            <a:xfrm rot="21420000">
              <a:off x="840565" y="2213891"/>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sp>
          <p:nvSpPr>
            <p:cNvPr id="9" name="矩形 8"/>
            <p:cNvSpPr>
              <a:spLocks noChangeAspect="1"/>
            </p:cNvSpPr>
            <p:nvPr/>
          </p:nvSpPr>
          <p:spPr>
            <a:xfrm>
              <a:off x="865218" y="2229895"/>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grpSp>
      <p:sp>
        <p:nvSpPr>
          <p:cNvPr id="10" name="文本框 9"/>
          <p:cNvSpPr txBox="1"/>
          <p:nvPr/>
        </p:nvSpPr>
        <p:spPr>
          <a:xfrm>
            <a:off x="1476738" y="5140594"/>
            <a:ext cx="2723848" cy="646331"/>
          </a:xfrm>
          <a:prstGeom prst="rect">
            <a:avLst/>
          </a:prstGeom>
          <a:noFill/>
          <a:ln>
            <a:solidFill>
              <a:schemeClr val="bg1"/>
            </a:solidFill>
          </a:ln>
        </p:spPr>
        <p:txBody>
          <a:bodyPr wrap="square" rtlCol="0">
            <a:spAutoFit/>
          </a:bodyPr>
          <a:lstStyle/>
          <a:p>
            <a:pPr defTabSz="685800"/>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标题数字等都可以通过点击和重新输入进行更改标题数字等都可以通过点击和重新输入进行更改</a:t>
            </a:r>
            <a:endParaRPr lang="en-US" altLang="zh-CN" sz="1200" dirty="0">
              <a:solidFill>
                <a:schemeClr val="bg1"/>
              </a:solidFill>
              <a:latin typeface="Eras Light ITC" panose="020B0402030504020804" pitchFamily="34" charset="0"/>
            </a:endParaRPr>
          </a:p>
        </p:txBody>
      </p:sp>
      <p:sp>
        <p:nvSpPr>
          <p:cNvPr id="11" name="矩形 10"/>
          <p:cNvSpPr/>
          <p:nvPr/>
        </p:nvSpPr>
        <p:spPr>
          <a:xfrm>
            <a:off x="5314950" y="2118521"/>
            <a:ext cx="1314450" cy="1314450"/>
          </a:xfrm>
          <a:prstGeom prst="rect">
            <a:avLst/>
          </a:prstGeom>
          <a:solidFill>
            <a:srgbClr val="D29F10"/>
          </a:solid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477250" y="2118521"/>
            <a:ext cx="1314450" cy="1314450"/>
          </a:xfrm>
          <a:prstGeom prst="rect">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372548" y="2033636"/>
            <a:ext cx="987790" cy="646331"/>
          </a:xfrm>
          <a:prstGeom prst="rect">
            <a:avLst/>
          </a:prstGeom>
          <a:noFill/>
        </p:spPr>
        <p:txBody>
          <a:bodyPr wrap="square" rtlCol="0">
            <a:spAutoFit/>
          </a:bodyPr>
          <a:lstStyle/>
          <a:p>
            <a:r>
              <a:rPr lang="en-US" altLang="zh-CN" sz="3600" b="1" dirty="0" smtClean="0">
                <a:solidFill>
                  <a:srgbClr val="1D1D1D"/>
                </a:solidFill>
                <a:latin typeface="Colonna MT" panose="04020805060202030203" pitchFamily="82" charset="0"/>
              </a:rPr>
              <a:t>35%</a:t>
            </a:r>
            <a:endParaRPr lang="zh-CN" altLang="en-US" sz="3600" b="1" dirty="0">
              <a:solidFill>
                <a:srgbClr val="1D1D1D"/>
              </a:solidFill>
              <a:latin typeface="Colonna MT" panose="04020805060202030203" pitchFamily="82" charset="0"/>
            </a:endParaRPr>
          </a:p>
        </p:txBody>
      </p:sp>
      <p:sp>
        <p:nvSpPr>
          <p:cNvPr id="14" name="Freeform 91"/>
          <p:cNvSpPr>
            <a:spLocks noEditPoints="1"/>
          </p:cNvSpPr>
          <p:nvPr/>
        </p:nvSpPr>
        <p:spPr bwMode="auto">
          <a:xfrm>
            <a:off x="5524471" y="2595081"/>
            <a:ext cx="936766" cy="762852"/>
          </a:xfrm>
          <a:custGeom>
            <a:avLst/>
            <a:gdLst/>
            <a:ahLst/>
            <a:cxnLst>
              <a:cxn ang="0">
                <a:pos x="386" y="0"/>
              </a:cxn>
              <a:cxn ang="0">
                <a:pos x="356" y="6"/>
              </a:cxn>
              <a:cxn ang="0">
                <a:pos x="334" y="22"/>
              </a:cxn>
              <a:cxn ang="0">
                <a:pos x="318" y="46"/>
              </a:cxn>
              <a:cxn ang="0">
                <a:pos x="312" y="74"/>
              </a:cxn>
              <a:cxn ang="0">
                <a:pos x="314" y="90"/>
              </a:cxn>
              <a:cxn ang="0">
                <a:pos x="386" y="238"/>
              </a:cxn>
              <a:cxn ang="0">
                <a:pos x="452" y="106"/>
              </a:cxn>
              <a:cxn ang="0">
                <a:pos x="460" y="74"/>
              </a:cxn>
              <a:cxn ang="0">
                <a:pos x="458" y="60"/>
              </a:cxn>
              <a:cxn ang="0">
                <a:pos x="448" y="32"/>
              </a:cxn>
              <a:cxn ang="0">
                <a:pos x="428" y="12"/>
              </a:cxn>
              <a:cxn ang="0">
                <a:pos x="400" y="2"/>
              </a:cxn>
              <a:cxn ang="0">
                <a:pos x="386" y="0"/>
              </a:cxn>
              <a:cxn ang="0">
                <a:pos x="386" y="118"/>
              </a:cxn>
              <a:cxn ang="0">
                <a:pos x="368" y="116"/>
              </a:cxn>
              <a:cxn ang="0">
                <a:pos x="354" y="106"/>
              </a:cxn>
              <a:cxn ang="0">
                <a:pos x="344" y="92"/>
              </a:cxn>
              <a:cxn ang="0">
                <a:pos x="340" y="74"/>
              </a:cxn>
              <a:cxn ang="0">
                <a:pos x="342" y="66"/>
              </a:cxn>
              <a:cxn ang="0">
                <a:pos x="348" y="50"/>
              </a:cxn>
              <a:cxn ang="0">
                <a:pos x="360" y="38"/>
              </a:cxn>
              <a:cxn ang="0">
                <a:pos x="376" y="30"/>
              </a:cxn>
              <a:cxn ang="0">
                <a:pos x="386" y="30"/>
              </a:cxn>
              <a:cxn ang="0">
                <a:pos x="402" y="34"/>
              </a:cxn>
              <a:cxn ang="0">
                <a:pos x="418" y="42"/>
              </a:cxn>
              <a:cxn ang="0">
                <a:pos x="426" y="56"/>
              </a:cxn>
              <a:cxn ang="0">
                <a:pos x="430" y="74"/>
              </a:cxn>
              <a:cxn ang="0">
                <a:pos x="430" y="84"/>
              </a:cxn>
              <a:cxn ang="0">
                <a:pos x="422" y="100"/>
              </a:cxn>
              <a:cxn ang="0">
                <a:pos x="410" y="112"/>
              </a:cxn>
              <a:cxn ang="0">
                <a:pos x="394" y="118"/>
              </a:cxn>
              <a:cxn ang="0">
                <a:pos x="386" y="118"/>
              </a:cxn>
              <a:cxn ang="0">
                <a:pos x="434" y="314"/>
              </a:cxn>
              <a:cxn ang="0">
                <a:pos x="344" y="232"/>
              </a:cxn>
              <a:cxn ang="0">
                <a:pos x="348" y="228"/>
              </a:cxn>
              <a:cxn ang="0">
                <a:pos x="326" y="208"/>
              </a:cxn>
              <a:cxn ang="0">
                <a:pos x="148" y="208"/>
              </a:cxn>
              <a:cxn ang="0">
                <a:pos x="0" y="326"/>
              </a:cxn>
              <a:cxn ang="0">
                <a:pos x="238" y="326"/>
              </a:cxn>
              <a:cxn ang="0">
                <a:pos x="474" y="326"/>
              </a:cxn>
              <a:cxn ang="0">
                <a:pos x="408" y="260"/>
              </a:cxn>
              <a:cxn ang="0">
                <a:pos x="40" y="314"/>
              </a:cxn>
              <a:cxn ang="0">
                <a:pos x="126" y="228"/>
              </a:cxn>
              <a:cxn ang="0">
                <a:pos x="108" y="348"/>
              </a:cxn>
              <a:cxn ang="0">
                <a:pos x="140" y="342"/>
              </a:cxn>
              <a:cxn ang="0">
                <a:pos x="164" y="232"/>
              </a:cxn>
              <a:cxn ang="0">
                <a:pos x="222" y="300"/>
              </a:cxn>
              <a:cxn ang="0">
                <a:pos x="252" y="194"/>
              </a:cxn>
              <a:cxn ang="0">
                <a:pos x="314" y="236"/>
              </a:cxn>
              <a:cxn ang="0">
                <a:pos x="252" y="300"/>
              </a:cxn>
            </a:cxnLst>
            <a:rect l="0" t="0" r="r" b="b"/>
            <a:pathLst>
              <a:path w="474" h="386">
                <a:moveTo>
                  <a:pt x="386" y="0"/>
                </a:moveTo>
                <a:lnTo>
                  <a:pt x="386" y="0"/>
                </a:lnTo>
                <a:lnTo>
                  <a:pt x="370" y="2"/>
                </a:lnTo>
                <a:lnTo>
                  <a:pt x="356" y="6"/>
                </a:lnTo>
                <a:lnTo>
                  <a:pt x="344" y="12"/>
                </a:lnTo>
                <a:lnTo>
                  <a:pt x="334" y="22"/>
                </a:lnTo>
                <a:lnTo>
                  <a:pt x="324" y="32"/>
                </a:lnTo>
                <a:lnTo>
                  <a:pt x="318" y="46"/>
                </a:lnTo>
                <a:lnTo>
                  <a:pt x="312" y="60"/>
                </a:lnTo>
                <a:lnTo>
                  <a:pt x="312" y="74"/>
                </a:lnTo>
                <a:lnTo>
                  <a:pt x="312" y="74"/>
                </a:lnTo>
                <a:lnTo>
                  <a:pt x="314" y="90"/>
                </a:lnTo>
                <a:lnTo>
                  <a:pt x="318" y="106"/>
                </a:lnTo>
                <a:lnTo>
                  <a:pt x="386" y="238"/>
                </a:lnTo>
                <a:lnTo>
                  <a:pt x="452" y="106"/>
                </a:lnTo>
                <a:lnTo>
                  <a:pt x="452" y="106"/>
                </a:lnTo>
                <a:lnTo>
                  <a:pt x="458" y="90"/>
                </a:lnTo>
                <a:lnTo>
                  <a:pt x="460" y="74"/>
                </a:lnTo>
                <a:lnTo>
                  <a:pt x="460" y="74"/>
                </a:lnTo>
                <a:lnTo>
                  <a:pt x="458" y="60"/>
                </a:lnTo>
                <a:lnTo>
                  <a:pt x="454" y="46"/>
                </a:lnTo>
                <a:lnTo>
                  <a:pt x="448" y="32"/>
                </a:lnTo>
                <a:lnTo>
                  <a:pt x="438" y="22"/>
                </a:lnTo>
                <a:lnTo>
                  <a:pt x="428" y="12"/>
                </a:lnTo>
                <a:lnTo>
                  <a:pt x="414" y="6"/>
                </a:lnTo>
                <a:lnTo>
                  <a:pt x="400" y="2"/>
                </a:lnTo>
                <a:lnTo>
                  <a:pt x="386" y="0"/>
                </a:lnTo>
                <a:lnTo>
                  <a:pt x="386" y="0"/>
                </a:lnTo>
                <a:close/>
                <a:moveTo>
                  <a:pt x="386" y="118"/>
                </a:moveTo>
                <a:lnTo>
                  <a:pt x="386" y="118"/>
                </a:lnTo>
                <a:lnTo>
                  <a:pt x="376" y="118"/>
                </a:lnTo>
                <a:lnTo>
                  <a:pt x="368" y="116"/>
                </a:lnTo>
                <a:lnTo>
                  <a:pt x="360" y="112"/>
                </a:lnTo>
                <a:lnTo>
                  <a:pt x="354" y="106"/>
                </a:lnTo>
                <a:lnTo>
                  <a:pt x="348" y="100"/>
                </a:lnTo>
                <a:lnTo>
                  <a:pt x="344" y="92"/>
                </a:lnTo>
                <a:lnTo>
                  <a:pt x="342" y="84"/>
                </a:lnTo>
                <a:lnTo>
                  <a:pt x="340" y="74"/>
                </a:lnTo>
                <a:lnTo>
                  <a:pt x="340" y="74"/>
                </a:lnTo>
                <a:lnTo>
                  <a:pt x="342" y="66"/>
                </a:lnTo>
                <a:lnTo>
                  <a:pt x="344" y="56"/>
                </a:lnTo>
                <a:lnTo>
                  <a:pt x="348" y="50"/>
                </a:lnTo>
                <a:lnTo>
                  <a:pt x="354" y="42"/>
                </a:lnTo>
                <a:lnTo>
                  <a:pt x="360" y="38"/>
                </a:lnTo>
                <a:lnTo>
                  <a:pt x="368" y="34"/>
                </a:lnTo>
                <a:lnTo>
                  <a:pt x="376" y="30"/>
                </a:lnTo>
                <a:lnTo>
                  <a:pt x="386" y="30"/>
                </a:lnTo>
                <a:lnTo>
                  <a:pt x="386" y="30"/>
                </a:lnTo>
                <a:lnTo>
                  <a:pt x="394" y="30"/>
                </a:lnTo>
                <a:lnTo>
                  <a:pt x="402" y="34"/>
                </a:lnTo>
                <a:lnTo>
                  <a:pt x="410" y="38"/>
                </a:lnTo>
                <a:lnTo>
                  <a:pt x="418" y="42"/>
                </a:lnTo>
                <a:lnTo>
                  <a:pt x="422" y="50"/>
                </a:lnTo>
                <a:lnTo>
                  <a:pt x="426" y="56"/>
                </a:lnTo>
                <a:lnTo>
                  <a:pt x="430" y="66"/>
                </a:lnTo>
                <a:lnTo>
                  <a:pt x="430" y="74"/>
                </a:lnTo>
                <a:lnTo>
                  <a:pt x="430" y="74"/>
                </a:lnTo>
                <a:lnTo>
                  <a:pt x="430" y="84"/>
                </a:lnTo>
                <a:lnTo>
                  <a:pt x="426" y="92"/>
                </a:lnTo>
                <a:lnTo>
                  <a:pt x="422" y="100"/>
                </a:lnTo>
                <a:lnTo>
                  <a:pt x="418" y="106"/>
                </a:lnTo>
                <a:lnTo>
                  <a:pt x="410" y="112"/>
                </a:lnTo>
                <a:lnTo>
                  <a:pt x="402" y="116"/>
                </a:lnTo>
                <a:lnTo>
                  <a:pt x="394" y="118"/>
                </a:lnTo>
                <a:lnTo>
                  <a:pt x="386" y="118"/>
                </a:lnTo>
                <a:lnTo>
                  <a:pt x="386" y="118"/>
                </a:lnTo>
                <a:close/>
                <a:moveTo>
                  <a:pt x="408" y="260"/>
                </a:moveTo>
                <a:lnTo>
                  <a:pt x="434" y="314"/>
                </a:lnTo>
                <a:lnTo>
                  <a:pt x="366" y="348"/>
                </a:lnTo>
                <a:lnTo>
                  <a:pt x="344" y="232"/>
                </a:lnTo>
                <a:lnTo>
                  <a:pt x="348" y="228"/>
                </a:lnTo>
                <a:lnTo>
                  <a:pt x="348" y="228"/>
                </a:lnTo>
                <a:lnTo>
                  <a:pt x="334" y="200"/>
                </a:lnTo>
                <a:lnTo>
                  <a:pt x="326" y="208"/>
                </a:lnTo>
                <a:lnTo>
                  <a:pt x="238" y="148"/>
                </a:lnTo>
                <a:lnTo>
                  <a:pt x="148" y="208"/>
                </a:lnTo>
                <a:lnTo>
                  <a:pt x="88" y="148"/>
                </a:lnTo>
                <a:lnTo>
                  <a:pt x="0" y="326"/>
                </a:lnTo>
                <a:lnTo>
                  <a:pt x="118" y="386"/>
                </a:lnTo>
                <a:lnTo>
                  <a:pt x="238" y="326"/>
                </a:lnTo>
                <a:lnTo>
                  <a:pt x="356" y="386"/>
                </a:lnTo>
                <a:lnTo>
                  <a:pt x="474" y="326"/>
                </a:lnTo>
                <a:lnTo>
                  <a:pt x="424" y="226"/>
                </a:lnTo>
                <a:lnTo>
                  <a:pt x="408" y="260"/>
                </a:lnTo>
                <a:close/>
                <a:moveTo>
                  <a:pt x="108" y="348"/>
                </a:moveTo>
                <a:lnTo>
                  <a:pt x="40" y="314"/>
                </a:lnTo>
                <a:lnTo>
                  <a:pt x="96" y="198"/>
                </a:lnTo>
                <a:lnTo>
                  <a:pt x="126" y="228"/>
                </a:lnTo>
                <a:lnTo>
                  <a:pt x="130" y="232"/>
                </a:lnTo>
                <a:lnTo>
                  <a:pt x="108" y="348"/>
                </a:lnTo>
                <a:close/>
                <a:moveTo>
                  <a:pt x="222" y="300"/>
                </a:moveTo>
                <a:lnTo>
                  <a:pt x="140" y="342"/>
                </a:lnTo>
                <a:lnTo>
                  <a:pt x="160" y="236"/>
                </a:lnTo>
                <a:lnTo>
                  <a:pt x="164" y="232"/>
                </a:lnTo>
                <a:lnTo>
                  <a:pt x="222" y="194"/>
                </a:lnTo>
                <a:lnTo>
                  <a:pt x="222" y="300"/>
                </a:lnTo>
                <a:close/>
                <a:moveTo>
                  <a:pt x="252" y="300"/>
                </a:moveTo>
                <a:lnTo>
                  <a:pt x="252" y="194"/>
                </a:lnTo>
                <a:lnTo>
                  <a:pt x="310" y="232"/>
                </a:lnTo>
                <a:lnTo>
                  <a:pt x="314" y="236"/>
                </a:lnTo>
                <a:lnTo>
                  <a:pt x="334" y="342"/>
                </a:lnTo>
                <a:lnTo>
                  <a:pt x="252" y="300"/>
                </a:lnTo>
                <a:close/>
              </a:path>
            </a:pathLst>
          </a:custGeom>
          <a:solidFill>
            <a:srgbClr val="000000"/>
          </a:solidFill>
          <a:ln w="9525">
            <a:noFill/>
            <a:round/>
          </a:ln>
        </p:spPr>
        <p:txBody>
          <a:bodyPr vert="horz" wrap="square" lIns="91440" tIns="45720" rIns="91440" bIns="45720" numCol="1" anchor="t" anchorCtr="0" compatLnSpc="1"/>
          <a:lstStyle/>
          <a:p>
            <a:endParaRPr lang="zh-CN" altLang="en-US"/>
          </a:p>
        </p:txBody>
      </p:sp>
      <p:sp>
        <p:nvSpPr>
          <p:cNvPr id="15" name="文本框 14"/>
          <p:cNvSpPr txBox="1"/>
          <p:nvPr/>
        </p:nvSpPr>
        <p:spPr>
          <a:xfrm>
            <a:off x="8526280" y="2033636"/>
            <a:ext cx="987790" cy="646331"/>
          </a:xfrm>
          <a:prstGeom prst="rect">
            <a:avLst/>
          </a:prstGeom>
          <a:noFill/>
        </p:spPr>
        <p:txBody>
          <a:bodyPr wrap="square" rtlCol="0">
            <a:spAutoFit/>
          </a:bodyPr>
          <a:lstStyle/>
          <a:p>
            <a:r>
              <a:rPr lang="en-US" altLang="zh-CN" sz="3600" b="1" dirty="0" smtClean="0">
                <a:solidFill>
                  <a:schemeClr val="bg1"/>
                </a:solidFill>
                <a:latin typeface="Colonna MT" panose="04020805060202030203" pitchFamily="82" charset="0"/>
              </a:rPr>
              <a:t>35%</a:t>
            </a:r>
            <a:endParaRPr lang="zh-CN" altLang="en-US" sz="3600" b="1" dirty="0">
              <a:solidFill>
                <a:schemeClr val="bg1"/>
              </a:solidFill>
              <a:latin typeface="Colonna MT" panose="04020805060202030203" pitchFamily="82" charset="0"/>
            </a:endParaRPr>
          </a:p>
        </p:txBody>
      </p:sp>
      <p:sp>
        <p:nvSpPr>
          <p:cNvPr id="16" name="Freeform 183"/>
          <p:cNvSpPr>
            <a:spLocks noEditPoints="1"/>
          </p:cNvSpPr>
          <p:nvPr/>
        </p:nvSpPr>
        <p:spPr bwMode="auto">
          <a:xfrm>
            <a:off x="8906760" y="2679967"/>
            <a:ext cx="607310" cy="604726"/>
          </a:xfrm>
          <a:custGeom>
            <a:avLst/>
            <a:gdLst/>
            <a:ahLst/>
            <a:cxnLst>
              <a:cxn ang="0">
                <a:pos x="0" y="0"/>
              </a:cxn>
              <a:cxn ang="0">
                <a:pos x="20" y="468"/>
              </a:cxn>
              <a:cxn ang="0">
                <a:pos x="192" y="374"/>
              </a:cxn>
              <a:cxn ang="0">
                <a:pos x="232" y="442"/>
              </a:cxn>
              <a:cxn ang="0">
                <a:pos x="294" y="330"/>
              </a:cxn>
              <a:cxn ang="0">
                <a:pos x="470" y="284"/>
              </a:cxn>
              <a:cxn ang="0">
                <a:pos x="0" y="0"/>
              </a:cxn>
              <a:cxn ang="0">
                <a:pos x="232" y="396"/>
              </a:cxn>
              <a:cxn ang="0">
                <a:pos x="54" y="80"/>
              </a:cxn>
              <a:cxn ang="0">
                <a:pos x="272" y="324"/>
              </a:cxn>
              <a:cxn ang="0">
                <a:pos x="232" y="396"/>
              </a:cxn>
            </a:cxnLst>
            <a:rect l="0" t="0" r="r" b="b"/>
            <a:pathLst>
              <a:path w="470" h="468">
                <a:moveTo>
                  <a:pt x="0" y="0"/>
                </a:moveTo>
                <a:lnTo>
                  <a:pt x="20" y="468"/>
                </a:lnTo>
                <a:lnTo>
                  <a:pt x="192" y="374"/>
                </a:lnTo>
                <a:lnTo>
                  <a:pt x="232" y="442"/>
                </a:lnTo>
                <a:lnTo>
                  <a:pt x="294" y="330"/>
                </a:lnTo>
                <a:lnTo>
                  <a:pt x="470" y="284"/>
                </a:lnTo>
                <a:lnTo>
                  <a:pt x="0" y="0"/>
                </a:lnTo>
                <a:close/>
                <a:moveTo>
                  <a:pt x="232" y="396"/>
                </a:moveTo>
                <a:lnTo>
                  <a:pt x="54" y="80"/>
                </a:lnTo>
                <a:lnTo>
                  <a:pt x="272" y="324"/>
                </a:lnTo>
                <a:lnTo>
                  <a:pt x="232" y="396"/>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7" name="文本框 16"/>
          <p:cNvSpPr txBox="1"/>
          <p:nvPr/>
        </p:nvSpPr>
        <p:spPr>
          <a:xfrm>
            <a:off x="5200650" y="3635551"/>
            <a:ext cx="2613321" cy="1652760"/>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8420100" y="3635551"/>
            <a:ext cx="2613321" cy="1652760"/>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smtClean="0">
                <a:latin typeface="Bodoni MT Condensed" panose="02070606080606020203" pitchFamily="18" charset="0"/>
              </a:rPr>
              <a:t>HERE</a:t>
            </a:r>
            <a:endParaRPr lang="zh-CN" altLang="en-US" dirty="0"/>
          </a:p>
        </p:txBody>
      </p:sp>
      <p:sp>
        <p:nvSpPr>
          <p:cNvPr id="19" name="矩形 18"/>
          <p:cNvSpPr/>
          <p:nvPr/>
        </p:nvSpPr>
        <p:spPr>
          <a:xfrm>
            <a:off x="2839676" y="2525637"/>
            <a:ext cx="6838950" cy="2971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l="18447" r="24717"/>
          <a:stretch>
            <a:fillRect/>
          </a:stretch>
        </p:blipFill>
        <p:spPr>
          <a:xfrm>
            <a:off x="8572499" y="2239887"/>
            <a:ext cx="2924489" cy="3457109"/>
          </a:xfrm>
          <a:prstGeom prst="rect">
            <a:avLst/>
          </a:prstGeom>
          <a:noFill/>
          <a:ln>
            <a:noFill/>
          </a:ln>
        </p:spPr>
      </p:pic>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12288" r="56251"/>
          <a:stretch>
            <a:fillRect/>
          </a:stretch>
        </p:blipFill>
        <p:spPr>
          <a:xfrm>
            <a:off x="631481" y="2239887"/>
            <a:ext cx="2930869" cy="3457109"/>
          </a:xfrm>
          <a:prstGeom prst="rect">
            <a:avLst/>
          </a:prstGeom>
        </p:spPr>
      </p:pic>
      <p:sp>
        <p:nvSpPr>
          <p:cNvPr id="22" name="矩形 21"/>
          <p:cNvSpPr/>
          <p:nvPr/>
        </p:nvSpPr>
        <p:spPr>
          <a:xfrm>
            <a:off x="8801099" y="2002916"/>
            <a:ext cx="2838881" cy="3457109"/>
          </a:xfrm>
          <a:prstGeom prst="rect">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513957" y="2002916"/>
            <a:ext cx="2876943" cy="3457109"/>
          </a:xfrm>
          <a:prstGeom prst="rect">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998352" y="4178880"/>
            <a:ext cx="4195294" cy="1172629"/>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998352" y="2639349"/>
            <a:ext cx="4195294" cy="1172629"/>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smtClean="0">
                <a:latin typeface="Bodoni MT Condensed" panose="02070606080606020203" pitchFamily="18" charset="0"/>
              </a:rPr>
              <a:t>HERE</a:t>
            </a:r>
            <a:endParaRPr lang="zh-CN" altLang="en-US" dirty="0"/>
          </a:p>
        </p:txBody>
      </p:sp>
      <p:sp>
        <p:nvSpPr>
          <p:cNvPr id="3" name="文本框 2"/>
          <p:cNvSpPr txBox="1"/>
          <p:nvPr/>
        </p:nvSpPr>
        <p:spPr>
          <a:xfrm>
            <a:off x="1247774" y="5119954"/>
            <a:ext cx="9725026" cy="1412694"/>
          </a:xfrm>
          <a:prstGeom prst="rect">
            <a:avLst/>
          </a:prstGeom>
          <a:noFill/>
        </p:spPr>
        <p:txBody>
          <a:bodyPr wrap="square" rtlCol="0">
            <a:spAutoFit/>
          </a:bodyPr>
          <a:lstStyle/>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点击此处添加文本信息</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r>
              <a:rPr lang="zh-CN" altLang="en-US" sz="1200" dirty="0" smtClean="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52286" y="5292254"/>
            <a:ext cx="195488" cy="189000"/>
            <a:chOff x="840565" y="2213891"/>
            <a:chExt cx="260650" cy="252000"/>
          </a:xfrm>
          <a:solidFill>
            <a:srgbClr val="D29F10"/>
          </a:solidFill>
        </p:grpSpPr>
        <p:sp>
          <p:nvSpPr>
            <p:cNvPr id="5" name="矩形 4"/>
            <p:cNvSpPr>
              <a:spLocks noChangeAspect="1"/>
            </p:cNvSpPr>
            <p:nvPr/>
          </p:nvSpPr>
          <p:spPr>
            <a:xfrm rot="21420000">
              <a:off x="840565" y="2213891"/>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sp>
          <p:nvSpPr>
            <p:cNvPr id="6" name="矩形 5"/>
            <p:cNvSpPr>
              <a:spLocks noChangeAspect="1"/>
            </p:cNvSpPr>
            <p:nvPr/>
          </p:nvSpPr>
          <p:spPr>
            <a:xfrm>
              <a:off x="865218" y="2229895"/>
              <a:ext cx="235997" cy="2359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endParaRPr lang="zh-CN" altLang="en-US" sz="135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63935" y="3003532"/>
            <a:ext cx="6092654" cy="1003335"/>
          </a:xfrm>
          <a:prstGeom prst="rect">
            <a:avLst/>
          </a:prstGeom>
          <a:noFill/>
        </p:spPr>
        <p:txBody>
          <a:bodyPr wrap="square" lIns="91424" tIns="45712" rIns="91424" bIns="45712" rtlCol="0">
            <a:spAutoFit/>
          </a:bodyPr>
          <a:lstStyle/>
          <a:p>
            <a:pPr algn="ctr">
              <a:lnSpc>
                <a:spcPct val="80000"/>
              </a:lnSpc>
            </a:pPr>
            <a:r>
              <a:rPr kumimoji="1" lang="en-US" altLang="zh-CN" sz="5400" dirty="0" smtClean="0">
                <a:solidFill>
                  <a:srgbClr val="D29F10"/>
                </a:solidFill>
                <a:latin typeface="Colonna MT" panose="04020805060202030203" pitchFamily="82" charset="0"/>
              </a:rPr>
              <a:t>ADD TITLE</a:t>
            </a:r>
            <a:r>
              <a:rPr kumimoji="1" lang="zh-CN" altLang="en-US" sz="5400" dirty="0" smtClean="0">
                <a:solidFill>
                  <a:srgbClr val="D29F10"/>
                </a:solidFill>
                <a:latin typeface="Colonna MT" panose="04020805060202030203" pitchFamily="82" charset="0"/>
              </a:rPr>
              <a:t> </a:t>
            </a:r>
            <a:r>
              <a:rPr kumimoji="1" lang="en-US" altLang="zh-CN" sz="5400" dirty="0" smtClean="0">
                <a:solidFill>
                  <a:srgbClr val="D29F10"/>
                </a:solidFill>
                <a:latin typeface="Colonna MT" panose="04020805060202030203" pitchFamily="82" charset="0"/>
              </a:rPr>
              <a:t>HERE</a:t>
            </a:r>
            <a:endParaRPr kumimoji="1" lang="en-US" altLang="zh-CN" sz="5400" dirty="0" smtClean="0">
              <a:solidFill>
                <a:srgbClr val="D29F10"/>
              </a:solidFill>
              <a:latin typeface="Colonna MT" panose="04020805060202030203" pitchFamily="82" charset="0"/>
              <a:ea typeface="微软雅黑" panose="020B0503020204020204" pitchFamily="34" charset="-122"/>
            </a:endParaRPr>
          </a:p>
          <a:p>
            <a:pPr algn="ctr">
              <a:lnSpc>
                <a:spcPct val="80000"/>
              </a:lnSpc>
            </a:pPr>
            <a:r>
              <a:rPr kumimoji="1" lang="zh-CN" altLang="en-US" sz="2000" dirty="0" smtClean="0">
                <a:solidFill>
                  <a:srgbClr val="D29F10"/>
                </a:solidFill>
                <a:latin typeface="微软雅黑" panose="020B0503020204020204" pitchFamily="34" charset="-122"/>
                <a:ea typeface="微软雅黑" panose="020B0503020204020204" pitchFamily="34" charset="-122"/>
              </a:rPr>
              <a:t>点击</a:t>
            </a:r>
            <a:r>
              <a:rPr kumimoji="1" lang="zh-CN" altLang="en-US" sz="2000" dirty="0">
                <a:solidFill>
                  <a:srgbClr val="D29F10"/>
                </a:solidFill>
                <a:latin typeface="微软雅黑" panose="020B0503020204020204" pitchFamily="34" charset="-122"/>
                <a:ea typeface="微软雅黑" panose="020B0503020204020204" pitchFamily="34" charset="-122"/>
              </a:rPr>
              <a:t>此处添加</a:t>
            </a:r>
            <a:r>
              <a:rPr kumimoji="1" lang="zh-CN" altLang="en-US" sz="2000" dirty="0" smtClean="0">
                <a:solidFill>
                  <a:srgbClr val="D29F10"/>
                </a:solidFill>
                <a:latin typeface="微软雅黑" panose="020B0503020204020204" pitchFamily="34" charset="-122"/>
                <a:ea typeface="微软雅黑" panose="020B0503020204020204" pitchFamily="34" charset="-122"/>
              </a:rPr>
              <a:t>标题</a:t>
            </a:r>
            <a:endParaRPr kumimoji="1" lang="en-US" altLang="zh-CN" sz="2000" dirty="0">
              <a:solidFill>
                <a:srgbClr val="D29F1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graphicFrame>
        <p:nvGraphicFramePr>
          <p:cNvPr id="3" name="图表 2"/>
          <p:cNvGraphicFramePr/>
          <p:nvPr/>
        </p:nvGraphicFramePr>
        <p:xfrm>
          <a:off x="560821" y="2154990"/>
          <a:ext cx="5648325" cy="3765550"/>
        </p:xfrm>
        <a:graphic>
          <a:graphicData uri="http://schemas.openxmlformats.org/drawingml/2006/chart">
            <c:chart xmlns:c="http://schemas.openxmlformats.org/drawingml/2006/chart" xmlns:r="http://schemas.openxmlformats.org/officeDocument/2006/relationships" r:id="rId1"/>
          </a:graphicData>
        </a:graphic>
      </p:graphicFrame>
      <p:grpSp>
        <p:nvGrpSpPr>
          <p:cNvPr id="4" name="组合 3"/>
          <p:cNvGrpSpPr/>
          <p:nvPr/>
        </p:nvGrpSpPr>
        <p:grpSpPr>
          <a:xfrm>
            <a:off x="6953247" y="2745540"/>
            <a:ext cx="4176715" cy="57150"/>
            <a:chOff x="4860131" y="2378869"/>
            <a:chExt cx="4176715" cy="57150"/>
          </a:xfrm>
        </p:grpSpPr>
        <p:sp>
          <p:nvSpPr>
            <p:cNvPr id="5" name="椭圆 4"/>
            <p:cNvSpPr/>
            <p:nvPr/>
          </p:nvSpPr>
          <p:spPr>
            <a:xfrm>
              <a:off x="486013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00062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1411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28399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42686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56974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7126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85311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9936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13648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27935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42223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5651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70560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8460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98897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13184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727472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74175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55808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6985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784145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98433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812720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2700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841057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855107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69394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83682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97969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6941342" y="2097840"/>
            <a:ext cx="4176715" cy="57150"/>
            <a:chOff x="4860131" y="2378869"/>
            <a:chExt cx="4176715" cy="57150"/>
          </a:xfrm>
        </p:grpSpPr>
        <p:sp>
          <p:nvSpPr>
            <p:cNvPr id="36" name="椭圆 35"/>
            <p:cNvSpPr/>
            <p:nvPr/>
          </p:nvSpPr>
          <p:spPr>
            <a:xfrm>
              <a:off x="486013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00062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1411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28399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42686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569744"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71261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85311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9936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13648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627935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6422232"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56510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670560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68460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698897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713184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7274720"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7417595"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7558089"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76985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784145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98433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8127208"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8270083"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8410577"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855107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869394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8836821"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8979696" y="2378869"/>
              <a:ext cx="57150" cy="57150"/>
            </a:xfrm>
            <a:prstGeom prst="ellipse">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a:off x="7772397" y="2224049"/>
            <a:ext cx="2492990" cy="417358"/>
          </a:xfrm>
          <a:prstGeom prst="rect">
            <a:avLst/>
          </a:prstGeom>
        </p:spPr>
        <p:txBody>
          <a:bodyPr wrap="none">
            <a:spAutoFit/>
          </a:bodyPr>
          <a:lstStyle/>
          <a:p>
            <a:pPr>
              <a:lnSpc>
                <a:spcPct val="130000"/>
              </a:lnSpc>
            </a:pPr>
            <a:r>
              <a:rPr lang="zh-CN" altLang="en-US" b="1" dirty="0" smtClean="0">
                <a:solidFill>
                  <a:srgbClr val="D29F10"/>
                </a:solidFill>
                <a:latin typeface="微软雅黑" panose="020B0503020204020204" pitchFamily="34" charset="-122"/>
                <a:ea typeface="微软雅黑" panose="020B0503020204020204" pitchFamily="34" charset="-122"/>
              </a:rPr>
              <a:t>点击此处添加文本信息</a:t>
            </a:r>
            <a:endParaRPr lang="en-US" altLang="zh-CN" b="1" dirty="0">
              <a:solidFill>
                <a:srgbClr val="D29F10"/>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6835664" y="3112851"/>
            <a:ext cx="4321394" cy="1532727"/>
          </a:xfrm>
          <a:prstGeom prst="rect">
            <a:avLst/>
          </a:prstGeom>
          <a:noFill/>
        </p:spPr>
        <p:txBody>
          <a:bodyPr wrap="square" rtlCol="0">
            <a:spAutoFit/>
          </a:bodyPr>
          <a:lstStyle/>
          <a:p>
            <a:pPr algn="ctr">
              <a:lnSpc>
                <a:spcPct val="130000"/>
              </a:lnSpc>
            </a:pPr>
            <a:r>
              <a:rPr lang="zh-CN" altLang="en-US" sz="1200" dirty="0" smtClean="0">
                <a:solidFill>
                  <a:schemeClr val="bg1"/>
                </a:solidFill>
                <a:latin typeface="微软雅黑" panose="020B0503020204020204" pitchFamily="34" charset="-122"/>
                <a:ea typeface="微软雅黑" panose="020B0503020204020204" pitchFamily="34" charset="-122"/>
              </a:rPr>
              <a:t>标题</a:t>
            </a:r>
            <a:r>
              <a:rPr lang="zh-CN" altLang="en-US" sz="1200" dirty="0">
                <a:solidFill>
                  <a:schemeClr val="bg1"/>
                </a:solidFill>
                <a:latin typeface="微软雅黑" panose="020B0503020204020204" pitchFamily="34" charset="-122"/>
                <a:ea typeface="微软雅黑" panose="020B0503020204020204" pitchFamily="34" charset="-122"/>
              </a:rPr>
              <a:t>数字等都可以通过点击和重新输入进行更改，顶部“开始”面板中可以对字体、字号、颜色、行距等进行修改</a:t>
            </a:r>
            <a:r>
              <a:rPr lang="zh-CN" altLang="en-US" sz="1200" dirty="0" smtClean="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标题数字等都可以通过点击和重新输入进行更改，顶部“开始”面板中可以对字体、字号、颜色、行距等进行修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68" name="椭圆 67"/>
          <p:cNvSpPr/>
          <p:nvPr/>
        </p:nvSpPr>
        <p:spPr>
          <a:xfrm>
            <a:off x="6941342" y="4987132"/>
            <a:ext cx="766763" cy="766763"/>
          </a:xfrm>
          <a:prstGeom prst="ellips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8046241" y="4987132"/>
            <a:ext cx="766763" cy="766763"/>
          </a:xfrm>
          <a:prstGeom prst="ellips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9151140" y="4987132"/>
            <a:ext cx="766763" cy="766763"/>
          </a:xfrm>
          <a:prstGeom prst="ellipse">
            <a:avLst/>
          </a:prstGeom>
          <a:noFill/>
          <a:ln>
            <a:solidFill>
              <a:srgbClr val="D29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Freeform 148"/>
          <p:cNvSpPr>
            <a:spLocks noEditPoints="1"/>
          </p:cNvSpPr>
          <p:nvPr/>
        </p:nvSpPr>
        <p:spPr bwMode="auto">
          <a:xfrm>
            <a:off x="7092370" y="5127625"/>
            <a:ext cx="485775" cy="511175"/>
          </a:xfrm>
          <a:custGeom>
            <a:avLst/>
            <a:gdLst/>
            <a:ahLst/>
            <a:cxnLst>
              <a:cxn ang="0">
                <a:pos x="238" y="8"/>
              </a:cxn>
              <a:cxn ang="0">
                <a:pos x="234" y="2"/>
              </a:cxn>
              <a:cxn ang="0">
                <a:pos x="78" y="0"/>
              </a:cxn>
              <a:cxn ang="0">
                <a:pos x="72" y="2"/>
              </a:cxn>
              <a:cxn ang="0">
                <a:pos x="68" y="48"/>
              </a:cxn>
              <a:cxn ang="0">
                <a:pos x="16" y="50"/>
              </a:cxn>
              <a:cxn ang="0">
                <a:pos x="0" y="74"/>
              </a:cxn>
              <a:cxn ang="0">
                <a:pos x="2" y="88"/>
              </a:cxn>
              <a:cxn ang="0">
                <a:pos x="44" y="162"/>
              </a:cxn>
              <a:cxn ang="0">
                <a:pos x="44" y="162"/>
              </a:cxn>
              <a:cxn ang="0">
                <a:pos x="62" y="178"/>
              </a:cxn>
              <a:cxn ang="0">
                <a:pos x="72" y="194"/>
              </a:cxn>
              <a:cxn ang="0">
                <a:pos x="96" y="228"/>
              </a:cxn>
              <a:cxn ang="0">
                <a:pos x="132" y="248"/>
              </a:cxn>
              <a:cxn ang="0">
                <a:pos x="126" y="272"/>
              </a:cxn>
              <a:cxn ang="0">
                <a:pos x="106" y="280"/>
              </a:cxn>
              <a:cxn ang="0">
                <a:pos x="98" y="308"/>
              </a:cxn>
              <a:cxn ang="0">
                <a:pos x="72" y="310"/>
              </a:cxn>
              <a:cxn ang="0">
                <a:pos x="72" y="320"/>
              </a:cxn>
              <a:cxn ang="0">
                <a:pos x="114" y="322"/>
              </a:cxn>
              <a:cxn ang="0">
                <a:pos x="228" y="322"/>
              </a:cxn>
              <a:cxn ang="0">
                <a:pos x="236" y="314"/>
              </a:cxn>
              <a:cxn ang="0">
                <a:pos x="228" y="308"/>
              </a:cxn>
              <a:cxn ang="0">
                <a:pos x="208" y="300"/>
              </a:cxn>
              <a:cxn ang="0">
                <a:pos x="190" y="274"/>
              </a:cxn>
              <a:cxn ang="0">
                <a:pos x="160" y="250"/>
              </a:cxn>
              <a:cxn ang="0">
                <a:pos x="188" y="244"/>
              </a:cxn>
              <a:cxn ang="0">
                <a:pos x="220" y="218"/>
              </a:cxn>
              <a:cxn ang="0">
                <a:pos x="236" y="180"/>
              </a:cxn>
              <a:cxn ang="0">
                <a:pos x="252" y="174"/>
              </a:cxn>
              <a:cxn ang="0">
                <a:pos x="262" y="162"/>
              </a:cxn>
              <a:cxn ang="0">
                <a:pos x="302" y="88"/>
              </a:cxn>
              <a:cxn ang="0">
                <a:pos x="306" y="82"/>
              </a:cxn>
              <a:cxn ang="0">
                <a:pos x="304" y="64"/>
              </a:cxn>
              <a:cxn ang="0">
                <a:pos x="280" y="48"/>
              </a:cxn>
              <a:cxn ang="0">
                <a:pos x="68" y="164"/>
              </a:cxn>
              <a:cxn ang="0">
                <a:pos x="56" y="154"/>
              </a:cxn>
              <a:cxn ang="0">
                <a:pos x="16" y="82"/>
              </a:cxn>
              <a:cxn ang="0">
                <a:pos x="14" y="74"/>
              </a:cxn>
              <a:cxn ang="0">
                <a:pos x="18" y="66"/>
              </a:cxn>
              <a:cxn ang="0">
                <a:pos x="68" y="64"/>
              </a:cxn>
              <a:cxn ang="0">
                <a:pos x="180" y="286"/>
              </a:cxn>
              <a:cxn ang="0">
                <a:pos x="192" y="296"/>
              </a:cxn>
              <a:cxn ang="0">
                <a:pos x="112" y="308"/>
              </a:cxn>
              <a:cxn ang="0">
                <a:pos x="114" y="296"/>
              </a:cxn>
              <a:cxn ang="0">
                <a:pos x="126" y="286"/>
              </a:cxn>
              <a:cxn ang="0">
                <a:pos x="222" y="56"/>
              </a:cxn>
              <a:cxn ang="0">
                <a:pos x="222" y="172"/>
              </a:cxn>
              <a:cxn ang="0">
                <a:pos x="222" y="174"/>
              </a:cxn>
              <a:cxn ang="0">
                <a:pos x="208" y="208"/>
              </a:cxn>
              <a:cxn ang="0">
                <a:pos x="178" y="232"/>
              </a:cxn>
              <a:cxn ang="0">
                <a:pos x="152" y="236"/>
              </a:cxn>
              <a:cxn ang="0">
                <a:pos x="116" y="226"/>
              </a:cxn>
              <a:cxn ang="0">
                <a:pos x="90" y="198"/>
              </a:cxn>
              <a:cxn ang="0">
                <a:pos x="84" y="172"/>
              </a:cxn>
              <a:cxn ang="0">
                <a:pos x="82" y="56"/>
              </a:cxn>
              <a:cxn ang="0">
                <a:pos x="222" y="56"/>
              </a:cxn>
              <a:cxn ang="0">
                <a:pos x="290" y="82"/>
              </a:cxn>
              <a:cxn ang="0">
                <a:pos x="250" y="154"/>
              </a:cxn>
              <a:cxn ang="0">
                <a:pos x="238" y="164"/>
              </a:cxn>
              <a:cxn ang="0">
                <a:pos x="280" y="64"/>
              </a:cxn>
              <a:cxn ang="0">
                <a:pos x="290" y="70"/>
              </a:cxn>
              <a:cxn ang="0">
                <a:pos x="290" y="80"/>
              </a:cxn>
            </a:cxnLst>
            <a:rect l="0" t="0" r="r" b="b"/>
            <a:pathLst>
              <a:path w="306" h="322">
                <a:moveTo>
                  <a:pt x="280" y="48"/>
                </a:moveTo>
                <a:lnTo>
                  <a:pt x="238" y="48"/>
                </a:lnTo>
                <a:lnTo>
                  <a:pt x="238" y="8"/>
                </a:lnTo>
                <a:lnTo>
                  <a:pt x="238" y="8"/>
                </a:lnTo>
                <a:lnTo>
                  <a:pt x="236" y="4"/>
                </a:lnTo>
                <a:lnTo>
                  <a:pt x="234" y="2"/>
                </a:lnTo>
                <a:lnTo>
                  <a:pt x="232" y="0"/>
                </a:lnTo>
                <a:lnTo>
                  <a:pt x="228" y="0"/>
                </a:lnTo>
                <a:lnTo>
                  <a:pt x="78" y="0"/>
                </a:lnTo>
                <a:lnTo>
                  <a:pt x="78" y="0"/>
                </a:lnTo>
                <a:lnTo>
                  <a:pt x="74" y="0"/>
                </a:lnTo>
                <a:lnTo>
                  <a:pt x="72" y="2"/>
                </a:lnTo>
                <a:lnTo>
                  <a:pt x="70" y="4"/>
                </a:lnTo>
                <a:lnTo>
                  <a:pt x="68" y="8"/>
                </a:lnTo>
                <a:lnTo>
                  <a:pt x="68" y="48"/>
                </a:lnTo>
                <a:lnTo>
                  <a:pt x="26" y="48"/>
                </a:lnTo>
                <a:lnTo>
                  <a:pt x="26" y="48"/>
                </a:lnTo>
                <a:lnTo>
                  <a:pt x="16" y="50"/>
                </a:lnTo>
                <a:lnTo>
                  <a:pt x="8" y="56"/>
                </a:lnTo>
                <a:lnTo>
                  <a:pt x="2" y="64"/>
                </a:lnTo>
                <a:lnTo>
                  <a:pt x="0" y="74"/>
                </a:lnTo>
                <a:lnTo>
                  <a:pt x="0" y="74"/>
                </a:lnTo>
                <a:lnTo>
                  <a:pt x="0" y="82"/>
                </a:lnTo>
                <a:lnTo>
                  <a:pt x="2" y="88"/>
                </a:lnTo>
                <a:lnTo>
                  <a:pt x="2" y="88"/>
                </a:lnTo>
                <a:lnTo>
                  <a:pt x="4" y="88"/>
                </a:lnTo>
                <a:lnTo>
                  <a:pt x="44" y="162"/>
                </a:lnTo>
                <a:lnTo>
                  <a:pt x="44" y="162"/>
                </a:lnTo>
                <a:lnTo>
                  <a:pt x="44" y="162"/>
                </a:lnTo>
                <a:lnTo>
                  <a:pt x="44" y="162"/>
                </a:lnTo>
                <a:lnTo>
                  <a:pt x="48" y="168"/>
                </a:lnTo>
                <a:lnTo>
                  <a:pt x="54" y="174"/>
                </a:lnTo>
                <a:lnTo>
                  <a:pt x="62" y="178"/>
                </a:lnTo>
                <a:lnTo>
                  <a:pt x="70" y="180"/>
                </a:lnTo>
                <a:lnTo>
                  <a:pt x="70" y="180"/>
                </a:lnTo>
                <a:lnTo>
                  <a:pt x="72" y="194"/>
                </a:lnTo>
                <a:lnTo>
                  <a:pt x="78" y="208"/>
                </a:lnTo>
                <a:lnTo>
                  <a:pt x="86" y="218"/>
                </a:lnTo>
                <a:lnTo>
                  <a:pt x="96" y="228"/>
                </a:lnTo>
                <a:lnTo>
                  <a:pt x="106" y="236"/>
                </a:lnTo>
                <a:lnTo>
                  <a:pt x="118" y="244"/>
                </a:lnTo>
                <a:lnTo>
                  <a:pt x="132" y="248"/>
                </a:lnTo>
                <a:lnTo>
                  <a:pt x="146" y="250"/>
                </a:lnTo>
                <a:lnTo>
                  <a:pt x="146" y="272"/>
                </a:lnTo>
                <a:lnTo>
                  <a:pt x="126" y="272"/>
                </a:lnTo>
                <a:lnTo>
                  <a:pt x="126" y="272"/>
                </a:lnTo>
                <a:lnTo>
                  <a:pt x="114" y="274"/>
                </a:lnTo>
                <a:lnTo>
                  <a:pt x="106" y="280"/>
                </a:lnTo>
                <a:lnTo>
                  <a:pt x="100" y="290"/>
                </a:lnTo>
                <a:lnTo>
                  <a:pt x="98" y="300"/>
                </a:lnTo>
                <a:lnTo>
                  <a:pt x="98" y="308"/>
                </a:lnTo>
                <a:lnTo>
                  <a:pt x="78" y="308"/>
                </a:lnTo>
                <a:lnTo>
                  <a:pt x="78" y="308"/>
                </a:lnTo>
                <a:lnTo>
                  <a:pt x="72" y="310"/>
                </a:lnTo>
                <a:lnTo>
                  <a:pt x="70" y="314"/>
                </a:lnTo>
                <a:lnTo>
                  <a:pt x="70" y="314"/>
                </a:lnTo>
                <a:lnTo>
                  <a:pt x="72" y="320"/>
                </a:lnTo>
                <a:lnTo>
                  <a:pt x="78" y="322"/>
                </a:lnTo>
                <a:lnTo>
                  <a:pt x="98" y="322"/>
                </a:lnTo>
                <a:lnTo>
                  <a:pt x="114" y="322"/>
                </a:lnTo>
                <a:lnTo>
                  <a:pt x="192" y="322"/>
                </a:lnTo>
                <a:lnTo>
                  <a:pt x="208" y="322"/>
                </a:lnTo>
                <a:lnTo>
                  <a:pt x="228" y="322"/>
                </a:lnTo>
                <a:lnTo>
                  <a:pt x="228" y="322"/>
                </a:lnTo>
                <a:lnTo>
                  <a:pt x="234" y="320"/>
                </a:lnTo>
                <a:lnTo>
                  <a:pt x="236" y="314"/>
                </a:lnTo>
                <a:lnTo>
                  <a:pt x="236" y="314"/>
                </a:lnTo>
                <a:lnTo>
                  <a:pt x="234" y="310"/>
                </a:lnTo>
                <a:lnTo>
                  <a:pt x="228" y="308"/>
                </a:lnTo>
                <a:lnTo>
                  <a:pt x="208" y="308"/>
                </a:lnTo>
                <a:lnTo>
                  <a:pt x="208" y="300"/>
                </a:lnTo>
                <a:lnTo>
                  <a:pt x="208" y="300"/>
                </a:lnTo>
                <a:lnTo>
                  <a:pt x="206" y="290"/>
                </a:lnTo>
                <a:lnTo>
                  <a:pt x="200" y="280"/>
                </a:lnTo>
                <a:lnTo>
                  <a:pt x="190" y="274"/>
                </a:lnTo>
                <a:lnTo>
                  <a:pt x="180" y="272"/>
                </a:lnTo>
                <a:lnTo>
                  <a:pt x="160" y="272"/>
                </a:lnTo>
                <a:lnTo>
                  <a:pt x="160" y="250"/>
                </a:lnTo>
                <a:lnTo>
                  <a:pt x="160" y="250"/>
                </a:lnTo>
                <a:lnTo>
                  <a:pt x="174" y="248"/>
                </a:lnTo>
                <a:lnTo>
                  <a:pt x="188" y="244"/>
                </a:lnTo>
                <a:lnTo>
                  <a:pt x="200" y="236"/>
                </a:lnTo>
                <a:lnTo>
                  <a:pt x="210" y="228"/>
                </a:lnTo>
                <a:lnTo>
                  <a:pt x="220" y="218"/>
                </a:lnTo>
                <a:lnTo>
                  <a:pt x="228" y="208"/>
                </a:lnTo>
                <a:lnTo>
                  <a:pt x="232" y="194"/>
                </a:lnTo>
                <a:lnTo>
                  <a:pt x="236" y="180"/>
                </a:lnTo>
                <a:lnTo>
                  <a:pt x="236" y="180"/>
                </a:lnTo>
                <a:lnTo>
                  <a:pt x="244" y="178"/>
                </a:lnTo>
                <a:lnTo>
                  <a:pt x="252" y="174"/>
                </a:lnTo>
                <a:lnTo>
                  <a:pt x="258" y="168"/>
                </a:lnTo>
                <a:lnTo>
                  <a:pt x="262" y="162"/>
                </a:lnTo>
                <a:lnTo>
                  <a:pt x="262" y="162"/>
                </a:lnTo>
                <a:lnTo>
                  <a:pt x="262" y="162"/>
                </a:lnTo>
                <a:lnTo>
                  <a:pt x="302" y="88"/>
                </a:lnTo>
                <a:lnTo>
                  <a:pt x="302" y="88"/>
                </a:lnTo>
                <a:lnTo>
                  <a:pt x="302" y="88"/>
                </a:lnTo>
                <a:lnTo>
                  <a:pt x="302" y="88"/>
                </a:lnTo>
                <a:lnTo>
                  <a:pt x="306" y="82"/>
                </a:lnTo>
                <a:lnTo>
                  <a:pt x="306" y="74"/>
                </a:lnTo>
                <a:lnTo>
                  <a:pt x="306" y="74"/>
                </a:lnTo>
                <a:lnTo>
                  <a:pt x="304" y="64"/>
                </a:lnTo>
                <a:lnTo>
                  <a:pt x="298" y="56"/>
                </a:lnTo>
                <a:lnTo>
                  <a:pt x="290" y="50"/>
                </a:lnTo>
                <a:lnTo>
                  <a:pt x="280" y="48"/>
                </a:lnTo>
                <a:lnTo>
                  <a:pt x="280" y="48"/>
                </a:lnTo>
                <a:close/>
                <a:moveTo>
                  <a:pt x="68" y="164"/>
                </a:moveTo>
                <a:lnTo>
                  <a:pt x="68" y="164"/>
                </a:lnTo>
                <a:lnTo>
                  <a:pt x="62" y="160"/>
                </a:lnTo>
                <a:lnTo>
                  <a:pt x="56" y="154"/>
                </a:lnTo>
                <a:lnTo>
                  <a:pt x="56" y="154"/>
                </a:lnTo>
                <a:lnTo>
                  <a:pt x="56" y="154"/>
                </a:lnTo>
                <a:lnTo>
                  <a:pt x="16" y="82"/>
                </a:lnTo>
                <a:lnTo>
                  <a:pt x="16" y="82"/>
                </a:lnTo>
                <a:lnTo>
                  <a:pt x="16" y="80"/>
                </a:lnTo>
                <a:lnTo>
                  <a:pt x="16" y="80"/>
                </a:lnTo>
                <a:lnTo>
                  <a:pt x="14" y="74"/>
                </a:lnTo>
                <a:lnTo>
                  <a:pt x="14" y="74"/>
                </a:lnTo>
                <a:lnTo>
                  <a:pt x="16" y="70"/>
                </a:lnTo>
                <a:lnTo>
                  <a:pt x="18" y="66"/>
                </a:lnTo>
                <a:lnTo>
                  <a:pt x="22" y="64"/>
                </a:lnTo>
                <a:lnTo>
                  <a:pt x="26" y="64"/>
                </a:lnTo>
                <a:lnTo>
                  <a:pt x="68" y="64"/>
                </a:lnTo>
                <a:lnTo>
                  <a:pt x="68" y="164"/>
                </a:lnTo>
                <a:close/>
                <a:moveTo>
                  <a:pt x="180" y="286"/>
                </a:moveTo>
                <a:lnTo>
                  <a:pt x="180" y="286"/>
                </a:lnTo>
                <a:lnTo>
                  <a:pt x="186" y="288"/>
                </a:lnTo>
                <a:lnTo>
                  <a:pt x="190" y="290"/>
                </a:lnTo>
                <a:lnTo>
                  <a:pt x="192" y="296"/>
                </a:lnTo>
                <a:lnTo>
                  <a:pt x="194" y="300"/>
                </a:lnTo>
                <a:lnTo>
                  <a:pt x="194" y="308"/>
                </a:lnTo>
                <a:lnTo>
                  <a:pt x="112" y="308"/>
                </a:lnTo>
                <a:lnTo>
                  <a:pt x="112" y="300"/>
                </a:lnTo>
                <a:lnTo>
                  <a:pt x="112" y="300"/>
                </a:lnTo>
                <a:lnTo>
                  <a:pt x="114" y="296"/>
                </a:lnTo>
                <a:lnTo>
                  <a:pt x="116" y="290"/>
                </a:lnTo>
                <a:lnTo>
                  <a:pt x="120" y="288"/>
                </a:lnTo>
                <a:lnTo>
                  <a:pt x="126" y="286"/>
                </a:lnTo>
                <a:lnTo>
                  <a:pt x="152" y="286"/>
                </a:lnTo>
                <a:lnTo>
                  <a:pt x="180" y="286"/>
                </a:lnTo>
                <a:close/>
                <a:moveTo>
                  <a:pt x="222" y="56"/>
                </a:moveTo>
                <a:lnTo>
                  <a:pt x="222" y="170"/>
                </a:lnTo>
                <a:lnTo>
                  <a:pt x="222" y="170"/>
                </a:lnTo>
                <a:lnTo>
                  <a:pt x="222" y="172"/>
                </a:lnTo>
                <a:lnTo>
                  <a:pt x="222" y="172"/>
                </a:lnTo>
                <a:lnTo>
                  <a:pt x="222" y="174"/>
                </a:lnTo>
                <a:lnTo>
                  <a:pt x="222" y="174"/>
                </a:lnTo>
                <a:lnTo>
                  <a:pt x="220" y="186"/>
                </a:lnTo>
                <a:lnTo>
                  <a:pt x="216" y="198"/>
                </a:lnTo>
                <a:lnTo>
                  <a:pt x="208" y="208"/>
                </a:lnTo>
                <a:lnTo>
                  <a:pt x="200" y="218"/>
                </a:lnTo>
                <a:lnTo>
                  <a:pt x="190" y="226"/>
                </a:lnTo>
                <a:lnTo>
                  <a:pt x="178" y="232"/>
                </a:lnTo>
                <a:lnTo>
                  <a:pt x="166" y="234"/>
                </a:lnTo>
                <a:lnTo>
                  <a:pt x="152" y="236"/>
                </a:lnTo>
                <a:lnTo>
                  <a:pt x="152" y="236"/>
                </a:lnTo>
                <a:lnTo>
                  <a:pt x="140" y="234"/>
                </a:lnTo>
                <a:lnTo>
                  <a:pt x="128" y="232"/>
                </a:lnTo>
                <a:lnTo>
                  <a:pt x="116" y="226"/>
                </a:lnTo>
                <a:lnTo>
                  <a:pt x="106" y="218"/>
                </a:lnTo>
                <a:lnTo>
                  <a:pt x="98" y="208"/>
                </a:lnTo>
                <a:lnTo>
                  <a:pt x="90" y="198"/>
                </a:lnTo>
                <a:lnTo>
                  <a:pt x="86" y="186"/>
                </a:lnTo>
                <a:lnTo>
                  <a:pt x="84" y="174"/>
                </a:lnTo>
                <a:lnTo>
                  <a:pt x="84" y="172"/>
                </a:lnTo>
                <a:lnTo>
                  <a:pt x="84" y="172"/>
                </a:lnTo>
                <a:lnTo>
                  <a:pt x="82" y="170"/>
                </a:lnTo>
                <a:lnTo>
                  <a:pt x="82" y="56"/>
                </a:lnTo>
                <a:lnTo>
                  <a:pt x="82" y="14"/>
                </a:lnTo>
                <a:lnTo>
                  <a:pt x="222" y="14"/>
                </a:lnTo>
                <a:lnTo>
                  <a:pt x="222" y="56"/>
                </a:lnTo>
                <a:close/>
                <a:moveTo>
                  <a:pt x="290" y="80"/>
                </a:moveTo>
                <a:lnTo>
                  <a:pt x="290" y="80"/>
                </a:lnTo>
                <a:lnTo>
                  <a:pt x="290" y="82"/>
                </a:lnTo>
                <a:lnTo>
                  <a:pt x="250" y="154"/>
                </a:lnTo>
                <a:lnTo>
                  <a:pt x="250" y="154"/>
                </a:lnTo>
                <a:lnTo>
                  <a:pt x="250" y="154"/>
                </a:lnTo>
                <a:lnTo>
                  <a:pt x="250" y="154"/>
                </a:lnTo>
                <a:lnTo>
                  <a:pt x="244" y="160"/>
                </a:lnTo>
                <a:lnTo>
                  <a:pt x="238" y="164"/>
                </a:lnTo>
                <a:lnTo>
                  <a:pt x="238" y="64"/>
                </a:lnTo>
                <a:lnTo>
                  <a:pt x="280" y="64"/>
                </a:lnTo>
                <a:lnTo>
                  <a:pt x="280" y="64"/>
                </a:lnTo>
                <a:lnTo>
                  <a:pt x="284" y="64"/>
                </a:lnTo>
                <a:lnTo>
                  <a:pt x="288" y="66"/>
                </a:lnTo>
                <a:lnTo>
                  <a:pt x="290" y="70"/>
                </a:lnTo>
                <a:lnTo>
                  <a:pt x="292" y="74"/>
                </a:lnTo>
                <a:lnTo>
                  <a:pt x="292" y="74"/>
                </a:lnTo>
                <a:lnTo>
                  <a:pt x="290" y="80"/>
                </a:lnTo>
                <a:lnTo>
                  <a:pt x="290" y="80"/>
                </a:lnTo>
                <a:close/>
              </a:path>
            </a:pathLst>
          </a:custGeom>
          <a:solidFill>
            <a:srgbClr val="D29F10"/>
          </a:solidFill>
          <a:ln w="9525">
            <a:noFill/>
            <a:round/>
          </a:ln>
        </p:spPr>
        <p:txBody>
          <a:bodyPr vert="horz" wrap="square" lIns="91440" tIns="45720" rIns="91440" bIns="45720" numCol="1" anchor="t" anchorCtr="0" compatLnSpc="1"/>
          <a:lstStyle/>
          <a:p>
            <a:endParaRPr lang="zh-CN" altLang="en-US"/>
          </a:p>
        </p:txBody>
      </p:sp>
      <p:sp>
        <p:nvSpPr>
          <p:cNvPr id="72" name="Freeform 156"/>
          <p:cNvSpPr>
            <a:spLocks noEditPoints="1"/>
          </p:cNvSpPr>
          <p:nvPr/>
        </p:nvSpPr>
        <p:spPr bwMode="auto">
          <a:xfrm>
            <a:off x="8185943" y="5114925"/>
            <a:ext cx="504825" cy="479425"/>
          </a:xfrm>
          <a:custGeom>
            <a:avLst/>
            <a:gdLst/>
            <a:ahLst/>
            <a:cxnLst>
              <a:cxn ang="0">
                <a:pos x="30" y="302"/>
              </a:cxn>
              <a:cxn ang="0">
                <a:pos x="24" y="300"/>
              </a:cxn>
              <a:cxn ang="0">
                <a:pos x="8" y="292"/>
              </a:cxn>
              <a:cxn ang="0">
                <a:pos x="0" y="278"/>
              </a:cxn>
              <a:cxn ang="0">
                <a:pos x="0" y="238"/>
              </a:cxn>
              <a:cxn ang="0">
                <a:pos x="2" y="230"/>
              </a:cxn>
              <a:cxn ang="0">
                <a:pos x="12" y="214"/>
              </a:cxn>
              <a:cxn ang="0">
                <a:pos x="100" y="186"/>
              </a:cxn>
              <a:cxn ang="0">
                <a:pos x="90" y="166"/>
              </a:cxn>
              <a:cxn ang="0">
                <a:pos x="76" y="120"/>
              </a:cxn>
              <a:cxn ang="0">
                <a:pos x="74" y="94"/>
              </a:cxn>
              <a:cxn ang="0">
                <a:pos x="80" y="56"/>
              </a:cxn>
              <a:cxn ang="0">
                <a:pos x="98" y="26"/>
              </a:cxn>
              <a:cxn ang="0">
                <a:pos x="124" y="6"/>
              </a:cxn>
              <a:cxn ang="0">
                <a:pos x="158" y="0"/>
              </a:cxn>
              <a:cxn ang="0">
                <a:pos x="176" y="2"/>
              </a:cxn>
              <a:cxn ang="0">
                <a:pos x="208" y="16"/>
              </a:cxn>
              <a:cxn ang="0">
                <a:pos x="230" y="40"/>
              </a:cxn>
              <a:cxn ang="0">
                <a:pos x="242" y="74"/>
              </a:cxn>
              <a:cxn ang="0">
                <a:pos x="244" y="94"/>
              </a:cxn>
              <a:cxn ang="0">
                <a:pos x="236" y="144"/>
              </a:cxn>
              <a:cxn ang="0">
                <a:pos x="216" y="186"/>
              </a:cxn>
              <a:cxn ang="0">
                <a:pos x="296" y="210"/>
              </a:cxn>
              <a:cxn ang="0">
                <a:pos x="312" y="222"/>
              </a:cxn>
              <a:cxn ang="0">
                <a:pos x="318" y="238"/>
              </a:cxn>
              <a:cxn ang="0">
                <a:pos x="318" y="272"/>
              </a:cxn>
              <a:cxn ang="0">
                <a:pos x="316" y="284"/>
              </a:cxn>
              <a:cxn ang="0">
                <a:pos x="300" y="300"/>
              </a:cxn>
              <a:cxn ang="0">
                <a:pos x="288" y="302"/>
              </a:cxn>
              <a:cxn ang="0">
                <a:pos x="158" y="16"/>
              </a:cxn>
              <a:cxn ang="0">
                <a:pos x="144" y="18"/>
              </a:cxn>
              <a:cxn ang="0">
                <a:pos x="118" y="28"/>
              </a:cxn>
              <a:cxn ang="0">
                <a:pos x="102" y="48"/>
              </a:cxn>
              <a:cxn ang="0">
                <a:pos x="92" y="78"/>
              </a:cxn>
              <a:cxn ang="0">
                <a:pos x="90" y="94"/>
              </a:cxn>
              <a:cxn ang="0">
                <a:pos x="98" y="144"/>
              </a:cxn>
              <a:cxn ang="0">
                <a:pos x="120" y="184"/>
              </a:cxn>
              <a:cxn ang="0">
                <a:pos x="26" y="226"/>
              </a:cxn>
              <a:cxn ang="0">
                <a:pos x="22" y="228"/>
              </a:cxn>
              <a:cxn ang="0">
                <a:pos x="16" y="234"/>
              </a:cxn>
              <a:cxn ang="0">
                <a:pos x="16" y="272"/>
              </a:cxn>
              <a:cxn ang="0">
                <a:pos x="18" y="276"/>
              </a:cxn>
              <a:cxn ang="0">
                <a:pos x="24" y="284"/>
              </a:cxn>
              <a:cxn ang="0">
                <a:pos x="288" y="286"/>
              </a:cxn>
              <a:cxn ang="0">
                <a:pos x="292" y="284"/>
              </a:cxn>
              <a:cxn ang="0">
                <a:pos x="300" y="278"/>
              </a:cxn>
              <a:cxn ang="0">
                <a:pos x="302" y="272"/>
              </a:cxn>
              <a:cxn ang="0">
                <a:pos x="302" y="238"/>
              </a:cxn>
              <a:cxn ang="0">
                <a:pos x="298" y="230"/>
              </a:cxn>
              <a:cxn ang="0">
                <a:pos x="292" y="226"/>
              </a:cxn>
              <a:cxn ang="0">
                <a:pos x="198" y="184"/>
              </a:cxn>
              <a:cxn ang="0">
                <a:pos x="210" y="166"/>
              </a:cxn>
              <a:cxn ang="0">
                <a:pos x="224" y="120"/>
              </a:cxn>
              <a:cxn ang="0">
                <a:pos x="226" y="94"/>
              </a:cxn>
              <a:cxn ang="0">
                <a:pos x="222" y="62"/>
              </a:cxn>
              <a:cxn ang="0">
                <a:pos x="208" y="38"/>
              </a:cxn>
              <a:cxn ang="0">
                <a:pos x="188" y="22"/>
              </a:cxn>
              <a:cxn ang="0">
                <a:pos x="158" y="16"/>
              </a:cxn>
            </a:cxnLst>
            <a:rect l="0" t="0" r="r" b="b"/>
            <a:pathLst>
              <a:path w="318" h="302">
                <a:moveTo>
                  <a:pt x="288" y="302"/>
                </a:moveTo>
                <a:lnTo>
                  <a:pt x="30" y="302"/>
                </a:lnTo>
                <a:lnTo>
                  <a:pt x="30" y="302"/>
                </a:lnTo>
                <a:lnTo>
                  <a:pt x="24" y="300"/>
                </a:lnTo>
                <a:lnTo>
                  <a:pt x="18" y="300"/>
                </a:lnTo>
                <a:lnTo>
                  <a:pt x="8" y="292"/>
                </a:lnTo>
                <a:lnTo>
                  <a:pt x="2" y="284"/>
                </a:lnTo>
                <a:lnTo>
                  <a:pt x="0" y="278"/>
                </a:lnTo>
                <a:lnTo>
                  <a:pt x="0" y="272"/>
                </a:lnTo>
                <a:lnTo>
                  <a:pt x="0" y="238"/>
                </a:lnTo>
                <a:lnTo>
                  <a:pt x="0" y="238"/>
                </a:lnTo>
                <a:lnTo>
                  <a:pt x="2" y="230"/>
                </a:lnTo>
                <a:lnTo>
                  <a:pt x="6" y="222"/>
                </a:lnTo>
                <a:lnTo>
                  <a:pt x="12" y="214"/>
                </a:lnTo>
                <a:lnTo>
                  <a:pt x="20" y="210"/>
                </a:lnTo>
                <a:lnTo>
                  <a:pt x="100" y="186"/>
                </a:lnTo>
                <a:lnTo>
                  <a:pt x="100" y="186"/>
                </a:lnTo>
                <a:lnTo>
                  <a:pt x="90" y="166"/>
                </a:lnTo>
                <a:lnTo>
                  <a:pt x="82" y="144"/>
                </a:lnTo>
                <a:lnTo>
                  <a:pt x="76" y="120"/>
                </a:lnTo>
                <a:lnTo>
                  <a:pt x="74" y="94"/>
                </a:lnTo>
                <a:lnTo>
                  <a:pt x="74" y="94"/>
                </a:lnTo>
                <a:lnTo>
                  <a:pt x="76" y="74"/>
                </a:lnTo>
                <a:lnTo>
                  <a:pt x="80" y="56"/>
                </a:lnTo>
                <a:lnTo>
                  <a:pt x="88" y="40"/>
                </a:lnTo>
                <a:lnTo>
                  <a:pt x="98" y="26"/>
                </a:lnTo>
                <a:lnTo>
                  <a:pt x="110" y="16"/>
                </a:lnTo>
                <a:lnTo>
                  <a:pt x="124" y="6"/>
                </a:lnTo>
                <a:lnTo>
                  <a:pt x="140" y="2"/>
                </a:lnTo>
                <a:lnTo>
                  <a:pt x="158" y="0"/>
                </a:lnTo>
                <a:lnTo>
                  <a:pt x="158" y="0"/>
                </a:lnTo>
                <a:lnTo>
                  <a:pt x="176" y="2"/>
                </a:lnTo>
                <a:lnTo>
                  <a:pt x="194" y="6"/>
                </a:lnTo>
                <a:lnTo>
                  <a:pt x="208" y="16"/>
                </a:lnTo>
                <a:lnTo>
                  <a:pt x="220" y="26"/>
                </a:lnTo>
                <a:lnTo>
                  <a:pt x="230" y="40"/>
                </a:lnTo>
                <a:lnTo>
                  <a:pt x="238" y="56"/>
                </a:lnTo>
                <a:lnTo>
                  <a:pt x="242" y="74"/>
                </a:lnTo>
                <a:lnTo>
                  <a:pt x="244" y="94"/>
                </a:lnTo>
                <a:lnTo>
                  <a:pt x="244" y="94"/>
                </a:lnTo>
                <a:lnTo>
                  <a:pt x="242" y="120"/>
                </a:lnTo>
                <a:lnTo>
                  <a:pt x="236" y="144"/>
                </a:lnTo>
                <a:lnTo>
                  <a:pt x="228" y="166"/>
                </a:lnTo>
                <a:lnTo>
                  <a:pt x="216" y="186"/>
                </a:lnTo>
                <a:lnTo>
                  <a:pt x="296" y="210"/>
                </a:lnTo>
                <a:lnTo>
                  <a:pt x="296" y="210"/>
                </a:lnTo>
                <a:lnTo>
                  <a:pt x="306" y="214"/>
                </a:lnTo>
                <a:lnTo>
                  <a:pt x="312" y="222"/>
                </a:lnTo>
                <a:lnTo>
                  <a:pt x="316" y="230"/>
                </a:lnTo>
                <a:lnTo>
                  <a:pt x="318" y="238"/>
                </a:lnTo>
                <a:lnTo>
                  <a:pt x="318" y="272"/>
                </a:lnTo>
                <a:lnTo>
                  <a:pt x="318" y="272"/>
                </a:lnTo>
                <a:lnTo>
                  <a:pt x="316" y="278"/>
                </a:lnTo>
                <a:lnTo>
                  <a:pt x="316" y="284"/>
                </a:lnTo>
                <a:lnTo>
                  <a:pt x="308" y="292"/>
                </a:lnTo>
                <a:lnTo>
                  <a:pt x="300" y="300"/>
                </a:lnTo>
                <a:lnTo>
                  <a:pt x="294" y="300"/>
                </a:lnTo>
                <a:lnTo>
                  <a:pt x="288" y="302"/>
                </a:lnTo>
                <a:lnTo>
                  <a:pt x="288" y="302"/>
                </a:lnTo>
                <a:close/>
                <a:moveTo>
                  <a:pt x="158" y="16"/>
                </a:moveTo>
                <a:lnTo>
                  <a:pt x="158" y="16"/>
                </a:lnTo>
                <a:lnTo>
                  <a:pt x="144" y="18"/>
                </a:lnTo>
                <a:lnTo>
                  <a:pt x="130" y="22"/>
                </a:lnTo>
                <a:lnTo>
                  <a:pt x="118" y="28"/>
                </a:lnTo>
                <a:lnTo>
                  <a:pt x="108" y="38"/>
                </a:lnTo>
                <a:lnTo>
                  <a:pt x="102" y="48"/>
                </a:lnTo>
                <a:lnTo>
                  <a:pt x="96" y="62"/>
                </a:lnTo>
                <a:lnTo>
                  <a:pt x="92" y="78"/>
                </a:lnTo>
                <a:lnTo>
                  <a:pt x="90" y="94"/>
                </a:lnTo>
                <a:lnTo>
                  <a:pt x="90" y="94"/>
                </a:lnTo>
                <a:lnTo>
                  <a:pt x="92" y="120"/>
                </a:lnTo>
                <a:lnTo>
                  <a:pt x="98" y="144"/>
                </a:lnTo>
                <a:lnTo>
                  <a:pt x="108" y="166"/>
                </a:lnTo>
                <a:lnTo>
                  <a:pt x="120" y="184"/>
                </a:lnTo>
                <a:lnTo>
                  <a:pt x="128" y="194"/>
                </a:lnTo>
                <a:lnTo>
                  <a:pt x="26" y="226"/>
                </a:lnTo>
                <a:lnTo>
                  <a:pt x="26" y="226"/>
                </a:lnTo>
                <a:lnTo>
                  <a:pt x="22" y="228"/>
                </a:lnTo>
                <a:lnTo>
                  <a:pt x="18" y="230"/>
                </a:lnTo>
                <a:lnTo>
                  <a:pt x="16" y="234"/>
                </a:lnTo>
                <a:lnTo>
                  <a:pt x="16" y="238"/>
                </a:lnTo>
                <a:lnTo>
                  <a:pt x="16" y="272"/>
                </a:lnTo>
                <a:lnTo>
                  <a:pt x="16" y="272"/>
                </a:lnTo>
                <a:lnTo>
                  <a:pt x="18" y="276"/>
                </a:lnTo>
                <a:lnTo>
                  <a:pt x="20" y="282"/>
                </a:lnTo>
                <a:lnTo>
                  <a:pt x="24" y="284"/>
                </a:lnTo>
                <a:lnTo>
                  <a:pt x="30" y="286"/>
                </a:lnTo>
                <a:lnTo>
                  <a:pt x="288" y="286"/>
                </a:lnTo>
                <a:lnTo>
                  <a:pt x="288" y="286"/>
                </a:lnTo>
                <a:lnTo>
                  <a:pt x="292" y="284"/>
                </a:lnTo>
                <a:lnTo>
                  <a:pt x="296" y="282"/>
                </a:lnTo>
                <a:lnTo>
                  <a:pt x="300" y="278"/>
                </a:lnTo>
                <a:lnTo>
                  <a:pt x="302" y="272"/>
                </a:lnTo>
                <a:lnTo>
                  <a:pt x="302" y="272"/>
                </a:lnTo>
                <a:lnTo>
                  <a:pt x="302" y="238"/>
                </a:lnTo>
                <a:lnTo>
                  <a:pt x="302" y="238"/>
                </a:lnTo>
                <a:lnTo>
                  <a:pt x="300" y="234"/>
                </a:lnTo>
                <a:lnTo>
                  <a:pt x="298" y="230"/>
                </a:lnTo>
                <a:lnTo>
                  <a:pt x="296" y="228"/>
                </a:lnTo>
                <a:lnTo>
                  <a:pt x="292" y="226"/>
                </a:lnTo>
                <a:lnTo>
                  <a:pt x="190" y="194"/>
                </a:lnTo>
                <a:lnTo>
                  <a:pt x="198" y="184"/>
                </a:lnTo>
                <a:lnTo>
                  <a:pt x="198" y="184"/>
                </a:lnTo>
                <a:lnTo>
                  <a:pt x="210" y="166"/>
                </a:lnTo>
                <a:lnTo>
                  <a:pt x="218" y="144"/>
                </a:lnTo>
                <a:lnTo>
                  <a:pt x="224" y="120"/>
                </a:lnTo>
                <a:lnTo>
                  <a:pt x="226" y="94"/>
                </a:lnTo>
                <a:lnTo>
                  <a:pt x="226" y="94"/>
                </a:lnTo>
                <a:lnTo>
                  <a:pt x="226" y="78"/>
                </a:lnTo>
                <a:lnTo>
                  <a:pt x="222" y="62"/>
                </a:lnTo>
                <a:lnTo>
                  <a:pt x="216" y="48"/>
                </a:lnTo>
                <a:lnTo>
                  <a:pt x="208" y="38"/>
                </a:lnTo>
                <a:lnTo>
                  <a:pt x="198" y="28"/>
                </a:lnTo>
                <a:lnTo>
                  <a:pt x="188" y="22"/>
                </a:lnTo>
                <a:lnTo>
                  <a:pt x="174" y="18"/>
                </a:lnTo>
                <a:lnTo>
                  <a:pt x="158" y="16"/>
                </a:lnTo>
                <a:lnTo>
                  <a:pt x="158" y="16"/>
                </a:lnTo>
                <a:close/>
              </a:path>
            </a:pathLst>
          </a:custGeom>
          <a:solidFill>
            <a:srgbClr val="D29F10"/>
          </a:solidFill>
          <a:ln w="9525">
            <a:noFill/>
            <a:round/>
          </a:ln>
        </p:spPr>
        <p:txBody>
          <a:bodyPr vert="horz" wrap="square" lIns="91440" tIns="45720" rIns="91440" bIns="45720" numCol="1" anchor="t" anchorCtr="0" compatLnSpc="1"/>
          <a:lstStyle/>
          <a:p>
            <a:endParaRPr lang="zh-CN" altLang="en-US"/>
          </a:p>
        </p:txBody>
      </p:sp>
      <p:grpSp>
        <p:nvGrpSpPr>
          <p:cNvPr id="73" name="组 25"/>
          <p:cNvGrpSpPr/>
          <p:nvPr/>
        </p:nvGrpSpPr>
        <p:grpSpPr>
          <a:xfrm>
            <a:off x="9343230" y="5170486"/>
            <a:ext cx="436563" cy="436563"/>
            <a:chOff x="3948113" y="2317750"/>
            <a:chExt cx="368300" cy="368300"/>
          </a:xfrm>
          <a:solidFill>
            <a:srgbClr val="D29F10"/>
          </a:solidFill>
        </p:grpSpPr>
        <p:sp>
          <p:nvSpPr>
            <p:cNvPr id="74" name="Freeform 146"/>
            <p:cNvSpPr>
              <a:spLocks noEditPoints="1"/>
            </p:cNvSpPr>
            <p:nvPr/>
          </p:nvSpPr>
          <p:spPr bwMode="auto">
            <a:xfrm>
              <a:off x="3948113" y="2317750"/>
              <a:ext cx="368300" cy="368300"/>
            </a:xfrm>
            <a:custGeom>
              <a:avLst/>
              <a:gdLst/>
              <a:ahLst/>
              <a:cxnLst>
                <a:cxn ang="0">
                  <a:pos x="206" y="232"/>
                </a:cxn>
                <a:cxn ang="0">
                  <a:pos x="26" y="232"/>
                </a:cxn>
                <a:cxn ang="0">
                  <a:pos x="26" y="232"/>
                </a:cxn>
                <a:cxn ang="0">
                  <a:pos x="16" y="230"/>
                </a:cxn>
                <a:cxn ang="0">
                  <a:pos x="8" y="224"/>
                </a:cxn>
                <a:cxn ang="0">
                  <a:pos x="2" y="216"/>
                </a:cxn>
                <a:cxn ang="0">
                  <a:pos x="0" y="204"/>
                </a:cxn>
                <a:cxn ang="0">
                  <a:pos x="0" y="26"/>
                </a:cxn>
                <a:cxn ang="0">
                  <a:pos x="0" y="26"/>
                </a:cxn>
                <a:cxn ang="0">
                  <a:pos x="2" y="16"/>
                </a:cxn>
                <a:cxn ang="0">
                  <a:pos x="8" y="8"/>
                </a:cxn>
                <a:cxn ang="0">
                  <a:pos x="16" y="2"/>
                </a:cxn>
                <a:cxn ang="0">
                  <a:pos x="26" y="0"/>
                </a:cxn>
                <a:cxn ang="0">
                  <a:pos x="206" y="0"/>
                </a:cxn>
                <a:cxn ang="0">
                  <a:pos x="206" y="0"/>
                </a:cxn>
                <a:cxn ang="0">
                  <a:pos x="216" y="2"/>
                </a:cxn>
                <a:cxn ang="0">
                  <a:pos x="224" y="8"/>
                </a:cxn>
                <a:cxn ang="0">
                  <a:pos x="230" y="16"/>
                </a:cxn>
                <a:cxn ang="0">
                  <a:pos x="232" y="26"/>
                </a:cxn>
                <a:cxn ang="0">
                  <a:pos x="232" y="204"/>
                </a:cxn>
                <a:cxn ang="0">
                  <a:pos x="232" y="204"/>
                </a:cxn>
                <a:cxn ang="0">
                  <a:pos x="230" y="216"/>
                </a:cxn>
                <a:cxn ang="0">
                  <a:pos x="224" y="224"/>
                </a:cxn>
                <a:cxn ang="0">
                  <a:pos x="216" y="230"/>
                </a:cxn>
                <a:cxn ang="0">
                  <a:pos x="206" y="232"/>
                </a:cxn>
                <a:cxn ang="0">
                  <a:pos x="206" y="232"/>
                </a:cxn>
                <a:cxn ang="0">
                  <a:pos x="26" y="14"/>
                </a:cxn>
                <a:cxn ang="0">
                  <a:pos x="26" y="14"/>
                </a:cxn>
                <a:cxn ang="0">
                  <a:pos x="22" y="16"/>
                </a:cxn>
                <a:cxn ang="0">
                  <a:pos x="18" y="18"/>
                </a:cxn>
                <a:cxn ang="0">
                  <a:pos x="16" y="22"/>
                </a:cxn>
                <a:cxn ang="0">
                  <a:pos x="14" y="26"/>
                </a:cxn>
                <a:cxn ang="0">
                  <a:pos x="14" y="204"/>
                </a:cxn>
                <a:cxn ang="0">
                  <a:pos x="14" y="204"/>
                </a:cxn>
                <a:cxn ang="0">
                  <a:pos x="16" y="210"/>
                </a:cxn>
                <a:cxn ang="0">
                  <a:pos x="18" y="214"/>
                </a:cxn>
                <a:cxn ang="0">
                  <a:pos x="22" y="216"/>
                </a:cxn>
                <a:cxn ang="0">
                  <a:pos x="26" y="216"/>
                </a:cxn>
                <a:cxn ang="0">
                  <a:pos x="206" y="216"/>
                </a:cxn>
                <a:cxn ang="0">
                  <a:pos x="206" y="216"/>
                </a:cxn>
                <a:cxn ang="0">
                  <a:pos x="210" y="216"/>
                </a:cxn>
                <a:cxn ang="0">
                  <a:pos x="214" y="214"/>
                </a:cxn>
                <a:cxn ang="0">
                  <a:pos x="216" y="210"/>
                </a:cxn>
                <a:cxn ang="0">
                  <a:pos x="216" y="204"/>
                </a:cxn>
                <a:cxn ang="0">
                  <a:pos x="216" y="26"/>
                </a:cxn>
                <a:cxn ang="0">
                  <a:pos x="216" y="26"/>
                </a:cxn>
                <a:cxn ang="0">
                  <a:pos x="216" y="22"/>
                </a:cxn>
                <a:cxn ang="0">
                  <a:pos x="214" y="18"/>
                </a:cxn>
                <a:cxn ang="0">
                  <a:pos x="210" y="16"/>
                </a:cxn>
                <a:cxn ang="0">
                  <a:pos x="206" y="14"/>
                </a:cxn>
                <a:cxn ang="0">
                  <a:pos x="26" y="14"/>
                </a:cxn>
              </a:cxnLst>
              <a:rect l="0" t="0" r="r" b="b"/>
              <a:pathLst>
                <a:path w="232" h="232">
                  <a:moveTo>
                    <a:pt x="206" y="232"/>
                  </a:moveTo>
                  <a:lnTo>
                    <a:pt x="26" y="232"/>
                  </a:lnTo>
                  <a:lnTo>
                    <a:pt x="26" y="232"/>
                  </a:lnTo>
                  <a:lnTo>
                    <a:pt x="16" y="230"/>
                  </a:lnTo>
                  <a:lnTo>
                    <a:pt x="8" y="224"/>
                  </a:lnTo>
                  <a:lnTo>
                    <a:pt x="2" y="216"/>
                  </a:lnTo>
                  <a:lnTo>
                    <a:pt x="0" y="204"/>
                  </a:lnTo>
                  <a:lnTo>
                    <a:pt x="0" y="26"/>
                  </a:lnTo>
                  <a:lnTo>
                    <a:pt x="0" y="26"/>
                  </a:lnTo>
                  <a:lnTo>
                    <a:pt x="2" y="16"/>
                  </a:lnTo>
                  <a:lnTo>
                    <a:pt x="8" y="8"/>
                  </a:lnTo>
                  <a:lnTo>
                    <a:pt x="16" y="2"/>
                  </a:lnTo>
                  <a:lnTo>
                    <a:pt x="26" y="0"/>
                  </a:lnTo>
                  <a:lnTo>
                    <a:pt x="206" y="0"/>
                  </a:lnTo>
                  <a:lnTo>
                    <a:pt x="206" y="0"/>
                  </a:lnTo>
                  <a:lnTo>
                    <a:pt x="216" y="2"/>
                  </a:lnTo>
                  <a:lnTo>
                    <a:pt x="224" y="8"/>
                  </a:lnTo>
                  <a:lnTo>
                    <a:pt x="230" y="16"/>
                  </a:lnTo>
                  <a:lnTo>
                    <a:pt x="232" y="26"/>
                  </a:lnTo>
                  <a:lnTo>
                    <a:pt x="232" y="204"/>
                  </a:lnTo>
                  <a:lnTo>
                    <a:pt x="232" y="204"/>
                  </a:lnTo>
                  <a:lnTo>
                    <a:pt x="230" y="216"/>
                  </a:lnTo>
                  <a:lnTo>
                    <a:pt x="224" y="224"/>
                  </a:lnTo>
                  <a:lnTo>
                    <a:pt x="216" y="230"/>
                  </a:lnTo>
                  <a:lnTo>
                    <a:pt x="206" y="232"/>
                  </a:lnTo>
                  <a:lnTo>
                    <a:pt x="206" y="232"/>
                  </a:lnTo>
                  <a:close/>
                  <a:moveTo>
                    <a:pt x="26" y="14"/>
                  </a:moveTo>
                  <a:lnTo>
                    <a:pt x="26" y="14"/>
                  </a:lnTo>
                  <a:lnTo>
                    <a:pt x="22" y="16"/>
                  </a:lnTo>
                  <a:lnTo>
                    <a:pt x="18" y="18"/>
                  </a:lnTo>
                  <a:lnTo>
                    <a:pt x="16" y="22"/>
                  </a:lnTo>
                  <a:lnTo>
                    <a:pt x="14" y="26"/>
                  </a:lnTo>
                  <a:lnTo>
                    <a:pt x="14" y="204"/>
                  </a:lnTo>
                  <a:lnTo>
                    <a:pt x="14" y="204"/>
                  </a:lnTo>
                  <a:lnTo>
                    <a:pt x="16" y="210"/>
                  </a:lnTo>
                  <a:lnTo>
                    <a:pt x="18" y="214"/>
                  </a:lnTo>
                  <a:lnTo>
                    <a:pt x="22" y="216"/>
                  </a:lnTo>
                  <a:lnTo>
                    <a:pt x="26" y="216"/>
                  </a:lnTo>
                  <a:lnTo>
                    <a:pt x="206" y="216"/>
                  </a:lnTo>
                  <a:lnTo>
                    <a:pt x="206" y="216"/>
                  </a:lnTo>
                  <a:lnTo>
                    <a:pt x="210" y="216"/>
                  </a:lnTo>
                  <a:lnTo>
                    <a:pt x="214" y="214"/>
                  </a:lnTo>
                  <a:lnTo>
                    <a:pt x="216" y="210"/>
                  </a:lnTo>
                  <a:lnTo>
                    <a:pt x="216" y="204"/>
                  </a:lnTo>
                  <a:lnTo>
                    <a:pt x="216" y="26"/>
                  </a:lnTo>
                  <a:lnTo>
                    <a:pt x="216" y="26"/>
                  </a:lnTo>
                  <a:lnTo>
                    <a:pt x="216" y="22"/>
                  </a:lnTo>
                  <a:lnTo>
                    <a:pt x="214" y="18"/>
                  </a:lnTo>
                  <a:lnTo>
                    <a:pt x="210" y="16"/>
                  </a:lnTo>
                  <a:lnTo>
                    <a:pt x="206" y="14"/>
                  </a:lnTo>
                  <a:lnTo>
                    <a:pt x="26" y="14"/>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75" name="Freeform 147"/>
            <p:cNvSpPr/>
            <p:nvPr/>
          </p:nvSpPr>
          <p:spPr bwMode="auto">
            <a:xfrm>
              <a:off x="4071938" y="2359025"/>
              <a:ext cx="120650" cy="285750"/>
            </a:xfrm>
            <a:custGeom>
              <a:avLst/>
              <a:gdLst/>
              <a:ahLst/>
              <a:cxnLst>
                <a:cxn ang="0">
                  <a:pos x="30" y="158"/>
                </a:cxn>
                <a:cxn ang="0">
                  <a:pos x="22" y="156"/>
                </a:cxn>
                <a:cxn ang="0">
                  <a:pos x="6" y="152"/>
                </a:cxn>
                <a:cxn ang="0">
                  <a:pos x="4" y="132"/>
                </a:cxn>
                <a:cxn ang="0">
                  <a:pos x="18" y="140"/>
                </a:cxn>
                <a:cxn ang="0">
                  <a:pos x="34" y="142"/>
                </a:cxn>
                <a:cxn ang="0">
                  <a:pos x="44" y="140"/>
                </a:cxn>
                <a:cxn ang="0">
                  <a:pos x="56" y="130"/>
                </a:cxn>
                <a:cxn ang="0">
                  <a:pos x="58" y="120"/>
                </a:cxn>
                <a:cxn ang="0">
                  <a:pos x="52" y="106"/>
                </a:cxn>
                <a:cxn ang="0">
                  <a:pos x="34" y="94"/>
                </a:cxn>
                <a:cxn ang="0">
                  <a:pos x="20" y="88"/>
                </a:cxn>
                <a:cxn ang="0">
                  <a:pos x="6" y="74"/>
                </a:cxn>
                <a:cxn ang="0">
                  <a:pos x="2" y="64"/>
                </a:cxn>
                <a:cxn ang="0">
                  <a:pos x="2" y="56"/>
                </a:cxn>
                <a:cxn ang="0">
                  <a:pos x="10" y="34"/>
                </a:cxn>
                <a:cxn ang="0">
                  <a:pos x="32" y="22"/>
                </a:cxn>
                <a:cxn ang="0">
                  <a:pos x="44" y="0"/>
                </a:cxn>
                <a:cxn ang="0">
                  <a:pos x="44" y="20"/>
                </a:cxn>
                <a:cxn ang="0">
                  <a:pos x="72" y="28"/>
                </a:cxn>
                <a:cxn ang="0">
                  <a:pos x="66" y="42"/>
                </a:cxn>
                <a:cxn ang="0">
                  <a:pos x="50" y="36"/>
                </a:cxn>
                <a:cxn ang="0">
                  <a:pos x="40" y="36"/>
                </a:cxn>
                <a:cxn ang="0">
                  <a:pos x="24" y="42"/>
                </a:cxn>
                <a:cxn ang="0">
                  <a:pos x="18" y="54"/>
                </a:cxn>
                <a:cxn ang="0">
                  <a:pos x="20" y="62"/>
                </a:cxn>
                <a:cxn ang="0">
                  <a:pos x="32" y="74"/>
                </a:cxn>
                <a:cxn ang="0">
                  <a:pos x="44" y="80"/>
                </a:cxn>
                <a:cxn ang="0">
                  <a:pos x="68" y="96"/>
                </a:cxn>
                <a:cxn ang="0">
                  <a:pos x="76" y="120"/>
                </a:cxn>
                <a:cxn ang="0">
                  <a:pos x="74" y="132"/>
                </a:cxn>
                <a:cxn ang="0">
                  <a:pos x="64" y="148"/>
                </a:cxn>
                <a:cxn ang="0">
                  <a:pos x="52" y="154"/>
                </a:cxn>
                <a:cxn ang="0">
                  <a:pos x="44" y="180"/>
                </a:cxn>
              </a:cxnLst>
              <a:rect l="0" t="0" r="r" b="b"/>
              <a:pathLst>
                <a:path w="76" h="180">
                  <a:moveTo>
                    <a:pt x="30" y="180"/>
                  </a:moveTo>
                  <a:lnTo>
                    <a:pt x="30" y="158"/>
                  </a:lnTo>
                  <a:lnTo>
                    <a:pt x="30" y="158"/>
                  </a:lnTo>
                  <a:lnTo>
                    <a:pt x="22" y="156"/>
                  </a:lnTo>
                  <a:lnTo>
                    <a:pt x="14" y="154"/>
                  </a:lnTo>
                  <a:lnTo>
                    <a:pt x="6" y="152"/>
                  </a:lnTo>
                  <a:lnTo>
                    <a:pt x="0" y="148"/>
                  </a:lnTo>
                  <a:lnTo>
                    <a:pt x="4" y="132"/>
                  </a:lnTo>
                  <a:lnTo>
                    <a:pt x="4" y="132"/>
                  </a:lnTo>
                  <a:lnTo>
                    <a:pt x="18" y="140"/>
                  </a:lnTo>
                  <a:lnTo>
                    <a:pt x="26" y="142"/>
                  </a:lnTo>
                  <a:lnTo>
                    <a:pt x="34" y="142"/>
                  </a:lnTo>
                  <a:lnTo>
                    <a:pt x="34" y="142"/>
                  </a:lnTo>
                  <a:lnTo>
                    <a:pt x="44" y="140"/>
                  </a:lnTo>
                  <a:lnTo>
                    <a:pt x="52" y="136"/>
                  </a:lnTo>
                  <a:lnTo>
                    <a:pt x="56" y="130"/>
                  </a:lnTo>
                  <a:lnTo>
                    <a:pt x="58" y="120"/>
                  </a:lnTo>
                  <a:lnTo>
                    <a:pt x="58" y="120"/>
                  </a:lnTo>
                  <a:lnTo>
                    <a:pt x="56" y="112"/>
                  </a:lnTo>
                  <a:lnTo>
                    <a:pt x="52" y="106"/>
                  </a:lnTo>
                  <a:lnTo>
                    <a:pt x="46" y="100"/>
                  </a:lnTo>
                  <a:lnTo>
                    <a:pt x="34" y="94"/>
                  </a:lnTo>
                  <a:lnTo>
                    <a:pt x="34" y="94"/>
                  </a:lnTo>
                  <a:lnTo>
                    <a:pt x="20" y="88"/>
                  </a:lnTo>
                  <a:lnTo>
                    <a:pt x="10" y="80"/>
                  </a:lnTo>
                  <a:lnTo>
                    <a:pt x="6" y="74"/>
                  </a:lnTo>
                  <a:lnTo>
                    <a:pt x="4" y="70"/>
                  </a:lnTo>
                  <a:lnTo>
                    <a:pt x="2" y="64"/>
                  </a:lnTo>
                  <a:lnTo>
                    <a:pt x="2" y="56"/>
                  </a:lnTo>
                  <a:lnTo>
                    <a:pt x="2" y="56"/>
                  </a:lnTo>
                  <a:lnTo>
                    <a:pt x="4" y="44"/>
                  </a:lnTo>
                  <a:lnTo>
                    <a:pt x="10" y="34"/>
                  </a:lnTo>
                  <a:lnTo>
                    <a:pt x="20" y="26"/>
                  </a:lnTo>
                  <a:lnTo>
                    <a:pt x="32" y="22"/>
                  </a:lnTo>
                  <a:lnTo>
                    <a:pt x="32" y="0"/>
                  </a:lnTo>
                  <a:lnTo>
                    <a:pt x="44" y="0"/>
                  </a:lnTo>
                  <a:lnTo>
                    <a:pt x="44" y="20"/>
                  </a:lnTo>
                  <a:lnTo>
                    <a:pt x="44" y="20"/>
                  </a:lnTo>
                  <a:lnTo>
                    <a:pt x="60" y="24"/>
                  </a:lnTo>
                  <a:lnTo>
                    <a:pt x="72" y="28"/>
                  </a:lnTo>
                  <a:lnTo>
                    <a:pt x="66" y="42"/>
                  </a:lnTo>
                  <a:lnTo>
                    <a:pt x="66" y="42"/>
                  </a:lnTo>
                  <a:lnTo>
                    <a:pt x="56" y="38"/>
                  </a:lnTo>
                  <a:lnTo>
                    <a:pt x="50" y="36"/>
                  </a:lnTo>
                  <a:lnTo>
                    <a:pt x="40" y="36"/>
                  </a:lnTo>
                  <a:lnTo>
                    <a:pt x="40" y="36"/>
                  </a:lnTo>
                  <a:lnTo>
                    <a:pt x="30" y="38"/>
                  </a:lnTo>
                  <a:lnTo>
                    <a:pt x="24" y="42"/>
                  </a:lnTo>
                  <a:lnTo>
                    <a:pt x="20" y="48"/>
                  </a:lnTo>
                  <a:lnTo>
                    <a:pt x="18" y="54"/>
                  </a:lnTo>
                  <a:lnTo>
                    <a:pt x="18" y="54"/>
                  </a:lnTo>
                  <a:lnTo>
                    <a:pt x="20" y="62"/>
                  </a:lnTo>
                  <a:lnTo>
                    <a:pt x="24" y="68"/>
                  </a:lnTo>
                  <a:lnTo>
                    <a:pt x="32" y="74"/>
                  </a:lnTo>
                  <a:lnTo>
                    <a:pt x="44" y="80"/>
                  </a:lnTo>
                  <a:lnTo>
                    <a:pt x="44" y="80"/>
                  </a:lnTo>
                  <a:lnTo>
                    <a:pt x="58" y="86"/>
                  </a:lnTo>
                  <a:lnTo>
                    <a:pt x="68" y="96"/>
                  </a:lnTo>
                  <a:lnTo>
                    <a:pt x="74" y="106"/>
                  </a:lnTo>
                  <a:lnTo>
                    <a:pt x="76" y="120"/>
                  </a:lnTo>
                  <a:lnTo>
                    <a:pt x="76" y="120"/>
                  </a:lnTo>
                  <a:lnTo>
                    <a:pt x="74" y="132"/>
                  </a:lnTo>
                  <a:lnTo>
                    <a:pt x="68" y="142"/>
                  </a:lnTo>
                  <a:lnTo>
                    <a:pt x="64" y="148"/>
                  </a:lnTo>
                  <a:lnTo>
                    <a:pt x="58" y="152"/>
                  </a:lnTo>
                  <a:lnTo>
                    <a:pt x="52" y="154"/>
                  </a:lnTo>
                  <a:lnTo>
                    <a:pt x="44" y="156"/>
                  </a:lnTo>
                  <a:lnTo>
                    <a:pt x="44" y="180"/>
                  </a:lnTo>
                  <a:lnTo>
                    <a:pt x="30" y="180"/>
                  </a:lnTo>
                  <a:close/>
                </a:path>
              </a:pathLst>
            </a:custGeom>
            <a:grpFill/>
            <a:ln w="9525">
              <a:noFill/>
              <a:round/>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latin typeface="微软雅黑" panose="020B0503020204020204" pitchFamily="34" charset="-122"/>
                <a:ea typeface="微软雅黑" panose="020B0503020204020204" pitchFamily="34" charset="-122"/>
              </a:rPr>
              <a:t>点击此处添加标题</a:t>
            </a:r>
            <a:br>
              <a:rPr kumimoji="1" lang="en-US" altLang="zh-CN" dirty="0">
                <a:latin typeface="微软雅黑" panose="020B0503020204020204" pitchFamily="34" charset="-122"/>
                <a:ea typeface="微软雅黑" panose="020B0503020204020204" pitchFamily="34" charset="-122"/>
              </a:rPr>
            </a:br>
            <a:r>
              <a:rPr kumimoji="1" lang="en-US" altLang="zh-CN" dirty="0">
                <a:latin typeface="Bodoni MT Condensed" panose="02070606080606020203" pitchFamily="18" charset="0"/>
              </a:rPr>
              <a:t>ADD TITLE</a:t>
            </a:r>
            <a:r>
              <a:rPr kumimoji="1" lang="zh-CN" altLang="en-US" dirty="0">
                <a:latin typeface="Bodoni MT Condensed" panose="02070606080606020203" pitchFamily="18" charset="0"/>
              </a:rPr>
              <a:t> </a:t>
            </a:r>
            <a:r>
              <a:rPr kumimoji="1" lang="en-US" altLang="zh-CN" dirty="0">
                <a:latin typeface="Bodoni MT Condensed" panose="02070606080606020203" pitchFamily="18" charset="0"/>
              </a:rPr>
              <a:t>HERE</a:t>
            </a:r>
            <a:endParaRPr lang="zh-CN" altLang="en-US" dirty="0"/>
          </a:p>
        </p:txBody>
      </p:sp>
      <p:sp>
        <p:nvSpPr>
          <p:cNvPr id="3" name="椭圆 2"/>
          <p:cNvSpPr/>
          <p:nvPr/>
        </p:nvSpPr>
        <p:spPr>
          <a:xfrm>
            <a:off x="5043141" y="2162971"/>
            <a:ext cx="2214371" cy="2214371"/>
          </a:xfrm>
          <a:prstGeom prst="ellipse">
            <a:avLst/>
          </a:prstGeom>
          <a:solidFill>
            <a:srgbClr val="D29F1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388400" y="2660145"/>
            <a:ext cx="2351154" cy="954107"/>
          </a:xfrm>
          <a:prstGeom prst="rect">
            <a:avLst/>
          </a:prstGeom>
          <a:noFill/>
        </p:spPr>
        <p:txBody>
          <a:bodyPr wrap="square" rtlCol="0">
            <a:spAutoFit/>
          </a:bodyPr>
          <a:lstStyle/>
          <a:p>
            <a:r>
              <a:rPr lang="en-US" altLang="zh-CN" sz="2800" dirty="0" smtClean="0">
                <a:solidFill>
                  <a:schemeClr val="bg1"/>
                </a:solidFill>
                <a:latin typeface="Colonna MT" panose="04020805060202030203" pitchFamily="82" charset="0"/>
              </a:rPr>
              <a:t>YOUR KEYWORD</a:t>
            </a:r>
            <a:endParaRPr lang="zh-CN" altLang="en-US" sz="2800" dirty="0">
              <a:solidFill>
                <a:schemeClr val="bg1"/>
              </a:solidFill>
              <a:latin typeface="Colonna MT" panose="04020805060202030203" pitchFamily="82" charset="0"/>
            </a:endParaRPr>
          </a:p>
        </p:txBody>
      </p:sp>
      <p:sp>
        <p:nvSpPr>
          <p:cNvPr id="5" name="文本框 4"/>
          <p:cNvSpPr txBox="1"/>
          <p:nvPr/>
        </p:nvSpPr>
        <p:spPr>
          <a:xfrm>
            <a:off x="4212823" y="4397463"/>
            <a:ext cx="2351154" cy="954107"/>
          </a:xfrm>
          <a:prstGeom prst="rect">
            <a:avLst/>
          </a:prstGeom>
          <a:noFill/>
        </p:spPr>
        <p:txBody>
          <a:bodyPr wrap="square" rtlCol="0">
            <a:spAutoFit/>
          </a:bodyPr>
          <a:lstStyle/>
          <a:p>
            <a:r>
              <a:rPr lang="en-US" altLang="zh-CN" sz="2800" dirty="0" smtClean="0">
                <a:solidFill>
                  <a:schemeClr val="bg1"/>
                </a:solidFill>
                <a:latin typeface="Colonna MT" panose="04020805060202030203" pitchFamily="82" charset="0"/>
              </a:rPr>
              <a:t>YOUR KEYWORD</a:t>
            </a:r>
            <a:endParaRPr lang="zh-CN" altLang="en-US" sz="2800" dirty="0">
              <a:solidFill>
                <a:schemeClr val="bg1"/>
              </a:solidFill>
              <a:latin typeface="Colonna MT" panose="04020805060202030203" pitchFamily="82" charset="0"/>
            </a:endParaRPr>
          </a:p>
        </p:txBody>
      </p:sp>
      <p:sp>
        <p:nvSpPr>
          <p:cNvPr id="6" name="文本框 5"/>
          <p:cNvSpPr txBox="1"/>
          <p:nvPr/>
        </p:nvSpPr>
        <p:spPr>
          <a:xfrm>
            <a:off x="6260312" y="4397463"/>
            <a:ext cx="2351154" cy="954107"/>
          </a:xfrm>
          <a:prstGeom prst="rect">
            <a:avLst/>
          </a:prstGeom>
          <a:noFill/>
        </p:spPr>
        <p:txBody>
          <a:bodyPr wrap="square" rtlCol="0">
            <a:spAutoFit/>
          </a:bodyPr>
          <a:lstStyle/>
          <a:p>
            <a:r>
              <a:rPr lang="en-US" altLang="zh-CN" sz="2800" dirty="0" smtClean="0">
                <a:solidFill>
                  <a:schemeClr val="bg1"/>
                </a:solidFill>
                <a:latin typeface="Colonna MT" panose="04020805060202030203" pitchFamily="82" charset="0"/>
              </a:rPr>
              <a:t>YOUR KEYWORD</a:t>
            </a:r>
            <a:endParaRPr lang="zh-CN" altLang="en-US" sz="2800" dirty="0">
              <a:solidFill>
                <a:schemeClr val="bg1"/>
              </a:solidFill>
              <a:latin typeface="Colonna MT" panose="04020805060202030203" pitchFamily="82" charset="0"/>
            </a:endParaRPr>
          </a:p>
        </p:txBody>
      </p:sp>
      <p:sp>
        <p:nvSpPr>
          <p:cNvPr id="7" name="矩形 6"/>
          <p:cNvSpPr/>
          <p:nvPr/>
        </p:nvSpPr>
        <p:spPr>
          <a:xfrm>
            <a:off x="7661445" y="1782329"/>
            <a:ext cx="156217" cy="1354869"/>
          </a:xfrm>
          <a:prstGeom prst="rect">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084813" y="1832327"/>
            <a:ext cx="3679655" cy="1292662"/>
          </a:xfrm>
          <a:prstGeom prst="rect">
            <a:avLst/>
          </a:prstGeom>
          <a:noFill/>
        </p:spPr>
        <p:txBody>
          <a:bodyPr wrap="square" rtlCol="0">
            <a:spAutoFit/>
          </a:bodyPr>
          <a:lstStyle/>
          <a:p>
            <a:pPr>
              <a:lnSpc>
                <a:spcPct val="130000"/>
              </a:lnSpc>
            </a:pPr>
            <a:r>
              <a:rPr lang="zh-CN" altLang="en-US" sz="1200" dirty="0" smtClean="0">
                <a:solidFill>
                  <a:schemeClr val="bg1"/>
                </a:solidFill>
                <a:latin typeface="微软雅黑" panose="020B0503020204020204" pitchFamily="34" charset="-122"/>
                <a:ea typeface="微软雅黑" panose="020B0503020204020204" pitchFamily="34" charset="-122"/>
              </a:rPr>
              <a:t>标题</a:t>
            </a:r>
            <a:r>
              <a:rPr lang="zh-CN" altLang="en-US" sz="1200" dirty="0">
                <a:solidFill>
                  <a:schemeClr val="bg1"/>
                </a:solidFill>
                <a:latin typeface="微软雅黑" panose="020B0503020204020204" pitchFamily="34" charset="-122"/>
                <a:ea typeface="微软雅黑" panose="020B0503020204020204" pitchFamily="34" charset="-122"/>
              </a:rPr>
              <a:t>数字等都可以通过点击和重新输入进行更改，顶部“开始”面板中可以对字体、字号、颜色、行距等进行修改</a:t>
            </a:r>
            <a:r>
              <a:rPr lang="zh-CN" altLang="en-US" sz="1200" dirty="0" smtClean="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8474683" y="4327344"/>
            <a:ext cx="156217" cy="1354869"/>
          </a:xfrm>
          <a:prstGeom prst="rect">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898051" y="4377342"/>
            <a:ext cx="2608149" cy="1772793"/>
          </a:xfrm>
          <a:prstGeom prst="rect">
            <a:avLst/>
          </a:prstGeom>
          <a:noFill/>
        </p:spPr>
        <p:txBody>
          <a:bodyPr wrap="square" rtlCol="0">
            <a:spAutoFit/>
          </a:bodyPr>
          <a:lstStyle/>
          <a:p>
            <a:pPr>
              <a:lnSpc>
                <a:spcPct val="130000"/>
              </a:lnSpc>
            </a:pPr>
            <a:r>
              <a:rPr lang="zh-CN" altLang="en-US" sz="1200" dirty="0" smtClean="0">
                <a:solidFill>
                  <a:schemeClr val="bg1"/>
                </a:solidFill>
                <a:latin typeface="微软雅黑" panose="020B0503020204020204" pitchFamily="34" charset="-122"/>
                <a:ea typeface="微软雅黑" panose="020B0503020204020204" pitchFamily="34" charset="-122"/>
              </a:rPr>
              <a:t>标题</a:t>
            </a:r>
            <a:r>
              <a:rPr lang="zh-CN" altLang="en-US" sz="1200" dirty="0">
                <a:solidFill>
                  <a:schemeClr val="bg1"/>
                </a:solidFill>
                <a:latin typeface="微软雅黑" panose="020B0503020204020204" pitchFamily="34" charset="-122"/>
                <a:ea typeface="微软雅黑" panose="020B0503020204020204" pitchFamily="34" charset="-122"/>
              </a:rPr>
              <a:t>数字等都可以通过点击和重新输入进行更改，顶部“开始”面板中可以对字体、字号、颜色、行距等进行修改</a:t>
            </a:r>
            <a:r>
              <a:rPr lang="zh-CN" altLang="en-US" sz="1200" dirty="0" smtClean="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898188" y="3071001"/>
            <a:ext cx="156217" cy="1354869"/>
          </a:xfrm>
          <a:prstGeom prst="rect">
            <a:avLst/>
          </a:prstGeom>
          <a:solidFill>
            <a:srgbClr val="D29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85760" y="3120999"/>
            <a:ext cx="3398915" cy="1292662"/>
          </a:xfrm>
          <a:prstGeom prst="rect">
            <a:avLst/>
          </a:prstGeom>
          <a:noFill/>
        </p:spPr>
        <p:txBody>
          <a:bodyPr wrap="square" rtlCol="0">
            <a:spAutoFit/>
          </a:bodyPr>
          <a:lstStyle/>
          <a:p>
            <a:pPr>
              <a:lnSpc>
                <a:spcPct val="130000"/>
              </a:lnSpc>
            </a:pPr>
            <a:r>
              <a:rPr lang="zh-CN" altLang="en-US" sz="1200" dirty="0" smtClean="0">
                <a:solidFill>
                  <a:schemeClr val="bg1"/>
                </a:solidFill>
                <a:latin typeface="微软雅黑" panose="020B0503020204020204" pitchFamily="34" charset="-122"/>
                <a:ea typeface="微软雅黑" panose="020B0503020204020204" pitchFamily="34" charset="-122"/>
              </a:rPr>
              <a:t>标题</a:t>
            </a:r>
            <a:r>
              <a:rPr lang="zh-CN" altLang="en-US" sz="1200" dirty="0">
                <a:solidFill>
                  <a:schemeClr val="bg1"/>
                </a:solidFill>
                <a:latin typeface="微软雅黑" panose="020B0503020204020204" pitchFamily="34" charset="-122"/>
                <a:ea typeface="微软雅黑" panose="020B0503020204020204" pitchFamily="34" charset="-122"/>
              </a:rPr>
              <a:t>数字等都可以通过点击和重新输入进行更改，顶部“开始”面板中可以对字体、字号、颜色、行距等进行修改</a:t>
            </a:r>
            <a:r>
              <a:rPr lang="zh-CN" altLang="en-US" sz="1200" dirty="0" smtClean="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12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自定义 10">
      <a:dk1>
        <a:sysClr val="windowText" lastClr="000000"/>
      </a:dk1>
      <a:lt1>
        <a:sysClr val="window" lastClr="FFFFFF"/>
      </a:lt1>
      <a:dk2>
        <a:srgbClr val="44546A"/>
      </a:dk2>
      <a:lt2>
        <a:srgbClr val="E7E6E6"/>
      </a:lt2>
      <a:accent1>
        <a:srgbClr val="FEBA3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Bodoni MT Condensed"/>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2211</Words>
  <Application>WPS 演示</Application>
  <PresentationFormat>宽屏</PresentationFormat>
  <Paragraphs>141</Paragraphs>
  <Slides>16</Slides>
  <Notes>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16</vt:i4>
      </vt:variant>
    </vt:vector>
  </HeadingPairs>
  <TitlesOfParts>
    <vt:vector size="36" baseType="lpstr">
      <vt:lpstr>Arial</vt:lpstr>
      <vt:lpstr>宋体</vt:lpstr>
      <vt:lpstr>Wingdings</vt:lpstr>
      <vt:lpstr>Bodoni MT Condensed</vt:lpstr>
      <vt:lpstr>Segoe Print</vt:lpstr>
      <vt:lpstr>Adobe Arabic</vt:lpstr>
      <vt:lpstr>Colonna MT</vt:lpstr>
      <vt:lpstr>微软雅黑</vt:lpstr>
      <vt:lpstr>Juice ITC</vt:lpstr>
      <vt:lpstr>Eras Light ITC</vt:lpstr>
      <vt:lpstr>Century Gothic</vt:lpstr>
      <vt:lpstr>Castellar</vt:lpstr>
      <vt:lpstr>Meiryo</vt:lpstr>
      <vt:lpstr>Yu Gothic UI</vt:lpstr>
      <vt:lpstr>Arial Narrow</vt:lpstr>
      <vt:lpstr>Calibri</vt:lpstr>
      <vt:lpstr>Arial Unicode MS</vt:lpstr>
      <vt:lpstr>Calibri Light</vt:lpstr>
      <vt:lpstr>Yu Gothic UI Semilight</vt:lpstr>
      <vt:lpstr>Office 主题</vt:lpstr>
      <vt:lpstr>PowerPoint 演示文稿</vt:lpstr>
      <vt:lpstr>PowerPoint 演示文稿</vt:lpstr>
      <vt:lpstr>PowerPoint 演示文稿</vt:lpstr>
      <vt:lpstr>点击此处添加标题 ADD TITLE HERE</vt:lpstr>
      <vt:lpstr>点击此处添加标题 ADD TITLE HERE</vt:lpstr>
      <vt:lpstr>点击此处添加标题 ADD TITLE HERE</vt:lpstr>
      <vt:lpstr>PowerPoint 演示文稿</vt:lpstr>
      <vt:lpstr>点击此处添加标题 ADD TITLE HERE</vt:lpstr>
      <vt:lpstr>点击此处添加标题 ADD TITLE HERE</vt:lpstr>
      <vt:lpstr>点击此处添加标题 ADD TITLE HERE</vt:lpstr>
      <vt:lpstr>PowerPoint 演示文稿</vt:lpstr>
      <vt:lpstr>点击此处添加标题 ADD TITLE HERE</vt:lpstr>
      <vt:lpstr>点击此处添加标题 ADD TITLE HERE</vt:lpstr>
      <vt:lpstr>点击此处添加标题 ADD TITLE HERE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Years later</cp:lastModifiedBy>
  <cp:revision>36</cp:revision>
  <dcterms:created xsi:type="dcterms:W3CDTF">2015-08-20T02:39:00Z</dcterms:created>
  <dcterms:modified xsi:type="dcterms:W3CDTF">2024-04-29T10:10:16Z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AEA09024FB974E37809EA4E0B63935E1_13</vt:lpwstr>
  </property>
  <property fmtid="{D5CDD505-2E9C-101B-9397-08002B2CF9AE}" pid="3" name="KSOProductBuildVer">
    <vt:lpwstr>2052-12.1.0.16417</vt:lpwstr>
  </property>
</Properties>
</file>