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257" r:id="rId6"/>
    <p:sldId id="264" r:id="rId7"/>
    <p:sldId id="265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50" r:id="rId25"/>
    <p:sldId id="448" r:id="rId26"/>
    <p:sldId id="449" r:id="rId27"/>
    <p:sldId id="11088450" r:id="rId28"/>
    <p:sldId id="11088452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91C39C"/>
    <a:srgbClr val="F4C827"/>
    <a:srgbClr val="4A7935"/>
    <a:srgbClr val="97C293"/>
    <a:srgbClr val="3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C7C3-3445-42CB-8CAB-3E4BE39D16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B1624-FBDB-44BF-9353-7818CC58D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09304" y="678418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5A0E-346B-46E0-89D3-38512231B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DA7-62C0-4D1B-8F51-04030AD640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35A0E-346B-46E0-89D3-38512231B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ADA7-62C0-4D1B-8F51-04030AD640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sp>
        <p:nvSpPr>
          <p:cNvPr id="8" name="任意多边形: 形状 7"/>
          <p:cNvSpPr/>
          <p:nvPr/>
        </p:nvSpPr>
        <p:spPr>
          <a:xfrm>
            <a:off x="-9194" y="631845"/>
            <a:ext cx="7268902" cy="104172"/>
          </a:xfrm>
          <a:custGeom>
            <a:avLst/>
            <a:gdLst>
              <a:gd name="connsiteX0" fmla="*/ 0 w 7268902"/>
              <a:gd name="connsiteY0" fmla="*/ 0 h 104172"/>
              <a:gd name="connsiteX1" fmla="*/ 659757 w 7268902"/>
              <a:gd name="connsiteY1" fmla="*/ 11574 h 104172"/>
              <a:gd name="connsiteX2" fmla="*/ 1261641 w 7268902"/>
              <a:gd name="connsiteY2" fmla="*/ 11574 h 104172"/>
              <a:gd name="connsiteX3" fmla="*/ 2268638 w 7268902"/>
              <a:gd name="connsiteY3" fmla="*/ 57873 h 104172"/>
              <a:gd name="connsiteX4" fmla="*/ 3611302 w 7268902"/>
              <a:gd name="connsiteY4" fmla="*/ 23149 h 104172"/>
              <a:gd name="connsiteX5" fmla="*/ 4734046 w 7268902"/>
              <a:gd name="connsiteY5" fmla="*/ 46298 h 104172"/>
              <a:gd name="connsiteX6" fmla="*/ 5856790 w 7268902"/>
              <a:gd name="connsiteY6" fmla="*/ 104172 h 104172"/>
              <a:gd name="connsiteX7" fmla="*/ 6852213 w 7268902"/>
              <a:gd name="connsiteY7" fmla="*/ 81022 h 104172"/>
              <a:gd name="connsiteX8" fmla="*/ 7268902 w 7268902"/>
              <a:gd name="connsiteY8" fmla="*/ 104172 h 10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8902" h="104172">
                <a:moveTo>
                  <a:pt x="0" y="0"/>
                </a:moveTo>
                <a:lnTo>
                  <a:pt x="659757" y="11574"/>
                </a:lnTo>
                <a:cubicBezTo>
                  <a:pt x="870030" y="13503"/>
                  <a:pt x="993494" y="3858"/>
                  <a:pt x="1261641" y="11574"/>
                </a:cubicBezTo>
                <a:cubicBezTo>
                  <a:pt x="1529788" y="19290"/>
                  <a:pt x="1877028" y="55944"/>
                  <a:pt x="2268638" y="57873"/>
                </a:cubicBezTo>
                <a:cubicBezTo>
                  <a:pt x="2660248" y="59802"/>
                  <a:pt x="3200401" y="25078"/>
                  <a:pt x="3611302" y="23149"/>
                </a:cubicBezTo>
                <a:cubicBezTo>
                  <a:pt x="4022203" y="21220"/>
                  <a:pt x="4359798" y="32794"/>
                  <a:pt x="4734046" y="46298"/>
                </a:cubicBezTo>
                <a:cubicBezTo>
                  <a:pt x="5108294" y="59802"/>
                  <a:pt x="5503762" y="98385"/>
                  <a:pt x="5856790" y="104172"/>
                </a:cubicBezTo>
                <a:lnTo>
                  <a:pt x="6852213" y="81022"/>
                </a:lnTo>
                <a:cubicBezTo>
                  <a:pt x="7087565" y="81022"/>
                  <a:pt x="7178233" y="92597"/>
                  <a:pt x="7268902" y="104172"/>
                </a:cubicBezTo>
              </a:path>
            </a:pathLst>
          </a:custGeom>
          <a:noFill/>
          <a:ln w="31750">
            <a:solidFill>
              <a:srgbClr val="37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35892" y="0"/>
            <a:ext cx="4956108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617066">
            <a:off x="4941589" y="169297"/>
            <a:ext cx="559792" cy="496419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038603" y="1571295"/>
            <a:ext cx="6105597" cy="4757442"/>
            <a:chOff x="3038603" y="1571295"/>
            <a:chExt cx="6105597" cy="475744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363117" y="5502608"/>
              <a:ext cx="957338" cy="826129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3038603" y="1571295"/>
              <a:ext cx="6105597" cy="3843003"/>
              <a:chOff x="3873499" y="1491382"/>
              <a:chExt cx="4546601" cy="2861735"/>
            </a:xfrm>
          </p:grpSpPr>
          <p:cxnSp>
            <p:nvCxnSpPr>
              <p:cNvPr id="23" name="直接连接符 22"/>
              <p:cNvCxnSpPr/>
              <p:nvPr/>
            </p:nvCxnSpPr>
            <p:spPr>
              <a:xfrm flipH="1">
                <a:off x="3873500" y="2261767"/>
                <a:ext cx="409473" cy="0"/>
              </a:xfrm>
              <a:prstGeom prst="line">
                <a:avLst/>
              </a:prstGeom>
              <a:ln w="19050">
                <a:solidFill>
                  <a:srgbClr val="91C3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3873500" y="2263301"/>
                <a:ext cx="0" cy="2089816"/>
              </a:xfrm>
              <a:prstGeom prst="line">
                <a:avLst/>
              </a:prstGeom>
              <a:ln w="19050">
                <a:solidFill>
                  <a:srgbClr val="91C3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873499" y="4353117"/>
                <a:ext cx="4546600" cy="0"/>
              </a:xfrm>
              <a:prstGeom prst="line">
                <a:avLst/>
              </a:prstGeom>
              <a:ln w="19050">
                <a:solidFill>
                  <a:srgbClr val="91C3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8420099" y="2260600"/>
                <a:ext cx="0" cy="2092517"/>
              </a:xfrm>
              <a:prstGeom prst="line">
                <a:avLst/>
              </a:prstGeom>
              <a:ln w="19050">
                <a:solidFill>
                  <a:srgbClr val="91C3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6896100" y="2260600"/>
                <a:ext cx="1524000" cy="0"/>
              </a:xfrm>
              <a:prstGeom prst="line">
                <a:avLst/>
              </a:prstGeom>
              <a:ln w="19050">
                <a:solidFill>
                  <a:srgbClr val="91C3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标题 1"/>
              <p:cNvSpPr txBox="1"/>
              <p:nvPr/>
            </p:nvSpPr>
            <p:spPr>
              <a:xfrm>
                <a:off x="5108212" y="2082516"/>
                <a:ext cx="7874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13000" dirty="0">
                    <a:solidFill>
                      <a:srgbClr val="4A7935"/>
                    </a:solidFill>
                    <a:effectLst>
                      <a:outerShdw blurRad="127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书</a:t>
                </a:r>
                <a:endParaRPr lang="zh-CN" altLang="en-US" sz="13000" dirty="0">
                  <a:solidFill>
                    <a:srgbClr val="4A7935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标题 1"/>
              <p:cNvSpPr txBox="1"/>
              <p:nvPr/>
            </p:nvSpPr>
            <p:spPr>
              <a:xfrm>
                <a:off x="4290235" y="1498981"/>
                <a:ext cx="7874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13000" dirty="0">
                    <a:solidFill>
                      <a:srgbClr val="4A7935"/>
                    </a:solidFill>
                    <a:effectLst>
                      <a:outerShdw blurRad="127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读</a:t>
                </a:r>
                <a:endParaRPr lang="zh-CN" altLang="en-US" sz="13000" dirty="0">
                  <a:solidFill>
                    <a:srgbClr val="4A7935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标题 1"/>
              <p:cNvSpPr txBox="1"/>
              <p:nvPr/>
            </p:nvSpPr>
            <p:spPr>
              <a:xfrm>
                <a:off x="5955120" y="1491382"/>
                <a:ext cx="7874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10000" dirty="0">
                    <a:solidFill>
                      <a:srgbClr val="4A7935"/>
                    </a:solidFill>
                    <a:effectLst>
                      <a:outerShdw blurRad="127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分</a:t>
                </a:r>
                <a:endParaRPr lang="zh-CN" altLang="en-US" sz="10000" dirty="0">
                  <a:solidFill>
                    <a:srgbClr val="4A7935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标题 1"/>
              <p:cNvSpPr txBox="1"/>
              <p:nvPr/>
            </p:nvSpPr>
            <p:spPr>
              <a:xfrm>
                <a:off x="6560683" y="1938589"/>
                <a:ext cx="7874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10000" dirty="0">
                    <a:solidFill>
                      <a:srgbClr val="4A7935"/>
                    </a:solidFill>
                    <a:effectLst>
                      <a:outerShdw blurRad="127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享</a:t>
                </a:r>
                <a:endParaRPr lang="zh-CN" altLang="en-US" sz="10000" dirty="0">
                  <a:solidFill>
                    <a:srgbClr val="4A7935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标题 1"/>
              <p:cNvSpPr txBox="1"/>
              <p:nvPr/>
            </p:nvSpPr>
            <p:spPr>
              <a:xfrm>
                <a:off x="7348083" y="2154164"/>
                <a:ext cx="7874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10000" dirty="0">
                    <a:solidFill>
                      <a:srgbClr val="4A7935"/>
                    </a:solidFill>
                    <a:effectLst>
                      <a:outerShdw blurRad="127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会</a:t>
                </a:r>
                <a:endParaRPr lang="zh-CN" altLang="en-US" sz="10000" dirty="0">
                  <a:solidFill>
                    <a:srgbClr val="4A7935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" name="标题 1"/>
            <p:cNvSpPr txBox="1"/>
            <p:nvPr/>
          </p:nvSpPr>
          <p:spPr>
            <a:xfrm>
              <a:off x="3296275" y="3912990"/>
              <a:ext cx="4937019" cy="58168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spc="600" dirty="0" smtClean="0">
                  <a:solidFill>
                    <a:srgbClr val="91C39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READING </a:t>
              </a:r>
              <a:r>
                <a:rPr lang="en-US" altLang="zh-CN" sz="2800" spc="600" dirty="0">
                  <a:solidFill>
                    <a:srgbClr val="91C39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BOOKS</a:t>
              </a:r>
              <a:endParaRPr lang="zh-CN" altLang="en-US" sz="2800" spc="600" dirty="0">
                <a:solidFill>
                  <a:srgbClr val="91C3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4717707">
              <a:off x="8255456" y="4074069"/>
              <a:ext cx="543786" cy="482225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6575281">
              <a:off x="3160358" y="3316246"/>
              <a:ext cx="797745" cy="68295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453101" y="5100294"/>
              <a:ext cx="3276600" cy="518761"/>
            </a:xfrm>
            <a:prstGeom prst="rect">
              <a:avLst/>
            </a:prstGeom>
            <a:solidFill>
              <a:srgbClr val="97C2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汇报人：</a:t>
              </a:r>
              <a:r>
                <a:rPr lang="en-US" altLang="zh-CN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PPT</a:t>
              </a:r>
              <a:r>
                <a:rPr lang="zh-CN" alt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营</a:t>
              </a:r>
              <a:r>
                <a:rPr lang="en-US" altLang="zh-CN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 </a:t>
              </a:r>
              <a:r>
                <a:rPr lang="zh-CN" alt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时间：</a:t>
              </a:r>
              <a:r>
                <a:rPr lang="en-US" altLang="zh-CN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20XX</a:t>
              </a:r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315069" y="4559916"/>
              <a:ext cx="54469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To the world you may be one person, but to one person you may be the world.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29272" y="0"/>
            <a:ext cx="4603170" cy="50863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7400" y="2735823"/>
            <a:ext cx="2807515" cy="412217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9377349" flipH="1">
            <a:off x="8446165" y="1241310"/>
            <a:ext cx="2214439" cy="1163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02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59662" y="2138165"/>
            <a:ext cx="32910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1181" y="4875049"/>
            <a:ext cx="3212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95" y="1769648"/>
            <a:ext cx="3291006" cy="276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662" y="3152454"/>
            <a:ext cx="3291006" cy="276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02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85566" y="4022656"/>
            <a:ext cx="2757170" cy="1383627"/>
            <a:chOff x="1254074" y="4166487"/>
            <a:chExt cx="2757268" cy="1383676"/>
          </a:xfrm>
        </p:grpSpPr>
        <p:sp>
          <p:nvSpPr>
            <p:cNvPr id="12" name="矩形 46"/>
            <p:cNvSpPr>
              <a:spLocks noChangeArrowheads="1"/>
            </p:cNvSpPr>
            <p:nvPr/>
          </p:nvSpPr>
          <p:spPr bwMode="auto">
            <a:xfrm>
              <a:off x="1765933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47"/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69596" y="4022656"/>
            <a:ext cx="2757170" cy="1383627"/>
            <a:chOff x="1254074" y="4166487"/>
            <a:chExt cx="2757268" cy="1383676"/>
          </a:xfrm>
        </p:grpSpPr>
        <p:sp>
          <p:nvSpPr>
            <p:cNvPr id="15" name="矩形 46"/>
            <p:cNvSpPr>
              <a:spLocks noChangeArrowheads="1"/>
            </p:cNvSpPr>
            <p:nvPr/>
          </p:nvSpPr>
          <p:spPr bwMode="auto">
            <a:xfrm>
              <a:off x="1765933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47"/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76365" y="4022656"/>
            <a:ext cx="2757170" cy="1383627"/>
            <a:chOff x="1254074" y="4166487"/>
            <a:chExt cx="2757268" cy="1383676"/>
          </a:xfrm>
        </p:grpSpPr>
        <p:sp>
          <p:nvSpPr>
            <p:cNvPr id="18" name="矩形 46"/>
            <p:cNvSpPr>
              <a:spLocks noChangeArrowheads="1"/>
            </p:cNvSpPr>
            <p:nvPr/>
          </p:nvSpPr>
          <p:spPr bwMode="auto">
            <a:xfrm>
              <a:off x="1765933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47"/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2538" y="1729215"/>
            <a:ext cx="2703225" cy="24314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30310" y="1729215"/>
            <a:ext cx="2703225" cy="243147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323541" y="1664934"/>
            <a:ext cx="2703225" cy="243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02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481827" y="2136835"/>
            <a:ext cx="4258945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481827" y="3074730"/>
            <a:ext cx="4258945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496432" y="4056814"/>
            <a:ext cx="4258945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5496432" y="4994709"/>
            <a:ext cx="4258945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22822" y="1667509"/>
            <a:ext cx="3161657" cy="4609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4948858" y="2204007"/>
            <a:ext cx="523796" cy="3321698"/>
            <a:chOff x="4948858" y="2204007"/>
            <a:chExt cx="523796" cy="3321698"/>
          </a:xfrm>
        </p:grpSpPr>
        <p:grpSp>
          <p:nvGrpSpPr>
            <p:cNvPr id="26" name="组合 25"/>
            <p:cNvGrpSpPr/>
            <p:nvPr/>
          </p:nvGrpSpPr>
          <p:grpSpPr>
            <a:xfrm>
              <a:off x="5004469" y="2204007"/>
              <a:ext cx="433960" cy="3321698"/>
              <a:chOff x="1679339" y="2779140"/>
              <a:chExt cx="345642" cy="2402702"/>
            </a:xfrm>
            <a:solidFill>
              <a:srgbClr val="91C39C"/>
            </a:solidFill>
          </p:grpSpPr>
          <p:sp>
            <p:nvSpPr>
              <p:cNvPr id="27" name="Oval 63"/>
              <p:cNvSpPr/>
              <p:nvPr/>
            </p:nvSpPr>
            <p:spPr>
              <a:xfrm>
                <a:off x="1679339" y="4854512"/>
                <a:ext cx="345642" cy="327330"/>
              </a:xfrm>
              <a:prstGeom prst="ellipse">
                <a:avLst/>
              </a:prstGeom>
              <a:solidFill>
                <a:srgbClr val="F4C8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Oval 71"/>
              <p:cNvSpPr/>
              <p:nvPr/>
            </p:nvSpPr>
            <p:spPr>
              <a:xfrm>
                <a:off x="1679339" y="2779140"/>
                <a:ext cx="345642" cy="3273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Oval 75"/>
              <p:cNvSpPr/>
              <p:nvPr/>
            </p:nvSpPr>
            <p:spPr>
              <a:xfrm>
                <a:off x="1679339" y="3457737"/>
                <a:ext cx="345642" cy="327330"/>
              </a:xfrm>
              <a:prstGeom prst="ellipse">
                <a:avLst/>
              </a:prstGeom>
              <a:solidFill>
                <a:srgbClr val="F4C8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Oval 79"/>
              <p:cNvSpPr/>
              <p:nvPr/>
            </p:nvSpPr>
            <p:spPr>
              <a:xfrm>
                <a:off x="1679339" y="4156124"/>
                <a:ext cx="345642" cy="3273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4970592" y="2229066"/>
              <a:ext cx="5020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948858" y="3154062"/>
              <a:ext cx="5020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970152" y="4148179"/>
              <a:ext cx="5020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957943" y="5092225"/>
              <a:ext cx="5020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9572319" y="-114300"/>
            <a:ext cx="2708581" cy="6972300"/>
            <a:chOff x="9572319" y="-114300"/>
            <a:chExt cx="2708581" cy="69723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9572319" y="-114300"/>
              <a:ext cx="2708581" cy="69723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208418" y="3494605"/>
              <a:ext cx="957338" cy="82612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-9194" y="-1"/>
            <a:ext cx="11696281" cy="1007101"/>
            <a:chOff x="-9194" y="-1"/>
            <a:chExt cx="11696281" cy="100710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093" y="-1"/>
              <a:ext cx="6028994" cy="10071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194" y="-1"/>
              <a:ext cx="6028994" cy="100710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694334" y="489413"/>
            <a:ext cx="2579688" cy="16520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7890" y="3621943"/>
            <a:ext cx="7380210" cy="295208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83783" y="1433576"/>
            <a:ext cx="3173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4000" dirty="0">
                <a:solidFill>
                  <a:srgbClr val="4A7935"/>
                </a:solidFill>
                <a:cs typeface="+mn-ea"/>
                <a:sym typeface="+mn-lt"/>
              </a:rPr>
              <a:t>PART THREE</a:t>
            </a:r>
            <a:endParaRPr kumimoji="1" lang="zh-CN" altLang="en-US" sz="4000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3783" y="2050705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zh-CN" altLang="en-US" sz="4800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4800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83783" y="2758591"/>
            <a:ext cx="5490828" cy="120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4A7935"/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rgbClr val="4A793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03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cxnSp>
        <p:nvCxnSpPr>
          <p:cNvPr id="40" name="直接连接符 39"/>
          <p:cNvCxnSpPr/>
          <p:nvPr/>
        </p:nvCxnSpPr>
        <p:spPr>
          <a:xfrm>
            <a:off x="5073419" y="2165367"/>
            <a:ext cx="0" cy="36010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5"/>
          <p:cNvSpPr txBox="1"/>
          <p:nvPr/>
        </p:nvSpPr>
        <p:spPr>
          <a:xfrm>
            <a:off x="5295987" y="2467611"/>
            <a:ext cx="69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6"/>
          <p:cNvSpPr txBox="1"/>
          <p:nvPr/>
        </p:nvSpPr>
        <p:spPr>
          <a:xfrm>
            <a:off x="5295987" y="3718561"/>
            <a:ext cx="69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7"/>
          <p:cNvSpPr txBox="1"/>
          <p:nvPr/>
        </p:nvSpPr>
        <p:spPr>
          <a:xfrm>
            <a:off x="5295987" y="4970781"/>
            <a:ext cx="69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5981294" y="2486055"/>
            <a:ext cx="4451041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5976285" y="3646741"/>
            <a:ext cx="4451041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5986303" y="4861394"/>
            <a:ext cx="4451041" cy="580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2269" y="1618279"/>
            <a:ext cx="3774122" cy="4372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03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87035" y="1959226"/>
            <a:ext cx="2975466" cy="1246257"/>
            <a:chOff x="3554623" y="3379826"/>
            <a:chExt cx="2358009" cy="1246257"/>
          </a:xfrm>
        </p:grpSpPr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3836363" y="3379826"/>
              <a:ext cx="2076269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3554623" y="3765658"/>
              <a:ext cx="2358009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87035" y="4184319"/>
            <a:ext cx="2975466" cy="1246257"/>
            <a:chOff x="3554623" y="3379826"/>
            <a:chExt cx="2358009" cy="1246257"/>
          </a:xfrm>
        </p:grpSpPr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3836363" y="3379826"/>
              <a:ext cx="2076269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3554623" y="3765658"/>
              <a:ext cx="2358009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lvl="0" algn="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11627" y="1959226"/>
            <a:ext cx="2993337" cy="1759337"/>
            <a:chOff x="3554623" y="3379826"/>
            <a:chExt cx="2358009" cy="1759337"/>
          </a:xfrm>
        </p:grpSpPr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3554623" y="3379826"/>
              <a:ext cx="2076269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23"/>
            <p:cNvSpPr txBox="1">
              <a:spLocks noChangeArrowheads="1"/>
            </p:cNvSpPr>
            <p:nvPr/>
          </p:nvSpPr>
          <p:spPr bwMode="auto">
            <a:xfrm>
              <a:off x="3554623" y="3765658"/>
              <a:ext cx="2358009" cy="137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lv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lv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lv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11627" y="4184319"/>
            <a:ext cx="2993337" cy="1759337"/>
            <a:chOff x="3554623" y="3379826"/>
            <a:chExt cx="2358009" cy="1759337"/>
          </a:xfrm>
        </p:grpSpPr>
        <p:sp>
          <p:nvSpPr>
            <p:cNvPr id="22" name="文本框 22"/>
            <p:cNvSpPr txBox="1">
              <a:spLocks noChangeArrowheads="1"/>
            </p:cNvSpPr>
            <p:nvPr/>
          </p:nvSpPr>
          <p:spPr bwMode="auto">
            <a:xfrm>
              <a:off x="3554623" y="3379826"/>
              <a:ext cx="2076269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3"/>
            <p:cNvSpPr txBox="1">
              <a:spLocks noChangeArrowheads="1"/>
            </p:cNvSpPr>
            <p:nvPr/>
          </p:nvSpPr>
          <p:spPr bwMode="auto">
            <a:xfrm>
              <a:off x="3554623" y="3765658"/>
              <a:ext cx="2358009" cy="137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lv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lv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lvl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5" name="图片 24" descr="113b3b01f2f22994e2071f3f9483a872"/>
          <p:cNvPicPr/>
          <p:nvPr/>
        </p:nvPicPr>
        <p:blipFill>
          <a:blip r:embed="rId5"/>
          <a:stretch>
            <a:fillRect/>
          </a:stretch>
        </p:blipFill>
        <p:spPr>
          <a:xfrm>
            <a:off x="3640451" y="947367"/>
            <a:ext cx="4516232" cy="451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1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03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pic>
        <p:nvPicPr>
          <p:cNvPr id="41" name="图片 40" descr="9ee5199484871c902f5b226d6e69cbee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666764" y="2366255"/>
            <a:ext cx="3578235" cy="3082825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4362246" y="2045372"/>
            <a:ext cx="2757170" cy="1383627"/>
            <a:chOff x="1254074" y="4166487"/>
            <a:chExt cx="2757268" cy="1383676"/>
          </a:xfrm>
        </p:grpSpPr>
        <p:sp>
          <p:nvSpPr>
            <p:cNvPr id="43" name="矩形 46"/>
            <p:cNvSpPr>
              <a:spLocks noChangeArrowheads="1"/>
            </p:cNvSpPr>
            <p:nvPr/>
          </p:nvSpPr>
          <p:spPr bwMode="auto">
            <a:xfrm>
              <a:off x="1254074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TextBox 47"/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326836" y="2045372"/>
            <a:ext cx="2757170" cy="1383627"/>
            <a:chOff x="1254074" y="4166487"/>
            <a:chExt cx="2757268" cy="1383676"/>
          </a:xfrm>
        </p:grpSpPr>
        <p:sp>
          <p:nvSpPr>
            <p:cNvPr id="46" name="矩形 46"/>
            <p:cNvSpPr>
              <a:spLocks noChangeArrowheads="1"/>
            </p:cNvSpPr>
            <p:nvPr/>
          </p:nvSpPr>
          <p:spPr bwMode="auto">
            <a:xfrm>
              <a:off x="1254074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TextBox 47"/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405883" y="3922131"/>
            <a:ext cx="2757170" cy="1383627"/>
            <a:chOff x="1254074" y="4166487"/>
            <a:chExt cx="2757268" cy="1383676"/>
          </a:xfrm>
        </p:grpSpPr>
        <p:sp>
          <p:nvSpPr>
            <p:cNvPr id="49" name="矩形 46"/>
            <p:cNvSpPr>
              <a:spLocks noChangeArrowheads="1"/>
            </p:cNvSpPr>
            <p:nvPr/>
          </p:nvSpPr>
          <p:spPr bwMode="auto">
            <a:xfrm>
              <a:off x="1254074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TextBox 47"/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370473" y="3922131"/>
            <a:ext cx="2757170" cy="1383627"/>
            <a:chOff x="1254074" y="4166487"/>
            <a:chExt cx="2757268" cy="1383676"/>
          </a:xfrm>
        </p:grpSpPr>
        <p:sp>
          <p:nvSpPr>
            <p:cNvPr id="52" name="矩形 46"/>
            <p:cNvSpPr>
              <a:spLocks noChangeArrowheads="1"/>
            </p:cNvSpPr>
            <p:nvPr/>
          </p:nvSpPr>
          <p:spPr bwMode="auto">
            <a:xfrm>
              <a:off x="1254074" y="4166487"/>
              <a:ext cx="1733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TextBox 47"/>
            <p:cNvSpPr>
              <a:spLocks noChangeArrowheads="1"/>
            </p:cNvSpPr>
            <p:nvPr/>
          </p:nvSpPr>
          <p:spPr bwMode="auto">
            <a:xfrm>
              <a:off x="1254074" y="4689707"/>
              <a:ext cx="2757268" cy="8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03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11" name="îŝḷîḓé-Rectangle 2"/>
          <p:cNvSpPr/>
          <p:nvPr/>
        </p:nvSpPr>
        <p:spPr>
          <a:xfrm>
            <a:off x="2798802" y="1896745"/>
            <a:ext cx="1980309" cy="1980309"/>
          </a:xfrm>
          <a:prstGeom prst="rect">
            <a:avLst/>
          </a:prstGeom>
          <a:solidFill>
            <a:srgbClr val="91C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îŝḷîḓé-Rectangle 8"/>
          <p:cNvSpPr/>
          <p:nvPr/>
        </p:nvSpPr>
        <p:spPr>
          <a:xfrm>
            <a:off x="5191208" y="3726631"/>
            <a:ext cx="503918" cy="503918"/>
          </a:xfrm>
          <a:prstGeom prst="rect">
            <a:avLst/>
          </a:prstGeom>
          <a:solidFill>
            <a:srgbClr val="91C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3" name="îŝḷîḓé-Rectangle 9"/>
          <p:cNvSpPr/>
          <p:nvPr/>
        </p:nvSpPr>
        <p:spPr>
          <a:xfrm>
            <a:off x="5191208" y="4787877"/>
            <a:ext cx="503918" cy="503918"/>
          </a:xfrm>
          <a:prstGeom prst="rect">
            <a:avLst/>
          </a:prstGeom>
          <a:solidFill>
            <a:srgbClr val="F4C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îŝḷîḓé-Rectangle 14"/>
          <p:cNvSpPr/>
          <p:nvPr/>
        </p:nvSpPr>
        <p:spPr>
          <a:xfrm>
            <a:off x="8122313" y="3726631"/>
            <a:ext cx="503918" cy="503918"/>
          </a:xfrm>
          <a:prstGeom prst="rect">
            <a:avLst/>
          </a:prstGeom>
          <a:solidFill>
            <a:srgbClr val="F4C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5" name="îŝḷîḓé-Rectangle 15"/>
          <p:cNvSpPr/>
          <p:nvPr/>
        </p:nvSpPr>
        <p:spPr>
          <a:xfrm>
            <a:off x="8122313" y="4787877"/>
            <a:ext cx="503918" cy="503918"/>
          </a:xfrm>
          <a:prstGeom prst="rect">
            <a:avLst/>
          </a:prstGeom>
          <a:solidFill>
            <a:srgbClr val="91C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04651" y="3615029"/>
            <a:ext cx="1980309" cy="8604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35756" y="3615029"/>
            <a:ext cx="1980309" cy="8604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0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04651" y="4663534"/>
            <a:ext cx="1980309" cy="8604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0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35756" y="4663534"/>
            <a:ext cx="1980309" cy="8604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0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074605" y="2033133"/>
            <a:ext cx="4901671" cy="1018777"/>
            <a:chOff x="7583812" y="3362125"/>
            <a:chExt cx="5555971" cy="1018777"/>
          </a:xfrm>
        </p:grpSpPr>
        <p:sp>
          <p:nvSpPr>
            <p:cNvPr id="21" name="矩形 20"/>
            <p:cNvSpPr/>
            <p:nvPr/>
          </p:nvSpPr>
          <p:spPr>
            <a:xfrm>
              <a:off x="7583812" y="3775608"/>
              <a:ext cx="5555971" cy="6052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583812" y="3362125"/>
              <a:ext cx="2050552" cy="5035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89" y="2181542"/>
            <a:ext cx="3528284" cy="3513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9572319" y="-114300"/>
            <a:ext cx="2708581" cy="6972300"/>
            <a:chOff x="9572319" y="-114300"/>
            <a:chExt cx="2708581" cy="69723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9572319" y="-114300"/>
              <a:ext cx="2708581" cy="69723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208418" y="3494605"/>
              <a:ext cx="957338" cy="82612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-9194" y="-1"/>
            <a:ext cx="11696281" cy="1007101"/>
            <a:chOff x="-9194" y="-1"/>
            <a:chExt cx="11696281" cy="100710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093" y="-1"/>
              <a:ext cx="6028994" cy="10071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194" y="-1"/>
              <a:ext cx="6028994" cy="100710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694334" y="489413"/>
            <a:ext cx="2579688" cy="16520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7890" y="3621943"/>
            <a:ext cx="7380210" cy="295208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674352" y="1433576"/>
            <a:ext cx="2992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4000" dirty="0">
                <a:solidFill>
                  <a:srgbClr val="4A7935"/>
                </a:solidFill>
                <a:cs typeface="+mn-ea"/>
                <a:sym typeface="+mn-lt"/>
              </a:rPr>
              <a:t>PART FOUR</a:t>
            </a:r>
            <a:endParaRPr kumimoji="1" lang="zh-CN" altLang="en-US" sz="4000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74352" y="2050705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zh-CN" altLang="en-US" sz="4800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4800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74352" y="2758591"/>
            <a:ext cx="5490828" cy="120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4A7935"/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rgbClr val="4A793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19551" y="899111"/>
            <a:ext cx="6458740" cy="581071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04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758402" y="4522263"/>
            <a:ext cx="2210562" cy="1190658"/>
            <a:chOff x="7805427" y="3341205"/>
            <a:chExt cx="2210562" cy="1190658"/>
          </a:xfrm>
        </p:grpSpPr>
        <p:sp>
          <p:nvSpPr>
            <p:cNvPr id="52" name="矩形 51"/>
            <p:cNvSpPr/>
            <p:nvPr/>
          </p:nvSpPr>
          <p:spPr>
            <a:xfrm>
              <a:off x="7805427" y="3747033"/>
              <a:ext cx="2210562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885432" y="3341205"/>
              <a:ext cx="2050552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133157" y="4054489"/>
            <a:ext cx="2210562" cy="1190658"/>
            <a:chOff x="7805427" y="3341205"/>
            <a:chExt cx="2210562" cy="1190658"/>
          </a:xfrm>
        </p:grpSpPr>
        <p:sp>
          <p:nvSpPr>
            <p:cNvPr id="55" name="矩形 54"/>
            <p:cNvSpPr/>
            <p:nvPr/>
          </p:nvSpPr>
          <p:spPr>
            <a:xfrm>
              <a:off x="7805427" y="3747033"/>
              <a:ext cx="2210562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85432" y="3341205"/>
              <a:ext cx="2050552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89952" y="1905052"/>
            <a:ext cx="2210562" cy="1190658"/>
            <a:chOff x="7805427" y="3341205"/>
            <a:chExt cx="2210562" cy="1190658"/>
          </a:xfrm>
        </p:grpSpPr>
        <p:sp>
          <p:nvSpPr>
            <p:cNvPr id="58" name="矩形 57"/>
            <p:cNvSpPr/>
            <p:nvPr/>
          </p:nvSpPr>
          <p:spPr>
            <a:xfrm>
              <a:off x="7805427" y="3747033"/>
              <a:ext cx="2210562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885432" y="3341205"/>
              <a:ext cx="2050552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373771" y="1903913"/>
            <a:ext cx="2210562" cy="1190658"/>
            <a:chOff x="7805427" y="3341205"/>
            <a:chExt cx="2210562" cy="1190658"/>
          </a:xfrm>
        </p:grpSpPr>
        <p:sp>
          <p:nvSpPr>
            <p:cNvPr id="61" name="矩形 60"/>
            <p:cNvSpPr/>
            <p:nvPr/>
          </p:nvSpPr>
          <p:spPr>
            <a:xfrm>
              <a:off x="7805427" y="3747033"/>
              <a:ext cx="2210562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7885432" y="3341205"/>
              <a:ext cx="2050552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39904" y="2336040"/>
            <a:ext cx="3619202" cy="4521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9193" y="0"/>
            <a:ext cx="3273094" cy="36166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89" y="-934603"/>
            <a:ext cx="5627411" cy="778691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397753" y="1656892"/>
            <a:ext cx="1075003" cy="27660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i="0" u="none" strike="noStrike" kern="1200" cap="none" spc="600" normalizeH="0" baseline="0" noProof="0" dirty="0">
                <a:ln>
                  <a:noFill/>
                </a:ln>
                <a:solidFill>
                  <a:srgbClr val="4A7935"/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  <a:endParaRPr kumimoji="0" lang="zh-CN" altLang="en-US" sz="8800" i="0" u="none" strike="noStrike" kern="1200" cap="none" spc="600" normalizeH="0" baseline="0" noProof="0" dirty="0">
              <a:ln>
                <a:noFill/>
              </a:ln>
              <a:solidFill>
                <a:srgbClr val="4A793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15566" y="2014074"/>
            <a:ext cx="4287448" cy="588900"/>
            <a:chOff x="6813679" y="1847509"/>
            <a:chExt cx="3016130" cy="414279"/>
          </a:xfrm>
        </p:grpSpPr>
        <p:sp>
          <p:nvSpPr>
            <p:cNvPr id="32" name="矩形 31"/>
            <p:cNvSpPr/>
            <p:nvPr/>
          </p:nvSpPr>
          <p:spPr>
            <a:xfrm>
              <a:off x="6813679" y="1847509"/>
              <a:ext cx="176518" cy="414279"/>
            </a:xfrm>
            <a:prstGeom prst="rect">
              <a:avLst/>
            </a:prstGeom>
            <a:solidFill>
              <a:srgbClr val="4A7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A793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文本框 3"/>
            <p:cNvSpPr txBox="1"/>
            <p:nvPr/>
          </p:nvSpPr>
          <p:spPr>
            <a:xfrm>
              <a:off x="6814067" y="1851676"/>
              <a:ext cx="3015742" cy="407411"/>
            </a:xfrm>
            <a:prstGeom prst="rect">
              <a:avLst/>
            </a:prstGeom>
            <a:noFill/>
            <a:ln w="12700">
              <a:solidFill>
                <a:srgbClr val="4A7935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srgbClr val="4A7935"/>
                  </a:solidFill>
                  <a:effectLst/>
                  <a:uLnTx/>
                  <a:uFillTx/>
                  <a:cs typeface="+mn-ea"/>
                  <a:sym typeface="+mn-lt"/>
                </a:rPr>
                <a:t>01  </a:t>
              </a:r>
              <a:r>
                <a:rPr kumimoji="1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4A7935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  <a:endParaRPr kumimoji="1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A793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05501" y="2988588"/>
            <a:ext cx="4297511" cy="579136"/>
            <a:chOff x="6806599" y="2463485"/>
            <a:chExt cx="3023210" cy="407408"/>
          </a:xfrm>
        </p:grpSpPr>
        <p:sp>
          <p:nvSpPr>
            <p:cNvPr id="30" name="矩形 29"/>
            <p:cNvSpPr/>
            <p:nvPr/>
          </p:nvSpPr>
          <p:spPr>
            <a:xfrm>
              <a:off x="6806599" y="2466670"/>
              <a:ext cx="176518" cy="404223"/>
            </a:xfrm>
            <a:prstGeom prst="rect">
              <a:avLst/>
            </a:prstGeom>
            <a:solidFill>
              <a:srgbClr val="4A7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A793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4"/>
            <p:cNvSpPr txBox="1"/>
            <p:nvPr/>
          </p:nvSpPr>
          <p:spPr>
            <a:xfrm>
              <a:off x="6814065" y="2463485"/>
              <a:ext cx="3015744" cy="407408"/>
            </a:xfrm>
            <a:prstGeom prst="rect">
              <a:avLst/>
            </a:prstGeom>
            <a:noFill/>
            <a:ln w="12700">
              <a:solidFill>
                <a:srgbClr val="4A7935"/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3200" dirty="0">
                  <a:solidFill>
                    <a:srgbClr val="4A7935"/>
                  </a:solidFill>
                  <a:cs typeface="+mn-ea"/>
                  <a:sym typeface="+mn-lt"/>
                </a:rPr>
                <a:t>02  </a:t>
              </a:r>
              <a:r>
                <a:rPr kumimoji="1" lang="zh-CN" altLang="en-US" sz="3200" dirty="0">
                  <a:solidFill>
                    <a:srgbClr val="4A7935"/>
                  </a:solidFill>
                  <a:cs typeface="+mn-ea"/>
                  <a:sym typeface="+mn-lt"/>
                </a:rPr>
                <a:t>输入此处标题</a:t>
              </a:r>
              <a:endParaRPr kumimoji="1" lang="zh-CN" altLang="en-US" sz="3200" dirty="0">
                <a:solidFill>
                  <a:srgbClr val="4A793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15025" y="3957877"/>
            <a:ext cx="4287991" cy="581098"/>
            <a:chOff x="6813290" y="3075788"/>
            <a:chExt cx="3016511" cy="408788"/>
          </a:xfrm>
        </p:grpSpPr>
        <p:sp>
          <p:nvSpPr>
            <p:cNvPr id="28" name="矩形 27"/>
            <p:cNvSpPr/>
            <p:nvPr/>
          </p:nvSpPr>
          <p:spPr>
            <a:xfrm>
              <a:off x="6813290" y="3080353"/>
              <a:ext cx="176518" cy="404223"/>
            </a:xfrm>
            <a:prstGeom prst="rect">
              <a:avLst/>
            </a:prstGeom>
            <a:solidFill>
              <a:srgbClr val="4A7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A793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文本框 7"/>
            <p:cNvSpPr txBox="1"/>
            <p:nvPr/>
          </p:nvSpPr>
          <p:spPr>
            <a:xfrm>
              <a:off x="6814057" y="3075788"/>
              <a:ext cx="3015744" cy="407409"/>
            </a:xfrm>
            <a:prstGeom prst="rect">
              <a:avLst/>
            </a:prstGeom>
            <a:noFill/>
            <a:ln w="12700">
              <a:solidFill>
                <a:srgbClr val="4A7935"/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3200" dirty="0">
                  <a:solidFill>
                    <a:srgbClr val="4A7935"/>
                  </a:solidFill>
                  <a:cs typeface="+mn-ea"/>
                  <a:sym typeface="+mn-lt"/>
                </a:rPr>
                <a:t>03  </a:t>
              </a:r>
              <a:r>
                <a:rPr kumimoji="1" lang="zh-CN" altLang="en-US" sz="3200" dirty="0">
                  <a:solidFill>
                    <a:srgbClr val="4A7935"/>
                  </a:solidFill>
                  <a:cs typeface="+mn-ea"/>
                  <a:sym typeface="+mn-lt"/>
                </a:rPr>
                <a:t>输入此处标题</a:t>
              </a:r>
              <a:endParaRPr kumimoji="1" lang="zh-CN" altLang="en-US" sz="3200" dirty="0">
                <a:solidFill>
                  <a:srgbClr val="4A793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15567" y="4922609"/>
            <a:ext cx="4287448" cy="579137"/>
            <a:chOff x="6813668" y="3653114"/>
            <a:chExt cx="3016129" cy="407409"/>
          </a:xfrm>
        </p:grpSpPr>
        <p:sp>
          <p:nvSpPr>
            <p:cNvPr id="26" name="矩形 25"/>
            <p:cNvSpPr/>
            <p:nvPr/>
          </p:nvSpPr>
          <p:spPr>
            <a:xfrm>
              <a:off x="6813668" y="3656300"/>
              <a:ext cx="176518" cy="404223"/>
            </a:xfrm>
            <a:prstGeom prst="rect">
              <a:avLst/>
            </a:prstGeom>
            <a:solidFill>
              <a:srgbClr val="4A7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A793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8"/>
            <p:cNvSpPr txBox="1"/>
            <p:nvPr/>
          </p:nvSpPr>
          <p:spPr>
            <a:xfrm>
              <a:off x="6814053" y="3653114"/>
              <a:ext cx="3015744" cy="407409"/>
            </a:xfrm>
            <a:prstGeom prst="rect">
              <a:avLst/>
            </a:prstGeom>
            <a:noFill/>
            <a:ln w="12700">
              <a:solidFill>
                <a:srgbClr val="4A7935"/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1" lang="en-US" altLang="zh-CN" sz="3200" dirty="0">
                  <a:solidFill>
                    <a:srgbClr val="4A7935"/>
                  </a:solidFill>
                  <a:cs typeface="+mn-ea"/>
                  <a:sym typeface="+mn-lt"/>
                </a:rPr>
                <a:t>04  </a:t>
              </a:r>
              <a:r>
                <a:rPr kumimoji="1" lang="zh-CN" altLang="en-US" sz="3200" dirty="0">
                  <a:solidFill>
                    <a:srgbClr val="4A7935"/>
                  </a:solidFill>
                  <a:cs typeface="+mn-ea"/>
                  <a:sym typeface="+mn-lt"/>
                </a:rPr>
                <a:t>输入此处标题</a:t>
              </a:r>
              <a:endParaRPr kumimoji="1" lang="zh-CN" altLang="en-US" sz="3200" dirty="0">
                <a:solidFill>
                  <a:srgbClr val="4A7935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822625" y="718737"/>
            <a:ext cx="1517737" cy="10676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44031" y="497150"/>
            <a:ext cx="1704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5F5F5"/>
                </a:solidFill>
              </a:rPr>
              <a:t>https://www.ypppt.com/</a:t>
            </a:r>
            <a:endParaRPr lang="zh-CN" altLang="en-US" sz="900" dirty="0">
              <a:solidFill>
                <a:srgbClr val="F5F5F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201194" cy="6858000"/>
          </a:xfrm>
          <a:prstGeom prst="rect">
            <a:avLst/>
          </a:prstGeom>
        </p:spPr>
      </p:pic>
      <p:pic>
        <p:nvPicPr>
          <p:cNvPr id="23" name="图片 22" descr="26b721c7c29efdb91f7ea15a1d8baeb1"/>
          <p:cNvPicPr/>
          <p:nvPr/>
        </p:nvPicPr>
        <p:blipFill>
          <a:blip r:embed="rId2"/>
          <a:stretch>
            <a:fillRect/>
          </a:stretch>
        </p:blipFill>
        <p:spPr>
          <a:xfrm>
            <a:off x="726564" y="2017547"/>
            <a:ext cx="5037450" cy="338421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04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565709" y="2220413"/>
            <a:ext cx="1909906" cy="3181350"/>
            <a:chOff x="8270513" y="2334831"/>
            <a:chExt cx="1909906" cy="3181350"/>
          </a:xfrm>
        </p:grpSpPr>
        <p:sp>
          <p:nvSpPr>
            <p:cNvPr id="15" name="文本框 14"/>
            <p:cNvSpPr txBox="1"/>
            <p:nvPr/>
          </p:nvSpPr>
          <p:spPr>
            <a:xfrm>
              <a:off x="9441755" y="2396876"/>
              <a:ext cx="738664" cy="1962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70513" y="2334831"/>
              <a:ext cx="1467068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54051" y="2308493"/>
            <a:ext cx="1909906" cy="3181350"/>
            <a:chOff x="8270513" y="2334831"/>
            <a:chExt cx="1909906" cy="3181350"/>
          </a:xfrm>
        </p:grpSpPr>
        <p:sp>
          <p:nvSpPr>
            <p:cNvPr id="21" name="文本框 20"/>
            <p:cNvSpPr txBox="1"/>
            <p:nvPr/>
          </p:nvSpPr>
          <p:spPr>
            <a:xfrm>
              <a:off x="9441755" y="2396876"/>
              <a:ext cx="738664" cy="1962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70513" y="2334831"/>
              <a:ext cx="1467068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04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15706" y="2499130"/>
            <a:ext cx="2787995" cy="4000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R="0" lvl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06181" y="2858369"/>
            <a:ext cx="5080220" cy="581891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25231" y="3988170"/>
            <a:ext cx="2787995" cy="4000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15706" y="4347409"/>
            <a:ext cx="5080220" cy="581891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643" y="1668488"/>
            <a:ext cx="4271963" cy="427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04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34866" y="2432712"/>
            <a:ext cx="1362916" cy="3156652"/>
            <a:chOff x="2246835" y="1642853"/>
            <a:chExt cx="1362916" cy="3156652"/>
          </a:xfrm>
        </p:grpSpPr>
        <p:sp>
          <p:nvSpPr>
            <p:cNvPr id="12" name="文本框 11"/>
            <p:cNvSpPr txBox="1"/>
            <p:nvPr/>
          </p:nvSpPr>
          <p:spPr>
            <a:xfrm>
              <a:off x="3056282" y="1642853"/>
              <a:ext cx="553469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itle 20"/>
            <p:cNvSpPr txBox="1"/>
            <p:nvPr/>
          </p:nvSpPr>
          <p:spPr>
            <a:xfrm>
              <a:off x="2246835" y="1696193"/>
              <a:ext cx="769441" cy="3103312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marL="0" marR="0" lvl="0" indent="0" algn="l" defTabSz="457200" rtl="0" fontAlgn="auto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34432" y="2359010"/>
            <a:ext cx="1362916" cy="3192254"/>
            <a:chOff x="2246835" y="1607251"/>
            <a:chExt cx="1362916" cy="3192254"/>
          </a:xfrm>
        </p:grpSpPr>
        <p:sp>
          <p:nvSpPr>
            <p:cNvPr id="15" name="文本框 14"/>
            <p:cNvSpPr txBox="1"/>
            <p:nvPr/>
          </p:nvSpPr>
          <p:spPr>
            <a:xfrm>
              <a:off x="3056282" y="1607251"/>
              <a:ext cx="553469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itle 20"/>
            <p:cNvSpPr txBox="1"/>
            <p:nvPr/>
          </p:nvSpPr>
          <p:spPr>
            <a:xfrm>
              <a:off x="2246835" y="1696193"/>
              <a:ext cx="769441" cy="3103312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lvl="0" algn="l">
                <a:lnSpc>
                  <a:spcPts val="2000"/>
                </a:lnSpc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4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90201" y="2365515"/>
            <a:ext cx="1362916" cy="3194752"/>
            <a:chOff x="2246835" y="1604753"/>
            <a:chExt cx="1362916" cy="3194752"/>
          </a:xfrm>
        </p:grpSpPr>
        <p:sp>
          <p:nvSpPr>
            <p:cNvPr id="18" name="文本框 17"/>
            <p:cNvSpPr txBox="1"/>
            <p:nvPr/>
          </p:nvSpPr>
          <p:spPr>
            <a:xfrm>
              <a:off x="3056282" y="1604753"/>
              <a:ext cx="553469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itle 20"/>
            <p:cNvSpPr txBox="1"/>
            <p:nvPr/>
          </p:nvSpPr>
          <p:spPr>
            <a:xfrm>
              <a:off x="2246835" y="1696193"/>
              <a:ext cx="769441" cy="3103312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lvl="0" algn="l">
                <a:lnSpc>
                  <a:spcPts val="2000"/>
                </a:lnSpc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4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21979" y="2365515"/>
            <a:ext cx="836207" cy="9881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44218" y="2305669"/>
            <a:ext cx="836207" cy="98812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46693" y="2284524"/>
            <a:ext cx="836207" cy="98812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980803" y="2403786"/>
            <a:ext cx="1362916" cy="3194752"/>
            <a:chOff x="2246835" y="1604753"/>
            <a:chExt cx="1362916" cy="3194752"/>
          </a:xfrm>
        </p:grpSpPr>
        <p:sp>
          <p:nvSpPr>
            <p:cNvPr id="24" name="文本框 23"/>
            <p:cNvSpPr txBox="1"/>
            <p:nvPr/>
          </p:nvSpPr>
          <p:spPr>
            <a:xfrm>
              <a:off x="3056282" y="1604753"/>
              <a:ext cx="553469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itle 20"/>
            <p:cNvSpPr txBox="1"/>
            <p:nvPr/>
          </p:nvSpPr>
          <p:spPr>
            <a:xfrm>
              <a:off x="2246835" y="1696193"/>
              <a:ext cx="769441" cy="3103312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lvl="0" algn="l">
                <a:lnSpc>
                  <a:spcPts val="2000"/>
                </a:lnSpc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4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37295" y="2322795"/>
            <a:ext cx="836207" cy="988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04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56" name="椭圆 55"/>
          <p:cNvSpPr/>
          <p:nvPr/>
        </p:nvSpPr>
        <p:spPr>
          <a:xfrm>
            <a:off x="713571" y="2472475"/>
            <a:ext cx="658761" cy="658761"/>
          </a:xfrm>
          <a:prstGeom prst="ellipse">
            <a:avLst/>
          </a:prstGeom>
          <a:solidFill>
            <a:srgbClr val="F4C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13571" y="4006421"/>
            <a:ext cx="658761" cy="658761"/>
          </a:xfrm>
          <a:prstGeom prst="ellipse">
            <a:avLst/>
          </a:prstGeom>
          <a:solidFill>
            <a:srgbClr val="91C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459380" y="3886863"/>
            <a:ext cx="3202535" cy="1007670"/>
            <a:chOff x="7638486" y="3839756"/>
            <a:chExt cx="3202535" cy="1007670"/>
          </a:xfrm>
        </p:grpSpPr>
        <p:sp>
          <p:nvSpPr>
            <p:cNvPr id="61" name="矩形 60"/>
            <p:cNvSpPr/>
            <p:nvPr/>
          </p:nvSpPr>
          <p:spPr>
            <a:xfrm>
              <a:off x="7638486" y="4270088"/>
              <a:ext cx="3202535" cy="577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638487" y="3839756"/>
              <a:ext cx="3031216" cy="50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文字标题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461742" y="2315192"/>
            <a:ext cx="3202535" cy="1007670"/>
            <a:chOff x="7638486" y="3839756"/>
            <a:chExt cx="3202535" cy="1007670"/>
          </a:xfrm>
        </p:grpSpPr>
        <p:sp>
          <p:nvSpPr>
            <p:cNvPr id="64" name="矩形 63"/>
            <p:cNvSpPr/>
            <p:nvPr/>
          </p:nvSpPr>
          <p:spPr>
            <a:xfrm>
              <a:off x="7638486" y="4270088"/>
              <a:ext cx="3202535" cy="577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638487" y="3839756"/>
              <a:ext cx="3031216" cy="50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文字标题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00790" y="2033129"/>
            <a:ext cx="4848050" cy="3241307"/>
            <a:chOff x="5100790" y="2033129"/>
            <a:chExt cx="4848050" cy="3241307"/>
          </a:xfrm>
        </p:grpSpPr>
        <p:sp>
          <p:nvSpPr>
            <p:cNvPr id="43" name="矩形 42"/>
            <p:cNvSpPr/>
            <p:nvPr/>
          </p:nvSpPr>
          <p:spPr>
            <a:xfrm>
              <a:off x="5100790" y="4784105"/>
              <a:ext cx="4848050" cy="490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004308" y="4715564"/>
              <a:ext cx="3031216" cy="50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文字标题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6610" y="2033129"/>
              <a:ext cx="4842230" cy="27433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6" grpId="0" animBg="1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sp>
        <p:nvSpPr>
          <p:cNvPr id="8" name="任意多边形: 形状 7"/>
          <p:cNvSpPr/>
          <p:nvPr/>
        </p:nvSpPr>
        <p:spPr>
          <a:xfrm>
            <a:off x="-9194" y="631845"/>
            <a:ext cx="7268902" cy="104172"/>
          </a:xfrm>
          <a:custGeom>
            <a:avLst/>
            <a:gdLst>
              <a:gd name="connsiteX0" fmla="*/ 0 w 7268902"/>
              <a:gd name="connsiteY0" fmla="*/ 0 h 104172"/>
              <a:gd name="connsiteX1" fmla="*/ 659757 w 7268902"/>
              <a:gd name="connsiteY1" fmla="*/ 11574 h 104172"/>
              <a:gd name="connsiteX2" fmla="*/ 1261641 w 7268902"/>
              <a:gd name="connsiteY2" fmla="*/ 11574 h 104172"/>
              <a:gd name="connsiteX3" fmla="*/ 2268638 w 7268902"/>
              <a:gd name="connsiteY3" fmla="*/ 57873 h 104172"/>
              <a:gd name="connsiteX4" fmla="*/ 3611302 w 7268902"/>
              <a:gd name="connsiteY4" fmla="*/ 23149 h 104172"/>
              <a:gd name="connsiteX5" fmla="*/ 4734046 w 7268902"/>
              <a:gd name="connsiteY5" fmla="*/ 46298 h 104172"/>
              <a:gd name="connsiteX6" fmla="*/ 5856790 w 7268902"/>
              <a:gd name="connsiteY6" fmla="*/ 104172 h 104172"/>
              <a:gd name="connsiteX7" fmla="*/ 6852213 w 7268902"/>
              <a:gd name="connsiteY7" fmla="*/ 81022 h 104172"/>
              <a:gd name="connsiteX8" fmla="*/ 7268902 w 7268902"/>
              <a:gd name="connsiteY8" fmla="*/ 104172 h 10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8902" h="104172">
                <a:moveTo>
                  <a:pt x="0" y="0"/>
                </a:moveTo>
                <a:lnTo>
                  <a:pt x="659757" y="11574"/>
                </a:lnTo>
                <a:cubicBezTo>
                  <a:pt x="870030" y="13503"/>
                  <a:pt x="993494" y="3858"/>
                  <a:pt x="1261641" y="11574"/>
                </a:cubicBezTo>
                <a:cubicBezTo>
                  <a:pt x="1529788" y="19290"/>
                  <a:pt x="1877028" y="55944"/>
                  <a:pt x="2268638" y="57873"/>
                </a:cubicBezTo>
                <a:cubicBezTo>
                  <a:pt x="2660248" y="59802"/>
                  <a:pt x="3200401" y="25078"/>
                  <a:pt x="3611302" y="23149"/>
                </a:cubicBezTo>
                <a:cubicBezTo>
                  <a:pt x="4022203" y="21220"/>
                  <a:pt x="4359798" y="32794"/>
                  <a:pt x="4734046" y="46298"/>
                </a:cubicBezTo>
                <a:cubicBezTo>
                  <a:pt x="5108294" y="59802"/>
                  <a:pt x="5503762" y="98385"/>
                  <a:pt x="5856790" y="104172"/>
                </a:cubicBezTo>
                <a:lnTo>
                  <a:pt x="6852213" y="81022"/>
                </a:lnTo>
                <a:cubicBezTo>
                  <a:pt x="7087565" y="81022"/>
                  <a:pt x="7178233" y="92597"/>
                  <a:pt x="7268902" y="104172"/>
                </a:cubicBezTo>
              </a:path>
            </a:pathLst>
          </a:custGeom>
          <a:noFill/>
          <a:ln w="31750">
            <a:solidFill>
              <a:srgbClr val="37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35892" y="0"/>
            <a:ext cx="4956108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617066">
            <a:off x="4941589" y="169297"/>
            <a:ext cx="559792" cy="49641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9272" y="0"/>
            <a:ext cx="4603170" cy="50863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400" y="2735823"/>
            <a:ext cx="2807515" cy="412217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9377349" flipH="1">
            <a:off x="8446165" y="1241310"/>
            <a:ext cx="2214439" cy="116345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038603" y="1581499"/>
            <a:ext cx="6105597" cy="4747238"/>
            <a:chOff x="3038603" y="1581499"/>
            <a:chExt cx="6105597" cy="4747238"/>
          </a:xfrm>
        </p:grpSpPr>
        <p:grpSp>
          <p:nvGrpSpPr>
            <p:cNvPr id="32" name="组合 31"/>
            <p:cNvGrpSpPr/>
            <p:nvPr/>
          </p:nvGrpSpPr>
          <p:grpSpPr>
            <a:xfrm>
              <a:off x="3038603" y="1581499"/>
              <a:ext cx="6105597" cy="4747238"/>
              <a:chOff x="3038603" y="1581499"/>
              <a:chExt cx="6105597" cy="4747238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4363117" y="5502608"/>
                <a:ext cx="957338" cy="826129"/>
              </a:xfrm>
              <a:prstGeom prst="rect">
                <a:avLst/>
              </a:prstGeom>
            </p:spPr>
          </p:pic>
          <p:grpSp>
            <p:nvGrpSpPr>
              <p:cNvPr id="2" name="组合 1"/>
              <p:cNvGrpSpPr/>
              <p:nvPr/>
            </p:nvGrpSpPr>
            <p:grpSpPr>
              <a:xfrm>
                <a:off x="3038603" y="1581499"/>
                <a:ext cx="6105597" cy="3832798"/>
                <a:chOff x="3873499" y="1498981"/>
                <a:chExt cx="4546601" cy="2854136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 flipH="1">
                  <a:off x="3873500" y="2261767"/>
                  <a:ext cx="409473" cy="0"/>
                </a:xfrm>
                <a:prstGeom prst="line">
                  <a:avLst/>
                </a:prstGeom>
                <a:ln w="19050">
                  <a:solidFill>
                    <a:srgbClr val="91C3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3873500" y="2263301"/>
                  <a:ext cx="0" cy="2089816"/>
                </a:xfrm>
                <a:prstGeom prst="line">
                  <a:avLst/>
                </a:prstGeom>
                <a:ln w="19050">
                  <a:solidFill>
                    <a:srgbClr val="91C3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873499" y="4353117"/>
                  <a:ext cx="4546600" cy="0"/>
                </a:xfrm>
                <a:prstGeom prst="line">
                  <a:avLst/>
                </a:prstGeom>
                <a:ln w="19050">
                  <a:solidFill>
                    <a:srgbClr val="91C3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8420099" y="2260600"/>
                  <a:ext cx="0" cy="2092517"/>
                </a:xfrm>
                <a:prstGeom prst="line">
                  <a:avLst/>
                </a:prstGeom>
                <a:ln w="19050">
                  <a:solidFill>
                    <a:srgbClr val="91C3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6896100" y="2260600"/>
                  <a:ext cx="1524000" cy="0"/>
                </a:xfrm>
                <a:prstGeom prst="line">
                  <a:avLst/>
                </a:prstGeom>
                <a:ln w="19050">
                  <a:solidFill>
                    <a:srgbClr val="91C3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标题 1"/>
                <p:cNvSpPr txBox="1"/>
                <p:nvPr/>
              </p:nvSpPr>
              <p:spPr>
                <a:xfrm>
                  <a:off x="5108212" y="2082516"/>
                  <a:ext cx="787400" cy="132556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zh-CN" altLang="en-US" sz="10800" dirty="0">
                      <a:solidFill>
                        <a:srgbClr val="4A7935"/>
                      </a:solidFill>
                      <a:effectLst>
                        <a:outerShdw blurRad="127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ea"/>
                      <a:sym typeface="+mn-lt"/>
                    </a:rPr>
                    <a:t>谢</a:t>
                  </a:r>
                  <a:endParaRPr lang="zh-CN" altLang="en-US" sz="10800" dirty="0">
                    <a:solidFill>
                      <a:srgbClr val="4A7935"/>
                    </a:solidFill>
                    <a:effectLst>
                      <a:outerShdw blurRad="127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标题 1"/>
                <p:cNvSpPr txBox="1"/>
                <p:nvPr/>
              </p:nvSpPr>
              <p:spPr>
                <a:xfrm>
                  <a:off x="4290235" y="1498981"/>
                  <a:ext cx="787400" cy="132556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zh-CN" altLang="en-US" sz="10800" dirty="0">
                      <a:solidFill>
                        <a:srgbClr val="4A7935"/>
                      </a:solidFill>
                      <a:effectLst>
                        <a:outerShdw blurRad="127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ea"/>
                      <a:sym typeface="+mn-lt"/>
                    </a:rPr>
                    <a:t>感</a:t>
                  </a:r>
                  <a:endParaRPr lang="zh-CN" altLang="en-US" sz="10800" dirty="0">
                    <a:solidFill>
                      <a:srgbClr val="4A7935"/>
                    </a:solidFill>
                    <a:effectLst>
                      <a:outerShdw blurRad="127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标题 1"/>
              <p:cNvSpPr txBox="1"/>
              <p:nvPr/>
            </p:nvSpPr>
            <p:spPr>
              <a:xfrm>
                <a:off x="3296275" y="3504809"/>
                <a:ext cx="4937019" cy="10043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800" spc="300" dirty="0">
                    <a:solidFill>
                      <a:srgbClr val="91C39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READING BOOKS</a:t>
                </a:r>
                <a:endParaRPr lang="zh-CN" altLang="en-US" sz="2800" spc="300" dirty="0">
                  <a:solidFill>
                    <a:srgbClr val="91C39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 rot="4717707">
                <a:off x="8255456" y="4074069"/>
                <a:ext cx="543786" cy="482225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 rot="6575281">
                <a:off x="3160358" y="3316246"/>
                <a:ext cx="797745" cy="682953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4453101" y="5100294"/>
                <a:ext cx="3276600" cy="518761"/>
              </a:xfrm>
              <a:prstGeom prst="rect">
                <a:avLst/>
              </a:prstGeom>
              <a:solidFill>
                <a:srgbClr val="97C2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汇报人：</a:t>
                </a:r>
                <a:r>
                  <a:rPr lang="en-US" altLang="zh-CN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PPT</a:t>
                </a:r>
                <a:r>
                  <a:rPr lang="zh-CN" alt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营</a:t>
                </a:r>
                <a:r>
                  <a:rPr lang="en-US" altLang="zh-CN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  </a:t>
                </a:r>
                <a:r>
                  <a:rPr lang="zh-CN" alt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时间：</a:t>
                </a:r>
                <a:r>
                  <a:rPr lang="en-US" altLang="zh-CN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20XX</a:t>
                </a:r>
                <a:endParaRPr lang="zh-CN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315069" y="4559916"/>
                <a:ext cx="54469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cs typeface="+mn-ea"/>
                    <a:sym typeface="+mn-lt"/>
                  </a:rPr>
                  <a:t>To the world you may be one person, but to one person you may be the world.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33" name="标题 1"/>
            <p:cNvSpPr txBox="1"/>
            <p:nvPr/>
          </p:nvSpPr>
          <p:spPr>
            <a:xfrm>
              <a:off x="7066086" y="2454731"/>
              <a:ext cx="1057394" cy="178008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0800" dirty="0">
                  <a:solidFill>
                    <a:srgbClr val="4A7935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赏</a:t>
              </a:r>
              <a:endParaRPr lang="zh-CN" altLang="en-US" sz="10800" dirty="0">
                <a:solidFill>
                  <a:srgbClr val="4A7935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标题 1"/>
            <p:cNvSpPr txBox="1"/>
            <p:nvPr/>
          </p:nvSpPr>
          <p:spPr>
            <a:xfrm>
              <a:off x="5967631" y="1671106"/>
              <a:ext cx="1057394" cy="178008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0800" dirty="0">
                  <a:solidFill>
                    <a:srgbClr val="4A7935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欣</a:t>
              </a:r>
              <a:endParaRPr lang="zh-CN" altLang="en-US" sz="10800" dirty="0">
                <a:solidFill>
                  <a:srgbClr val="4A7935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9572319" y="-114300"/>
            <a:ext cx="2708581" cy="6972300"/>
            <a:chOff x="9572319" y="-114300"/>
            <a:chExt cx="2708581" cy="69723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9572319" y="-114300"/>
              <a:ext cx="2708581" cy="69723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208418" y="3494605"/>
              <a:ext cx="957338" cy="82612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-9194" y="-1"/>
            <a:ext cx="11696281" cy="1007101"/>
            <a:chOff x="-9194" y="-1"/>
            <a:chExt cx="11696281" cy="100710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093" y="-1"/>
              <a:ext cx="6028994" cy="10071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194" y="-1"/>
              <a:ext cx="6028994" cy="100710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694334" y="489413"/>
            <a:ext cx="2579688" cy="16520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7890" y="3621943"/>
            <a:ext cx="7380210" cy="295208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655126" y="1433576"/>
            <a:ext cx="2700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4000" dirty="0">
                <a:solidFill>
                  <a:srgbClr val="4A7935"/>
                </a:solidFill>
                <a:cs typeface="+mn-ea"/>
                <a:sym typeface="+mn-lt"/>
              </a:rPr>
              <a:t>PART ONE</a:t>
            </a:r>
            <a:endParaRPr kumimoji="1" lang="zh-CN" altLang="en-US" sz="4000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55126" y="2050705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zh-CN" altLang="en-US" sz="4800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4800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55126" y="2758591"/>
            <a:ext cx="5490828" cy="120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4A7935"/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rgbClr val="4A793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39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01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803900" y="4348642"/>
            <a:ext cx="595313" cy="595874"/>
          </a:xfrm>
          <a:prstGeom prst="ellipse">
            <a:avLst/>
          </a:prstGeom>
          <a:solidFill>
            <a:srgbClr val="F4C827"/>
          </a:solidFill>
          <a:ln>
            <a:noFill/>
          </a:ln>
          <a:effectLst/>
        </p:spPr>
        <p:txBody>
          <a:bodyPr vert="horz" wrap="square" lIns="68580" tIns="34290" rIns="68580" bIns="3429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5803900" y="2388714"/>
            <a:ext cx="595313" cy="597061"/>
          </a:xfrm>
          <a:prstGeom prst="ellipse">
            <a:avLst/>
          </a:prstGeom>
          <a:solidFill>
            <a:srgbClr val="F4C827"/>
          </a:solidFill>
          <a:ln>
            <a:noFill/>
          </a:ln>
          <a:effectLst/>
        </p:spPr>
        <p:txBody>
          <a:bodyPr vert="horz" wrap="square" lIns="68580" tIns="34290" rIns="68580" bIns="3429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67"/>
          <p:cNvSpPr>
            <a:spLocks noChangeArrowheads="1"/>
          </p:cNvSpPr>
          <p:nvPr/>
        </p:nvSpPr>
        <p:spPr bwMode="auto">
          <a:xfrm>
            <a:off x="6521848" y="2327754"/>
            <a:ext cx="1779984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522081" y="2665095"/>
            <a:ext cx="3699363" cy="55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6521848" y="3299304"/>
            <a:ext cx="1779984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522081" y="3637915"/>
            <a:ext cx="3699363" cy="55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71"/>
          <p:cNvSpPr>
            <a:spLocks noChangeArrowheads="1"/>
          </p:cNvSpPr>
          <p:nvPr/>
        </p:nvSpPr>
        <p:spPr bwMode="auto">
          <a:xfrm>
            <a:off x="6521848" y="4270854"/>
            <a:ext cx="1779984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522081" y="4598670"/>
            <a:ext cx="3699363" cy="55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5803900" y="3362645"/>
            <a:ext cx="595313" cy="595874"/>
          </a:xfrm>
          <a:prstGeom prst="ellipse">
            <a:avLst/>
          </a:prstGeom>
          <a:solidFill>
            <a:srgbClr val="91C39C"/>
          </a:solidFill>
          <a:ln>
            <a:noFill/>
          </a:ln>
          <a:effectLst/>
        </p:spPr>
        <p:txBody>
          <a:bodyPr vert="horz" wrap="square" lIns="68580" tIns="34290" rIns="68580" bIns="3429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811" y="1906490"/>
            <a:ext cx="2920562" cy="350467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35" y="1649841"/>
            <a:ext cx="2552957" cy="4017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33948" y="167374"/>
            <a:ext cx="3275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01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73446" y="2547609"/>
            <a:ext cx="9041901" cy="463550"/>
            <a:chOff x="1575048" y="2280909"/>
            <a:chExt cx="9041901" cy="463550"/>
          </a:xfrm>
          <a:solidFill>
            <a:srgbClr val="91C39C"/>
          </a:solidFill>
        </p:grpSpPr>
        <p:cxnSp>
          <p:nvCxnSpPr>
            <p:cNvPr id="12" name="直接箭头连接符 11"/>
            <p:cNvCxnSpPr/>
            <p:nvPr/>
          </p:nvCxnSpPr>
          <p:spPr>
            <a:xfrm>
              <a:off x="1575048" y="2512668"/>
              <a:ext cx="9041901" cy="0"/>
            </a:xfrm>
            <a:prstGeom prst="straightConnector1">
              <a:avLst/>
            </a:prstGeom>
            <a:grpFill/>
            <a:ln w="6350" cap="flat" cmpd="sng" algn="ctr">
              <a:solidFill>
                <a:srgbClr val="4A7935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4" name="组合 13"/>
            <p:cNvGrpSpPr/>
            <p:nvPr/>
          </p:nvGrpSpPr>
          <p:grpSpPr>
            <a:xfrm>
              <a:off x="1885950" y="2280909"/>
              <a:ext cx="477585" cy="463550"/>
              <a:chOff x="1885950" y="2280909"/>
              <a:chExt cx="477585" cy="463550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1885950" y="2280909"/>
                <a:ext cx="436880" cy="46355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4A793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926687" y="2342724"/>
                <a:ext cx="436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836247" y="2294244"/>
              <a:ext cx="466790" cy="436848"/>
              <a:chOff x="1885950" y="2294244"/>
              <a:chExt cx="466790" cy="436848"/>
            </a:xfrm>
            <a:grpFill/>
          </p:grpSpPr>
          <p:sp>
            <p:nvSpPr>
              <p:cNvPr id="22" name="椭圆 21"/>
              <p:cNvSpPr/>
              <p:nvPr/>
            </p:nvSpPr>
            <p:spPr>
              <a:xfrm>
                <a:off x="1885950" y="2294244"/>
                <a:ext cx="436848" cy="436848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4A793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915892" y="2368124"/>
                <a:ext cx="436848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528812" y="2294244"/>
              <a:ext cx="466790" cy="436848"/>
              <a:chOff x="1885950" y="2294244"/>
              <a:chExt cx="466790" cy="436848"/>
            </a:xfrm>
            <a:grpFill/>
          </p:grpSpPr>
          <p:sp>
            <p:nvSpPr>
              <p:cNvPr id="20" name="椭圆 19"/>
              <p:cNvSpPr/>
              <p:nvPr/>
            </p:nvSpPr>
            <p:spPr>
              <a:xfrm>
                <a:off x="1885950" y="2294244"/>
                <a:ext cx="436848" cy="436848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4A793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15892" y="2368124"/>
                <a:ext cx="436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479109" y="2294244"/>
              <a:ext cx="466790" cy="436848"/>
              <a:chOff x="1885950" y="2294244"/>
              <a:chExt cx="466790" cy="436848"/>
            </a:xfrm>
            <a:grpFill/>
          </p:grpSpPr>
          <p:sp>
            <p:nvSpPr>
              <p:cNvPr id="18" name="椭圆 17"/>
              <p:cNvSpPr/>
              <p:nvPr/>
            </p:nvSpPr>
            <p:spPr>
              <a:xfrm>
                <a:off x="1885950" y="2294244"/>
                <a:ext cx="436848" cy="436848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4A793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915892" y="2368124"/>
                <a:ext cx="436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067591" y="3129839"/>
            <a:ext cx="1246505" cy="2343219"/>
            <a:chOff x="8933914" y="2334831"/>
            <a:chExt cx="1246505" cy="3181350"/>
          </a:xfrm>
        </p:grpSpPr>
        <p:sp>
          <p:nvSpPr>
            <p:cNvPr id="29" name="文本框 28"/>
            <p:cNvSpPr txBox="1"/>
            <p:nvPr/>
          </p:nvSpPr>
          <p:spPr>
            <a:xfrm>
              <a:off x="9441755" y="2396874"/>
              <a:ext cx="738664" cy="26486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933914" y="2334831"/>
              <a:ext cx="915635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ts val="1900"/>
                </a:lnSpc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912417" y="3129839"/>
            <a:ext cx="1237175" cy="2343219"/>
            <a:chOff x="8943244" y="2334831"/>
            <a:chExt cx="1237175" cy="3181350"/>
          </a:xfrm>
        </p:grpSpPr>
        <p:sp>
          <p:nvSpPr>
            <p:cNvPr id="32" name="文本框 31"/>
            <p:cNvSpPr txBox="1"/>
            <p:nvPr/>
          </p:nvSpPr>
          <p:spPr>
            <a:xfrm>
              <a:off x="9441755" y="2396874"/>
              <a:ext cx="738664" cy="26486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943244" y="2334831"/>
              <a:ext cx="915635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ts val="1900"/>
                </a:lnSpc>
                <a:defRPr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印品嗨宋" panose="02000500000000000000" pitchFamily="2" charset="-122"/>
                  <a:ea typeface="印品嗨宋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90830" y="3175535"/>
            <a:ext cx="1246503" cy="2372169"/>
            <a:chOff x="8933916" y="2396874"/>
            <a:chExt cx="1246503" cy="3220655"/>
          </a:xfrm>
        </p:grpSpPr>
        <p:sp>
          <p:nvSpPr>
            <p:cNvPr id="35" name="文本框 34"/>
            <p:cNvSpPr txBox="1"/>
            <p:nvPr/>
          </p:nvSpPr>
          <p:spPr>
            <a:xfrm>
              <a:off x="9441755" y="2396874"/>
              <a:ext cx="738664" cy="26486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933916" y="2436179"/>
              <a:ext cx="915635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ts val="1900"/>
                </a:lnSpc>
                <a:defRPr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印品嗨宋" panose="02000500000000000000" pitchFamily="2" charset="-122"/>
                  <a:ea typeface="印品嗨宋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51987" y="3175535"/>
            <a:ext cx="1246506" cy="2362837"/>
            <a:chOff x="8933913" y="2396874"/>
            <a:chExt cx="1246506" cy="3207986"/>
          </a:xfrm>
        </p:grpSpPr>
        <p:sp>
          <p:nvSpPr>
            <p:cNvPr id="38" name="文本框 37"/>
            <p:cNvSpPr txBox="1"/>
            <p:nvPr/>
          </p:nvSpPr>
          <p:spPr>
            <a:xfrm>
              <a:off x="9441755" y="2396874"/>
              <a:ext cx="738664" cy="26486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933913" y="2423510"/>
              <a:ext cx="915635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ts val="1900"/>
                </a:lnSpc>
                <a:defRPr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印品嗨宋" panose="02000500000000000000" pitchFamily="2" charset="-122"/>
                  <a:ea typeface="印品嗨宋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64645" y="1519992"/>
            <a:ext cx="2446364" cy="2192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39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01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154886" y="2336984"/>
            <a:ext cx="1909906" cy="3181350"/>
            <a:chOff x="8270513" y="2334831"/>
            <a:chExt cx="1909906" cy="3181350"/>
          </a:xfrm>
        </p:grpSpPr>
        <p:sp>
          <p:nvSpPr>
            <p:cNvPr id="16" name="文本框 15"/>
            <p:cNvSpPr txBox="1"/>
            <p:nvPr/>
          </p:nvSpPr>
          <p:spPr>
            <a:xfrm>
              <a:off x="9441755" y="2396876"/>
              <a:ext cx="738664" cy="1962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270513" y="2334831"/>
              <a:ext cx="1467068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1598" y="2336984"/>
            <a:ext cx="2012498" cy="3181350"/>
            <a:chOff x="8167921" y="2334831"/>
            <a:chExt cx="2012498" cy="3181350"/>
          </a:xfrm>
        </p:grpSpPr>
        <p:sp>
          <p:nvSpPr>
            <p:cNvPr id="19" name="文本框 18"/>
            <p:cNvSpPr txBox="1"/>
            <p:nvPr/>
          </p:nvSpPr>
          <p:spPr>
            <a:xfrm>
              <a:off x="9441755" y="2396876"/>
              <a:ext cx="738664" cy="1962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167921" y="2334831"/>
              <a:ext cx="1569660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2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24709" y="2336984"/>
            <a:ext cx="1909906" cy="3181350"/>
            <a:chOff x="8270513" y="2334831"/>
            <a:chExt cx="1909906" cy="3181350"/>
          </a:xfrm>
        </p:grpSpPr>
        <p:sp>
          <p:nvSpPr>
            <p:cNvPr id="22" name="文本框 21"/>
            <p:cNvSpPr txBox="1"/>
            <p:nvPr/>
          </p:nvSpPr>
          <p:spPr>
            <a:xfrm>
              <a:off x="9441755" y="2396876"/>
              <a:ext cx="738664" cy="1962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270513" y="2334831"/>
              <a:ext cx="1467068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26044" y="2127607"/>
            <a:ext cx="3779094" cy="3779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39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rgbClr val="4A7935"/>
                </a:solidFill>
                <a:cs typeface="+mn-ea"/>
                <a:sym typeface="+mn-lt"/>
              </a:rPr>
              <a:t>01 </a:t>
            </a:r>
            <a:r>
              <a:rPr kumimoji="1" lang="zh-CN" altLang="en-US" sz="3200" b="1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1154453" y="2726329"/>
            <a:ext cx="885825" cy="0"/>
          </a:xfrm>
          <a:prstGeom prst="line">
            <a:avLst/>
          </a:prstGeom>
          <a:ln w="76200">
            <a:solidFill>
              <a:srgbClr val="4A7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4"/>
          <p:cNvSpPr txBox="1"/>
          <p:nvPr/>
        </p:nvSpPr>
        <p:spPr>
          <a:xfrm>
            <a:off x="980263" y="2940095"/>
            <a:ext cx="4442637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5"/>
          <p:cNvSpPr txBox="1"/>
          <p:nvPr/>
        </p:nvSpPr>
        <p:spPr>
          <a:xfrm>
            <a:off x="977311" y="2041457"/>
            <a:ext cx="2843852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946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01111" y="1701800"/>
            <a:ext cx="4149239" cy="414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9572319" y="-114300"/>
            <a:ext cx="2708581" cy="6972300"/>
            <a:chOff x="9572319" y="-114300"/>
            <a:chExt cx="2708581" cy="69723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9572319" y="-114300"/>
              <a:ext cx="2708581" cy="69723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208418" y="3494605"/>
              <a:ext cx="957338" cy="82612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-9194" y="-1"/>
            <a:ext cx="11696281" cy="1007101"/>
            <a:chOff x="-9194" y="-1"/>
            <a:chExt cx="11696281" cy="100710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093" y="-1"/>
              <a:ext cx="6028994" cy="10071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194" y="-1"/>
              <a:ext cx="6028994" cy="100710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694334" y="489413"/>
            <a:ext cx="2579688" cy="16520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7890" y="3621943"/>
            <a:ext cx="7380210" cy="295208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91358" y="1433576"/>
            <a:ext cx="2827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4000" dirty="0">
                <a:solidFill>
                  <a:srgbClr val="4A7935"/>
                </a:solidFill>
                <a:cs typeface="+mn-ea"/>
                <a:sym typeface="+mn-lt"/>
              </a:rPr>
              <a:t>PART TWO</a:t>
            </a:r>
            <a:endParaRPr kumimoji="1" lang="zh-CN" altLang="en-US" sz="4000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91358" y="2050705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zh-CN" altLang="en-US" sz="4800" dirty="0">
                <a:solidFill>
                  <a:srgbClr val="4A7935"/>
                </a:solidFill>
                <a:cs typeface="+mn-ea"/>
                <a:sym typeface="+mn-lt"/>
              </a:rPr>
              <a:t>输入此处标题</a:t>
            </a:r>
            <a:endParaRPr kumimoji="1" lang="zh-CN" altLang="en-US" sz="4800" dirty="0">
              <a:solidFill>
                <a:srgbClr val="4A7935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91358" y="2758591"/>
            <a:ext cx="5490828" cy="120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4A7935"/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rgbClr val="4A793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94" y="0"/>
            <a:ext cx="1220119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43719" y="-898902"/>
            <a:ext cx="3013381" cy="7756902"/>
            <a:chOff x="9343719" y="-898902"/>
            <a:chExt cx="3013381" cy="77569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719" y="-898902"/>
              <a:ext cx="3013381" cy="775690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6200000">
              <a:off x="11183019" y="3494604"/>
              <a:ext cx="957338" cy="8261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 flipH="1">
              <a:off x="10371740" y="242497"/>
              <a:ext cx="957338" cy="8261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29140" y="167374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1"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kumimoji="1"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输入此处标题</a:t>
            </a:r>
            <a:endParaRPr kumimoji="1"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167">
            <a:off x="15877" y="21816"/>
            <a:ext cx="821048" cy="708518"/>
          </a:xfrm>
          <a:prstGeom prst="rect">
            <a:avLst/>
          </a:prstGeom>
        </p:spPr>
      </p:pic>
      <p:sp>
        <p:nvSpPr>
          <p:cNvPr id="19" name="AutoShape 7"/>
          <p:cNvSpPr/>
          <p:nvPr/>
        </p:nvSpPr>
        <p:spPr bwMode="auto">
          <a:xfrm>
            <a:off x="1316990" y="2375210"/>
            <a:ext cx="716280" cy="716280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4C827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AutoShape 5"/>
          <p:cNvSpPr/>
          <p:nvPr/>
        </p:nvSpPr>
        <p:spPr bwMode="auto">
          <a:xfrm>
            <a:off x="1316990" y="3205790"/>
            <a:ext cx="2021205" cy="7435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rgbClr val="91C39C"/>
          </a:solidFill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AutoShape 12"/>
          <p:cNvSpPr/>
          <p:nvPr/>
        </p:nvSpPr>
        <p:spPr bwMode="auto">
          <a:xfrm>
            <a:off x="3480435" y="4230045"/>
            <a:ext cx="716915" cy="716915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4C827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AutoShape 10"/>
          <p:cNvSpPr/>
          <p:nvPr/>
        </p:nvSpPr>
        <p:spPr bwMode="auto">
          <a:xfrm>
            <a:off x="3480435" y="3371525"/>
            <a:ext cx="2021840" cy="7435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91C39C"/>
          </a:solidFill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AutoShape 17"/>
          <p:cNvSpPr/>
          <p:nvPr/>
        </p:nvSpPr>
        <p:spPr bwMode="auto">
          <a:xfrm>
            <a:off x="5622290" y="2375210"/>
            <a:ext cx="716280" cy="716280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4C827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AutoShape 15"/>
          <p:cNvSpPr/>
          <p:nvPr/>
        </p:nvSpPr>
        <p:spPr bwMode="auto">
          <a:xfrm>
            <a:off x="5622290" y="3205790"/>
            <a:ext cx="2021205" cy="743585"/>
          </a:xfrm>
          <a:custGeom>
            <a:avLst/>
            <a:gdLst>
              <a:gd name="T0" fmla="*/ 2243931 w 21600"/>
              <a:gd name="T1" fmla="*/ 825500 h 21600"/>
              <a:gd name="T2" fmla="*/ 2243931 w 21600"/>
              <a:gd name="T3" fmla="*/ 825500 h 21600"/>
              <a:gd name="T4" fmla="*/ 2243931 w 21600"/>
              <a:gd name="T5" fmla="*/ 825500 h 21600"/>
              <a:gd name="T6" fmla="*/ 2243931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rgbClr val="91C39C"/>
          </a:solidFill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AutoShape 22"/>
          <p:cNvSpPr/>
          <p:nvPr/>
        </p:nvSpPr>
        <p:spPr bwMode="auto">
          <a:xfrm>
            <a:off x="7786370" y="4230045"/>
            <a:ext cx="716280" cy="716915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4C827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AutoShape 20"/>
          <p:cNvSpPr/>
          <p:nvPr/>
        </p:nvSpPr>
        <p:spPr bwMode="auto">
          <a:xfrm>
            <a:off x="7786370" y="3371525"/>
            <a:ext cx="2021840" cy="743585"/>
          </a:xfrm>
          <a:custGeom>
            <a:avLst/>
            <a:gdLst>
              <a:gd name="T0" fmla="*/ 2244725 w 21600"/>
              <a:gd name="T1" fmla="*/ 825500 h 21600"/>
              <a:gd name="T2" fmla="*/ 2244725 w 21600"/>
              <a:gd name="T3" fmla="*/ 825500 h 21600"/>
              <a:gd name="T4" fmla="*/ 2244725 w 21600"/>
              <a:gd name="T5" fmla="*/ 825500 h 21600"/>
              <a:gd name="T6" fmla="*/ 2244725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91C39C"/>
          </a:solidFill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1539465" y="3381893"/>
            <a:ext cx="1562334" cy="46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6946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5830496" y="3381893"/>
            <a:ext cx="1562334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6946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3693576" y="3378199"/>
            <a:ext cx="1562334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6946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9"/>
          <p:cNvSpPr txBox="1"/>
          <p:nvPr/>
        </p:nvSpPr>
        <p:spPr>
          <a:xfrm>
            <a:off x="7976200" y="3390899"/>
            <a:ext cx="1562334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6946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294130" y="4138488"/>
            <a:ext cx="2021205" cy="1116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3423014" y="2005315"/>
            <a:ext cx="2021839" cy="1116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5594892" y="4182503"/>
            <a:ext cx="2033542" cy="1116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7706089" y="1977375"/>
            <a:ext cx="2056586" cy="1116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ags/tag1.xml><?xml version="1.0" encoding="utf-8"?>
<p:tagLst xmlns:p="http://schemas.openxmlformats.org/presentationml/2006/main">
  <p:tag name="ISPRING_PRESENTATION_TITLE" val="读书分享会5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g2furjb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3526</Words>
  <Application>WPS 演示</Application>
  <PresentationFormat>宽屏</PresentationFormat>
  <Paragraphs>374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方正兰亭黑_GBK</vt:lpstr>
      <vt:lpstr>黑体</vt:lpstr>
      <vt:lpstr>Calibri</vt:lpstr>
      <vt:lpstr>印品嗨宋</vt:lpstr>
      <vt:lpstr>义启小魏楷</vt:lpstr>
      <vt:lpstr>Arial Unicode MS</vt:lpstr>
      <vt:lpstr>等线</vt:lpstr>
      <vt:lpstr>思源宋体 CN Medium</vt:lpstr>
      <vt:lpstr>Source Sans Pro ExtraLight</vt:lpstr>
      <vt:lpstr>Meiryo</vt:lpstr>
      <vt:lpstr>Yu Gothic UI</vt:lpstr>
      <vt:lpstr>Arial Narrow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49</cp:revision>
  <dcterms:created xsi:type="dcterms:W3CDTF">2019-02-15T07:45:00Z</dcterms:created>
  <dcterms:modified xsi:type="dcterms:W3CDTF">2024-04-29T10:30:06Z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510070EB90A545BA939B1CAE819B232D_13</vt:lpwstr>
  </property>
</Properties>
</file>